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469" r:id="rId2"/>
    <p:sldId id="476" r:id="rId3"/>
    <p:sldId id="473" r:id="rId4"/>
    <p:sldId id="492" r:id="rId5"/>
    <p:sldId id="389" r:id="rId6"/>
    <p:sldId id="440" r:id="rId7"/>
    <p:sldId id="483" r:id="rId8"/>
    <p:sldId id="494" r:id="rId9"/>
    <p:sldId id="433" r:id="rId10"/>
    <p:sldId id="435" r:id="rId11"/>
    <p:sldId id="482" r:id="rId12"/>
    <p:sldId id="390" r:id="rId13"/>
    <p:sldId id="499" r:id="rId14"/>
    <p:sldId id="495" r:id="rId15"/>
    <p:sldId id="500" r:id="rId16"/>
    <p:sldId id="484" r:id="rId17"/>
    <p:sldId id="493" r:id="rId18"/>
    <p:sldId id="489" r:id="rId19"/>
    <p:sldId id="450" r:id="rId20"/>
    <p:sldId id="470" r:id="rId21"/>
  </p:sldIdLst>
  <p:sldSz cx="12192000" cy="6858000"/>
  <p:notesSz cx="6858000" cy="9144000"/>
  <p:embeddedFontLst>
    <p:embeddedFont>
      <p:font typeface="Cambria" panose="02040503050406030204" pitchFamily="18" charset="0"/>
      <p:regular r:id="rId23"/>
      <p:bold r:id="rId24"/>
      <p:italic r:id="rId25"/>
      <p:boldItalic r:id="rId26"/>
    </p:embeddedFont>
    <p:embeddedFont>
      <p:font typeface="UTM Cookies" panose="02040603050506020204" pitchFamily="18" charset="0"/>
      <p:regular r:id="rId27"/>
    </p:embeddedFont>
    <p:embeddedFont>
      <p:font typeface="#9SLIDE07 SVN-ZICLETS MEDIUM" panose="02000603000000000000" pitchFamily="2" charset="0"/>
      <p:regular r:id="rId28"/>
    </p:embeddedFont>
    <p:embeddedFont>
      <p:font typeface="#9Slide03 SFU Futura_01" panose="00000700000000000000" pitchFamily="2" charset="0"/>
      <p:bold r:id="rId29"/>
    </p:embeddedFont>
    <p:embeddedFont>
      <p:font typeface="SVN-Prima" panose="02040603050506020204" pitchFamily="18" charset="0"/>
      <p:regular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CFECE"/>
    <a:srgbClr val="F5C633"/>
    <a:srgbClr val="D3EFFB"/>
    <a:srgbClr val="14AEB7"/>
    <a:srgbClr val="FC9893"/>
    <a:srgbClr val="7C522C"/>
    <a:srgbClr val="F6CE62"/>
    <a:srgbClr val="58C2D2"/>
    <a:srgbClr val="278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6" autoAdjust="0"/>
    <p:restoredTop sz="97046"/>
  </p:normalViewPr>
  <p:slideViewPr>
    <p:cSldViewPr snapToGrid="0">
      <p:cViewPr varScale="1">
        <p:scale>
          <a:sx n="66" d="100"/>
          <a:sy n="66" d="100"/>
        </p:scale>
        <p:origin x="48" y="402"/>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pitchFamily="18" charset="-122"/>
                <a:ea typeface="阿里巴巴普惠体"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pitchFamily="18" charset="-122"/>
                <a:ea typeface="阿里巴巴普惠体" panose="00020600040101010101" pitchFamily="18" charset="-122"/>
              </a:defRPr>
            </a:lvl1pPr>
          </a:lstStyle>
          <a:p>
            <a:fld id="{27C74A37-6EA8-4C42-8F1A-20B9D6846E30}" type="datetimeFigureOut">
              <a:rPr lang="zh-CN" altLang="en-US" smtClean="0"/>
              <a:pPr/>
              <a:t>2023/4/22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pitchFamily="18" charset="-122"/>
                <a:ea typeface="阿里巴巴普惠体"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pitchFamily="18" charset="-122"/>
                <a:ea typeface="阿里巴巴普惠体" panose="00020600040101010101" pitchFamily="18" charset="-122"/>
              </a:defRPr>
            </a:lvl1pPr>
          </a:lstStyle>
          <a:p>
            <a:fld id="{5F54A31F-2389-492C-BCC4-71FC3ADECF3A}" type="slidenum">
              <a:rPr lang="zh-CN" altLang="en-US" smtClean="0"/>
              <a:pPr/>
              <a:t>‹#›</a:t>
            </a:fld>
            <a:endParaRPr lang="zh-CN" altLang="en-US" dirty="0"/>
          </a:p>
        </p:txBody>
      </p:sp>
    </p:spTree>
    <p:extLst>
      <p:ext uri="{BB962C8B-B14F-4D97-AF65-F5344CB8AC3E}">
        <p14:creationId xmlns:p14="http://schemas.microsoft.com/office/powerpoint/2010/main" val="104224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1pPr>
    <a:lvl2pPr marL="4572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2pPr>
    <a:lvl3pPr marL="9144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3pPr>
    <a:lvl4pPr marL="13716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4pPr>
    <a:lvl5pPr marL="18288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GV </a:t>
            </a:r>
            <a:r>
              <a:rPr lang="en-GB" dirty="0" err="1" smtClean="0"/>
              <a:t>kích</a:t>
            </a:r>
            <a:r>
              <a:rPr lang="en-GB" baseline="0" dirty="0" smtClean="0"/>
              <a:t> </a:t>
            </a:r>
            <a:r>
              <a:rPr lang="en-GB" baseline="0" dirty="0" err="1" smtClean="0"/>
              <a:t>vào</a:t>
            </a:r>
            <a:r>
              <a:rPr lang="en-GB" baseline="0" dirty="0" smtClean="0"/>
              <a:t> </a:t>
            </a:r>
            <a:r>
              <a:rPr lang="en-GB" baseline="0" dirty="0" err="1" smtClean="0"/>
              <a:t>khung</a:t>
            </a:r>
            <a:r>
              <a:rPr lang="en-GB" baseline="0" dirty="0" smtClean="0"/>
              <a:t> </a:t>
            </a:r>
            <a:r>
              <a:rPr lang="en-GB" baseline="0" dirty="0" err="1" smtClean="0"/>
              <a:t>chữ</a:t>
            </a:r>
            <a:r>
              <a:rPr lang="en-GB" baseline="0" dirty="0" smtClean="0"/>
              <a:t> </a:t>
            </a:r>
            <a:r>
              <a:rPr lang="en-GB" baseline="0" dirty="0" err="1" smtClean="0"/>
              <a:t>để</a:t>
            </a:r>
            <a:r>
              <a:rPr lang="en-GB" baseline="0" dirty="0" smtClean="0"/>
              <a:t> </a:t>
            </a:r>
            <a:r>
              <a:rPr lang="en-GB" baseline="0" dirty="0" err="1" smtClean="0"/>
              <a:t>hiện</a:t>
            </a:r>
            <a:r>
              <a:rPr lang="en-GB" baseline="0" dirty="0" smtClean="0"/>
              <a:t> </a:t>
            </a:r>
            <a:r>
              <a:rPr lang="en-GB" baseline="0" dirty="0" err="1" smtClean="0"/>
              <a:t>đáp</a:t>
            </a:r>
            <a:r>
              <a:rPr lang="en-GB" baseline="0" dirty="0" smtClean="0"/>
              <a:t> </a:t>
            </a:r>
            <a:r>
              <a:rPr lang="en-GB" baseline="0" dirty="0" err="1" smtClean="0"/>
              <a:t>án</a:t>
            </a:r>
            <a:r>
              <a:rPr lang="en-GB" baseline="0" dirty="0" smtClean="0"/>
              <a:t>.</a:t>
            </a:r>
          </a:p>
          <a:p>
            <a:endParaRPr lang="en-GB" dirty="0"/>
          </a:p>
        </p:txBody>
      </p:sp>
      <p:sp>
        <p:nvSpPr>
          <p:cNvPr id="4" name="Slide Number Placeholder 3"/>
          <p:cNvSpPr>
            <a:spLocks noGrp="1"/>
          </p:cNvSpPr>
          <p:nvPr>
            <p:ph type="sldNum" sz="quarter" idx="10"/>
          </p:nvPr>
        </p:nvSpPr>
        <p:spPr/>
        <p:txBody>
          <a:bodyPr/>
          <a:lstStyle/>
          <a:p>
            <a:fld id="{5F54A31F-2389-492C-BCC4-71FC3ADECF3A}" type="slidenum">
              <a:rPr lang="zh-CN" altLang="en-US" smtClean="0"/>
              <a:pPr/>
              <a:t>12</a:t>
            </a:fld>
            <a:endParaRPr lang="zh-CN" altLang="en-US" dirty="0"/>
          </a:p>
        </p:txBody>
      </p:sp>
    </p:spTree>
    <p:extLst>
      <p:ext uri="{BB962C8B-B14F-4D97-AF65-F5344CB8AC3E}">
        <p14:creationId xmlns:p14="http://schemas.microsoft.com/office/powerpoint/2010/main" val="199804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GV </a:t>
            </a:r>
            <a:r>
              <a:rPr lang="en-GB" dirty="0" err="1" smtClean="0"/>
              <a:t>kích</a:t>
            </a:r>
            <a:r>
              <a:rPr lang="en-GB" baseline="0" dirty="0" smtClean="0"/>
              <a:t> </a:t>
            </a:r>
            <a:r>
              <a:rPr lang="en-GB" baseline="0" dirty="0" err="1" smtClean="0"/>
              <a:t>vào</a:t>
            </a:r>
            <a:r>
              <a:rPr lang="en-GB" baseline="0" dirty="0" smtClean="0"/>
              <a:t> </a:t>
            </a:r>
            <a:r>
              <a:rPr lang="en-GB" baseline="0" dirty="0" err="1" smtClean="0"/>
              <a:t>khung</a:t>
            </a:r>
            <a:r>
              <a:rPr lang="en-GB" baseline="0" dirty="0" smtClean="0"/>
              <a:t> </a:t>
            </a:r>
            <a:r>
              <a:rPr lang="en-GB" baseline="0" dirty="0" err="1" smtClean="0"/>
              <a:t>chữ</a:t>
            </a:r>
            <a:r>
              <a:rPr lang="en-GB" baseline="0" dirty="0" smtClean="0"/>
              <a:t> </a:t>
            </a:r>
            <a:r>
              <a:rPr lang="en-GB" baseline="0" dirty="0" err="1" smtClean="0"/>
              <a:t>để</a:t>
            </a:r>
            <a:r>
              <a:rPr lang="en-GB" baseline="0" dirty="0" smtClean="0"/>
              <a:t> </a:t>
            </a:r>
            <a:r>
              <a:rPr lang="en-GB" baseline="0" dirty="0" err="1" smtClean="0"/>
              <a:t>hiện</a:t>
            </a:r>
            <a:r>
              <a:rPr lang="en-GB" baseline="0" dirty="0" smtClean="0"/>
              <a:t> </a:t>
            </a:r>
            <a:r>
              <a:rPr lang="en-GB" baseline="0" dirty="0" err="1" smtClean="0"/>
              <a:t>đáp</a:t>
            </a:r>
            <a:r>
              <a:rPr lang="en-GB" baseline="0" dirty="0" smtClean="0"/>
              <a:t> </a:t>
            </a:r>
            <a:r>
              <a:rPr lang="en-GB" baseline="0" dirty="0" err="1" smtClean="0"/>
              <a:t>án</a:t>
            </a:r>
            <a:r>
              <a:rPr lang="en-GB" baseline="0" dirty="0" smtClean="0"/>
              <a:t>.</a:t>
            </a:r>
          </a:p>
          <a:p>
            <a:endParaRPr lang="en-GB" dirty="0"/>
          </a:p>
        </p:txBody>
      </p:sp>
      <p:sp>
        <p:nvSpPr>
          <p:cNvPr id="4" name="Slide Number Placeholder 3"/>
          <p:cNvSpPr>
            <a:spLocks noGrp="1"/>
          </p:cNvSpPr>
          <p:nvPr>
            <p:ph type="sldNum" sz="quarter" idx="10"/>
          </p:nvPr>
        </p:nvSpPr>
        <p:spPr/>
        <p:txBody>
          <a:bodyPr/>
          <a:lstStyle/>
          <a:p>
            <a:fld id="{5F54A31F-2389-492C-BCC4-71FC3ADECF3A}" type="slidenum">
              <a:rPr lang="zh-CN" altLang="en-US" smtClean="0"/>
              <a:pPr/>
              <a:t>13</a:t>
            </a:fld>
            <a:endParaRPr lang="zh-CN" altLang="en-US" dirty="0"/>
          </a:p>
        </p:txBody>
      </p:sp>
    </p:spTree>
    <p:extLst>
      <p:ext uri="{BB962C8B-B14F-4D97-AF65-F5344CB8AC3E}">
        <p14:creationId xmlns:p14="http://schemas.microsoft.com/office/powerpoint/2010/main" val="224962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471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633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460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00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13150519" y="4958487"/>
            <a:ext cx="1840985" cy="1899513"/>
          </a:xfrm>
          <a:prstGeom prst="rect">
            <a:avLst/>
          </a:prstGeom>
        </p:spPr>
      </p:pic>
    </p:spTree>
    <p:extLst>
      <p:ext uri="{BB962C8B-B14F-4D97-AF65-F5344CB8AC3E}">
        <p14:creationId xmlns:p14="http://schemas.microsoft.com/office/powerpoint/2010/main" val="3545901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9ACA1975-FF23-7747-AEED-5BCC2F5E85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pic>
        <p:nvPicPr>
          <p:cNvPr id="17" name="图片 16">
            <a:extLst>
              <a:ext uri="{FF2B5EF4-FFF2-40B4-BE49-F238E27FC236}">
                <a16:creationId xmlns:a16="http://schemas.microsoft.com/office/drawing/2014/main" id="{0C69AACD-CBA7-5F40-A1FB-1C5ED8F912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41026">
            <a:off x="10460842" y="1643844"/>
            <a:ext cx="1554486" cy="1554486"/>
          </a:xfrm>
          <a:prstGeom prst="rect">
            <a:avLst/>
          </a:prstGeom>
        </p:spPr>
      </p:pic>
      <p:pic>
        <p:nvPicPr>
          <p:cNvPr id="8" name="Picture 7"/>
          <p:cNvPicPr>
            <a:picLocks noChangeAspect="1"/>
          </p:cNvPicPr>
          <p:nvPr/>
        </p:nvPicPr>
        <p:blipFill rotWithShape="1">
          <a:blip r:embed="rId5"/>
          <a:srcRect b="81899"/>
          <a:stretch/>
        </p:blipFill>
        <p:spPr>
          <a:xfrm>
            <a:off x="223172" y="878221"/>
            <a:ext cx="11662659" cy="998721"/>
          </a:xfrm>
          <a:prstGeom prst="rect">
            <a:avLst/>
          </a:prstGeom>
        </p:spPr>
      </p:pic>
      <p:grpSp>
        <p:nvGrpSpPr>
          <p:cNvPr id="3" name="Group 2"/>
          <p:cNvGrpSpPr/>
          <p:nvPr/>
        </p:nvGrpSpPr>
        <p:grpSpPr>
          <a:xfrm>
            <a:off x="1378906" y="1844361"/>
            <a:ext cx="9351193" cy="3046988"/>
            <a:chOff x="1378906" y="1958911"/>
            <a:chExt cx="9351193" cy="3046988"/>
          </a:xfrm>
        </p:grpSpPr>
        <p:sp>
          <p:nvSpPr>
            <p:cNvPr id="2" name="TextBox 1"/>
            <p:cNvSpPr txBox="1"/>
            <p:nvPr/>
          </p:nvSpPr>
          <p:spPr>
            <a:xfrm>
              <a:off x="1378906" y="1958911"/>
              <a:ext cx="9351193" cy="3046988"/>
            </a:xfrm>
            <a:prstGeom prst="rect">
              <a:avLst/>
            </a:prstGeom>
            <a:noFill/>
          </p:spPr>
          <p:txBody>
            <a:bodyPr wrap="square" rtlCol="0">
              <a:spAutoFit/>
            </a:bodyPr>
            <a:lstStyle/>
            <a:p>
              <a:pPr algn="ctr"/>
              <a:r>
                <a:rPr lang="en-GB" sz="9600" dirty="0" err="1">
                  <a:ln w="190500">
                    <a:solidFill>
                      <a:schemeClr val="tx1"/>
                    </a:solidFill>
                  </a:ln>
                  <a:solidFill>
                    <a:srgbClr val="278563"/>
                  </a:solidFill>
                  <a:latin typeface="SVN-Prima" panose="02040603050506020204" pitchFamily="18" charset="0"/>
                </a:rPr>
                <a:t>Bác</a:t>
              </a:r>
              <a:r>
                <a:rPr lang="en-GB" sz="9600" dirty="0">
                  <a:ln w="190500">
                    <a:solidFill>
                      <a:schemeClr val="tx1"/>
                    </a:solidFill>
                  </a:ln>
                  <a:solidFill>
                    <a:srgbClr val="278563"/>
                  </a:solidFill>
                  <a:latin typeface="SVN-Prima" panose="02040603050506020204" pitchFamily="18" charset="0"/>
                </a:rPr>
                <a:t> </a:t>
              </a:r>
              <a:r>
                <a:rPr lang="en-GB" sz="9600" dirty="0" err="1">
                  <a:ln w="190500">
                    <a:solidFill>
                      <a:schemeClr val="tx1"/>
                    </a:solidFill>
                  </a:ln>
                  <a:solidFill>
                    <a:srgbClr val="278563"/>
                  </a:solidFill>
                  <a:latin typeface="SVN-Prima" panose="02040603050506020204" pitchFamily="18" charset="0"/>
                </a:rPr>
                <a:t>sỹ</a:t>
              </a:r>
              <a:r>
                <a:rPr lang="en-GB" sz="9600" dirty="0">
                  <a:ln w="190500">
                    <a:solidFill>
                      <a:schemeClr val="tx1"/>
                    </a:solidFill>
                  </a:ln>
                  <a:solidFill>
                    <a:srgbClr val="278563"/>
                  </a:solidFill>
                  <a:latin typeface="SVN-Prima" panose="02040603050506020204" pitchFamily="18" charset="0"/>
                </a:rPr>
                <a:t> </a:t>
              </a:r>
            </a:p>
            <a:p>
              <a:pPr algn="ctr"/>
              <a:r>
                <a:rPr lang="en-GB" sz="9600" dirty="0">
                  <a:ln w="190500">
                    <a:solidFill>
                      <a:schemeClr val="tx1"/>
                    </a:solidFill>
                  </a:ln>
                  <a:solidFill>
                    <a:srgbClr val="278563"/>
                  </a:solidFill>
                  <a:latin typeface="SVN-Prima" panose="02040603050506020204" pitchFamily="18" charset="0"/>
                </a:rPr>
                <a:t>y </a:t>
              </a:r>
              <a:r>
                <a:rPr lang="en-GB" sz="9600" dirty="0" smtClean="0">
                  <a:ln w="190500">
                    <a:solidFill>
                      <a:schemeClr val="tx1"/>
                    </a:solidFill>
                  </a:ln>
                  <a:solidFill>
                    <a:srgbClr val="278563"/>
                  </a:solidFill>
                  <a:latin typeface="SVN-Prima" panose="02040603050506020204" pitchFamily="18" charset="0"/>
                </a:rPr>
                <a:t>- </a:t>
              </a:r>
              <a:r>
                <a:rPr lang="en-GB" sz="9600" dirty="0" err="1" smtClean="0">
                  <a:ln w="190500">
                    <a:solidFill>
                      <a:schemeClr val="tx1"/>
                    </a:solidFill>
                  </a:ln>
                  <a:solidFill>
                    <a:srgbClr val="278563"/>
                  </a:solidFill>
                  <a:latin typeface="SVN-Prima" panose="02040603050506020204" pitchFamily="18" charset="0"/>
                </a:rPr>
                <a:t>éc</a:t>
              </a:r>
              <a:r>
                <a:rPr lang="en-GB" sz="9600" dirty="0" smtClean="0">
                  <a:ln w="190500">
                    <a:solidFill>
                      <a:schemeClr val="tx1"/>
                    </a:solidFill>
                  </a:ln>
                  <a:solidFill>
                    <a:srgbClr val="278563"/>
                  </a:solidFill>
                  <a:latin typeface="SVN-Prima" panose="02040603050506020204" pitchFamily="18" charset="0"/>
                </a:rPr>
                <a:t> - </a:t>
              </a:r>
              <a:r>
                <a:rPr lang="en-GB" sz="9600" dirty="0" err="1" smtClean="0">
                  <a:ln w="190500">
                    <a:solidFill>
                      <a:schemeClr val="tx1"/>
                    </a:solidFill>
                  </a:ln>
                  <a:solidFill>
                    <a:srgbClr val="278563"/>
                  </a:solidFill>
                  <a:latin typeface="SVN-Prima" panose="02040603050506020204" pitchFamily="18" charset="0"/>
                </a:rPr>
                <a:t>xanh</a:t>
              </a:r>
              <a:endParaRPr lang="en-GB" sz="9600" dirty="0">
                <a:ln w="190500">
                  <a:solidFill>
                    <a:schemeClr val="tx1"/>
                  </a:solidFill>
                </a:ln>
                <a:solidFill>
                  <a:srgbClr val="278563"/>
                </a:solidFill>
                <a:latin typeface="SVN-Prima" panose="02040603050506020204" pitchFamily="18" charset="0"/>
              </a:endParaRPr>
            </a:p>
          </p:txBody>
        </p:sp>
        <p:sp>
          <p:nvSpPr>
            <p:cNvPr id="7" name="TextBox 6"/>
            <p:cNvSpPr txBox="1"/>
            <p:nvPr/>
          </p:nvSpPr>
          <p:spPr>
            <a:xfrm>
              <a:off x="1378906" y="1958911"/>
              <a:ext cx="9351193" cy="3046988"/>
            </a:xfrm>
            <a:prstGeom prst="rect">
              <a:avLst/>
            </a:prstGeom>
            <a:noFill/>
          </p:spPr>
          <p:txBody>
            <a:bodyPr wrap="square" rtlCol="0">
              <a:spAutoFit/>
            </a:bodyPr>
            <a:lstStyle/>
            <a:p>
              <a:pPr algn="ctr"/>
              <a:r>
                <a:rPr lang="en-GB" sz="9600" dirty="0" err="1" smtClean="0">
                  <a:solidFill>
                    <a:srgbClr val="278563"/>
                  </a:solidFill>
                  <a:latin typeface="SVN-Prima" panose="02040603050506020204" pitchFamily="18" charset="0"/>
                </a:rPr>
                <a:t>Bác</a:t>
              </a:r>
              <a:r>
                <a:rPr lang="en-GB" sz="9600" dirty="0" smtClean="0">
                  <a:latin typeface="SVN-Prima" panose="02040603050506020204" pitchFamily="18" charset="0"/>
                </a:rPr>
                <a:t> </a:t>
              </a:r>
              <a:r>
                <a:rPr lang="en-GB" sz="9600" dirty="0" err="1" smtClean="0">
                  <a:solidFill>
                    <a:srgbClr val="FC9893"/>
                  </a:solidFill>
                  <a:latin typeface="SVN-Prima" panose="02040603050506020204" pitchFamily="18" charset="0"/>
                </a:rPr>
                <a:t>sỹ</a:t>
              </a:r>
              <a:r>
                <a:rPr lang="en-GB" sz="9600" dirty="0" smtClean="0">
                  <a:latin typeface="SVN-Prima" panose="02040603050506020204" pitchFamily="18" charset="0"/>
                </a:rPr>
                <a:t> </a:t>
              </a:r>
            </a:p>
            <a:p>
              <a:pPr algn="ctr"/>
              <a:r>
                <a:rPr lang="en-GB" sz="9600" dirty="0" smtClean="0">
                  <a:solidFill>
                    <a:srgbClr val="F6CE62"/>
                  </a:solidFill>
                  <a:latin typeface="SVN-Prima" panose="02040603050506020204" pitchFamily="18" charset="0"/>
                </a:rPr>
                <a:t>Y</a:t>
              </a:r>
              <a:r>
                <a:rPr lang="en-GB" sz="9600" dirty="0" smtClean="0">
                  <a:latin typeface="SVN-Prima" panose="02040603050506020204" pitchFamily="18" charset="0"/>
                </a:rPr>
                <a:t> </a:t>
              </a:r>
              <a:r>
                <a:rPr lang="en-GB" sz="9600" dirty="0">
                  <a:solidFill>
                    <a:srgbClr val="7C522C"/>
                  </a:solidFill>
                  <a:latin typeface="SVN-Prima" panose="02040603050506020204" pitchFamily="18" charset="0"/>
                </a:rPr>
                <a:t>-</a:t>
              </a:r>
              <a:r>
                <a:rPr lang="en-GB" sz="9600" dirty="0" smtClean="0">
                  <a:latin typeface="SVN-Prima" panose="02040603050506020204" pitchFamily="18" charset="0"/>
                </a:rPr>
                <a:t> </a:t>
              </a:r>
              <a:r>
                <a:rPr lang="en-GB" sz="9600" dirty="0" err="1" smtClean="0">
                  <a:solidFill>
                    <a:srgbClr val="7C522C"/>
                  </a:solidFill>
                  <a:latin typeface="SVN-Prima" panose="02040603050506020204" pitchFamily="18" charset="0"/>
                </a:rPr>
                <a:t>éc</a:t>
              </a:r>
              <a:r>
                <a:rPr lang="en-GB" sz="9600" dirty="0" smtClean="0">
                  <a:solidFill>
                    <a:srgbClr val="7C522C"/>
                  </a:solidFill>
                  <a:latin typeface="SVN-Prima" panose="02040603050506020204" pitchFamily="18" charset="0"/>
                </a:rPr>
                <a:t> -</a:t>
              </a:r>
              <a:r>
                <a:rPr lang="en-GB" sz="9600" dirty="0" smtClean="0">
                  <a:latin typeface="SVN-Prima" panose="02040603050506020204" pitchFamily="18" charset="0"/>
                </a:rPr>
                <a:t> </a:t>
              </a:r>
              <a:r>
                <a:rPr lang="en-GB" sz="9600" dirty="0" err="1" smtClean="0">
                  <a:solidFill>
                    <a:srgbClr val="58C2D2"/>
                  </a:solidFill>
                  <a:latin typeface="SVN-Prima" panose="02040603050506020204" pitchFamily="18" charset="0"/>
                </a:rPr>
                <a:t>xanh</a:t>
              </a:r>
              <a:endParaRPr lang="en-GB" sz="9600" dirty="0">
                <a:solidFill>
                  <a:srgbClr val="58C2D2"/>
                </a:solidFill>
                <a:latin typeface="SVN-Prima" panose="02040603050506020204" pitchFamily="18" charset="0"/>
              </a:endParaRPr>
            </a:p>
          </p:txBody>
        </p:sp>
      </p:grpSp>
    </p:spTree>
    <p:extLst>
      <p:ext uri="{BB962C8B-B14F-4D97-AF65-F5344CB8AC3E}">
        <p14:creationId xmlns:p14="http://schemas.microsoft.com/office/powerpoint/2010/main" val="143231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890DBF5-CC07-4AEB-EAAB-18CCFBCBDFD1}"/>
              </a:ext>
            </a:extLst>
          </p:cNvPr>
          <p:cNvSpPr txBox="1"/>
          <p:nvPr/>
        </p:nvSpPr>
        <p:spPr>
          <a:xfrm>
            <a:off x="289708" y="635680"/>
            <a:ext cx="11601315"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pPr algn="ctr"/>
            <a:r>
              <a:rPr lang="en-US" altLang="zh-CN" sz="4800" u="sng"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NGHE </a:t>
            </a:r>
            <a:r>
              <a:rPr lang="en-US" altLang="zh-CN" sz="4800" u="sng"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VIẾT</a:t>
            </a:r>
            <a:r>
              <a:rPr lang="en-US" altLang="zh-CN" sz="4800"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Bác</a:t>
            </a:r>
            <a:r>
              <a:rPr lang="en-US" altLang="zh-CN" sz="4800"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sĩ</a:t>
            </a:r>
            <a:r>
              <a:rPr lang="en-US" altLang="zh-CN" sz="4800"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Y –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éc</a:t>
            </a:r>
            <a:r>
              <a:rPr lang="en-US" altLang="zh-CN" sz="4800"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xanh</a:t>
            </a:r>
            <a:endParaRPr lang="en-US" altLang="zh-CN" sz="4800"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endParaRPr>
          </a:p>
        </p:txBody>
      </p:sp>
      <p:pic>
        <p:nvPicPr>
          <p:cNvPr id="2" name="Picture 1"/>
          <p:cNvPicPr>
            <a:picLocks noChangeAspect="1"/>
          </p:cNvPicPr>
          <p:nvPr/>
        </p:nvPicPr>
        <p:blipFill>
          <a:blip r:embed="rId2"/>
          <a:stretch>
            <a:fillRect/>
          </a:stretch>
        </p:blipFill>
        <p:spPr>
          <a:xfrm>
            <a:off x="2746946" y="1591732"/>
            <a:ext cx="6314286" cy="4227743"/>
          </a:xfrm>
          <a:prstGeom prst="rect">
            <a:avLst/>
          </a:prstGeom>
          <a:ln>
            <a:noFill/>
          </a:ln>
          <a:effectLst>
            <a:softEdge rad="112500"/>
          </a:effectLst>
        </p:spPr>
      </p:pic>
    </p:spTree>
    <p:extLst>
      <p:ext uri="{BB962C8B-B14F-4D97-AF65-F5344CB8AC3E}">
        <p14:creationId xmlns:p14="http://schemas.microsoft.com/office/powerpoint/2010/main" val="690943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7215" y="1501090"/>
            <a:ext cx="4595191" cy="4595191"/>
          </a:xfrm>
          <a:prstGeom prst="rect">
            <a:avLst/>
          </a:prstGeom>
        </p:spPr>
      </p:pic>
      <p:pic>
        <p:nvPicPr>
          <p:cNvPr id="4" name="Picture 3"/>
          <p:cNvPicPr>
            <a:picLocks noChangeAspect="1"/>
          </p:cNvPicPr>
          <p:nvPr/>
        </p:nvPicPr>
        <p:blipFill>
          <a:blip r:embed="rId3"/>
          <a:stretch>
            <a:fillRect/>
          </a:stretch>
        </p:blipFill>
        <p:spPr>
          <a:xfrm>
            <a:off x="3240883" y="1013818"/>
            <a:ext cx="9784928" cy="4669941"/>
          </a:xfrm>
          <a:prstGeom prst="rect">
            <a:avLst/>
          </a:prstGeom>
        </p:spPr>
      </p:pic>
    </p:spTree>
    <p:extLst>
      <p:ext uri="{BB962C8B-B14F-4D97-AF65-F5344CB8AC3E}">
        <p14:creationId xmlns:p14="http://schemas.microsoft.com/office/powerpoint/2010/main" val="1510193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52915AF-0F08-6961-D2BD-2FAEB487843B}"/>
              </a:ext>
            </a:extLst>
          </p:cNvPr>
          <p:cNvSpPr txBox="1"/>
          <p:nvPr/>
        </p:nvSpPr>
        <p:spPr>
          <a:xfrm>
            <a:off x="493369" y="458742"/>
            <a:ext cx="3258016" cy="707886"/>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r>
              <a:rPr lang="en-US" altLang="zh-CN" sz="4000" dirty="0" err="1">
                <a:solidFill>
                  <a:srgbClr val="0070C0"/>
                </a:solidFill>
                <a:latin typeface="Cambria" panose="02040503050406030204" pitchFamily="18" charset="0"/>
                <a:ea typeface="Cambria" panose="02040503050406030204" pitchFamily="18" charset="0"/>
                <a:sym typeface="阿里巴巴普惠体" panose="00020600040101010101" pitchFamily="18" charset="-122"/>
              </a:rPr>
              <a:t>Bài</a:t>
            </a:r>
            <a:r>
              <a:rPr lang="en-US" altLang="zh-CN" sz="4000" dirty="0">
                <a:solidFill>
                  <a:srgbClr val="0070C0"/>
                </a:solidFill>
                <a:latin typeface="Cambria" panose="02040503050406030204" pitchFamily="18" charset="0"/>
                <a:ea typeface="Cambria" panose="02040503050406030204" pitchFamily="18" charset="0"/>
                <a:sym typeface="阿里巴巴普惠体" panose="00020600040101010101" pitchFamily="18" charset="-122"/>
              </a:rPr>
              <a:t> </a:t>
            </a:r>
            <a:r>
              <a:rPr lang="en-US" altLang="zh-CN" sz="4000" dirty="0" err="1">
                <a:solidFill>
                  <a:srgbClr val="0070C0"/>
                </a:solidFill>
                <a:latin typeface="Cambria" panose="02040503050406030204" pitchFamily="18" charset="0"/>
                <a:ea typeface="Cambria" panose="02040503050406030204" pitchFamily="18" charset="0"/>
                <a:sym typeface="阿里巴巴普惠体" panose="00020600040101010101" pitchFamily="18" charset="-122"/>
              </a:rPr>
              <a:t>tập</a:t>
            </a:r>
            <a:r>
              <a:rPr lang="en-US" altLang="zh-CN" sz="4000" dirty="0">
                <a:solidFill>
                  <a:srgbClr val="0070C0"/>
                </a:solidFill>
                <a:latin typeface="Cambria" panose="02040503050406030204" pitchFamily="18" charset="0"/>
                <a:ea typeface="Cambria" panose="02040503050406030204" pitchFamily="18" charset="0"/>
                <a:sym typeface="阿里巴巴普惠体" panose="00020600040101010101" pitchFamily="18" charset="-122"/>
              </a:rPr>
              <a:t> </a:t>
            </a:r>
            <a:r>
              <a:rPr lang="en-US" altLang="zh-CN" sz="4000" dirty="0">
                <a:solidFill>
                  <a:srgbClr val="0070C0"/>
                </a:solidFill>
                <a:latin typeface="Cambria" panose="02040503050406030204" pitchFamily="18" charset="0"/>
                <a:ea typeface="Cambria" panose="02040503050406030204" pitchFamily="18" charset="0"/>
                <a:sym typeface="阿里巴巴普惠体" panose="00020600040101010101" pitchFamily="18" charset="-122"/>
              </a:rPr>
              <a:t>2</a:t>
            </a:r>
            <a:r>
              <a:rPr lang="en-US" altLang="zh-CN" sz="4000" dirty="0" smtClean="0">
                <a:solidFill>
                  <a:srgbClr val="0070C0"/>
                </a:solidFill>
                <a:latin typeface="Cambria" panose="02040503050406030204" pitchFamily="18" charset="0"/>
                <a:ea typeface="Cambria" panose="02040503050406030204" pitchFamily="18" charset="0"/>
                <a:sym typeface="阿里巴巴普惠体" panose="00020600040101010101" pitchFamily="18" charset="-122"/>
              </a:rPr>
              <a:t>:</a:t>
            </a:r>
            <a:endParaRPr lang="zh-CN" altLang="en-US" sz="4000" dirty="0">
              <a:solidFill>
                <a:srgbClr val="0070C0"/>
              </a:solidFill>
              <a:latin typeface="Cambria" panose="02040503050406030204" pitchFamily="18" charset="0"/>
              <a:ea typeface="Source Han Sans CN Bold" panose="020B0500000000000000" pitchFamily="34" charset="-128"/>
              <a:sym typeface="阿里巴巴普惠体" panose="00020600040101010101" pitchFamily="18" charset="-122"/>
            </a:endParaRPr>
          </a:p>
        </p:txBody>
      </p:sp>
      <p:sp>
        <p:nvSpPr>
          <p:cNvPr id="6" name="文本框 5">
            <a:extLst>
              <a:ext uri="{FF2B5EF4-FFF2-40B4-BE49-F238E27FC236}">
                <a16:creationId xmlns:a16="http://schemas.microsoft.com/office/drawing/2014/main" id="{4918FCAB-B9DB-466D-7007-0937A93058EC}"/>
              </a:ext>
            </a:extLst>
          </p:cNvPr>
          <p:cNvSpPr txBox="1"/>
          <p:nvPr/>
        </p:nvSpPr>
        <p:spPr>
          <a:xfrm>
            <a:off x="2753620" y="465389"/>
            <a:ext cx="8866555" cy="1323439"/>
          </a:xfrm>
          <a:prstGeom prst="rect">
            <a:avLst/>
          </a:prstGeom>
          <a:noFill/>
        </p:spPr>
        <p:txBody>
          <a:bodyPr wrap="square">
            <a:spAutoFit/>
          </a:bodyPr>
          <a:lstStyle/>
          <a:p>
            <a:pPr algn="ctr"/>
            <a:r>
              <a:rPr lang="vi-VN" altLang="zh-CN" sz="40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Tìm tên người nước ngoài viết đúng và chép vào vở. </a:t>
            </a:r>
          </a:p>
        </p:txBody>
      </p:sp>
      <p:pic>
        <p:nvPicPr>
          <p:cNvPr id="19" name="图片 18">
            <a:extLst>
              <a:ext uri="{FF2B5EF4-FFF2-40B4-BE49-F238E27FC236}">
                <a16:creationId xmlns:a16="http://schemas.microsoft.com/office/drawing/2014/main" id="{844F30C6-1796-244C-B5EA-3D3A0A0377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638512"/>
            <a:ext cx="3733800" cy="3733800"/>
          </a:xfrm>
          <a:prstGeom prst="rect">
            <a:avLst/>
          </a:prstGeom>
        </p:spPr>
      </p:pic>
      <p:sp>
        <p:nvSpPr>
          <p:cNvPr id="2" name="Rectangle 1"/>
          <p:cNvSpPr>
            <a:spLocks noChangeArrowheads="1"/>
          </p:cNvSpPr>
          <p:nvPr/>
        </p:nvSpPr>
        <p:spPr bwMode="auto">
          <a:xfrm>
            <a:off x="3147139" y="1335842"/>
            <a:ext cx="9297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OpenSans"/>
              </a:rPr>
              <a:t>  </a:t>
            </a:r>
            <a:endParaRPr kumimoji="0" lang="en-US" altLang="en-US" sz="1000" b="0" i="0" u="none" strike="noStrike" cap="none" normalizeH="0" baseline="0" dirty="0" smtClean="0">
              <a:ln>
                <a:noFill/>
              </a:ln>
              <a:solidFill>
                <a:srgbClr val="000000"/>
              </a:solidFill>
              <a:effectLst/>
              <a:latin typeface="OpenSans"/>
            </a:endParaRPr>
          </a:p>
        </p:txBody>
      </p:sp>
      <p:sp>
        <p:nvSpPr>
          <p:cNvPr id="3" name="y"/>
          <p:cNvSpPr/>
          <p:nvPr/>
        </p:nvSpPr>
        <p:spPr>
          <a:xfrm>
            <a:off x="902098" y="2104797"/>
            <a:ext cx="2831702" cy="683558"/>
          </a:xfrm>
          <a:prstGeom prst="roundRect">
            <a:avLst>
              <a:gd name="adj" fmla="val 37848"/>
            </a:avLst>
          </a:prstGeom>
          <a:solidFill>
            <a:srgbClr val="D3EFFB"/>
          </a:solidFill>
          <a:ln w="28575">
            <a:solidFill>
              <a:srgbClr val="14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404040"/>
                </a:solidFill>
                <a:latin typeface="Cambria" panose="02040503050406030204" pitchFamily="18" charset="0"/>
                <a:ea typeface="Cambria" panose="02040503050406030204" pitchFamily="18" charset="0"/>
              </a:rPr>
              <a:t>Y – </a:t>
            </a:r>
            <a:r>
              <a:rPr lang="en-GB" sz="3200" dirty="0" err="1" smtClean="0">
                <a:solidFill>
                  <a:srgbClr val="404040"/>
                </a:solidFill>
                <a:latin typeface="Cambria" panose="02040503050406030204" pitchFamily="18" charset="0"/>
                <a:ea typeface="Cambria" panose="02040503050406030204" pitchFamily="18" charset="0"/>
              </a:rPr>
              <a:t>éc</a:t>
            </a:r>
            <a:r>
              <a:rPr lang="en-GB" sz="3200" dirty="0" smtClean="0">
                <a:solidFill>
                  <a:srgbClr val="404040"/>
                </a:solidFill>
                <a:latin typeface="Cambria" panose="02040503050406030204" pitchFamily="18" charset="0"/>
                <a:ea typeface="Cambria" panose="02040503050406030204" pitchFamily="18" charset="0"/>
              </a:rPr>
              <a:t> - </a:t>
            </a:r>
            <a:r>
              <a:rPr lang="en-GB" sz="3200" dirty="0" err="1" smtClean="0">
                <a:solidFill>
                  <a:srgbClr val="404040"/>
                </a:solidFill>
                <a:latin typeface="Cambria" panose="02040503050406030204" pitchFamily="18" charset="0"/>
                <a:ea typeface="Cambria" panose="02040503050406030204" pitchFamily="18" charset="0"/>
              </a:rPr>
              <a:t>Xanh</a:t>
            </a:r>
            <a:endParaRPr lang="en-GB" sz="3200" dirty="0">
              <a:solidFill>
                <a:srgbClr val="404040"/>
              </a:solidFill>
              <a:latin typeface="Cambria" panose="02040503050406030204" pitchFamily="18" charset="0"/>
              <a:ea typeface="Cambria" panose="02040503050406030204" pitchFamily="18" charset="0"/>
            </a:endParaRPr>
          </a:p>
        </p:txBody>
      </p:sp>
      <p:sp>
        <p:nvSpPr>
          <p:cNvPr id="32" name="ê"/>
          <p:cNvSpPr/>
          <p:nvPr/>
        </p:nvSpPr>
        <p:spPr>
          <a:xfrm>
            <a:off x="4763911" y="2104797"/>
            <a:ext cx="2831702" cy="683558"/>
          </a:xfrm>
          <a:prstGeom prst="roundRect">
            <a:avLst>
              <a:gd name="adj" fmla="val 37848"/>
            </a:avLst>
          </a:prstGeom>
          <a:solidFill>
            <a:srgbClr val="D3EFFB"/>
          </a:solidFill>
          <a:ln w="28575">
            <a:solidFill>
              <a:srgbClr val="14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404040"/>
                </a:solidFill>
                <a:latin typeface="Cambria" panose="02040503050406030204" pitchFamily="18" charset="0"/>
                <a:ea typeface="Cambria" panose="02040503050406030204" pitchFamily="18" charset="0"/>
              </a:rPr>
              <a:t>Ê – li - </a:t>
            </a:r>
            <a:r>
              <a:rPr lang="en-GB" sz="3200" dirty="0" err="1" smtClean="0">
                <a:solidFill>
                  <a:srgbClr val="404040"/>
                </a:solidFill>
                <a:latin typeface="Cambria" panose="02040503050406030204" pitchFamily="18" charset="0"/>
                <a:ea typeface="Cambria" panose="02040503050406030204" pitchFamily="18" charset="0"/>
              </a:rPr>
              <a:t>át</a:t>
            </a:r>
            <a:endParaRPr lang="en-GB" sz="3200" dirty="0">
              <a:solidFill>
                <a:srgbClr val="404040"/>
              </a:solidFill>
              <a:latin typeface="Cambria" panose="02040503050406030204" pitchFamily="18" charset="0"/>
              <a:ea typeface="Cambria" panose="02040503050406030204" pitchFamily="18" charset="0"/>
            </a:endParaRPr>
          </a:p>
        </p:txBody>
      </p:sp>
      <p:sp>
        <p:nvSpPr>
          <p:cNvPr id="33" name="cô"/>
          <p:cNvSpPr/>
          <p:nvPr/>
        </p:nvSpPr>
        <p:spPr>
          <a:xfrm>
            <a:off x="8545689" y="2109861"/>
            <a:ext cx="2831702" cy="683558"/>
          </a:xfrm>
          <a:prstGeom prst="roundRect">
            <a:avLst>
              <a:gd name="adj" fmla="val 37848"/>
            </a:avLst>
          </a:prstGeom>
          <a:solidFill>
            <a:srgbClr val="D3EFFB"/>
          </a:solidFill>
          <a:ln w="28575">
            <a:solidFill>
              <a:srgbClr val="14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404040"/>
                </a:solidFill>
                <a:latin typeface="Cambria" panose="02040503050406030204" pitchFamily="18" charset="0"/>
                <a:ea typeface="Cambria" panose="02040503050406030204" pitchFamily="18" charset="0"/>
              </a:rPr>
              <a:t>Cô</a:t>
            </a:r>
            <a:r>
              <a:rPr lang="en-GB" sz="3200" dirty="0" smtClean="0">
                <a:solidFill>
                  <a:srgbClr val="404040"/>
                </a:solidFill>
                <a:latin typeface="Cambria" panose="02040503050406030204" pitchFamily="18" charset="0"/>
                <a:ea typeface="Cambria" panose="02040503050406030204" pitchFamily="18" charset="0"/>
              </a:rPr>
              <a:t> – li - A</a:t>
            </a:r>
            <a:endParaRPr lang="en-GB" sz="3200" dirty="0">
              <a:solidFill>
                <a:srgbClr val="404040"/>
              </a:solidFill>
              <a:latin typeface="Cambria" panose="02040503050406030204" pitchFamily="18" charset="0"/>
              <a:ea typeface="Cambria" panose="02040503050406030204" pitchFamily="18" charset="0"/>
            </a:endParaRPr>
          </a:p>
        </p:txBody>
      </p:sp>
      <p:sp>
        <p:nvSpPr>
          <p:cNvPr id="34" name="oan"/>
          <p:cNvSpPr/>
          <p:nvPr/>
        </p:nvSpPr>
        <p:spPr>
          <a:xfrm>
            <a:off x="919683" y="3128316"/>
            <a:ext cx="2831702" cy="683558"/>
          </a:xfrm>
          <a:prstGeom prst="roundRect">
            <a:avLst>
              <a:gd name="adj" fmla="val 37848"/>
            </a:avLst>
          </a:prstGeom>
          <a:solidFill>
            <a:srgbClr val="D3EFFB"/>
          </a:solidFill>
          <a:ln w="28575">
            <a:solidFill>
              <a:srgbClr val="14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404040"/>
                </a:solidFill>
                <a:latin typeface="Cambria" panose="02040503050406030204" pitchFamily="18" charset="0"/>
                <a:ea typeface="Cambria" panose="02040503050406030204" pitchFamily="18" charset="0"/>
              </a:rPr>
              <a:t>Oan</a:t>
            </a:r>
            <a:r>
              <a:rPr lang="en-GB" sz="3200" dirty="0" smtClean="0">
                <a:solidFill>
                  <a:srgbClr val="404040"/>
                </a:solidFill>
                <a:latin typeface="Cambria" panose="02040503050406030204" pitchFamily="18" charset="0"/>
                <a:ea typeface="Cambria" panose="02040503050406030204" pitchFamily="18" charset="0"/>
              </a:rPr>
              <a:t> </a:t>
            </a:r>
            <a:r>
              <a:rPr lang="en-GB" sz="3200" dirty="0" err="1" smtClean="0">
                <a:solidFill>
                  <a:srgbClr val="404040"/>
                </a:solidFill>
                <a:latin typeface="Cambria" panose="02040503050406030204" pitchFamily="18" charset="0"/>
                <a:ea typeface="Cambria" panose="02040503050406030204" pitchFamily="18" charset="0"/>
              </a:rPr>
              <a:t>Đi</a:t>
            </a:r>
            <a:r>
              <a:rPr lang="en-GB" sz="3200" dirty="0" smtClean="0">
                <a:solidFill>
                  <a:srgbClr val="404040"/>
                </a:solidFill>
                <a:latin typeface="Cambria" panose="02040503050406030204" pitchFamily="18" charset="0"/>
                <a:ea typeface="Cambria" panose="02040503050406030204" pitchFamily="18" charset="0"/>
              </a:rPr>
              <a:t> - </a:t>
            </a:r>
            <a:r>
              <a:rPr lang="en-GB" sz="3200" dirty="0" err="1" smtClean="0">
                <a:solidFill>
                  <a:srgbClr val="404040"/>
                </a:solidFill>
                <a:latin typeface="Cambria" panose="02040503050406030204" pitchFamily="18" charset="0"/>
                <a:ea typeface="Cambria" panose="02040503050406030204" pitchFamily="18" charset="0"/>
              </a:rPr>
              <a:t>xni</a:t>
            </a:r>
            <a:endParaRPr lang="en-GB" sz="3200" dirty="0">
              <a:solidFill>
                <a:srgbClr val="404040"/>
              </a:solidFill>
              <a:latin typeface="Cambria" panose="02040503050406030204" pitchFamily="18" charset="0"/>
              <a:ea typeface="Cambria" panose="02040503050406030204" pitchFamily="18" charset="0"/>
            </a:endParaRPr>
          </a:p>
        </p:txBody>
      </p:sp>
      <p:sp>
        <p:nvSpPr>
          <p:cNvPr id="35" name="an"/>
          <p:cNvSpPr/>
          <p:nvPr/>
        </p:nvSpPr>
        <p:spPr>
          <a:xfrm>
            <a:off x="4763911" y="3128316"/>
            <a:ext cx="2831702" cy="683558"/>
          </a:xfrm>
          <a:prstGeom prst="roundRect">
            <a:avLst>
              <a:gd name="adj" fmla="val 37848"/>
            </a:avLst>
          </a:prstGeom>
          <a:solidFill>
            <a:srgbClr val="D3EFFB"/>
          </a:solidFill>
          <a:ln w="28575">
            <a:solidFill>
              <a:srgbClr val="14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404040"/>
                </a:solidFill>
                <a:latin typeface="Cambria" panose="02040503050406030204" pitchFamily="18" charset="0"/>
                <a:ea typeface="Cambria" panose="02040503050406030204" pitchFamily="18" charset="0"/>
              </a:rPr>
              <a:t>An – </a:t>
            </a:r>
            <a:r>
              <a:rPr lang="en-GB" sz="3200" dirty="0" err="1" smtClean="0">
                <a:solidFill>
                  <a:srgbClr val="404040"/>
                </a:solidFill>
                <a:latin typeface="Cambria" panose="02040503050406030204" pitchFamily="18" charset="0"/>
                <a:ea typeface="Cambria" panose="02040503050406030204" pitchFamily="18" charset="0"/>
              </a:rPr>
              <a:t>đéc</a:t>
            </a:r>
            <a:r>
              <a:rPr lang="en-GB" sz="3200" dirty="0" smtClean="0">
                <a:solidFill>
                  <a:srgbClr val="404040"/>
                </a:solidFill>
                <a:latin typeface="Cambria" panose="02040503050406030204" pitchFamily="18" charset="0"/>
                <a:ea typeface="Cambria" panose="02040503050406030204" pitchFamily="18" charset="0"/>
              </a:rPr>
              <a:t> - </a:t>
            </a:r>
            <a:r>
              <a:rPr lang="en-GB" sz="3200" dirty="0" err="1" smtClean="0">
                <a:solidFill>
                  <a:srgbClr val="404040"/>
                </a:solidFill>
                <a:latin typeface="Cambria" panose="02040503050406030204" pitchFamily="18" charset="0"/>
                <a:ea typeface="Cambria" panose="02040503050406030204" pitchFamily="18" charset="0"/>
              </a:rPr>
              <a:t>xen</a:t>
            </a:r>
            <a:endParaRPr lang="en-GB" sz="3200" dirty="0">
              <a:solidFill>
                <a:srgbClr val="404040"/>
              </a:solidFill>
              <a:latin typeface="Cambria" panose="02040503050406030204" pitchFamily="18" charset="0"/>
              <a:ea typeface="Cambria" panose="02040503050406030204" pitchFamily="18" charset="0"/>
            </a:endParaRPr>
          </a:p>
        </p:txBody>
      </p:sp>
      <p:sp>
        <p:nvSpPr>
          <p:cNvPr id="36" name="si"/>
          <p:cNvSpPr/>
          <p:nvPr/>
        </p:nvSpPr>
        <p:spPr>
          <a:xfrm>
            <a:off x="8563274" y="3133380"/>
            <a:ext cx="2831702" cy="683558"/>
          </a:xfrm>
          <a:prstGeom prst="roundRect">
            <a:avLst>
              <a:gd name="adj" fmla="val 37848"/>
            </a:avLst>
          </a:prstGeom>
          <a:solidFill>
            <a:srgbClr val="D3EFFB"/>
          </a:solidFill>
          <a:ln w="28575">
            <a:solidFill>
              <a:srgbClr val="14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404040"/>
                </a:solidFill>
                <a:latin typeface="Cambria" panose="02040503050406030204" pitchFamily="18" charset="0"/>
                <a:ea typeface="Cambria" panose="02040503050406030204" pitchFamily="18" charset="0"/>
              </a:rPr>
              <a:t>Si - skin</a:t>
            </a:r>
            <a:endParaRPr lang="en-GB" sz="3200" dirty="0">
              <a:solidFill>
                <a:srgbClr val="404040"/>
              </a:solidFill>
              <a:latin typeface="Cambria" panose="02040503050406030204" pitchFamily="18" charset="0"/>
              <a:ea typeface="Cambria" panose="02040503050406030204" pitchFamily="18" charset="0"/>
            </a:endParaRPr>
          </a:p>
        </p:txBody>
      </p:sp>
      <p:sp>
        <p:nvSpPr>
          <p:cNvPr id="37" name="làm việc cá nhân">
            <a:extLst>
              <a:ext uri="{FF2B5EF4-FFF2-40B4-BE49-F238E27FC236}">
                <a16:creationId xmlns:a16="http://schemas.microsoft.com/office/drawing/2014/main" id="{6FB932DA-F19C-F942-AFC6-6DDB9544C559}"/>
              </a:ext>
            </a:extLst>
          </p:cNvPr>
          <p:cNvSpPr/>
          <p:nvPr/>
        </p:nvSpPr>
        <p:spPr>
          <a:xfrm>
            <a:off x="5425976" y="4314058"/>
            <a:ext cx="4339274" cy="1191354"/>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Cambria" panose="02040503050406030204" pitchFamily="18" charset="0"/>
                <a:ea typeface="Cambria" panose="02040503050406030204" pitchFamily="18" charset="0"/>
              </a:rPr>
              <a:t>Làm</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việc</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cá</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nhân</a:t>
            </a:r>
            <a:endParaRPr lang="en-VN" sz="3600" dirty="0">
              <a:solidFill>
                <a:schemeClr val="tx1"/>
              </a:solidFill>
              <a:latin typeface="Cambria" panose="02040503050406030204" pitchFamily="18" charset="0"/>
              <a:ea typeface="Cambria" panose="02040503050406030204" pitchFamily="18" charset="0"/>
            </a:endParaRPr>
          </a:p>
        </p:txBody>
      </p:sp>
      <p:pic>
        <p:nvPicPr>
          <p:cNvPr id="5" name="ê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82074" y="1194269"/>
            <a:ext cx="1889787" cy="1889787"/>
          </a:xfrm>
          <a:prstGeom prst="rect">
            <a:avLst/>
          </a:prstGeom>
        </p:spPr>
      </p:pic>
      <p:pic>
        <p:nvPicPr>
          <p:cNvPr id="38" name="oá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81799" y="2474066"/>
            <a:ext cx="1889787" cy="1889787"/>
          </a:xfrm>
          <a:prstGeom prst="rect">
            <a:avLst/>
          </a:prstGeom>
        </p:spPr>
      </p:pic>
      <p:pic>
        <p:nvPicPr>
          <p:cNvPr id="39" name="á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70668" y="2456343"/>
            <a:ext cx="1889787" cy="1889787"/>
          </a:xfrm>
          <a:prstGeom prst="rect">
            <a:avLst/>
          </a:prstGeom>
        </p:spPr>
      </p:pic>
      <p:pic>
        <p:nvPicPr>
          <p:cNvPr id="40" name="sid"/>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02213" y="2456343"/>
            <a:ext cx="1889787" cy="1889787"/>
          </a:xfrm>
          <a:prstGeom prst="rect">
            <a:avLst/>
          </a:prstGeom>
        </p:spPr>
      </p:pic>
      <p:pic>
        <p:nvPicPr>
          <p:cNvPr id="7" name="y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2695" y1="51064" x2="20922" y2="49291"/>
                        <a14:foregroundMark x1="24468" y1="65603" x2="24468" y2="65603"/>
                        <a14:foregroundMark x1="49645" y1="77305" x2="49645" y2="77305"/>
                        <a14:foregroundMark x1="72695" y1="76241" x2="72695" y2="76241"/>
                        <a14:foregroundMark x1="87234" y1="59929" x2="87234" y2="59929"/>
                        <a14:foregroundMark x1="70922" y1="34043" x2="70922" y2="34043"/>
                      </a14:backgroundRemoval>
                    </a14:imgEffect>
                  </a14:imgLayer>
                </a14:imgProps>
              </a:ext>
              <a:ext uri="{28A0092B-C50C-407E-A947-70E740481C1C}">
                <a14:useLocalDpi xmlns:a14="http://schemas.microsoft.com/office/drawing/2010/main" val="0"/>
              </a:ext>
            </a:extLst>
          </a:blip>
          <a:stretch>
            <a:fillRect/>
          </a:stretch>
        </p:blipFill>
        <p:spPr>
          <a:xfrm rot="1298411">
            <a:off x="2871119" y="1121559"/>
            <a:ext cx="1760532" cy="1760532"/>
          </a:xfrm>
          <a:prstGeom prst="rect">
            <a:avLst/>
          </a:prstGeom>
        </p:spPr>
      </p:pic>
      <p:pic>
        <p:nvPicPr>
          <p:cNvPr id="43" name="côa"/>
          <p:cNvPicPr>
            <a:picLocks noChangeAspect="1"/>
          </p:cNvPicPr>
          <p:nvPr/>
        </p:nvPicPr>
        <p:blipFill>
          <a:blip r:embed="rId7" cstate="hqprint">
            <a:extLst>
              <a:ext uri="{BEBA8EAE-BF5A-486C-A8C5-ECC9F3942E4B}">
                <a14:imgProps xmlns:a14="http://schemas.microsoft.com/office/drawing/2010/main">
                  <a14:imgLayer r:embed="rId8">
                    <a14:imgEffect>
                      <a14:backgroundRemoval t="0" b="100000" l="0" r="100000">
                        <a14:foregroundMark x1="22695" y1="51064" x2="20922" y2="49291"/>
                        <a14:foregroundMark x1="24468" y1="65603" x2="24468" y2="65603"/>
                        <a14:foregroundMark x1="49645" y1="77305" x2="49645" y2="77305"/>
                        <a14:foregroundMark x1="72695" y1="76241" x2="72695" y2="76241"/>
                        <a14:foregroundMark x1="87234" y1="59929" x2="87234" y2="59929"/>
                        <a14:foregroundMark x1="70922" y1="34043" x2="70922" y2="34043"/>
                      </a14:backgroundRemoval>
                    </a14:imgEffect>
                  </a14:imgLayer>
                </a14:imgProps>
              </a:ext>
              <a:ext uri="{28A0092B-C50C-407E-A947-70E740481C1C}">
                <a14:useLocalDpi xmlns:a14="http://schemas.microsoft.com/office/drawing/2010/main" val="0"/>
              </a:ext>
            </a:extLst>
          </a:blip>
          <a:stretch>
            <a:fillRect/>
          </a:stretch>
        </p:blipFill>
        <p:spPr>
          <a:xfrm rot="1458512">
            <a:off x="10299674" y="1048365"/>
            <a:ext cx="1753112" cy="17531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strips(downLeft)">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37"/>
                                        </p:tgtEl>
                                      </p:cBhvr>
                                    </p:animEffect>
                                    <p:set>
                                      <p:cBhvr>
                                        <p:cTn id="51"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34"/>
                    </p:tgtEl>
                  </p:cond>
                </p:stCondLst>
                <p:endSync evt="end" delay="0">
                  <p:rtn val="all"/>
                </p:endSync>
                <p:childTnLst>
                  <p:par>
                    <p:cTn id="53" fill="hold">
                      <p:stCondLst>
                        <p:cond delay="0"/>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down)">
                                      <p:cBhvr>
                                        <p:cTn id="57" dur="500"/>
                                        <p:tgtEl>
                                          <p:spTgt spid="38"/>
                                        </p:tgtEl>
                                      </p:cBhvr>
                                    </p:animEffect>
                                  </p:childTnLst>
                                </p:cTn>
                              </p:par>
                            </p:childTnLst>
                          </p:cTn>
                        </p:par>
                      </p:childTnLst>
                    </p:cTn>
                  </p:par>
                </p:childTnLst>
              </p:cTn>
              <p:nextCondLst>
                <p:cond evt="onClick" delay="0">
                  <p:tgtEl>
                    <p:spTgt spid="34"/>
                  </p:tgtEl>
                </p:cond>
              </p:nextCondLst>
            </p:seq>
            <p:seq concurrent="1" nextAc="seek">
              <p:cTn id="58" restart="whenNotActive" fill="hold" evtFilter="cancelBubble" nodeType="interactiveSeq">
                <p:stCondLst>
                  <p:cond evt="onClick" delay="0">
                    <p:tgtEl>
                      <p:spTgt spid="32"/>
                    </p:tgtEl>
                  </p:cond>
                </p:stCondLst>
                <p:endSync evt="end" delay="0">
                  <p:rtn val="all"/>
                </p:endSync>
                <p:childTnLst>
                  <p:par>
                    <p:cTn id="59" fill="hold">
                      <p:stCondLst>
                        <p:cond delay="0"/>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00"/>
                                        <p:tgtEl>
                                          <p:spTgt spid="5"/>
                                        </p:tgtEl>
                                      </p:cBhvr>
                                    </p:animEffect>
                                  </p:childTnLst>
                                </p:cTn>
                              </p:par>
                            </p:childTnLst>
                          </p:cTn>
                        </p:par>
                      </p:childTnLst>
                    </p:cTn>
                  </p:par>
                </p:childTnLst>
              </p:cTn>
              <p:nextCondLst>
                <p:cond evt="onClick" delay="0">
                  <p:tgtEl>
                    <p:spTgt spid="32"/>
                  </p:tgtEl>
                </p:cond>
              </p:nextCondLst>
            </p:seq>
            <p:seq concurrent="1" nextAc="seek">
              <p:cTn id="64" restart="whenNotActive" fill="hold" evtFilter="cancelBubble" nodeType="interactiveSeq">
                <p:stCondLst>
                  <p:cond evt="onClick" delay="0">
                    <p:tgtEl>
                      <p:spTgt spid="36"/>
                    </p:tgtEl>
                  </p:cond>
                </p:stCondLst>
                <p:endSync evt="end" delay="0">
                  <p:rtn val="all"/>
                </p:endSync>
                <p:childTnLst>
                  <p:par>
                    <p:cTn id="65" fill="hold">
                      <p:stCondLst>
                        <p:cond delay="0"/>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500"/>
                                        <p:tgtEl>
                                          <p:spTgt spid="40"/>
                                        </p:tgtEl>
                                      </p:cBhvr>
                                    </p:animEffect>
                                  </p:childTnLst>
                                </p:cTn>
                              </p:par>
                            </p:childTnLst>
                          </p:cTn>
                        </p:par>
                      </p:childTnLst>
                    </p:cTn>
                  </p:par>
                </p:childTnLst>
              </p:cTn>
              <p:nextCondLst>
                <p:cond evt="onClick" delay="0">
                  <p:tgtEl>
                    <p:spTgt spid="36"/>
                  </p:tgtEl>
                </p:cond>
              </p:nextCondLst>
            </p:seq>
            <p:seq concurrent="1" nextAc="seek">
              <p:cTn id="70" restart="whenNotActive" fill="hold" evtFilter="cancelBubble" nodeType="interactiveSeq">
                <p:stCondLst>
                  <p:cond evt="onClick" delay="0">
                    <p:tgtEl>
                      <p:spTgt spid="3"/>
                    </p:tgtEl>
                  </p:cond>
                </p:stCondLst>
                <p:endSync evt="end" delay="0">
                  <p:rtn val="all"/>
                </p:endSync>
                <p:childTnLst>
                  <p:par>
                    <p:cTn id="71" fill="hold">
                      <p:stCondLst>
                        <p:cond delay="0"/>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childTnLst>
                    </p:cTn>
                  </p:par>
                </p:childTnLst>
              </p:cTn>
              <p:nextCondLst>
                <p:cond evt="onClick" delay="0">
                  <p:tgtEl>
                    <p:spTgt spid="3"/>
                  </p:tgtEl>
                </p:cond>
              </p:nextCondLst>
            </p:seq>
            <p:seq concurrent="1" nextAc="seek">
              <p:cTn id="76" restart="whenNotActive" fill="hold" evtFilter="cancelBubble" nodeType="interactiveSeq">
                <p:stCondLst>
                  <p:cond evt="onClick" delay="0">
                    <p:tgtEl>
                      <p:spTgt spid="35"/>
                    </p:tgtEl>
                  </p:cond>
                </p:stCondLst>
                <p:endSync evt="end" delay="0">
                  <p:rtn val="all"/>
                </p:endSync>
                <p:childTnLst>
                  <p:par>
                    <p:cTn id="77" fill="hold">
                      <p:stCondLst>
                        <p:cond delay="0"/>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down)">
                                      <p:cBhvr>
                                        <p:cTn id="81" dur="500"/>
                                        <p:tgtEl>
                                          <p:spTgt spid="39"/>
                                        </p:tgtEl>
                                      </p:cBhvr>
                                    </p:animEffect>
                                  </p:childTnLst>
                                </p:cTn>
                              </p:par>
                            </p:childTnLst>
                          </p:cTn>
                        </p:par>
                      </p:childTnLst>
                    </p:cTn>
                  </p:par>
                </p:childTnLst>
              </p:cTn>
              <p:nextCondLst>
                <p:cond evt="onClick" delay="0">
                  <p:tgtEl>
                    <p:spTgt spid="35"/>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500"/>
                                        <p:tgtEl>
                                          <p:spTgt spid="43"/>
                                        </p:tgtEl>
                                      </p:cBhvr>
                                    </p:animEffect>
                                  </p:childTnLst>
                                </p:cTn>
                              </p:par>
                            </p:childTnLst>
                          </p:cTn>
                        </p:par>
                      </p:childTnLst>
                    </p:cTn>
                  </p:par>
                </p:childTnLst>
              </p:cTn>
              <p:nextCondLst>
                <p:cond evt="onClick" delay="0">
                  <p:tgtEl>
                    <p:spTgt spid="33"/>
                  </p:tgtEl>
                </p:cond>
              </p:nextCondLst>
            </p:seq>
          </p:childTnLst>
        </p:cTn>
      </p:par>
    </p:tnLst>
    <p:bldLst>
      <p:bldP spid="4" grpId="0"/>
      <p:bldP spid="6" grpId="0"/>
      <p:bldP spid="3" grpId="0" animBg="1"/>
      <p:bldP spid="32" grpId="0" animBg="1"/>
      <p:bldP spid="33" grpId="0" animBg="1"/>
      <p:bldP spid="34" grpId="0" animBg="1"/>
      <p:bldP spid="35" grpId="0" animBg="1"/>
      <p:bldP spid="36" grpId="0" animBg="1"/>
      <p:bldP spid="37" grpId="0" animBg="1"/>
      <p:bldP spid="3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52915AF-0F08-6961-D2BD-2FAEB487843B}"/>
              </a:ext>
            </a:extLst>
          </p:cNvPr>
          <p:cNvSpPr txBox="1"/>
          <p:nvPr/>
        </p:nvSpPr>
        <p:spPr>
          <a:xfrm>
            <a:off x="493369" y="458742"/>
            <a:ext cx="3258016" cy="707886"/>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r>
              <a:rPr lang="en-US" altLang="zh-CN" sz="4000" dirty="0" err="1">
                <a:solidFill>
                  <a:srgbClr val="0070C0"/>
                </a:solidFill>
                <a:latin typeface="Cambria" panose="02040503050406030204" pitchFamily="18" charset="0"/>
                <a:ea typeface="Cambria" panose="02040503050406030204" pitchFamily="18" charset="0"/>
                <a:sym typeface="阿里巴巴普惠体" panose="00020600040101010101" pitchFamily="18" charset="-122"/>
              </a:rPr>
              <a:t>Bài</a:t>
            </a:r>
            <a:r>
              <a:rPr lang="en-US" altLang="zh-CN" sz="4000" dirty="0">
                <a:solidFill>
                  <a:srgbClr val="0070C0"/>
                </a:solidFill>
                <a:latin typeface="Cambria" panose="02040503050406030204" pitchFamily="18" charset="0"/>
                <a:ea typeface="Cambria" panose="02040503050406030204" pitchFamily="18" charset="0"/>
                <a:sym typeface="阿里巴巴普惠体" panose="00020600040101010101" pitchFamily="18" charset="-122"/>
              </a:rPr>
              <a:t> </a:t>
            </a:r>
            <a:r>
              <a:rPr lang="en-US" altLang="zh-CN" sz="4000" dirty="0" err="1">
                <a:solidFill>
                  <a:srgbClr val="0070C0"/>
                </a:solidFill>
                <a:latin typeface="Cambria" panose="02040503050406030204" pitchFamily="18" charset="0"/>
                <a:ea typeface="Cambria" panose="02040503050406030204" pitchFamily="18" charset="0"/>
                <a:sym typeface="阿里巴巴普惠体" panose="00020600040101010101" pitchFamily="18" charset="-122"/>
              </a:rPr>
              <a:t>tập</a:t>
            </a:r>
            <a:r>
              <a:rPr lang="en-US" altLang="zh-CN" sz="4000" dirty="0">
                <a:solidFill>
                  <a:srgbClr val="0070C0"/>
                </a:solidFill>
                <a:latin typeface="Cambria" panose="02040503050406030204" pitchFamily="18" charset="0"/>
                <a:ea typeface="Cambria" panose="02040503050406030204" pitchFamily="18" charset="0"/>
                <a:sym typeface="阿里巴巴普惠体" panose="00020600040101010101" pitchFamily="18" charset="-122"/>
              </a:rPr>
              <a:t> </a:t>
            </a:r>
            <a:r>
              <a:rPr lang="en-US" altLang="zh-CN" sz="4000" dirty="0">
                <a:solidFill>
                  <a:srgbClr val="0070C0"/>
                </a:solidFill>
                <a:latin typeface="Cambria" panose="02040503050406030204" pitchFamily="18" charset="0"/>
                <a:ea typeface="Cambria" panose="02040503050406030204" pitchFamily="18" charset="0"/>
                <a:sym typeface="阿里巴巴普惠体" panose="00020600040101010101" pitchFamily="18" charset="-122"/>
              </a:rPr>
              <a:t>3</a:t>
            </a:r>
            <a:r>
              <a:rPr lang="en-US" altLang="zh-CN" sz="4000" dirty="0" smtClean="0">
                <a:solidFill>
                  <a:srgbClr val="0070C0"/>
                </a:solidFill>
                <a:latin typeface="Cambria" panose="02040503050406030204" pitchFamily="18" charset="0"/>
                <a:ea typeface="Cambria" panose="02040503050406030204" pitchFamily="18" charset="0"/>
                <a:sym typeface="阿里巴巴普惠体" panose="00020600040101010101" pitchFamily="18" charset="-122"/>
              </a:rPr>
              <a:t>:</a:t>
            </a:r>
            <a:endParaRPr lang="zh-CN" altLang="en-US" sz="4000" dirty="0">
              <a:solidFill>
                <a:srgbClr val="0070C0"/>
              </a:solidFill>
              <a:latin typeface="Cambria" panose="02040503050406030204" pitchFamily="18" charset="0"/>
              <a:ea typeface="Source Han Sans CN Bold" panose="020B0500000000000000" pitchFamily="34" charset="-128"/>
              <a:sym typeface="阿里巴巴普惠体" panose="00020600040101010101" pitchFamily="18" charset="-122"/>
            </a:endParaRPr>
          </a:p>
        </p:txBody>
      </p:sp>
      <p:sp>
        <p:nvSpPr>
          <p:cNvPr id="6" name="文本框 5">
            <a:extLst>
              <a:ext uri="{FF2B5EF4-FFF2-40B4-BE49-F238E27FC236}">
                <a16:creationId xmlns:a16="http://schemas.microsoft.com/office/drawing/2014/main" id="{4918FCAB-B9DB-466D-7007-0937A93058EC}"/>
              </a:ext>
            </a:extLst>
          </p:cNvPr>
          <p:cNvSpPr txBox="1"/>
          <p:nvPr/>
        </p:nvSpPr>
        <p:spPr>
          <a:xfrm>
            <a:off x="2753620" y="465389"/>
            <a:ext cx="8866555" cy="1323439"/>
          </a:xfrm>
          <a:prstGeom prst="rect">
            <a:avLst/>
          </a:prstGeom>
          <a:noFill/>
        </p:spPr>
        <p:txBody>
          <a:bodyPr wrap="square">
            <a:spAutoFit/>
          </a:bodyPr>
          <a:lstStyle/>
          <a:p>
            <a:pPr algn="ctr"/>
            <a:r>
              <a:rPr lang="vi-VN" altLang="zh-CN" sz="40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Tìm tên </a:t>
            </a:r>
            <a:r>
              <a:rPr lang="en-GB" altLang="zh-CN" sz="40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riêng</a:t>
            </a:r>
            <a:r>
              <a:rPr lang="en-GB" altLang="zh-CN" sz="40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GB" altLang="zh-CN" sz="40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địa</a:t>
            </a:r>
            <a:r>
              <a:rPr lang="en-GB" altLang="zh-CN" sz="40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GB" altLang="zh-CN" sz="40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lí</a:t>
            </a:r>
            <a:r>
              <a:rPr lang="en-GB" altLang="zh-CN" sz="40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vi-VN" altLang="zh-CN" sz="40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nước </a:t>
            </a:r>
            <a:r>
              <a:rPr lang="vi-VN" altLang="zh-CN" sz="40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ngoài viết đúng và chép vào vở. </a:t>
            </a:r>
          </a:p>
        </p:txBody>
      </p:sp>
      <p:pic>
        <p:nvPicPr>
          <p:cNvPr id="19" name="图片 18">
            <a:extLst>
              <a:ext uri="{FF2B5EF4-FFF2-40B4-BE49-F238E27FC236}">
                <a16:creationId xmlns:a16="http://schemas.microsoft.com/office/drawing/2014/main" id="{844F30C6-1796-244C-B5EA-3D3A0A0377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638512"/>
            <a:ext cx="3733800" cy="3733800"/>
          </a:xfrm>
          <a:prstGeom prst="rect">
            <a:avLst/>
          </a:prstGeom>
        </p:spPr>
      </p:pic>
      <p:sp>
        <p:nvSpPr>
          <p:cNvPr id="2" name="Rectangle 1"/>
          <p:cNvSpPr>
            <a:spLocks noChangeArrowheads="1"/>
          </p:cNvSpPr>
          <p:nvPr/>
        </p:nvSpPr>
        <p:spPr bwMode="auto">
          <a:xfrm>
            <a:off x="3147139" y="1335842"/>
            <a:ext cx="9297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OpenSans"/>
              </a:rPr>
              <a:t>  </a:t>
            </a:r>
            <a:endParaRPr kumimoji="0" lang="en-US" altLang="en-US" sz="1000" b="0" i="0" u="none" strike="noStrike" cap="none" normalizeH="0" baseline="0" dirty="0" smtClean="0">
              <a:ln>
                <a:noFill/>
              </a:ln>
              <a:solidFill>
                <a:srgbClr val="000000"/>
              </a:solidFill>
              <a:effectLst/>
              <a:latin typeface="OpenSans"/>
            </a:endParaRPr>
          </a:p>
        </p:txBody>
      </p:sp>
      <p:sp>
        <p:nvSpPr>
          <p:cNvPr id="3" name="y"/>
          <p:cNvSpPr/>
          <p:nvPr/>
        </p:nvSpPr>
        <p:spPr>
          <a:xfrm>
            <a:off x="902098" y="2104797"/>
            <a:ext cx="2831702" cy="683558"/>
          </a:xfrm>
          <a:prstGeom prst="roundRect">
            <a:avLst>
              <a:gd name="adj" fmla="val 37848"/>
            </a:avLst>
          </a:prstGeom>
          <a:solidFill>
            <a:srgbClr val="FCFECE"/>
          </a:solidFill>
          <a:ln w="28575">
            <a:solidFill>
              <a:srgbClr val="F5C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404040"/>
                </a:solidFill>
                <a:latin typeface="Cambria" panose="02040503050406030204" pitchFamily="18" charset="0"/>
                <a:ea typeface="Cambria" panose="02040503050406030204" pitchFamily="18" charset="0"/>
              </a:rPr>
              <a:t>Ô-</a:t>
            </a:r>
            <a:r>
              <a:rPr lang="en-GB" sz="3200" dirty="0" err="1" smtClean="0">
                <a:solidFill>
                  <a:srgbClr val="404040"/>
                </a:solidFill>
                <a:latin typeface="Cambria" panose="02040503050406030204" pitchFamily="18" charset="0"/>
                <a:ea typeface="Cambria" panose="02040503050406030204" pitchFamily="18" charset="0"/>
              </a:rPr>
              <a:t>lim</a:t>
            </a:r>
            <a:r>
              <a:rPr lang="en-GB" sz="3200" dirty="0" smtClean="0">
                <a:solidFill>
                  <a:srgbClr val="404040"/>
                </a:solidFill>
                <a:latin typeface="Cambria" panose="02040503050406030204" pitchFamily="18" charset="0"/>
                <a:ea typeface="Cambria" panose="02040503050406030204" pitchFamily="18" charset="0"/>
              </a:rPr>
              <a:t>-pi-a</a:t>
            </a:r>
            <a:endParaRPr lang="en-GB" sz="3200" dirty="0">
              <a:solidFill>
                <a:srgbClr val="404040"/>
              </a:solidFill>
              <a:latin typeface="Cambria" panose="02040503050406030204" pitchFamily="18" charset="0"/>
              <a:ea typeface="Cambria" panose="02040503050406030204" pitchFamily="18" charset="0"/>
            </a:endParaRPr>
          </a:p>
        </p:txBody>
      </p:sp>
      <p:sp>
        <p:nvSpPr>
          <p:cNvPr id="32" name="ê"/>
          <p:cNvSpPr/>
          <p:nvPr/>
        </p:nvSpPr>
        <p:spPr>
          <a:xfrm>
            <a:off x="4763911" y="2104797"/>
            <a:ext cx="2831702" cy="683558"/>
          </a:xfrm>
          <a:prstGeom prst="roundRect">
            <a:avLst>
              <a:gd name="adj" fmla="val 37848"/>
            </a:avLst>
          </a:prstGeom>
          <a:solidFill>
            <a:srgbClr val="FCFECE"/>
          </a:solidFill>
          <a:ln w="28575">
            <a:solidFill>
              <a:srgbClr val="F5C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404040"/>
                </a:solidFill>
                <a:latin typeface="Cambria" panose="02040503050406030204" pitchFamily="18" charset="0"/>
                <a:ea typeface="Cambria" panose="02040503050406030204" pitchFamily="18" charset="0"/>
              </a:rPr>
              <a:t>Pháp</a:t>
            </a:r>
            <a:endParaRPr lang="en-GB" sz="3200" dirty="0">
              <a:solidFill>
                <a:srgbClr val="404040"/>
              </a:solidFill>
              <a:latin typeface="Cambria" panose="02040503050406030204" pitchFamily="18" charset="0"/>
              <a:ea typeface="Cambria" panose="02040503050406030204" pitchFamily="18" charset="0"/>
            </a:endParaRPr>
          </a:p>
        </p:txBody>
      </p:sp>
      <p:sp>
        <p:nvSpPr>
          <p:cNvPr id="33" name="cô"/>
          <p:cNvSpPr/>
          <p:nvPr/>
        </p:nvSpPr>
        <p:spPr>
          <a:xfrm>
            <a:off x="8545689" y="2109861"/>
            <a:ext cx="2831702" cy="683558"/>
          </a:xfrm>
          <a:prstGeom prst="roundRect">
            <a:avLst>
              <a:gd name="adj" fmla="val 37848"/>
            </a:avLst>
          </a:prstGeom>
          <a:solidFill>
            <a:srgbClr val="FCFECE"/>
          </a:solidFill>
          <a:ln w="28575">
            <a:solidFill>
              <a:srgbClr val="F5C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404040"/>
                </a:solidFill>
                <a:latin typeface="Cambria" panose="02040503050406030204" pitchFamily="18" charset="0"/>
                <a:ea typeface="Cambria" panose="02040503050406030204" pitchFamily="18" charset="0"/>
              </a:rPr>
              <a:t>Hy</a:t>
            </a:r>
            <a:r>
              <a:rPr lang="en-GB" sz="3200" dirty="0" smtClean="0">
                <a:solidFill>
                  <a:srgbClr val="404040"/>
                </a:solidFill>
                <a:latin typeface="Cambria" panose="02040503050406030204" pitchFamily="18" charset="0"/>
                <a:ea typeface="Cambria" panose="02040503050406030204" pitchFamily="18" charset="0"/>
              </a:rPr>
              <a:t> </a:t>
            </a:r>
            <a:r>
              <a:rPr lang="en-GB" sz="3200" dirty="0" err="1">
                <a:solidFill>
                  <a:srgbClr val="404040"/>
                </a:solidFill>
                <a:latin typeface="Cambria" panose="02040503050406030204" pitchFamily="18" charset="0"/>
                <a:ea typeface="Cambria" panose="02040503050406030204" pitchFamily="18" charset="0"/>
              </a:rPr>
              <a:t>l</a:t>
            </a:r>
            <a:r>
              <a:rPr lang="en-GB" sz="3200" dirty="0" err="1" smtClean="0">
                <a:solidFill>
                  <a:srgbClr val="404040"/>
                </a:solidFill>
                <a:latin typeface="Cambria" panose="02040503050406030204" pitchFamily="18" charset="0"/>
                <a:ea typeface="Cambria" panose="02040503050406030204" pitchFamily="18" charset="0"/>
              </a:rPr>
              <a:t>ạp</a:t>
            </a:r>
            <a:endParaRPr lang="en-GB" sz="3200" dirty="0">
              <a:solidFill>
                <a:srgbClr val="404040"/>
              </a:solidFill>
              <a:latin typeface="Cambria" panose="02040503050406030204" pitchFamily="18" charset="0"/>
              <a:ea typeface="Cambria" panose="02040503050406030204" pitchFamily="18" charset="0"/>
            </a:endParaRPr>
          </a:p>
        </p:txBody>
      </p:sp>
      <p:sp>
        <p:nvSpPr>
          <p:cNvPr id="34" name="oan"/>
          <p:cNvSpPr/>
          <p:nvPr/>
        </p:nvSpPr>
        <p:spPr>
          <a:xfrm>
            <a:off x="919683" y="3128316"/>
            <a:ext cx="2831702" cy="683558"/>
          </a:xfrm>
          <a:prstGeom prst="roundRect">
            <a:avLst>
              <a:gd name="adj" fmla="val 37848"/>
            </a:avLst>
          </a:prstGeom>
          <a:solidFill>
            <a:srgbClr val="FCFECE"/>
          </a:solidFill>
          <a:ln w="28575">
            <a:solidFill>
              <a:srgbClr val="F5C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404040"/>
                </a:solidFill>
                <a:latin typeface="Cambria" panose="02040503050406030204" pitchFamily="18" charset="0"/>
                <a:ea typeface="Cambria" panose="02040503050406030204" pitchFamily="18" charset="0"/>
              </a:rPr>
              <a:t>Hàn</a:t>
            </a:r>
            <a:r>
              <a:rPr lang="en-GB" sz="3200" dirty="0" smtClean="0">
                <a:solidFill>
                  <a:srgbClr val="404040"/>
                </a:solidFill>
                <a:latin typeface="Cambria" panose="02040503050406030204" pitchFamily="18" charset="0"/>
                <a:ea typeface="Cambria" panose="02040503050406030204" pitchFamily="18" charset="0"/>
              </a:rPr>
              <a:t> </a:t>
            </a:r>
            <a:r>
              <a:rPr lang="en-GB" sz="3200" dirty="0" err="1" smtClean="0">
                <a:solidFill>
                  <a:srgbClr val="404040"/>
                </a:solidFill>
                <a:latin typeface="Cambria" panose="02040503050406030204" pitchFamily="18" charset="0"/>
                <a:ea typeface="Cambria" panose="02040503050406030204" pitchFamily="18" charset="0"/>
              </a:rPr>
              <a:t>Quốc</a:t>
            </a:r>
            <a:endParaRPr lang="en-GB" sz="3200" dirty="0">
              <a:solidFill>
                <a:srgbClr val="404040"/>
              </a:solidFill>
              <a:latin typeface="Cambria" panose="02040503050406030204" pitchFamily="18" charset="0"/>
              <a:ea typeface="Cambria" panose="02040503050406030204" pitchFamily="18" charset="0"/>
            </a:endParaRPr>
          </a:p>
        </p:txBody>
      </p:sp>
      <p:sp>
        <p:nvSpPr>
          <p:cNvPr id="35" name="an"/>
          <p:cNvSpPr/>
          <p:nvPr/>
        </p:nvSpPr>
        <p:spPr>
          <a:xfrm>
            <a:off x="4763911" y="3128316"/>
            <a:ext cx="2831702" cy="683558"/>
          </a:xfrm>
          <a:prstGeom prst="roundRect">
            <a:avLst>
              <a:gd name="adj" fmla="val 37848"/>
            </a:avLst>
          </a:prstGeom>
          <a:solidFill>
            <a:srgbClr val="FCFECE"/>
          </a:solidFill>
          <a:ln w="28575">
            <a:solidFill>
              <a:srgbClr val="F5C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404040"/>
                </a:solidFill>
                <a:latin typeface="Cambria" panose="02040503050406030204" pitchFamily="18" charset="0"/>
                <a:ea typeface="Cambria" panose="02040503050406030204" pitchFamily="18" charset="0"/>
              </a:rPr>
              <a:t>Xơ</a:t>
            </a:r>
            <a:r>
              <a:rPr lang="en-GB" sz="3200" dirty="0" smtClean="0">
                <a:solidFill>
                  <a:srgbClr val="404040"/>
                </a:solidFill>
                <a:latin typeface="Cambria" panose="02040503050406030204" pitchFamily="18" charset="0"/>
                <a:ea typeface="Cambria" panose="02040503050406030204" pitchFamily="18" charset="0"/>
              </a:rPr>
              <a:t>-Un</a:t>
            </a:r>
            <a:endParaRPr lang="en-GB" sz="3200" dirty="0">
              <a:solidFill>
                <a:srgbClr val="404040"/>
              </a:solidFill>
              <a:latin typeface="Cambria" panose="02040503050406030204" pitchFamily="18" charset="0"/>
              <a:ea typeface="Cambria" panose="02040503050406030204" pitchFamily="18" charset="0"/>
            </a:endParaRPr>
          </a:p>
        </p:txBody>
      </p:sp>
      <p:sp>
        <p:nvSpPr>
          <p:cNvPr id="36" name="si"/>
          <p:cNvSpPr/>
          <p:nvPr/>
        </p:nvSpPr>
        <p:spPr>
          <a:xfrm>
            <a:off x="8563274" y="3133380"/>
            <a:ext cx="2831702" cy="683558"/>
          </a:xfrm>
          <a:prstGeom prst="roundRect">
            <a:avLst>
              <a:gd name="adj" fmla="val 37848"/>
            </a:avLst>
          </a:prstGeom>
          <a:solidFill>
            <a:srgbClr val="FCFECE"/>
          </a:solidFill>
          <a:ln w="28575">
            <a:solidFill>
              <a:srgbClr val="F5C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404040"/>
                </a:solidFill>
                <a:latin typeface="Cambria" panose="02040503050406030204" pitchFamily="18" charset="0"/>
                <a:ea typeface="Cambria" panose="02040503050406030204" pitchFamily="18" charset="0"/>
              </a:rPr>
              <a:t>Đan</a:t>
            </a:r>
            <a:r>
              <a:rPr lang="en-GB" sz="3200" dirty="0" smtClean="0">
                <a:solidFill>
                  <a:srgbClr val="404040"/>
                </a:solidFill>
                <a:latin typeface="Cambria" panose="02040503050406030204" pitchFamily="18" charset="0"/>
                <a:ea typeface="Cambria" panose="02040503050406030204" pitchFamily="18" charset="0"/>
              </a:rPr>
              <a:t> </a:t>
            </a:r>
            <a:r>
              <a:rPr lang="en-GB" sz="3200" dirty="0" err="1" smtClean="0">
                <a:solidFill>
                  <a:srgbClr val="404040"/>
                </a:solidFill>
                <a:latin typeface="Cambria" panose="02040503050406030204" pitchFamily="18" charset="0"/>
                <a:ea typeface="Cambria" panose="02040503050406030204" pitchFamily="18" charset="0"/>
              </a:rPr>
              <a:t>Mạch</a:t>
            </a:r>
            <a:endParaRPr lang="en-GB" sz="3200" dirty="0">
              <a:solidFill>
                <a:srgbClr val="404040"/>
              </a:solidFill>
              <a:latin typeface="Cambria" panose="02040503050406030204" pitchFamily="18" charset="0"/>
              <a:ea typeface="Cambria" panose="02040503050406030204" pitchFamily="18" charset="0"/>
            </a:endParaRPr>
          </a:p>
        </p:txBody>
      </p:sp>
      <p:sp>
        <p:nvSpPr>
          <p:cNvPr id="37" name="làm việc cá nhân">
            <a:extLst>
              <a:ext uri="{FF2B5EF4-FFF2-40B4-BE49-F238E27FC236}">
                <a16:creationId xmlns:a16="http://schemas.microsoft.com/office/drawing/2014/main" id="{6FB932DA-F19C-F942-AFC6-6DDB9544C559}"/>
              </a:ext>
            </a:extLst>
          </p:cNvPr>
          <p:cNvSpPr/>
          <p:nvPr/>
        </p:nvSpPr>
        <p:spPr>
          <a:xfrm>
            <a:off x="4651259" y="4311359"/>
            <a:ext cx="5951415" cy="1404571"/>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Cambria" panose="02040503050406030204" pitchFamily="18" charset="0"/>
                <a:ea typeface="Cambria" panose="02040503050406030204" pitchFamily="18" charset="0"/>
              </a:rPr>
              <a:t>Trao</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đổi</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với</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bạn</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bên</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cạnh</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và</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hoàn</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thành</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bài</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vào</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vở</a:t>
            </a:r>
            <a:r>
              <a:rPr lang="en-US" sz="3600" dirty="0" smtClean="0">
                <a:solidFill>
                  <a:schemeClr val="tx1"/>
                </a:solidFill>
                <a:latin typeface="Cambria" panose="02040503050406030204" pitchFamily="18" charset="0"/>
                <a:ea typeface="Cambria" panose="02040503050406030204" pitchFamily="18" charset="0"/>
              </a:rPr>
              <a:t>.</a:t>
            </a:r>
            <a:endParaRPr lang="en-VN" sz="3600" dirty="0">
              <a:solidFill>
                <a:schemeClr val="tx1"/>
              </a:solidFill>
              <a:latin typeface="Cambria" panose="02040503050406030204" pitchFamily="18" charset="0"/>
              <a:ea typeface="Cambria" panose="02040503050406030204" pitchFamily="18" charset="0"/>
            </a:endParaRPr>
          </a:p>
        </p:txBody>
      </p:sp>
      <p:pic>
        <p:nvPicPr>
          <p:cNvPr id="5" name="ê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82074" y="1194269"/>
            <a:ext cx="1889787" cy="1889787"/>
          </a:xfrm>
          <a:prstGeom prst="rect">
            <a:avLst/>
          </a:prstGeom>
        </p:spPr>
      </p:pic>
      <p:pic>
        <p:nvPicPr>
          <p:cNvPr id="38" name="oá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81799" y="2474066"/>
            <a:ext cx="1889787" cy="1889787"/>
          </a:xfrm>
          <a:prstGeom prst="rect">
            <a:avLst/>
          </a:prstGeom>
        </p:spPr>
      </p:pic>
      <p:pic>
        <p:nvPicPr>
          <p:cNvPr id="39" name="á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95633" y="1224286"/>
            <a:ext cx="1889787" cy="1889787"/>
          </a:xfrm>
          <a:prstGeom prst="rect">
            <a:avLst/>
          </a:prstGeom>
        </p:spPr>
      </p:pic>
      <p:pic>
        <p:nvPicPr>
          <p:cNvPr id="40" name="sid"/>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02213" y="2456343"/>
            <a:ext cx="1889787" cy="1889787"/>
          </a:xfrm>
          <a:prstGeom prst="rect">
            <a:avLst/>
          </a:prstGeom>
        </p:spPr>
      </p:pic>
      <p:pic>
        <p:nvPicPr>
          <p:cNvPr id="7" name="y1"/>
          <p:cNvPicPr>
            <a:picLocks noChangeAspect="1"/>
          </p:cNvPicPr>
          <p:nvPr/>
        </p:nvPicPr>
        <p:blipFill>
          <a:blip r:embed="rId5" cstate="hqprint">
            <a:extLst>
              <a:ext uri="{BEBA8EAE-BF5A-486C-A8C5-ECC9F3942E4B}">
                <a14:imgProps xmlns:a14="http://schemas.microsoft.com/office/drawing/2010/main">
                  <a14:imgLayer r:embed="rId6">
                    <a14:imgEffect>
                      <a14:backgroundRemoval t="0" b="100000" l="0" r="100000">
                        <a14:foregroundMark x1="22695" y1="51064" x2="20922" y2="49291"/>
                        <a14:foregroundMark x1="24468" y1="65603" x2="24468" y2="65603"/>
                        <a14:foregroundMark x1="49645" y1="77305" x2="49645" y2="77305"/>
                        <a14:foregroundMark x1="72695" y1="76241" x2="72695" y2="76241"/>
                        <a14:foregroundMark x1="87234" y1="59929" x2="87234" y2="59929"/>
                        <a14:foregroundMark x1="70922" y1="34043" x2="70922" y2="34043"/>
                      </a14:backgroundRemoval>
                    </a14:imgEffect>
                  </a14:imgLayer>
                </a14:imgProps>
              </a:ext>
              <a:ext uri="{28A0092B-C50C-407E-A947-70E740481C1C}">
                <a14:useLocalDpi xmlns:a14="http://schemas.microsoft.com/office/drawing/2010/main" val="0"/>
              </a:ext>
            </a:extLst>
          </a:blip>
          <a:stretch>
            <a:fillRect/>
          </a:stretch>
        </p:blipFill>
        <p:spPr>
          <a:xfrm rot="1298411">
            <a:off x="6689776" y="2698211"/>
            <a:ext cx="1760532" cy="1760532"/>
          </a:xfrm>
          <a:prstGeom prst="rect">
            <a:avLst/>
          </a:prstGeom>
        </p:spPr>
      </p:pic>
      <p:pic>
        <p:nvPicPr>
          <p:cNvPr id="43" name="côa"/>
          <p:cNvPicPr>
            <a:picLocks noChangeAspect="1"/>
          </p:cNvPicPr>
          <p:nvPr/>
        </p:nvPicPr>
        <p:blipFill>
          <a:blip r:embed="rId7" cstate="hqprint">
            <a:extLst>
              <a:ext uri="{BEBA8EAE-BF5A-486C-A8C5-ECC9F3942E4B}">
                <a14:imgProps xmlns:a14="http://schemas.microsoft.com/office/drawing/2010/main">
                  <a14:imgLayer r:embed="rId6">
                    <a14:imgEffect>
                      <a14:backgroundRemoval t="0" b="100000" l="0" r="100000">
                        <a14:foregroundMark x1="22695" y1="51064" x2="20922" y2="49291"/>
                        <a14:foregroundMark x1="24468" y1="65603" x2="24468" y2="65603"/>
                        <a14:foregroundMark x1="49645" y1="77305" x2="49645" y2="77305"/>
                        <a14:foregroundMark x1="72695" y1="76241" x2="72695" y2="76241"/>
                        <a14:foregroundMark x1="87234" y1="59929" x2="87234" y2="59929"/>
                        <a14:foregroundMark x1="70922" y1="34043" x2="70922" y2="34043"/>
                      </a14:backgroundRemoval>
                    </a14:imgEffect>
                  </a14:imgLayer>
                </a14:imgProps>
              </a:ext>
              <a:ext uri="{28A0092B-C50C-407E-A947-70E740481C1C}">
                <a14:useLocalDpi xmlns:a14="http://schemas.microsoft.com/office/drawing/2010/main" val="0"/>
              </a:ext>
            </a:extLst>
          </a:blip>
          <a:stretch>
            <a:fillRect/>
          </a:stretch>
        </p:blipFill>
        <p:spPr>
          <a:xfrm rot="1458512">
            <a:off x="10299674" y="1048365"/>
            <a:ext cx="1753112" cy="1753112"/>
          </a:xfrm>
          <a:prstGeom prst="rect">
            <a:avLst/>
          </a:prstGeom>
        </p:spPr>
      </p:pic>
    </p:spTree>
    <p:extLst>
      <p:ext uri="{BB962C8B-B14F-4D97-AF65-F5344CB8AC3E}">
        <p14:creationId xmlns:p14="http://schemas.microsoft.com/office/powerpoint/2010/main" val="495279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strips(downLeft)">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37"/>
                                        </p:tgtEl>
                                      </p:cBhvr>
                                    </p:animEffect>
                                    <p:set>
                                      <p:cBhvr>
                                        <p:cTn id="51"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34"/>
                    </p:tgtEl>
                  </p:cond>
                </p:stCondLst>
                <p:endSync evt="end" delay="0">
                  <p:rtn val="all"/>
                </p:endSync>
                <p:childTnLst>
                  <p:par>
                    <p:cTn id="53" fill="hold">
                      <p:stCondLst>
                        <p:cond delay="0"/>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down)">
                                      <p:cBhvr>
                                        <p:cTn id="57" dur="500"/>
                                        <p:tgtEl>
                                          <p:spTgt spid="38"/>
                                        </p:tgtEl>
                                      </p:cBhvr>
                                    </p:animEffect>
                                  </p:childTnLst>
                                </p:cTn>
                              </p:par>
                            </p:childTnLst>
                          </p:cTn>
                        </p:par>
                      </p:childTnLst>
                    </p:cTn>
                  </p:par>
                </p:childTnLst>
              </p:cTn>
              <p:nextCondLst>
                <p:cond evt="onClick" delay="0">
                  <p:tgtEl>
                    <p:spTgt spid="34"/>
                  </p:tgtEl>
                </p:cond>
              </p:nextCondLst>
            </p:seq>
            <p:seq concurrent="1" nextAc="seek">
              <p:cTn id="58" restart="whenNotActive" fill="hold" evtFilter="cancelBubble" nodeType="interactiveSeq">
                <p:stCondLst>
                  <p:cond evt="onClick" delay="0">
                    <p:tgtEl>
                      <p:spTgt spid="32"/>
                    </p:tgtEl>
                  </p:cond>
                </p:stCondLst>
                <p:endSync evt="end" delay="0">
                  <p:rtn val="all"/>
                </p:endSync>
                <p:childTnLst>
                  <p:par>
                    <p:cTn id="59" fill="hold">
                      <p:stCondLst>
                        <p:cond delay="0"/>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00"/>
                                        <p:tgtEl>
                                          <p:spTgt spid="5"/>
                                        </p:tgtEl>
                                      </p:cBhvr>
                                    </p:animEffect>
                                  </p:childTnLst>
                                </p:cTn>
                              </p:par>
                            </p:childTnLst>
                          </p:cTn>
                        </p:par>
                      </p:childTnLst>
                    </p:cTn>
                  </p:par>
                </p:childTnLst>
              </p:cTn>
              <p:nextCondLst>
                <p:cond evt="onClick" delay="0">
                  <p:tgtEl>
                    <p:spTgt spid="32"/>
                  </p:tgtEl>
                </p:cond>
              </p:nextCondLst>
            </p:seq>
            <p:seq concurrent="1" nextAc="seek">
              <p:cTn id="64" restart="whenNotActive" fill="hold" evtFilter="cancelBubble" nodeType="interactiveSeq">
                <p:stCondLst>
                  <p:cond evt="onClick" delay="0">
                    <p:tgtEl>
                      <p:spTgt spid="36"/>
                    </p:tgtEl>
                  </p:cond>
                </p:stCondLst>
                <p:endSync evt="end" delay="0">
                  <p:rtn val="all"/>
                </p:endSync>
                <p:childTnLst>
                  <p:par>
                    <p:cTn id="65" fill="hold">
                      <p:stCondLst>
                        <p:cond delay="0"/>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500"/>
                                        <p:tgtEl>
                                          <p:spTgt spid="40"/>
                                        </p:tgtEl>
                                      </p:cBhvr>
                                    </p:animEffect>
                                  </p:childTnLst>
                                </p:cTn>
                              </p:par>
                            </p:childTnLst>
                          </p:cTn>
                        </p:par>
                      </p:childTnLst>
                    </p:cTn>
                  </p:par>
                </p:childTnLst>
              </p:cTn>
              <p:nextCondLst>
                <p:cond evt="onClick" delay="0">
                  <p:tgtEl>
                    <p:spTgt spid="36"/>
                  </p:tgtEl>
                </p:cond>
              </p:nextCondLst>
            </p:seq>
            <p:seq concurrent="1" nextAc="seek">
              <p:cTn id="70" restart="whenNotActive" fill="hold" evtFilter="cancelBubble" nodeType="interactiveSeq">
                <p:stCondLst>
                  <p:cond evt="onClick" delay="0">
                    <p:tgtEl>
                      <p:spTgt spid="3"/>
                    </p:tgtEl>
                  </p:cond>
                </p:stCondLst>
                <p:endSync evt="end" delay="0">
                  <p:rtn val="all"/>
                </p:endSync>
                <p:childTnLst>
                  <p:par>
                    <p:cTn id="71" fill="hold">
                      <p:stCondLst>
                        <p:cond delay="0"/>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childTnLst>
                          </p:cTn>
                        </p:par>
                      </p:childTnLst>
                    </p:cTn>
                  </p:par>
                </p:childTnLst>
              </p:cTn>
              <p:nextCondLst>
                <p:cond evt="onClick" delay="0">
                  <p:tgtEl>
                    <p:spTgt spid="3"/>
                  </p:tgtEl>
                </p:cond>
              </p:nextCondLst>
            </p:seq>
            <p:seq concurrent="1" nextAc="seek">
              <p:cTn id="76" restart="whenNotActive" fill="hold" evtFilter="cancelBubble" nodeType="interactiveSeq">
                <p:stCondLst>
                  <p:cond evt="onClick" delay="0">
                    <p:tgtEl>
                      <p:spTgt spid="33"/>
                    </p:tgtEl>
                  </p:cond>
                </p:stCondLst>
                <p:endSync evt="end" delay="0">
                  <p:rtn val="all"/>
                </p:endSync>
                <p:childTnLst>
                  <p:par>
                    <p:cTn id="77" fill="hold">
                      <p:stCondLst>
                        <p:cond delay="0"/>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wipe(down)">
                                      <p:cBhvr>
                                        <p:cTn id="81" dur="500"/>
                                        <p:tgtEl>
                                          <p:spTgt spid="43"/>
                                        </p:tgtEl>
                                      </p:cBhvr>
                                    </p:animEffect>
                                  </p:childTnLst>
                                </p:cTn>
                              </p:par>
                            </p:childTnLst>
                          </p:cTn>
                        </p:par>
                      </p:childTnLst>
                    </p:cTn>
                  </p:par>
                </p:childTnLst>
              </p:cTn>
              <p:nextCondLst>
                <p:cond evt="onClick" delay="0">
                  <p:tgtEl>
                    <p:spTgt spid="33"/>
                  </p:tgtEl>
                </p:cond>
              </p:nextCondLst>
            </p:seq>
            <p:seq concurrent="1" nextAc="seek">
              <p:cTn id="82" restart="whenNotActive" fill="hold" evtFilter="cancelBubble" nodeType="interactiveSeq">
                <p:stCondLst>
                  <p:cond evt="onClick" delay="0">
                    <p:tgtEl>
                      <p:spTgt spid="35"/>
                    </p:tgtEl>
                  </p:cond>
                </p:stCondLst>
                <p:endSync evt="end" delay="0">
                  <p:rtn val="all"/>
                </p:endSync>
                <p:childTnLst>
                  <p:par>
                    <p:cTn id="83" fill="hold">
                      <p:stCondLst>
                        <p:cond delay="0"/>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down)">
                                      <p:cBhvr>
                                        <p:cTn id="87" dur="500"/>
                                        <p:tgtEl>
                                          <p:spTgt spid="7"/>
                                        </p:tgtEl>
                                      </p:cBhvr>
                                    </p:animEffect>
                                  </p:childTnLst>
                                </p:cTn>
                              </p:par>
                            </p:childTnLst>
                          </p:cTn>
                        </p:par>
                      </p:childTnLst>
                    </p:cTn>
                  </p:par>
                </p:childTnLst>
              </p:cTn>
              <p:nextCondLst>
                <p:cond evt="onClick" delay="0">
                  <p:tgtEl>
                    <p:spTgt spid="35"/>
                  </p:tgtEl>
                </p:cond>
              </p:nextCondLst>
            </p:seq>
          </p:childTnLst>
        </p:cTn>
      </p:par>
    </p:tnLst>
    <p:bldLst>
      <p:bldP spid="4" grpId="0"/>
      <p:bldP spid="6" grpId="0"/>
      <p:bldP spid="3" grpId="0" animBg="1"/>
      <p:bldP spid="32" grpId="0" animBg="1"/>
      <p:bldP spid="33" grpId="0" animBg="1"/>
      <p:bldP spid="34" grpId="0" animBg="1"/>
      <p:bldP spid="35" grpId="0" animBg="1"/>
      <p:bldP spid="36" grpId="0" animBg="1"/>
      <p:bldP spid="37" grpId="0" animBg="1"/>
      <p:bldP spid="3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2005" y="632731"/>
            <a:ext cx="5196115" cy="3678011"/>
          </a:xfrm>
          <a:prstGeom prst="rect">
            <a:avLst/>
          </a:prstGeom>
        </p:spPr>
      </p:pic>
      <p:sp>
        <p:nvSpPr>
          <p:cNvPr id="24" name="y"/>
          <p:cNvSpPr/>
          <p:nvPr/>
        </p:nvSpPr>
        <p:spPr>
          <a:xfrm>
            <a:off x="2034212" y="4572227"/>
            <a:ext cx="2831702" cy="683558"/>
          </a:xfrm>
          <a:prstGeom prst="roundRect">
            <a:avLst>
              <a:gd name="adj" fmla="val 37848"/>
            </a:avLst>
          </a:prstGeom>
          <a:solidFill>
            <a:srgbClr val="FCFECE"/>
          </a:solidFill>
          <a:ln w="28575">
            <a:solidFill>
              <a:srgbClr val="F5C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404040"/>
                </a:solidFill>
                <a:latin typeface="Cambria" panose="02040503050406030204" pitchFamily="18" charset="0"/>
                <a:ea typeface="Cambria" panose="02040503050406030204" pitchFamily="18" charset="0"/>
              </a:rPr>
              <a:t>Ô-</a:t>
            </a:r>
            <a:r>
              <a:rPr lang="en-GB" sz="3200" dirty="0" err="1" smtClean="0">
                <a:solidFill>
                  <a:srgbClr val="404040"/>
                </a:solidFill>
                <a:latin typeface="Cambria" panose="02040503050406030204" pitchFamily="18" charset="0"/>
                <a:ea typeface="Cambria" panose="02040503050406030204" pitchFamily="18" charset="0"/>
              </a:rPr>
              <a:t>lim</a:t>
            </a:r>
            <a:r>
              <a:rPr lang="en-GB" sz="3200" dirty="0" smtClean="0">
                <a:solidFill>
                  <a:srgbClr val="404040"/>
                </a:solidFill>
                <a:latin typeface="Cambria" panose="02040503050406030204" pitchFamily="18" charset="0"/>
                <a:ea typeface="Cambria" panose="02040503050406030204" pitchFamily="18" charset="0"/>
              </a:rPr>
              <a:t>-pi-a</a:t>
            </a:r>
            <a:endParaRPr lang="en-GB" sz="3200" dirty="0">
              <a:solidFill>
                <a:srgbClr val="404040"/>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6270171" y="632731"/>
            <a:ext cx="5268685" cy="3681960"/>
          </a:xfrm>
          <a:prstGeom prst="rect">
            <a:avLst/>
          </a:prstGeom>
        </p:spPr>
      </p:pic>
      <p:sp>
        <p:nvSpPr>
          <p:cNvPr id="32" name="ê"/>
          <p:cNvSpPr/>
          <p:nvPr/>
        </p:nvSpPr>
        <p:spPr>
          <a:xfrm>
            <a:off x="7488662" y="4572227"/>
            <a:ext cx="2831702" cy="683558"/>
          </a:xfrm>
          <a:prstGeom prst="roundRect">
            <a:avLst>
              <a:gd name="adj" fmla="val 37848"/>
            </a:avLst>
          </a:prstGeom>
          <a:solidFill>
            <a:srgbClr val="FCFECE"/>
          </a:solidFill>
          <a:ln w="28575">
            <a:solidFill>
              <a:srgbClr val="F5C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404040"/>
                </a:solidFill>
                <a:latin typeface="Cambria" panose="02040503050406030204" pitchFamily="18" charset="0"/>
                <a:ea typeface="Cambria" panose="02040503050406030204" pitchFamily="18" charset="0"/>
              </a:rPr>
              <a:t>Pháp</a:t>
            </a:r>
            <a:endParaRPr lang="en-GB" sz="3200" dirty="0">
              <a:solidFill>
                <a:srgbClr val="40404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9895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y"/>
          <p:cNvSpPr/>
          <p:nvPr/>
        </p:nvSpPr>
        <p:spPr>
          <a:xfrm>
            <a:off x="2034212" y="4572227"/>
            <a:ext cx="2831702" cy="683558"/>
          </a:xfrm>
          <a:prstGeom prst="roundRect">
            <a:avLst>
              <a:gd name="adj" fmla="val 37848"/>
            </a:avLst>
          </a:prstGeom>
          <a:solidFill>
            <a:srgbClr val="FCFECE"/>
          </a:solidFill>
          <a:ln w="28575">
            <a:solidFill>
              <a:srgbClr val="F5C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404040"/>
                </a:solidFill>
                <a:latin typeface="Cambria" panose="02040503050406030204" pitchFamily="18" charset="0"/>
                <a:ea typeface="Cambria" panose="02040503050406030204" pitchFamily="18" charset="0"/>
              </a:rPr>
              <a:t>Hàn</a:t>
            </a:r>
            <a:r>
              <a:rPr lang="en-GB" sz="3200" dirty="0" smtClean="0">
                <a:solidFill>
                  <a:srgbClr val="404040"/>
                </a:solidFill>
                <a:latin typeface="Cambria" panose="02040503050406030204" pitchFamily="18" charset="0"/>
                <a:ea typeface="Cambria" panose="02040503050406030204" pitchFamily="18" charset="0"/>
              </a:rPr>
              <a:t> </a:t>
            </a:r>
            <a:r>
              <a:rPr lang="en-GB" sz="3200" dirty="0" err="1" smtClean="0">
                <a:solidFill>
                  <a:srgbClr val="404040"/>
                </a:solidFill>
                <a:latin typeface="Cambria" panose="02040503050406030204" pitchFamily="18" charset="0"/>
                <a:ea typeface="Cambria" panose="02040503050406030204" pitchFamily="18" charset="0"/>
              </a:rPr>
              <a:t>Quốc</a:t>
            </a:r>
            <a:endParaRPr lang="en-GB" sz="3200" dirty="0">
              <a:solidFill>
                <a:srgbClr val="404040"/>
              </a:solidFill>
              <a:latin typeface="Cambria" panose="02040503050406030204" pitchFamily="18" charset="0"/>
              <a:ea typeface="Cambria" panose="02040503050406030204" pitchFamily="18" charset="0"/>
            </a:endParaRPr>
          </a:p>
        </p:txBody>
      </p:sp>
      <p:sp>
        <p:nvSpPr>
          <p:cNvPr id="32" name="ê"/>
          <p:cNvSpPr/>
          <p:nvPr/>
        </p:nvSpPr>
        <p:spPr>
          <a:xfrm>
            <a:off x="7353002" y="4441598"/>
            <a:ext cx="2831702" cy="683558"/>
          </a:xfrm>
          <a:prstGeom prst="roundRect">
            <a:avLst>
              <a:gd name="adj" fmla="val 37848"/>
            </a:avLst>
          </a:prstGeom>
          <a:solidFill>
            <a:srgbClr val="FCFECE"/>
          </a:solidFill>
          <a:ln w="28575">
            <a:solidFill>
              <a:srgbClr val="F5C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404040"/>
                </a:solidFill>
                <a:latin typeface="Cambria" panose="02040503050406030204" pitchFamily="18" charset="0"/>
                <a:ea typeface="Cambria" panose="02040503050406030204" pitchFamily="18" charset="0"/>
              </a:rPr>
              <a:t>Đan</a:t>
            </a:r>
            <a:r>
              <a:rPr lang="en-GB" sz="3200" dirty="0">
                <a:solidFill>
                  <a:srgbClr val="404040"/>
                </a:solidFill>
                <a:latin typeface="Cambria" panose="02040503050406030204" pitchFamily="18" charset="0"/>
                <a:ea typeface="Cambria" panose="02040503050406030204" pitchFamily="18" charset="0"/>
              </a:rPr>
              <a:t> </a:t>
            </a:r>
            <a:r>
              <a:rPr lang="en-GB" sz="3200" dirty="0" err="1" smtClean="0">
                <a:solidFill>
                  <a:srgbClr val="404040"/>
                </a:solidFill>
                <a:latin typeface="Cambria" panose="02040503050406030204" pitchFamily="18" charset="0"/>
                <a:ea typeface="Cambria" panose="02040503050406030204" pitchFamily="18" charset="0"/>
              </a:rPr>
              <a:t>Mạch</a:t>
            </a:r>
            <a:r>
              <a:rPr lang="en-GB" sz="3200" dirty="0" smtClean="0">
                <a:solidFill>
                  <a:srgbClr val="404040"/>
                </a:solidFill>
                <a:latin typeface="Cambria" panose="02040503050406030204" pitchFamily="18" charset="0"/>
                <a:ea typeface="Cambria" panose="02040503050406030204" pitchFamily="18" charset="0"/>
              </a:rPr>
              <a:t> </a:t>
            </a:r>
            <a:endParaRPr lang="en-GB" sz="3200" dirty="0">
              <a:solidFill>
                <a:srgbClr val="404040"/>
              </a:solidFill>
              <a:latin typeface="Cambria" panose="02040503050406030204" pitchFamily="18" charset="0"/>
              <a:ea typeface="Cambria" panose="02040503050406030204" pitchFamily="18" charset="0"/>
            </a:endParaRPr>
          </a:p>
        </p:txBody>
      </p:sp>
      <p:pic>
        <p:nvPicPr>
          <p:cNvPr id="3074" name="Picture 2" descr="10 địa danh lịch sử ở Hàn Quốc - Du l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31" y="572181"/>
            <a:ext cx="5026026" cy="35063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027877" y="572181"/>
            <a:ext cx="5481952" cy="3506334"/>
          </a:xfrm>
          <a:prstGeom prst="rect">
            <a:avLst/>
          </a:prstGeom>
        </p:spPr>
      </p:pic>
    </p:spTree>
    <p:extLst>
      <p:ext uri="{BB962C8B-B14F-4D97-AF65-F5344CB8AC3E}">
        <p14:creationId xmlns:p14="http://schemas.microsoft.com/office/powerpoint/2010/main" val="588149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b="-42000"/>
          </a:stretch>
        </a:blipFill>
        <a:effectLst/>
      </p:bgPr>
    </p:bg>
    <p:spTree>
      <p:nvGrpSpPr>
        <p:cNvPr id="1" name=""/>
        <p:cNvGrpSpPr/>
        <p:nvPr/>
      </p:nvGrpSpPr>
      <p:grpSpPr>
        <a:xfrm>
          <a:off x="0" y="0"/>
          <a:ext cx="0" cy="0"/>
          <a:chOff x="0" y="0"/>
          <a:chExt cx="0" cy="0"/>
        </a:xfrm>
      </p:grpSpPr>
      <p:sp>
        <p:nvSpPr>
          <p:cNvPr id="16" name="文本框 5">
            <a:extLst>
              <a:ext uri="{FF2B5EF4-FFF2-40B4-BE49-F238E27FC236}">
                <a16:creationId xmlns:a16="http://schemas.microsoft.com/office/drawing/2014/main" id="{4918FCAB-B9DB-466D-7007-0937A93058EC}"/>
              </a:ext>
            </a:extLst>
          </p:cNvPr>
          <p:cNvSpPr txBox="1"/>
          <p:nvPr/>
        </p:nvSpPr>
        <p:spPr>
          <a:xfrm>
            <a:off x="2786742" y="510673"/>
            <a:ext cx="8795657" cy="1323439"/>
          </a:xfrm>
          <a:prstGeom prst="rect">
            <a:avLst/>
          </a:prstGeom>
          <a:noFill/>
        </p:spPr>
        <p:txBody>
          <a:bodyPr wrap="square">
            <a:spAutoFit/>
          </a:bodyPr>
          <a:lstStyle/>
          <a:p>
            <a:pPr algn="just"/>
            <a:r>
              <a:rPr lang="en-US" altLang="zh-CN" sz="4000" b="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Nêu cách sửa những tên riêng viết sai ở bài tập 2 và 3. </a:t>
            </a:r>
            <a:endParaRPr lang="en-US" altLang="zh-CN" sz="40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5" name="文本框 3">
            <a:extLst>
              <a:ext uri="{FF2B5EF4-FFF2-40B4-BE49-F238E27FC236}">
                <a16:creationId xmlns:a16="http://schemas.microsoft.com/office/drawing/2014/main" id="{D52915AF-0F08-6961-D2BD-2FAEB487843B}"/>
              </a:ext>
            </a:extLst>
          </p:cNvPr>
          <p:cNvSpPr txBox="1"/>
          <p:nvPr/>
        </p:nvSpPr>
        <p:spPr>
          <a:xfrm>
            <a:off x="464341" y="510673"/>
            <a:ext cx="3258016" cy="707886"/>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r>
              <a:rPr lang="en-US" altLang="zh-CN" sz="4000" dirty="0" err="1">
                <a:solidFill>
                  <a:srgbClr val="0070C0"/>
                </a:solidFill>
                <a:latin typeface="Cambria" panose="02040503050406030204" pitchFamily="18" charset="0"/>
                <a:ea typeface="Cambria" panose="02040503050406030204" pitchFamily="18" charset="0"/>
                <a:sym typeface="阿里巴巴普惠体" panose="00020600040101010101" pitchFamily="18" charset="-122"/>
              </a:rPr>
              <a:t>Bài</a:t>
            </a:r>
            <a:r>
              <a:rPr lang="en-US" altLang="zh-CN" sz="4000" dirty="0">
                <a:solidFill>
                  <a:srgbClr val="0070C0"/>
                </a:solidFill>
                <a:latin typeface="Cambria" panose="02040503050406030204" pitchFamily="18" charset="0"/>
                <a:ea typeface="Cambria" panose="02040503050406030204" pitchFamily="18" charset="0"/>
                <a:sym typeface="阿里巴巴普惠体" panose="00020600040101010101" pitchFamily="18" charset="-122"/>
              </a:rPr>
              <a:t> </a:t>
            </a:r>
            <a:r>
              <a:rPr lang="en-US" altLang="zh-CN" sz="4000" dirty="0" err="1">
                <a:solidFill>
                  <a:srgbClr val="0070C0"/>
                </a:solidFill>
                <a:latin typeface="Cambria" panose="02040503050406030204" pitchFamily="18" charset="0"/>
                <a:ea typeface="Cambria" panose="02040503050406030204" pitchFamily="18" charset="0"/>
                <a:sym typeface="阿里巴巴普惠体" panose="00020600040101010101" pitchFamily="18" charset="-122"/>
              </a:rPr>
              <a:t>tập</a:t>
            </a:r>
            <a:r>
              <a:rPr lang="en-US" altLang="zh-CN" sz="4000" dirty="0">
                <a:solidFill>
                  <a:srgbClr val="0070C0"/>
                </a:solidFill>
                <a:latin typeface="Cambria" panose="02040503050406030204" pitchFamily="18" charset="0"/>
                <a:ea typeface="Cambria" panose="02040503050406030204" pitchFamily="18" charset="0"/>
                <a:sym typeface="阿里巴巴普惠体" panose="00020600040101010101" pitchFamily="18" charset="-122"/>
              </a:rPr>
              <a:t> </a:t>
            </a:r>
            <a:r>
              <a:rPr lang="en-US" altLang="zh-CN" sz="4000" dirty="0">
                <a:solidFill>
                  <a:srgbClr val="0070C0"/>
                </a:solidFill>
                <a:latin typeface="Cambria" panose="02040503050406030204" pitchFamily="18" charset="0"/>
                <a:ea typeface="Cambria" panose="02040503050406030204" pitchFamily="18" charset="0"/>
                <a:sym typeface="阿里巴巴普惠体" panose="00020600040101010101" pitchFamily="18" charset="-122"/>
              </a:rPr>
              <a:t>2</a:t>
            </a:r>
            <a:r>
              <a:rPr lang="en-US" altLang="zh-CN" sz="4000" dirty="0" smtClean="0">
                <a:solidFill>
                  <a:srgbClr val="0070C0"/>
                </a:solidFill>
                <a:latin typeface="Cambria" panose="02040503050406030204" pitchFamily="18" charset="0"/>
                <a:ea typeface="Cambria" panose="02040503050406030204" pitchFamily="18" charset="0"/>
                <a:sym typeface="阿里巴巴普惠体" panose="00020600040101010101" pitchFamily="18" charset="-122"/>
              </a:rPr>
              <a:t>:</a:t>
            </a:r>
            <a:endParaRPr lang="zh-CN" altLang="en-US" sz="4000" dirty="0">
              <a:solidFill>
                <a:srgbClr val="0070C0"/>
              </a:solidFill>
              <a:latin typeface="Cambria" panose="02040503050406030204" pitchFamily="18" charset="0"/>
              <a:ea typeface="Source Han Sans CN Bold" panose="020B0500000000000000" pitchFamily="34" charset="-128"/>
              <a:sym typeface="阿里巴巴普惠体" panose="00020600040101010101" pitchFamily="18" charset="-122"/>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2179" y="2502284"/>
            <a:ext cx="4487045" cy="44870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65" y="1610137"/>
            <a:ext cx="2709402" cy="5247863"/>
          </a:xfrm>
          <a:prstGeom prst="rect">
            <a:avLst/>
          </a:prstGeom>
        </p:spPr>
      </p:pic>
      <p:sp>
        <p:nvSpPr>
          <p:cNvPr id="8" name="Rounded Rectangle 7">
            <a:extLst>
              <a:ext uri="{FF2B5EF4-FFF2-40B4-BE49-F238E27FC236}">
                <a16:creationId xmlns:a16="http://schemas.microsoft.com/office/drawing/2014/main" id="{6FB932DA-F19C-F942-AFC6-6DDB9544C559}"/>
              </a:ext>
            </a:extLst>
          </p:cNvPr>
          <p:cNvSpPr/>
          <p:nvPr/>
        </p:nvSpPr>
        <p:spPr>
          <a:xfrm>
            <a:off x="3104562" y="2636314"/>
            <a:ext cx="5444352" cy="2545286"/>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Cambria" panose="02040503050406030204" pitchFamily="18" charset="0"/>
                <a:ea typeface="Cambria" panose="02040503050406030204" pitchFamily="18" charset="0"/>
              </a:rPr>
              <a:t>Thảo</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luận</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nhóm</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đôi</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tìm</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cách</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viết</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đúng</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những</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tên</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riếng</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viết</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sai</a:t>
            </a:r>
            <a:endParaRPr lang="en-VN" sz="3600" dirty="0">
              <a:solidFill>
                <a:schemeClr val="tx1"/>
              </a:solidFill>
              <a:latin typeface="Cambria" panose="02040503050406030204" pitchFamily="18" charset="0"/>
              <a:ea typeface="Cambria" panose="02040503050406030204" pitchFamily="18" charset="0"/>
            </a:endParaRPr>
          </a:p>
        </p:txBody>
      </p:sp>
      <p:sp>
        <p:nvSpPr>
          <p:cNvPr id="10" name="y"/>
          <p:cNvSpPr/>
          <p:nvPr/>
        </p:nvSpPr>
        <p:spPr>
          <a:xfrm>
            <a:off x="4175187" y="2922523"/>
            <a:ext cx="2831702" cy="683558"/>
          </a:xfrm>
          <a:prstGeom prst="roundRect">
            <a:avLst>
              <a:gd name="adj" fmla="val 37848"/>
            </a:avLst>
          </a:prstGeom>
          <a:solidFill>
            <a:srgbClr val="D3EFFB"/>
          </a:solidFill>
          <a:ln w="28575">
            <a:solidFill>
              <a:srgbClr val="14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404040"/>
                </a:solidFill>
                <a:latin typeface="Cambria" panose="02040503050406030204" pitchFamily="18" charset="0"/>
                <a:ea typeface="Cambria" panose="02040503050406030204" pitchFamily="18" charset="0"/>
              </a:rPr>
              <a:t>Y – </a:t>
            </a:r>
            <a:r>
              <a:rPr lang="en-GB" sz="3200" dirty="0" err="1" smtClean="0">
                <a:solidFill>
                  <a:srgbClr val="404040"/>
                </a:solidFill>
                <a:latin typeface="Cambria" panose="02040503050406030204" pitchFamily="18" charset="0"/>
                <a:ea typeface="Cambria" panose="02040503050406030204" pitchFamily="18" charset="0"/>
              </a:rPr>
              <a:t>éc</a:t>
            </a:r>
            <a:r>
              <a:rPr lang="en-GB" sz="3200" dirty="0" smtClean="0">
                <a:solidFill>
                  <a:srgbClr val="404040"/>
                </a:solidFill>
                <a:latin typeface="Cambria" panose="02040503050406030204" pitchFamily="18" charset="0"/>
                <a:ea typeface="Cambria" panose="02040503050406030204" pitchFamily="18" charset="0"/>
              </a:rPr>
              <a:t> - </a:t>
            </a:r>
            <a:r>
              <a:rPr lang="en-GB" sz="3200" dirty="0" err="1" smtClean="0">
                <a:solidFill>
                  <a:srgbClr val="404040"/>
                </a:solidFill>
                <a:latin typeface="Cambria" panose="02040503050406030204" pitchFamily="18" charset="0"/>
                <a:ea typeface="Cambria" panose="02040503050406030204" pitchFamily="18" charset="0"/>
              </a:rPr>
              <a:t>xanh</a:t>
            </a:r>
            <a:endParaRPr lang="en-GB" sz="3200" dirty="0">
              <a:solidFill>
                <a:srgbClr val="404040"/>
              </a:solidFill>
              <a:latin typeface="Cambria" panose="02040503050406030204" pitchFamily="18" charset="0"/>
              <a:ea typeface="Cambria" panose="02040503050406030204" pitchFamily="18" charset="0"/>
            </a:endParaRPr>
          </a:p>
        </p:txBody>
      </p:sp>
      <p:sp>
        <p:nvSpPr>
          <p:cNvPr id="11" name="cô"/>
          <p:cNvSpPr/>
          <p:nvPr/>
        </p:nvSpPr>
        <p:spPr>
          <a:xfrm>
            <a:off x="4175187" y="3892289"/>
            <a:ext cx="2831702" cy="683558"/>
          </a:xfrm>
          <a:prstGeom prst="roundRect">
            <a:avLst>
              <a:gd name="adj" fmla="val 37848"/>
            </a:avLst>
          </a:prstGeom>
          <a:solidFill>
            <a:srgbClr val="D3EFFB"/>
          </a:solidFill>
          <a:ln w="28575">
            <a:solidFill>
              <a:srgbClr val="14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404040"/>
                </a:solidFill>
                <a:latin typeface="Cambria" panose="02040503050406030204" pitchFamily="18" charset="0"/>
                <a:ea typeface="Cambria" panose="02040503050406030204" pitchFamily="18" charset="0"/>
              </a:rPr>
              <a:t>Cô</a:t>
            </a:r>
            <a:r>
              <a:rPr lang="en-GB" sz="3200" dirty="0" smtClean="0">
                <a:solidFill>
                  <a:srgbClr val="404040"/>
                </a:solidFill>
                <a:latin typeface="Cambria" panose="02040503050406030204" pitchFamily="18" charset="0"/>
                <a:ea typeface="Cambria" panose="02040503050406030204" pitchFamily="18" charset="0"/>
              </a:rPr>
              <a:t> – li - a</a:t>
            </a:r>
            <a:endParaRPr lang="en-GB" sz="3200" dirty="0">
              <a:solidFill>
                <a:srgbClr val="404040"/>
              </a:solidFill>
              <a:latin typeface="Cambria" panose="02040503050406030204" pitchFamily="18" charset="0"/>
              <a:ea typeface="Cambria" panose="02040503050406030204" pitchFamily="18" charset="0"/>
            </a:endParaRPr>
          </a:p>
        </p:txBody>
      </p:sp>
      <p:sp>
        <p:nvSpPr>
          <p:cNvPr id="12" name="cô"/>
          <p:cNvSpPr/>
          <p:nvPr/>
        </p:nvSpPr>
        <p:spPr>
          <a:xfrm>
            <a:off x="4171676" y="5787353"/>
            <a:ext cx="2831702" cy="683558"/>
          </a:xfrm>
          <a:prstGeom prst="roundRect">
            <a:avLst>
              <a:gd name="adj" fmla="val 37848"/>
            </a:avLst>
          </a:prstGeom>
          <a:solidFill>
            <a:srgbClr val="FCFECE"/>
          </a:solidFill>
          <a:ln w="28575">
            <a:solidFill>
              <a:srgbClr val="F5C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404040"/>
                </a:solidFill>
                <a:latin typeface="Cambria" panose="02040503050406030204" pitchFamily="18" charset="0"/>
                <a:ea typeface="Cambria" panose="02040503050406030204" pitchFamily="18" charset="0"/>
              </a:rPr>
              <a:t>Hy</a:t>
            </a:r>
            <a:r>
              <a:rPr lang="en-GB" sz="3200" dirty="0" smtClean="0">
                <a:solidFill>
                  <a:srgbClr val="404040"/>
                </a:solidFill>
                <a:latin typeface="Cambria" panose="02040503050406030204" pitchFamily="18" charset="0"/>
                <a:ea typeface="Cambria" panose="02040503050406030204" pitchFamily="18" charset="0"/>
              </a:rPr>
              <a:t> </a:t>
            </a:r>
            <a:r>
              <a:rPr lang="en-GB" sz="3200" dirty="0" err="1" smtClean="0">
                <a:solidFill>
                  <a:srgbClr val="404040"/>
                </a:solidFill>
                <a:latin typeface="Cambria" panose="02040503050406030204" pitchFamily="18" charset="0"/>
                <a:ea typeface="Cambria" panose="02040503050406030204" pitchFamily="18" charset="0"/>
              </a:rPr>
              <a:t>Lạp</a:t>
            </a:r>
            <a:endParaRPr lang="en-GB" sz="3200" dirty="0">
              <a:solidFill>
                <a:srgbClr val="404040"/>
              </a:solidFill>
              <a:latin typeface="Cambria" panose="02040503050406030204" pitchFamily="18" charset="0"/>
              <a:ea typeface="Cambria" panose="02040503050406030204" pitchFamily="18" charset="0"/>
            </a:endParaRPr>
          </a:p>
        </p:txBody>
      </p:sp>
      <p:sp>
        <p:nvSpPr>
          <p:cNvPr id="13" name="an"/>
          <p:cNvSpPr/>
          <p:nvPr/>
        </p:nvSpPr>
        <p:spPr>
          <a:xfrm>
            <a:off x="4171676" y="4839821"/>
            <a:ext cx="2831702" cy="683558"/>
          </a:xfrm>
          <a:prstGeom prst="roundRect">
            <a:avLst>
              <a:gd name="adj" fmla="val 37848"/>
            </a:avLst>
          </a:prstGeom>
          <a:solidFill>
            <a:srgbClr val="FCFECE"/>
          </a:solidFill>
          <a:ln w="28575">
            <a:solidFill>
              <a:srgbClr val="F5C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404040"/>
                </a:solidFill>
                <a:latin typeface="Cambria" panose="02040503050406030204" pitchFamily="18" charset="0"/>
                <a:ea typeface="Cambria" panose="02040503050406030204" pitchFamily="18" charset="0"/>
              </a:rPr>
              <a:t>Xơ</a:t>
            </a:r>
            <a:r>
              <a:rPr lang="en-GB" sz="3200" dirty="0" smtClean="0">
                <a:solidFill>
                  <a:srgbClr val="404040"/>
                </a:solidFill>
                <a:latin typeface="Cambria" panose="02040503050406030204" pitchFamily="18" charset="0"/>
                <a:ea typeface="Cambria" panose="02040503050406030204" pitchFamily="18" charset="0"/>
              </a:rPr>
              <a:t>-un</a:t>
            </a:r>
            <a:endParaRPr lang="en-GB" sz="3200" dirty="0">
              <a:solidFill>
                <a:srgbClr val="404040"/>
              </a:solidFill>
              <a:latin typeface="Cambria" panose="02040503050406030204" pitchFamily="18" charset="0"/>
              <a:ea typeface="Cambria" panose="02040503050406030204" pitchFamily="18" charset="0"/>
            </a:endParaRPr>
          </a:p>
        </p:txBody>
      </p:sp>
      <p:sp>
        <p:nvSpPr>
          <p:cNvPr id="14" name="Rectangle 13"/>
          <p:cNvSpPr/>
          <p:nvPr/>
        </p:nvSpPr>
        <p:spPr>
          <a:xfrm>
            <a:off x="2937067" y="1819715"/>
            <a:ext cx="6066597" cy="830997"/>
          </a:xfrm>
          <a:prstGeom prst="rect">
            <a:avLst/>
          </a:prstGeom>
        </p:spPr>
        <p:txBody>
          <a:bodyPr wrap="none">
            <a:spAutoFit/>
          </a:bodyPr>
          <a:lstStyle/>
          <a:p>
            <a:r>
              <a:rPr lang="en-US" altLang="zh-CN" sz="4800" dirty="0" err="1"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Viết</a:t>
            </a:r>
            <a:r>
              <a:rPr lang="en-US" altLang="zh-CN" sz="4800" dirty="0"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đúng</a:t>
            </a:r>
            <a:r>
              <a:rPr lang="en-US" altLang="zh-CN" sz="4800" dirty="0"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như</a:t>
            </a:r>
            <a:r>
              <a:rPr lang="en-US" altLang="zh-CN" sz="4800" dirty="0"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sau</a:t>
            </a:r>
            <a:r>
              <a:rPr lang="en-US" altLang="zh-CN" sz="4800" dirty="0"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endParaRPr lang="en-GB" dirty="0"/>
          </a:p>
        </p:txBody>
      </p:sp>
    </p:spTree>
    <p:extLst>
      <p:ext uri="{BB962C8B-B14F-4D97-AF65-F5344CB8AC3E}">
        <p14:creationId xmlns:p14="http://schemas.microsoft.com/office/powerpoint/2010/main" val="2541883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8" grpId="0" animBg="1"/>
      <p:bldP spid="8" grpId="1" animBg="1"/>
      <p:bldP spid="10" grpId="0" animBg="1"/>
      <p:bldP spid="11" grpId="0" animBg="1"/>
      <p:bldP spid="12" grpId="0" animBg="1"/>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375" y="0"/>
            <a:ext cx="6823478" cy="4394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179" y="2502284"/>
            <a:ext cx="4487045" cy="44870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853" y="-514587"/>
            <a:ext cx="1969179" cy="28287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65" y="1610137"/>
            <a:ext cx="2709402" cy="5247863"/>
          </a:xfrm>
          <a:prstGeom prst="rect">
            <a:avLst/>
          </a:prstGeom>
        </p:spPr>
      </p:pic>
      <p:pic>
        <p:nvPicPr>
          <p:cNvPr id="7" name="Picture 6"/>
          <p:cNvPicPr>
            <a:picLocks noChangeAspect="1"/>
          </p:cNvPicPr>
          <p:nvPr/>
        </p:nvPicPr>
        <p:blipFill>
          <a:blip r:embed="rId7"/>
          <a:stretch>
            <a:fillRect/>
          </a:stretch>
        </p:blipFill>
        <p:spPr>
          <a:xfrm>
            <a:off x="3054014" y="1009090"/>
            <a:ext cx="5602710" cy="2798307"/>
          </a:xfrm>
          <a:prstGeom prst="rect">
            <a:avLst/>
          </a:prstGeom>
        </p:spPr>
      </p:pic>
    </p:spTree>
    <p:extLst>
      <p:ext uri="{BB962C8B-B14F-4D97-AF65-F5344CB8AC3E}">
        <p14:creationId xmlns:p14="http://schemas.microsoft.com/office/powerpoint/2010/main" val="3085700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E25BECBC-D509-B44A-BF05-BED4D4FF0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9518" y="2849286"/>
            <a:ext cx="4195693" cy="4177318"/>
          </a:xfrm>
          <a:prstGeom prst="rect">
            <a:avLst/>
          </a:prstGeom>
        </p:spPr>
      </p:pic>
      <p:pic>
        <p:nvPicPr>
          <p:cNvPr id="33" name="图片 32">
            <a:extLst>
              <a:ext uri="{FF2B5EF4-FFF2-40B4-BE49-F238E27FC236}">
                <a16:creationId xmlns:a16="http://schemas.microsoft.com/office/drawing/2014/main" id="{B15E801E-FB51-DB44-B6FA-F48DA545A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sp>
        <p:nvSpPr>
          <p:cNvPr id="2" name="Rectangle 1"/>
          <p:cNvSpPr/>
          <p:nvPr/>
        </p:nvSpPr>
        <p:spPr>
          <a:xfrm>
            <a:off x="1959428" y="2221736"/>
            <a:ext cx="6966857" cy="2123658"/>
          </a:xfrm>
          <a:prstGeom prst="rect">
            <a:avLst/>
          </a:prstGeom>
        </p:spPr>
        <p:txBody>
          <a:bodyPr wrap="square">
            <a:spAutoFit/>
          </a:bodyPr>
          <a:lstStyle/>
          <a:p>
            <a:pPr algn="ctr"/>
            <a:r>
              <a:rPr lang="vi-VN" sz="4400" dirty="0">
                <a:solidFill>
                  <a:srgbClr val="404040"/>
                </a:solidFill>
                <a:latin typeface="Cambria" panose="02040503050406030204" pitchFamily="18" charset="0"/>
                <a:ea typeface="Cambria" panose="02040503050406030204" pitchFamily="18" charset="0"/>
              </a:rPr>
              <a:t>Sưu tầm và đọc sách báo viết về người nổi tiếng trên thế giới. </a:t>
            </a:r>
            <a:endParaRPr lang="en-GB" sz="4400" dirty="0">
              <a:solidFill>
                <a:srgbClr val="404040"/>
              </a:solidFill>
              <a:latin typeface="Cambria" panose="02040503050406030204" pitchFamily="18" charset="0"/>
              <a:ea typeface="Cambria" panose="02040503050406030204" pitchFamily="18" charset="0"/>
            </a:endParaRPr>
          </a:p>
        </p:txBody>
      </p:sp>
      <p:sp>
        <p:nvSpPr>
          <p:cNvPr id="6" name="Rectangle 5"/>
          <p:cNvSpPr/>
          <p:nvPr/>
        </p:nvSpPr>
        <p:spPr>
          <a:xfrm>
            <a:off x="2967659" y="1128677"/>
            <a:ext cx="4950394" cy="830997"/>
          </a:xfrm>
          <a:prstGeom prst="rect">
            <a:avLst/>
          </a:prstGeom>
        </p:spPr>
        <p:txBody>
          <a:bodyPr wrap="none">
            <a:spAutoFit/>
          </a:bodyPr>
          <a:lstStyle/>
          <a:p>
            <a:r>
              <a:rPr lang="en-US" altLang="zh-CN" sz="4800" dirty="0" err="1"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Làm</a:t>
            </a:r>
            <a:r>
              <a:rPr lang="en-US" altLang="zh-CN" sz="4800" dirty="0"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việc</a:t>
            </a:r>
            <a:r>
              <a:rPr lang="en-US" altLang="zh-CN" sz="4800" dirty="0"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 ở </a:t>
            </a:r>
            <a:r>
              <a:rPr lang="en-US" altLang="zh-CN" sz="4800" dirty="0" err="1"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nhà</a:t>
            </a:r>
            <a:r>
              <a:rPr lang="en-US" altLang="zh-CN" sz="4800" dirty="0" smtClean="0">
                <a:solidFill>
                  <a:srgbClr val="ED7D31">
                    <a:lumMod val="75000"/>
                  </a:srgb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endParaRPr lang="en-GB" dirty="0"/>
          </a:p>
        </p:txBody>
      </p:sp>
    </p:spTree>
    <p:extLst>
      <p:ext uri="{BB962C8B-B14F-4D97-AF65-F5344CB8AC3E}">
        <p14:creationId xmlns:p14="http://schemas.microsoft.com/office/powerpoint/2010/main" val="1206201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D82541B-FD88-227E-A643-096C7BBCC66A}"/>
              </a:ext>
            </a:extLst>
          </p:cNvPr>
          <p:cNvSpPr txBox="1"/>
          <p:nvPr/>
        </p:nvSpPr>
        <p:spPr>
          <a:xfrm>
            <a:off x="1998722" y="856512"/>
            <a:ext cx="8194555" cy="923330"/>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pPr algn="ctr"/>
            <a:r>
              <a:rPr lang="en-US" altLang="zh-CN" sz="54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DẶN DÒ</a:t>
            </a:r>
          </a:p>
        </p:txBody>
      </p:sp>
      <p:sp>
        <p:nvSpPr>
          <p:cNvPr id="5" name="文本框 4">
            <a:extLst>
              <a:ext uri="{FF2B5EF4-FFF2-40B4-BE49-F238E27FC236}">
                <a16:creationId xmlns:a16="http://schemas.microsoft.com/office/drawing/2014/main" id="{29E6EB06-963B-D443-7CBA-F61ECE8B5B92}"/>
              </a:ext>
            </a:extLst>
          </p:cNvPr>
          <p:cNvSpPr txBox="1"/>
          <p:nvPr/>
        </p:nvSpPr>
        <p:spPr>
          <a:xfrm>
            <a:off x="1430412" y="3016819"/>
            <a:ext cx="2807863" cy="954107"/>
          </a:xfrm>
          <a:prstGeom prst="rect">
            <a:avLst/>
          </a:prstGeom>
          <a:noFill/>
        </p:spPr>
        <p:txBody>
          <a:bodyPr wrap="square">
            <a:spAutoFit/>
          </a:bodyPr>
          <a:lstStyle/>
          <a:p>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1.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Hoàn</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thành</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bài</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tập</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vào</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vở</a:t>
            </a:r>
            <a:endParaRPr lang="zh-CN" altLang="en-US"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endParaRPr>
          </a:p>
        </p:txBody>
      </p:sp>
      <p:sp>
        <p:nvSpPr>
          <p:cNvPr id="13" name="文本框 12">
            <a:extLst>
              <a:ext uri="{FF2B5EF4-FFF2-40B4-BE49-F238E27FC236}">
                <a16:creationId xmlns:a16="http://schemas.microsoft.com/office/drawing/2014/main" id="{454FBDA7-2DD1-A084-96A9-06F268C5420B}"/>
              </a:ext>
            </a:extLst>
          </p:cNvPr>
          <p:cNvSpPr txBox="1"/>
          <p:nvPr/>
        </p:nvSpPr>
        <p:spPr>
          <a:xfrm>
            <a:off x="7322643" y="3195417"/>
            <a:ext cx="3984914" cy="523220"/>
          </a:xfrm>
          <a:prstGeom prst="rect">
            <a:avLst/>
          </a:prstGeom>
          <a:noFill/>
        </p:spPr>
        <p:txBody>
          <a:bodyPr wrap="square">
            <a:spAutoFit/>
          </a:bodyPr>
          <a:lstStyle/>
          <a:p>
            <a:pPr algn="ct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2</a:t>
            </a:r>
            <a:r>
              <a:rPr lang="en-US" altLang="zh-CN" sz="2800" b="1" dirty="0" smtClean="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Chuẩn</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bị</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bài</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mới</a:t>
            </a:r>
            <a:endParaRPr lang="zh-CN" altLang="en-US"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endParaRPr>
          </a:p>
        </p:txBody>
      </p:sp>
      <p:pic>
        <p:nvPicPr>
          <p:cNvPr id="14" name="图片 13">
            <a:extLst>
              <a:ext uri="{FF2B5EF4-FFF2-40B4-BE49-F238E27FC236}">
                <a16:creationId xmlns:a16="http://schemas.microsoft.com/office/drawing/2014/main" id="{309289A7-3614-514E-A8E5-1E4BA5335A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38275" y="1653233"/>
            <a:ext cx="3084368" cy="3084368"/>
          </a:xfrm>
          <a:prstGeom prst="rect">
            <a:avLst/>
          </a:prstGeom>
        </p:spPr>
      </p:pic>
    </p:spTree>
    <p:extLst>
      <p:ext uri="{BB962C8B-B14F-4D97-AF65-F5344CB8AC3E}">
        <p14:creationId xmlns:p14="http://schemas.microsoft.com/office/powerpoint/2010/main" val="309120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375" y="0"/>
            <a:ext cx="6823478" cy="4394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179" y="2502284"/>
            <a:ext cx="4487045" cy="44870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853" y="-514587"/>
            <a:ext cx="1969179" cy="28287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65" y="1610137"/>
            <a:ext cx="2709402" cy="5247863"/>
          </a:xfrm>
          <a:prstGeom prst="rect">
            <a:avLst/>
          </a:prstGeom>
        </p:spPr>
      </p:pic>
      <p:pic>
        <p:nvPicPr>
          <p:cNvPr id="7" name="Picture 6"/>
          <p:cNvPicPr>
            <a:picLocks noChangeAspect="1"/>
          </p:cNvPicPr>
          <p:nvPr/>
        </p:nvPicPr>
        <p:blipFill>
          <a:blip r:embed="rId7"/>
          <a:stretch>
            <a:fillRect/>
          </a:stretch>
        </p:blipFill>
        <p:spPr>
          <a:xfrm>
            <a:off x="2924898" y="1103130"/>
            <a:ext cx="6090432" cy="2798307"/>
          </a:xfrm>
          <a:prstGeom prst="rect">
            <a:avLst/>
          </a:prstGeom>
        </p:spPr>
      </p:pic>
    </p:spTree>
    <p:extLst>
      <p:ext uri="{BB962C8B-B14F-4D97-AF65-F5344CB8AC3E}">
        <p14:creationId xmlns:p14="http://schemas.microsoft.com/office/powerpoint/2010/main" val="578116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59B48824-908B-D02D-EDAD-8194B5574DBF}"/>
              </a:ext>
            </a:extLst>
          </p:cNvPr>
          <p:cNvSpPr txBox="1"/>
          <p:nvPr/>
        </p:nvSpPr>
        <p:spPr>
          <a:xfrm>
            <a:off x="4682510" y="4161194"/>
            <a:ext cx="3177078" cy="307777"/>
          </a:xfrm>
          <a:prstGeom prst="rect">
            <a:avLst/>
          </a:prstGeom>
          <a:noFill/>
        </p:spPr>
        <p:txBody>
          <a:bodyPr wrap="square">
            <a:noAutofit/>
          </a:bodyPr>
          <a:lstStyle/>
          <a:p>
            <a:pPr algn="dist"/>
            <a:r>
              <a:rPr lang="en-US" altLang="zh-CN" sz="1400" b="1" dirty="0">
                <a:solidFill>
                  <a:schemeClr val="accent5">
                    <a:lumMod val="7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HẸN GẶP LẠI</a:t>
            </a:r>
          </a:p>
        </p:txBody>
      </p:sp>
      <p:sp>
        <p:nvSpPr>
          <p:cNvPr id="11" name="副标题 2">
            <a:extLst>
              <a:ext uri="{FF2B5EF4-FFF2-40B4-BE49-F238E27FC236}">
                <a16:creationId xmlns:a16="http://schemas.microsoft.com/office/drawing/2014/main" id="{B43857EC-A1C2-86EF-0263-6493F6C6A731}"/>
              </a:ext>
            </a:extLst>
          </p:cNvPr>
          <p:cNvSpPr txBox="1">
            <a:spLocks/>
          </p:cNvSpPr>
          <p:nvPr/>
        </p:nvSpPr>
        <p:spPr>
          <a:xfrm>
            <a:off x="4124757" y="2022993"/>
            <a:ext cx="3805766" cy="48841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lnSpc>
                <a:spcPct val="100000"/>
              </a:lnSpc>
              <a:buFont typeface="Arial" panose="020B0604020202020204" pitchFamily="34" charset="0"/>
              <a:buNone/>
            </a:pPr>
            <a:r>
              <a:rPr lang="en-US" altLang="zh-CN" b="1" dirty="0">
                <a:solidFill>
                  <a:schemeClr val="tx1">
                    <a:lumMod val="65000"/>
                    <a:lumOff val="35000"/>
                  </a:schemeClr>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CẢM ƠN CÁC EM </a:t>
            </a:r>
            <a:endParaRPr lang="zh-CN" altLang="en-US" b="1" dirty="0">
              <a:solidFill>
                <a:schemeClr val="tx1">
                  <a:lumMod val="65000"/>
                  <a:lumOff val="35000"/>
                </a:schemeClr>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endParaRPr>
          </a:p>
        </p:txBody>
      </p:sp>
      <p:pic>
        <p:nvPicPr>
          <p:cNvPr id="14" name="图片 13">
            <a:extLst>
              <a:ext uri="{FF2B5EF4-FFF2-40B4-BE49-F238E27FC236}">
                <a16:creationId xmlns:a16="http://schemas.microsoft.com/office/drawing/2014/main" id="{9ACA1975-FF23-7747-AEED-5BCC2F5E85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pic>
        <p:nvPicPr>
          <p:cNvPr id="17" name="图片 16">
            <a:extLst>
              <a:ext uri="{FF2B5EF4-FFF2-40B4-BE49-F238E27FC236}">
                <a16:creationId xmlns:a16="http://schemas.microsoft.com/office/drawing/2014/main" id="{0C69AACD-CBA7-5F40-A1FB-1C5ED8F912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41026">
            <a:off x="10460842" y="1643844"/>
            <a:ext cx="1554486" cy="1554486"/>
          </a:xfrm>
          <a:prstGeom prst="rect">
            <a:avLst/>
          </a:prstGeom>
        </p:spPr>
      </p:pic>
      <p:pic>
        <p:nvPicPr>
          <p:cNvPr id="3" name="Picture 2"/>
          <p:cNvPicPr>
            <a:picLocks noChangeAspect="1"/>
          </p:cNvPicPr>
          <p:nvPr/>
        </p:nvPicPr>
        <p:blipFill>
          <a:blip r:embed="rId5"/>
          <a:stretch>
            <a:fillRect/>
          </a:stretch>
        </p:blipFill>
        <p:spPr>
          <a:xfrm>
            <a:off x="1913781" y="1880482"/>
            <a:ext cx="8364437" cy="3097036"/>
          </a:xfrm>
          <a:prstGeom prst="rect">
            <a:avLst/>
          </a:prstGeom>
        </p:spPr>
      </p:pic>
    </p:spTree>
    <p:extLst>
      <p:ext uri="{BB962C8B-B14F-4D97-AF65-F5344CB8AC3E}">
        <p14:creationId xmlns:p14="http://schemas.microsoft.com/office/powerpoint/2010/main" val="388899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1"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E25BECBC-D509-B44A-BF05-BED4D4FF0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9518" y="2849286"/>
            <a:ext cx="4195693" cy="4177318"/>
          </a:xfrm>
          <a:prstGeom prst="rect">
            <a:avLst/>
          </a:prstGeom>
        </p:spPr>
      </p:pic>
      <p:pic>
        <p:nvPicPr>
          <p:cNvPr id="33" name="图片 32">
            <a:extLst>
              <a:ext uri="{FF2B5EF4-FFF2-40B4-BE49-F238E27FC236}">
                <a16:creationId xmlns:a16="http://schemas.microsoft.com/office/drawing/2014/main" id="{B15E801E-FB51-DB44-B6FA-F48DA545A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sp>
        <p:nvSpPr>
          <p:cNvPr id="2" name="TextBox 1">
            <a:extLst>
              <a:ext uri="{FF2B5EF4-FFF2-40B4-BE49-F238E27FC236}">
                <a16:creationId xmlns:a16="http://schemas.microsoft.com/office/drawing/2014/main" id="{218E7AAF-EE68-BE46-9FCB-008155735E13}"/>
              </a:ext>
            </a:extLst>
          </p:cNvPr>
          <p:cNvSpPr txBox="1"/>
          <p:nvPr/>
        </p:nvSpPr>
        <p:spPr>
          <a:xfrm>
            <a:off x="3138312" y="1882823"/>
            <a:ext cx="5644444" cy="2616101"/>
          </a:xfrm>
          <a:prstGeom prst="rect">
            <a:avLst/>
          </a:prstGeom>
          <a:noFill/>
        </p:spPr>
        <p:txBody>
          <a:bodyPr wrap="square" rtlCol="0">
            <a:spAutoFit/>
          </a:bodyPr>
          <a:lstStyle/>
          <a:p>
            <a:pPr algn="ctr"/>
            <a:r>
              <a:rPr lang="en-GB" sz="4400" dirty="0" err="1" smtClean="0">
                <a:effectLst/>
                <a:latin typeface="Cambria" panose="02040503050406030204" pitchFamily="18" charset="0"/>
                <a:ea typeface="Times New Roman" panose="02020603050405020304" pitchFamily="18" charset="0"/>
              </a:rPr>
              <a:t>Kể</a:t>
            </a:r>
            <a:r>
              <a:rPr lang="en-GB" sz="4400" dirty="0" smtClean="0">
                <a:effectLst/>
                <a:latin typeface="Cambria" panose="02040503050406030204" pitchFamily="18" charset="0"/>
                <a:ea typeface="Times New Roman" panose="02020603050405020304" pitchFamily="18" charset="0"/>
              </a:rPr>
              <a:t> </a:t>
            </a:r>
            <a:r>
              <a:rPr lang="en-GB" sz="4400" dirty="0" err="1" smtClean="0">
                <a:effectLst/>
                <a:latin typeface="Cambria" panose="02040503050406030204" pitchFamily="18" charset="0"/>
                <a:ea typeface="Times New Roman" panose="02020603050405020304" pitchFamily="18" charset="0"/>
              </a:rPr>
              <a:t>tên</a:t>
            </a:r>
            <a:r>
              <a:rPr lang="en-GB" sz="4400" dirty="0">
                <a:latin typeface="Cambria" panose="02040503050406030204" pitchFamily="18" charset="0"/>
                <a:ea typeface="Times New Roman" panose="02020603050405020304" pitchFamily="18" charset="0"/>
              </a:rPr>
              <a:t> </a:t>
            </a:r>
            <a:r>
              <a:rPr lang="en-GB" sz="4400" dirty="0" err="1" smtClean="0">
                <a:latin typeface="Cambria" panose="02040503050406030204" pitchFamily="18" charset="0"/>
                <a:ea typeface="Times New Roman" panose="02020603050405020304" pitchFamily="18" charset="0"/>
              </a:rPr>
              <a:t>những</a:t>
            </a:r>
            <a:r>
              <a:rPr lang="en-GB" sz="4400" dirty="0" smtClean="0">
                <a:latin typeface="Cambria" panose="02040503050406030204" pitchFamily="18" charset="0"/>
                <a:ea typeface="Times New Roman" panose="02020603050405020304" pitchFamily="18" charset="0"/>
              </a:rPr>
              <a:t> </a:t>
            </a:r>
            <a:r>
              <a:rPr lang="en-GB" sz="4400" dirty="0" err="1" smtClean="0">
                <a:latin typeface="Cambria" panose="02040503050406030204" pitchFamily="18" charset="0"/>
                <a:ea typeface="Times New Roman" panose="02020603050405020304" pitchFamily="18" charset="0"/>
              </a:rPr>
              <a:t>người</a:t>
            </a:r>
            <a:r>
              <a:rPr lang="en-GB" sz="4400" dirty="0" smtClean="0">
                <a:latin typeface="Cambria" panose="02040503050406030204" pitchFamily="18" charset="0"/>
                <a:ea typeface="Times New Roman" panose="02020603050405020304" pitchFamily="18" charset="0"/>
              </a:rPr>
              <a:t> </a:t>
            </a:r>
            <a:r>
              <a:rPr lang="en-GB" sz="4400" dirty="0" err="1" smtClean="0">
                <a:latin typeface="Cambria" panose="02040503050406030204" pitchFamily="18" charset="0"/>
                <a:ea typeface="Times New Roman" panose="02020603050405020304" pitchFamily="18" charset="0"/>
              </a:rPr>
              <a:t>nổi</a:t>
            </a:r>
            <a:r>
              <a:rPr lang="en-GB" sz="4400" dirty="0" smtClean="0">
                <a:latin typeface="Cambria" panose="02040503050406030204" pitchFamily="18" charset="0"/>
                <a:ea typeface="Times New Roman" panose="02020603050405020304" pitchFamily="18" charset="0"/>
              </a:rPr>
              <a:t> </a:t>
            </a:r>
            <a:r>
              <a:rPr lang="en-GB" sz="4400" dirty="0" err="1" smtClean="0">
                <a:latin typeface="Cambria" panose="02040503050406030204" pitchFamily="18" charset="0"/>
                <a:ea typeface="Times New Roman" panose="02020603050405020304" pitchFamily="18" charset="0"/>
              </a:rPr>
              <a:t>tiếng</a:t>
            </a:r>
            <a:r>
              <a:rPr lang="en-GB" sz="4400" dirty="0" smtClean="0">
                <a:latin typeface="Cambria" panose="02040503050406030204" pitchFamily="18" charset="0"/>
                <a:ea typeface="Times New Roman" panose="02020603050405020304" pitchFamily="18" charset="0"/>
              </a:rPr>
              <a:t> </a:t>
            </a:r>
            <a:r>
              <a:rPr lang="en-GB" sz="4400" dirty="0" err="1" smtClean="0">
                <a:latin typeface="Cambria" panose="02040503050406030204" pitchFamily="18" charset="0"/>
                <a:ea typeface="Times New Roman" panose="02020603050405020304" pitchFamily="18" charset="0"/>
              </a:rPr>
              <a:t>mà</a:t>
            </a:r>
            <a:r>
              <a:rPr lang="en-GB" sz="4400" dirty="0" smtClean="0">
                <a:latin typeface="Cambria" panose="02040503050406030204" pitchFamily="18" charset="0"/>
                <a:ea typeface="Times New Roman" panose="02020603050405020304" pitchFamily="18" charset="0"/>
              </a:rPr>
              <a:t> </a:t>
            </a:r>
            <a:r>
              <a:rPr lang="en-GB" sz="4400" dirty="0" err="1" smtClean="0">
                <a:latin typeface="Cambria" panose="02040503050406030204" pitchFamily="18" charset="0"/>
                <a:ea typeface="Times New Roman" panose="02020603050405020304" pitchFamily="18" charset="0"/>
              </a:rPr>
              <a:t>em</a:t>
            </a:r>
            <a:r>
              <a:rPr lang="en-GB" sz="4400" dirty="0" smtClean="0">
                <a:latin typeface="Cambria" panose="02040503050406030204" pitchFamily="18" charset="0"/>
                <a:ea typeface="Times New Roman" panose="02020603050405020304" pitchFamily="18" charset="0"/>
              </a:rPr>
              <a:t> </a:t>
            </a:r>
            <a:r>
              <a:rPr lang="en-GB" sz="4400" dirty="0" err="1" smtClean="0">
                <a:latin typeface="Cambria" panose="02040503050406030204" pitchFamily="18" charset="0"/>
                <a:ea typeface="Times New Roman" panose="02020603050405020304" pitchFamily="18" charset="0"/>
              </a:rPr>
              <a:t>biết</a:t>
            </a:r>
            <a:r>
              <a:rPr lang="en-GB" sz="4400" dirty="0" smtClean="0">
                <a:latin typeface="Cambria" panose="02040503050406030204" pitchFamily="18" charset="0"/>
                <a:ea typeface="Times New Roman" panose="02020603050405020304" pitchFamily="18" charset="0"/>
              </a:rPr>
              <a:t>. </a:t>
            </a:r>
            <a:r>
              <a:rPr lang="en-GB" sz="4400" dirty="0" err="1" smtClean="0">
                <a:latin typeface="Cambria" panose="02040503050406030204" pitchFamily="18" charset="0"/>
                <a:ea typeface="Times New Roman" panose="02020603050405020304" pitchFamily="18" charset="0"/>
              </a:rPr>
              <a:t>Em</a:t>
            </a:r>
            <a:r>
              <a:rPr lang="en-GB" sz="4400" dirty="0" smtClean="0">
                <a:latin typeface="Cambria" panose="02040503050406030204" pitchFamily="18" charset="0"/>
                <a:ea typeface="Times New Roman" panose="02020603050405020304" pitchFamily="18" charset="0"/>
              </a:rPr>
              <a:t> </a:t>
            </a:r>
            <a:r>
              <a:rPr lang="en-GB" sz="4400" dirty="0" err="1" smtClean="0">
                <a:latin typeface="Cambria" panose="02040503050406030204" pitchFamily="18" charset="0"/>
                <a:ea typeface="Times New Roman" panose="02020603050405020304" pitchFamily="18" charset="0"/>
              </a:rPr>
              <a:t>học</a:t>
            </a:r>
            <a:r>
              <a:rPr lang="en-GB" sz="4400" dirty="0" smtClean="0">
                <a:latin typeface="Cambria" panose="02040503050406030204" pitchFamily="18" charset="0"/>
                <a:ea typeface="Times New Roman" panose="02020603050405020304" pitchFamily="18" charset="0"/>
              </a:rPr>
              <a:t> </a:t>
            </a:r>
            <a:r>
              <a:rPr lang="en-GB" sz="4400" dirty="0" err="1" smtClean="0">
                <a:latin typeface="Cambria" panose="02040503050406030204" pitchFamily="18" charset="0"/>
                <a:ea typeface="Times New Roman" panose="02020603050405020304" pitchFamily="18" charset="0"/>
              </a:rPr>
              <a:t>được</a:t>
            </a:r>
            <a:r>
              <a:rPr lang="en-GB" sz="4400" dirty="0" smtClean="0">
                <a:latin typeface="Cambria" panose="02040503050406030204" pitchFamily="18" charset="0"/>
                <a:ea typeface="Times New Roman" panose="02020603050405020304" pitchFamily="18" charset="0"/>
              </a:rPr>
              <a:t> </a:t>
            </a:r>
            <a:r>
              <a:rPr lang="en-GB" sz="4400" dirty="0" err="1" smtClean="0">
                <a:latin typeface="Cambria" panose="02040503050406030204" pitchFamily="18" charset="0"/>
                <a:ea typeface="Times New Roman" panose="02020603050405020304" pitchFamily="18" charset="0"/>
              </a:rPr>
              <a:t>gì</a:t>
            </a:r>
            <a:r>
              <a:rPr lang="en-GB" sz="4400" dirty="0" smtClean="0">
                <a:latin typeface="Cambria" panose="02040503050406030204" pitchFamily="18" charset="0"/>
                <a:ea typeface="Times New Roman" panose="02020603050405020304" pitchFamily="18" charset="0"/>
              </a:rPr>
              <a:t> </a:t>
            </a:r>
            <a:r>
              <a:rPr lang="en-GB" sz="4400" dirty="0" err="1" smtClean="0">
                <a:latin typeface="Cambria" panose="02040503050406030204" pitchFamily="18" charset="0"/>
                <a:ea typeface="Times New Roman" panose="02020603050405020304" pitchFamily="18" charset="0"/>
              </a:rPr>
              <a:t>từ</a:t>
            </a:r>
            <a:r>
              <a:rPr lang="en-GB" sz="4400" dirty="0" smtClean="0">
                <a:latin typeface="Cambria" panose="02040503050406030204" pitchFamily="18" charset="0"/>
                <a:ea typeface="Times New Roman" panose="02020603050405020304" pitchFamily="18" charset="0"/>
              </a:rPr>
              <a:t> </a:t>
            </a:r>
            <a:r>
              <a:rPr lang="en-GB" sz="4400" dirty="0" err="1" smtClean="0">
                <a:latin typeface="Cambria" panose="02040503050406030204" pitchFamily="18" charset="0"/>
                <a:ea typeface="Times New Roman" panose="02020603050405020304" pitchFamily="18" charset="0"/>
              </a:rPr>
              <a:t>họ</a:t>
            </a:r>
            <a:r>
              <a:rPr lang="en-GB" sz="4400" dirty="0" smtClean="0">
                <a:latin typeface="Cambria" panose="02040503050406030204" pitchFamily="18" charset="0"/>
                <a:ea typeface="Times New Roman" panose="02020603050405020304" pitchFamily="18" charset="0"/>
              </a:rPr>
              <a:t>.</a:t>
            </a:r>
            <a:r>
              <a:rPr lang="en-GB" sz="4400" dirty="0" smtClean="0">
                <a:effectLst/>
                <a:latin typeface="Cambria" panose="02040503050406030204" pitchFamily="18" charset="0"/>
                <a:ea typeface="Times New Roman" panose="02020603050405020304" pitchFamily="18" charset="0"/>
              </a:rPr>
              <a:t> </a:t>
            </a:r>
            <a:endParaRPr lang="en-VN" sz="4400" dirty="0">
              <a:effectLst/>
              <a:latin typeface="Cambria" panose="02040503050406030204" pitchFamily="18" charset="0"/>
              <a:ea typeface="Times New Roman" panose="02020603050405020304" pitchFamily="18" charset="0"/>
            </a:endParaRPr>
          </a:p>
          <a:p>
            <a:pPr algn="ctr"/>
            <a:endParaRPr lang="en-VN" sz="3200" dirty="0"/>
          </a:p>
        </p:txBody>
      </p:sp>
      <p:pic>
        <p:nvPicPr>
          <p:cNvPr id="4" name="Picture 3"/>
          <p:cNvPicPr>
            <a:picLocks noChangeAspect="1"/>
          </p:cNvPicPr>
          <p:nvPr/>
        </p:nvPicPr>
        <p:blipFill>
          <a:blip r:embed="rId5"/>
          <a:stretch>
            <a:fillRect/>
          </a:stretch>
        </p:blipFill>
        <p:spPr>
          <a:xfrm>
            <a:off x="0" y="1777493"/>
            <a:ext cx="2712955" cy="5249111"/>
          </a:xfrm>
          <a:prstGeom prst="rect">
            <a:avLst/>
          </a:prstGeom>
        </p:spPr>
      </p:pic>
    </p:spTree>
    <p:extLst>
      <p:ext uri="{BB962C8B-B14F-4D97-AF65-F5344CB8AC3E}">
        <p14:creationId xmlns:p14="http://schemas.microsoft.com/office/powerpoint/2010/main" val="245282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375" y="0"/>
            <a:ext cx="6823478" cy="4394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179" y="2502284"/>
            <a:ext cx="4487045" cy="44870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853" y="-514587"/>
            <a:ext cx="1969179" cy="28287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65" y="1610137"/>
            <a:ext cx="2709402" cy="5247863"/>
          </a:xfrm>
          <a:prstGeom prst="rect">
            <a:avLst/>
          </a:prstGeom>
        </p:spPr>
      </p:pic>
      <p:pic>
        <p:nvPicPr>
          <p:cNvPr id="7" name="Picture 6"/>
          <p:cNvPicPr>
            <a:picLocks noChangeAspect="1"/>
          </p:cNvPicPr>
          <p:nvPr/>
        </p:nvPicPr>
        <p:blipFill>
          <a:blip r:embed="rId7"/>
          <a:stretch>
            <a:fillRect/>
          </a:stretch>
        </p:blipFill>
        <p:spPr>
          <a:xfrm>
            <a:off x="2937067" y="1103130"/>
            <a:ext cx="5773412" cy="2798307"/>
          </a:xfrm>
          <a:prstGeom prst="rect">
            <a:avLst/>
          </a:prstGeom>
        </p:spPr>
      </p:pic>
    </p:spTree>
    <p:extLst>
      <p:ext uri="{BB962C8B-B14F-4D97-AF65-F5344CB8AC3E}">
        <p14:creationId xmlns:p14="http://schemas.microsoft.com/office/powerpoint/2010/main" val="469303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7215" y="1501090"/>
            <a:ext cx="4595191" cy="4595191"/>
          </a:xfrm>
          <a:prstGeom prst="rect">
            <a:avLst/>
          </a:prstGeom>
        </p:spPr>
      </p:pic>
      <p:pic>
        <p:nvPicPr>
          <p:cNvPr id="5" name="Picture 4"/>
          <p:cNvPicPr>
            <a:picLocks noChangeAspect="1"/>
          </p:cNvPicPr>
          <p:nvPr/>
        </p:nvPicPr>
        <p:blipFill rotWithShape="1">
          <a:blip r:embed="rId3"/>
          <a:srcRect b="43481"/>
          <a:stretch/>
        </p:blipFill>
        <p:spPr>
          <a:xfrm>
            <a:off x="5590860" y="1939896"/>
            <a:ext cx="6224555" cy="21466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0EA7E1F-5E64-9C37-3251-8B8DC6F4AA67}"/>
              </a:ext>
            </a:extLst>
          </p:cNvPr>
          <p:cNvSpPr txBox="1"/>
          <p:nvPr/>
        </p:nvSpPr>
        <p:spPr>
          <a:xfrm>
            <a:off x="1699475" y="1311322"/>
            <a:ext cx="9849058" cy="3539430"/>
          </a:xfrm>
          <a:prstGeom prst="rect">
            <a:avLst/>
          </a:prstGeom>
          <a:noFill/>
        </p:spPr>
        <p:txBody>
          <a:bodyPr wrap="square">
            <a:spAutoFit/>
          </a:bodyPr>
          <a:lstStyle/>
          <a:p>
            <a:pPr indent="361950" algn="just"/>
            <a:r>
              <a:rPr lang="en-US"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N</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gừng </a:t>
            </a:r>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một chút, ông tiếp</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a:t>
            </a:r>
            <a:endPar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a:p>
            <a:pPr indent="271463" algn="just"/>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a:t>
            </a:r>
            <a:endPar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pic>
        <p:nvPicPr>
          <p:cNvPr id="4" name="图片 3">
            <a:extLst>
              <a:ext uri="{FF2B5EF4-FFF2-40B4-BE49-F238E27FC236}">
                <a16:creationId xmlns:a16="http://schemas.microsoft.com/office/drawing/2014/main" id="{66588B35-903B-C14C-B0FC-EAE28C051E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303" y="3850595"/>
            <a:ext cx="3130236" cy="3130236"/>
          </a:xfrm>
          <a:prstGeom prst="rect">
            <a:avLst/>
          </a:prstGeom>
        </p:spPr>
      </p:pic>
      <p:pic>
        <p:nvPicPr>
          <p:cNvPr id="2" name="Picture 1"/>
          <p:cNvPicPr>
            <a:picLocks noChangeAspect="1"/>
          </p:cNvPicPr>
          <p:nvPr/>
        </p:nvPicPr>
        <p:blipFill>
          <a:blip r:embed="rId3"/>
          <a:stretch>
            <a:fillRect/>
          </a:stretch>
        </p:blipFill>
        <p:spPr>
          <a:xfrm>
            <a:off x="392859" y="341974"/>
            <a:ext cx="3962743" cy="969348"/>
          </a:xfrm>
          <a:prstGeom prst="rect">
            <a:avLst/>
          </a:prstGeom>
        </p:spPr>
      </p:pic>
      <p:sp>
        <p:nvSpPr>
          <p:cNvPr id="3" name="Rectangle 2"/>
          <p:cNvSpPr/>
          <p:nvPr/>
        </p:nvSpPr>
        <p:spPr>
          <a:xfrm>
            <a:off x="7510612" y="4892493"/>
            <a:ext cx="3618298" cy="523220"/>
          </a:xfrm>
          <a:prstGeom prst="rect">
            <a:avLst/>
          </a:prstGeom>
        </p:spPr>
        <p:txBody>
          <a:bodyPr wrap="none">
            <a:spAutoFit/>
          </a:bodyPr>
          <a:lstStyle/>
          <a:p>
            <a:r>
              <a:rPr lang="en-GB" sz="2800" i="1" dirty="0">
                <a:solidFill>
                  <a:srgbClr val="404040"/>
                </a:solidFill>
                <a:latin typeface="Cambria" panose="02040503050406030204" pitchFamily="18" charset="0"/>
                <a:ea typeface="Cambria" panose="02040503050406030204" pitchFamily="18" charset="0"/>
              </a:rPr>
              <a:t> (Theo Cao </a:t>
            </a:r>
            <a:r>
              <a:rPr lang="en-GB" sz="2800" i="1" dirty="0" err="1">
                <a:solidFill>
                  <a:srgbClr val="404040"/>
                </a:solidFill>
                <a:latin typeface="Cambria" panose="02040503050406030204" pitchFamily="18" charset="0"/>
                <a:ea typeface="Cambria" panose="02040503050406030204" pitchFamily="18" charset="0"/>
              </a:rPr>
              <a:t>Linh</a:t>
            </a:r>
            <a:r>
              <a:rPr lang="en-GB" sz="2800" i="1" dirty="0">
                <a:solidFill>
                  <a:srgbClr val="404040"/>
                </a:solidFill>
                <a:latin typeface="Cambria" panose="02040503050406030204" pitchFamily="18" charset="0"/>
                <a:ea typeface="Cambria" panose="02040503050406030204" pitchFamily="18" charset="0"/>
              </a:rPr>
              <a:t> </a:t>
            </a:r>
            <a:r>
              <a:rPr lang="en-GB" sz="2800" i="1" dirty="0" err="1">
                <a:solidFill>
                  <a:srgbClr val="404040"/>
                </a:solidFill>
                <a:latin typeface="Cambria" panose="02040503050406030204" pitchFamily="18" charset="0"/>
                <a:ea typeface="Cambria" panose="02040503050406030204" pitchFamily="18" charset="0"/>
              </a:rPr>
              <a:t>Quân</a:t>
            </a:r>
            <a:r>
              <a:rPr lang="en-GB" sz="2800" i="1" dirty="0">
                <a:solidFill>
                  <a:srgbClr val="40404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4">
            <a:extLst>
              <a:ext uri="{FF2B5EF4-FFF2-40B4-BE49-F238E27FC236}">
                <a16:creationId xmlns:a16="http://schemas.microsoft.com/office/drawing/2014/main" id="{10EA7E1F-5E64-9C37-3251-8B8DC6F4AA67}"/>
              </a:ext>
            </a:extLst>
          </p:cNvPr>
          <p:cNvSpPr txBox="1"/>
          <p:nvPr/>
        </p:nvSpPr>
        <p:spPr>
          <a:xfrm>
            <a:off x="746470" y="679052"/>
            <a:ext cx="10665551" cy="3539430"/>
          </a:xfrm>
          <a:prstGeom prst="rect">
            <a:avLst/>
          </a:prstGeom>
          <a:noFill/>
        </p:spPr>
        <p:txBody>
          <a:bodyPr wrap="square">
            <a:spAutoFit/>
          </a:bodyPr>
          <a:lstStyle/>
          <a:p>
            <a:pPr indent="361950" algn="just"/>
            <a:r>
              <a:rPr lang="en-US"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N</a:t>
            </a:r>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gừng một chút, ông tiếp:</a:t>
            </a:r>
          </a:p>
          <a:p>
            <a:pPr indent="271463" algn="just"/>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yên.</a:t>
            </a:r>
            <a:endPar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pic>
        <p:nvPicPr>
          <p:cNvPr id="4" name="图片 3">
            <a:extLst>
              <a:ext uri="{FF2B5EF4-FFF2-40B4-BE49-F238E27FC236}">
                <a16:creationId xmlns:a16="http://schemas.microsoft.com/office/drawing/2014/main" id="{66588B35-903B-C14C-B0FC-EAE28C051E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093" y="4000672"/>
            <a:ext cx="3130236" cy="3130236"/>
          </a:xfrm>
          <a:prstGeom prst="rect">
            <a:avLst/>
          </a:prstGeom>
        </p:spPr>
      </p:pic>
      <p:sp>
        <p:nvSpPr>
          <p:cNvPr id="8" name="Rounded Rectangle 7">
            <a:extLst>
              <a:ext uri="{FF2B5EF4-FFF2-40B4-BE49-F238E27FC236}">
                <a16:creationId xmlns:a16="http://schemas.microsoft.com/office/drawing/2014/main" id="{6FB932DA-F19C-F942-AFC6-6DDB9544C559}"/>
              </a:ext>
            </a:extLst>
          </p:cNvPr>
          <p:cNvSpPr/>
          <p:nvPr/>
        </p:nvSpPr>
        <p:spPr>
          <a:xfrm>
            <a:off x="1776707" y="4472644"/>
            <a:ext cx="4339274" cy="1191354"/>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Cambria" panose="02040503050406030204" pitchFamily="18" charset="0"/>
                <a:ea typeface="Cambria" panose="02040503050406030204" pitchFamily="18" charset="0"/>
              </a:rPr>
              <a:t>Đoạn</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văn</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có</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bao</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nhiêu</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câu</a:t>
            </a:r>
            <a:r>
              <a:rPr lang="en-US" sz="3600" dirty="0" smtClean="0">
                <a:solidFill>
                  <a:schemeClr val="tx1"/>
                </a:solidFill>
                <a:latin typeface="Cambria" panose="02040503050406030204" pitchFamily="18" charset="0"/>
                <a:ea typeface="Cambria" panose="02040503050406030204" pitchFamily="18" charset="0"/>
              </a:rPr>
              <a:t>?</a:t>
            </a:r>
            <a:endParaRPr lang="en-VN" sz="3600" dirty="0">
              <a:solidFill>
                <a:schemeClr val="tx1"/>
              </a:solidFill>
              <a:latin typeface="Cambria" panose="02040503050406030204" pitchFamily="18" charset="0"/>
              <a:ea typeface="Cambria" panose="02040503050406030204" pitchFamily="18" charset="0"/>
            </a:endParaRPr>
          </a:p>
        </p:txBody>
      </p:sp>
      <p:grpSp>
        <p:nvGrpSpPr>
          <p:cNvPr id="20" name="Group 19">
            <a:extLst>
              <a:ext uri="{FF2B5EF4-FFF2-40B4-BE49-F238E27FC236}">
                <a16:creationId xmlns:a16="http://schemas.microsoft.com/office/drawing/2014/main" id="{710FB274-A63C-EF44-BDFE-4251C5A8AFC0}"/>
              </a:ext>
            </a:extLst>
          </p:cNvPr>
          <p:cNvGrpSpPr/>
          <p:nvPr/>
        </p:nvGrpSpPr>
        <p:grpSpPr>
          <a:xfrm>
            <a:off x="6474628" y="2833741"/>
            <a:ext cx="5076042" cy="4079357"/>
            <a:chOff x="4499688" y="3933917"/>
            <a:chExt cx="3494385" cy="2924081"/>
          </a:xfrm>
        </p:grpSpPr>
        <p:pic>
          <p:nvPicPr>
            <p:cNvPr id="21" name="图片 8">
              <a:extLst>
                <a:ext uri="{FF2B5EF4-FFF2-40B4-BE49-F238E27FC236}">
                  <a16:creationId xmlns:a16="http://schemas.microsoft.com/office/drawing/2014/main" id="{B5A053D2-88E4-A843-B304-0FCD3DDD4F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99688" y="3933917"/>
              <a:ext cx="3494385" cy="2924081"/>
            </a:xfrm>
            <a:prstGeom prst="rect">
              <a:avLst/>
            </a:prstGeom>
          </p:spPr>
        </p:pic>
        <p:sp>
          <p:nvSpPr>
            <p:cNvPr id="26" name="Rectangle 25">
              <a:extLst>
                <a:ext uri="{FF2B5EF4-FFF2-40B4-BE49-F238E27FC236}">
                  <a16:creationId xmlns:a16="http://schemas.microsoft.com/office/drawing/2014/main" id="{544D1805-E475-144E-A7EF-D1CDC0FF1599}"/>
                </a:ext>
              </a:extLst>
            </p:cNvPr>
            <p:cNvSpPr/>
            <p:nvPr/>
          </p:nvSpPr>
          <p:spPr>
            <a:xfrm>
              <a:off x="4595135" y="5418053"/>
              <a:ext cx="3303491" cy="474321"/>
            </a:xfrm>
            <a:prstGeom prst="rect">
              <a:avLst/>
            </a:prstGeom>
            <a:noFill/>
          </p:spPr>
          <p:txBody>
            <a:bodyPr wrap="square" lIns="274320" tIns="18288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smtClean="0">
                  <a:ln/>
                  <a:solidFill>
                    <a:srgbClr val="FF0000"/>
                  </a:solidFill>
                  <a:effectLst/>
                  <a:latin typeface="#9SLIDE07 SVN-ZICLETS MEDIUM" panose="02000603000000000000" pitchFamily="2" charset="0"/>
                </a:rPr>
                <a:t>6 </a:t>
              </a:r>
              <a:r>
                <a:rPr lang="en-US" sz="2800" b="1" cap="none" spc="0" dirty="0" err="1" smtClean="0">
                  <a:ln/>
                  <a:solidFill>
                    <a:srgbClr val="FF0000"/>
                  </a:solidFill>
                  <a:effectLst/>
                  <a:latin typeface="#9SLIDE07 SVN-ZICLETS MEDIUM" panose="02000603000000000000" pitchFamily="2" charset="0"/>
                </a:rPr>
                <a:t>câu</a:t>
              </a:r>
              <a:r>
                <a:rPr lang="en-US" sz="2800" b="1" cap="none" spc="0" dirty="0" smtClean="0">
                  <a:ln/>
                  <a:solidFill>
                    <a:srgbClr val="FF0000"/>
                  </a:solidFill>
                  <a:effectLst/>
                  <a:latin typeface="#9SLIDE07 SVN-ZICLETS MEDIUM" panose="02000603000000000000" pitchFamily="2" charset="0"/>
                </a:rPr>
                <a:t> </a:t>
              </a:r>
              <a:endParaRPr lang="en-US" sz="2800" b="1" cap="none" spc="0" dirty="0">
                <a:ln/>
                <a:solidFill>
                  <a:srgbClr val="FF0000"/>
                </a:solidFill>
                <a:effectLst/>
                <a:latin typeface="#9SLIDE07 SVN-ZICLETS MEDIUM" panose="02000603000000000000" pitchFamily="2" charset="0"/>
              </a:endParaRPr>
            </a:p>
          </p:txBody>
        </p:sp>
      </p:grpSp>
      <p:cxnSp>
        <p:nvCxnSpPr>
          <p:cNvPr id="7" name="Straight Connector 6"/>
          <p:cNvCxnSpPr/>
          <p:nvPr/>
        </p:nvCxnSpPr>
        <p:spPr>
          <a:xfrm>
            <a:off x="1229030" y="1180168"/>
            <a:ext cx="4528303" cy="0"/>
          </a:xfrm>
          <a:prstGeom prst="line">
            <a:avLst/>
          </a:prstGeom>
          <a:ln w="38100">
            <a:solidFill>
              <a:srgbClr val="27856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18867" y="2144889"/>
            <a:ext cx="3256422" cy="1142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222045" y="2131360"/>
            <a:ext cx="7079574" cy="793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79957" y="2639790"/>
            <a:ext cx="491014" cy="437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06227" y="2639790"/>
            <a:ext cx="9838947" cy="0"/>
          </a:xfrm>
          <a:prstGeom prst="line">
            <a:avLst/>
          </a:prstGeom>
          <a:ln w="38100">
            <a:solidFill>
              <a:srgbClr val="58C2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56025" y="3116137"/>
            <a:ext cx="3919175" cy="0"/>
          </a:xfrm>
          <a:prstGeom prst="line">
            <a:avLst/>
          </a:prstGeom>
          <a:ln w="38100">
            <a:solidFill>
              <a:srgbClr val="58C2D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394600" y="1637473"/>
            <a:ext cx="9850574" cy="2203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89689" y="3123266"/>
            <a:ext cx="6255485" cy="12998"/>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18867" y="3586615"/>
            <a:ext cx="4938466" cy="10261"/>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70902" y="3607862"/>
            <a:ext cx="5374272" cy="11167"/>
          </a:xfrm>
          <a:prstGeom prst="line">
            <a:avLst/>
          </a:prstGeom>
          <a:ln w="38100">
            <a:solidFill>
              <a:srgbClr val="FC989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6025" y="4117053"/>
            <a:ext cx="4212686" cy="8753"/>
          </a:xfrm>
          <a:prstGeom prst="line">
            <a:avLst/>
          </a:prstGeom>
          <a:ln w="38100">
            <a:solidFill>
              <a:srgbClr val="FC98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069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par>
                                <p:cTn id="43" presetID="22" presetClass="entr" presetSubtype="8"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500"/>
                                        <p:tgtEl>
                                          <p:spTgt spid="38"/>
                                        </p:tgtEl>
                                      </p:cBhvr>
                                    </p:animEffect>
                                  </p:childTnLst>
                                </p:cTn>
                              </p:par>
                              <p:par>
                                <p:cTn id="51" presetID="22" presetClass="entr" presetSubtype="8"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500"/>
                                        <p:tgtEl>
                                          <p:spTgt spid="33"/>
                                        </p:tgtEl>
                                      </p:cBhvr>
                                    </p:animEffect>
                                  </p:childTnLst>
                                </p:cTn>
                              </p:par>
                              <p:par>
                                <p:cTn id="62" presetID="22" presetClass="entr" presetSubtype="8"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par>
                                <p:cTn id="65" presetID="22" presetClass="entr" presetSubtype="8"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left)">
                                      <p:cBhvr>
                                        <p:cTn id="6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6588B35-903B-C14C-B0FC-EAE28C051E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147" y="3782862"/>
            <a:ext cx="3130236" cy="3130236"/>
          </a:xfrm>
          <a:prstGeom prst="rect">
            <a:avLst/>
          </a:prstGeom>
        </p:spPr>
      </p:pic>
      <p:sp>
        <p:nvSpPr>
          <p:cNvPr id="8" name="Rounded Rectangle 7">
            <a:extLst>
              <a:ext uri="{FF2B5EF4-FFF2-40B4-BE49-F238E27FC236}">
                <a16:creationId xmlns:a16="http://schemas.microsoft.com/office/drawing/2014/main" id="{6FB932DA-F19C-F942-AFC6-6DDB9544C559}"/>
              </a:ext>
            </a:extLst>
          </p:cNvPr>
          <p:cNvSpPr/>
          <p:nvPr/>
        </p:nvSpPr>
        <p:spPr>
          <a:xfrm>
            <a:off x="2243577" y="4174586"/>
            <a:ext cx="5692512" cy="1358705"/>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solidFill>
                  <a:schemeClr val="tx1"/>
                </a:solidFill>
                <a:effectLst/>
                <a:latin typeface="Cambria" panose="02040503050406030204" pitchFamily="18" charset="0"/>
                <a:ea typeface="Cambria" panose="02040503050406030204" pitchFamily="18" charset="0"/>
              </a:rPr>
              <a:t>Viết hoa tên bài và các chữ đầu </a:t>
            </a:r>
            <a:r>
              <a:rPr lang="nl-NL" sz="3200" dirty="0" smtClean="0">
                <a:solidFill>
                  <a:schemeClr val="tx1"/>
                </a:solidFill>
                <a:effectLst/>
                <a:latin typeface="Cambria" panose="02040503050406030204" pitchFamily="18" charset="0"/>
                <a:ea typeface="Cambria" panose="02040503050406030204" pitchFamily="18" charset="0"/>
              </a:rPr>
              <a:t>dòng</a:t>
            </a:r>
            <a:r>
              <a:rPr lang="en-GB" sz="3200" dirty="0" smtClean="0">
                <a:solidFill>
                  <a:schemeClr val="tx1"/>
                </a:solidFill>
                <a:latin typeface="Cambria" panose="02040503050406030204" pitchFamily="18" charset="0"/>
                <a:ea typeface="Cambria" panose="02040503050406030204" pitchFamily="18" charset="0"/>
              </a:rPr>
              <a:t>. </a:t>
            </a:r>
            <a:r>
              <a:rPr lang="en-GB" sz="3200" dirty="0" err="1" smtClean="0">
                <a:solidFill>
                  <a:schemeClr val="tx1"/>
                </a:solidFill>
                <a:latin typeface="Cambria" panose="02040503050406030204" pitchFamily="18" charset="0"/>
                <a:ea typeface="Cambria" panose="02040503050406030204" pitchFamily="18" charset="0"/>
              </a:rPr>
              <a:t>Viết</a:t>
            </a:r>
            <a:r>
              <a:rPr lang="en-GB" sz="3200" dirty="0" smtClean="0">
                <a:solidFill>
                  <a:schemeClr val="tx1"/>
                </a:solidFill>
                <a:latin typeface="Cambria" panose="02040503050406030204" pitchFamily="18" charset="0"/>
                <a:ea typeface="Cambria" panose="02040503050406030204" pitchFamily="18" charset="0"/>
              </a:rPr>
              <a:t> </a:t>
            </a:r>
            <a:r>
              <a:rPr lang="en-GB" sz="3200" dirty="0" err="1" smtClean="0">
                <a:solidFill>
                  <a:schemeClr val="tx1"/>
                </a:solidFill>
                <a:latin typeface="Cambria" panose="02040503050406030204" pitchFamily="18" charset="0"/>
                <a:ea typeface="Cambria" panose="02040503050406030204" pitchFamily="18" charset="0"/>
              </a:rPr>
              <a:t>hoa</a:t>
            </a:r>
            <a:r>
              <a:rPr lang="en-GB" sz="3200" dirty="0" smtClean="0">
                <a:solidFill>
                  <a:schemeClr val="tx1"/>
                </a:solidFill>
                <a:latin typeface="Cambria" panose="02040503050406030204" pitchFamily="18" charset="0"/>
                <a:ea typeface="Cambria" panose="02040503050406030204" pitchFamily="18" charset="0"/>
              </a:rPr>
              <a:t> </a:t>
            </a:r>
            <a:r>
              <a:rPr lang="en-GB" sz="3200" dirty="0" err="1" smtClean="0">
                <a:solidFill>
                  <a:schemeClr val="tx1"/>
                </a:solidFill>
                <a:latin typeface="Cambria" panose="02040503050406030204" pitchFamily="18" charset="0"/>
                <a:ea typeface="Cambria" panose="02040503050406030204" pitchFamily="18" charset="0"/>
              </a:rPr>
              <a:t>tến</a:t>
            </a:r>
            <a:r>
              <a:rPr lang="en-GB" sz="3200" dirty="0" smtClean="0">
                <a:solidFill>
                  <a:schemeClr val="tx1"/>
                </a:solidFill>
                <a:latin typeface="Cambria" panose="02040503050406030204" pitchFamily="18" charset="0"/>
                <a:ea typeface="Cambria" panose="02040503050406030204" pitchFamily="18" charset="0"/>
              </a:rPr>
              <a:t> </a:t>
            </a:r>
            <a:r>
              <a:rPr lang="en-GB" sz="3200" dirty="0" err="1" smtClean="0">
                <a:solidFill>
                  <a:schemeClr val="tx1"/>
                </a:solidFill>
                <a:latin typeface="Cambria" panose="02040503050406030204" pitchFamily="18" charset="0"/>
                <a:ea typeface="Cambria" panose="02040503050406030204" pitchFamily="18" charset="0"/>
              </a:rPr>
              <a:t>riêng</a:t>
            </a:r>
            <a:r>
              <a:rPr lang="en-GB" sz="3200" dirty="0" smtClean="0">
                <a:solidFill>
                  <a:schemeClr val="tx1"/>
                </a:solidFill>
                <a:latin typeface="Cambria" panose="02040503050406030204" pitchFamily="18" charset="0"/>
                <a:ea typeface="Cambria" panose="02040503050406030204" pitchFamily="18" charset="0"/>
              </a:rPr>
              <a:t>.</a:t>
            </a:r>
            <a:endParaRPr lang="en-VN" sz="3200" dirty="0">
              <a:solidFill>
                <a:schemeClr val="tx1"/>
              </a:solidFill>
              <a:latin typeface="Cambria" panose="02040503050406030204" pitchFamily="18" charset="0"/>
              <a:ea typeface="Cambria" panose="02040503050406030204" pitchFamily="18" charset="0"/>
            </a:endParaRPr>
          </a:p>
        </p:txBody>
      </p:sp>
      <p:sp>
        <p:nvSpPr>
          <p:cNvPr id="33" name="Rounded Rectangle 32">
            <a:extLst>
              <a:ext uri="{FF2B5EF4-FFF2-40B4-BE49-F238E27FC236}">
                <a16:creationId xmlns:a16="http://schemas.microsoft.com/office/drawing/2014/main" id="{6F560F64-7BC4-224C-B365-85E3B9EC8C6E}"/>
              </a:ext>
            </a:extLst>
          </p:cNvPr>
          <p:cNvSpPr/>
          <p:nvPr/>
        </p:nvSpPr>
        <p:spPr>
          <a:xfrm>
            <a:off x="2712506" y="4174586"/>
            <a:ext cx="4754653" cy="1528934"/>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80602 h 780964"/>
              <a:gd name="connsiteX1" fmla="*/ 120075 w 3089564"/>
              <a:gd name="connsiteY1" fmla="*/ 60527 h 780964"/>
              <a:gd name="connsiteX2" fmla="*/ 2969489 w 3089564"/>
              <a:gd name="connsiteY2" fmla="*/ 60527 h 780964"/>
              <a:gd name="connsiteX3" fmla="*/ 3089564 w 3089564"/>
              <a:gd name="connsiteY3" fmla="*/ 180602 h 780964"/>
              <a:gd name="connsiteX4" fmla="*/ 3089564 w 3089564"/>
              <a:gd name="connsiteY4" fmla="*/ 660889 h 780964"/>
              <a:gd name="connsiteX5" fmla="*/ 2969489 w 3089564"/>
              <a:gd name="connsiteY5" fmla="*/ 780964 h 780964"/>
              <a:gd name="connsiteX6" fmla="*/ 120075 w 3089564"/>
              <a:gd name="connsiteY6" fmla="*/ 780964 h 780964"/>
              <a:gd name="connsiteX7" fmla="*/ 0 w 3089564"/>
              <a:gd name="connsiteY7" fmla="*/ 660889 h 780964"/>
              <a:gd name="connsiteX8" fmla="*/ 0 w 3089564"/>
              <a:gd name="connsiteY8" fmla="*/ 180602 h 780964"/>
              <a:gd name="connsiteX0" fmla="*/ 0 w 3089564"/>
              <a:gd name="connsiteY0" fmla="*/ 180602 h 780964"/>
              <a:gd name="connsiteX1" fmla="*/ 120075 w 3089564"/>
              <a:gd name="connsiteY1" fmla="*/ 60527 h 780964"/>
              <a:gd name="connsiteX2" fmla="*/ 2969489 w 3089564"/>
              <a:gd name="connsiteY2" fmla="*/ 60527 h 780964"/>
              <a:gd name="connsiteX3" fmla="*/ 3089564 w 3089564"/>
              <a:gd name="connsiteY3" fmla="*/ 180602 h 780964"/>
              <a:gd name="connsiteX4" fmla="*/ 3089564 w 3089564"/>
              <a:gd name="connsiteY4" fmla="*/ 660889 h 780964"/>
              <a:gd name="connsiteX5" fmla="*/ 2969489 w 3089564"/>
              <a:gd name="connsiteY5" fmla="*/ 780964 h 780964"/>
              <a:gd name="connsiteX6" fmla="*/ 120075 w 3089564"/>
              <a:gd name="connsiteY6" fmla="*/ 780964 h 780964"/>
              <a:gd name="connsiteX7" fmla="*/ 0 w 3089564"/>
              <a:gd name="connsiteY7" fmla="*/ 660889 h 780964"/>
              <a:gd name="connsiteX8" fmla="*/ 0 w 3089564"/>
              <a:gd name="connsiteY8" fmla="*/ 180602 h 780964"/>
              <a:gd name="connsiteX0" fmla="*/ 0 w 3089564"/>
              <a:gd name="connsiteY0" fmla="*/ 180602 h 858785"/>
              <a:gd name="connsiteX1" fmla="*/ 120075 w 3089564"/>
              <a:gd name="connsiteY1" fmla="*/ 60527 h 858785"/>
              <a:gd name="connsiteX2" fmla="*/ 2969489 w 3089564"/>
              <a:gd name="connsiteY2" fmla="*/ 60527 h 858785"/>
              <a:gd name="connsiteX3" fmla="*/ 3089564 w 3089564"/>
              <a:gd name="connsiteY3" fmla="*/ 180602 h 858785"/>
              <a:gd name="connsiteX4" fmla="*/ 3089564 w 3089564"/>
              <a:gd name="connsiteY4" fmla="*/ 660889 h 858785"/>
              <a:gd name="connsiteX5" fmla="*/ 2969489 w 3089564"/>
              <a:gd name="connsiteY5" fmla="*/ 780964 h 858785"/>
              <a:gd name="connsiteX6" fmla="*/ 120075 w 3089564"/>
              <a:gd name="connsiteY6" fmla="*/ 780964 h 858785"/>
              <a:gd name="connsiteX7" fmla="*/ 0 w 3089564"/>
              <a:gd name="connsiteY7" fmla="*/ 660889 h 858785"/>
              <a:gd name="connsiteX8" fmla="*/ 0 w 3089564"/>
              <a:gd name="connsiteY8" fmla="*/ 180602 h 858785"/>
              <a:gd name="connsiteX0" fmla="*/ 0 w 3089564"/>
              <a:gd name="connsiteY0" fmla="*/ 180602 h 912287"/>
              <a:gd name="connsiteX1" fmla="*/ 120075 w 3089564"/>
              <a:gd name="connsiteY1" fmla="*/ 60527 h 912287"/>
              <a:gd name="connsiteX2" fmla="*/ 2969489 w 3089564"/>
              <a:gd name="connsiteY2" fmla="*/ 60527 h 912287"/>
              <a:gd name="connsiteX3" fmla="*/ 3089564 w 3089564"/>
              <a:gd name="connsiteY3" fmla="*/ 180602 h 912287"/>
              <a:gd name="connsiteX4" fmla="*/ 3089564 w 3089564"/>
              <a:gd name="connsiteY4" fmla="*/ 660889 h 912287"/>
              <a:gd name="connsiteX5" fmla="*/ 2969489 w 3089564"/>
              <a:gd name="connsiteY5" fmla="*/ 780964 h 912287"/>
              <a:gd name="connsiteX6" fmla="*/ 120075 w 3089564"/>
              <a:gd name="connsiteY6" fmla="*/ 780964 h 912287"/>
              <a:gd name="connsiteX7" fmla="*/ 0 w 3089564"/>
              <a:gd name="connsiteY7" fmla="*/ 660889 h 912287"/>
              <a:gd name="connsiteX8" fmla="*/ 0 w 3089564"/>
              <a:gd name="connsiteY8" fmla="*/ 180602 h 912287"/>
              <a:gd name="connsiteX0" fmla="*/ 0 w 3089564"/>
              <a:gd name="connsiteY0" fmla="*/ 180602 h 912287"/>
              <a:gd name="connsiteX1" fmla="*/ 120075 w 3089564"/>
              <a:gd name="connsiteY1" fmla="*/ 60527 h 912287"/>
              <a:gd name="connsiteX2" fmla="*/ 2969489 w 3089564"/>
              <a:gd name="connsiteY2" fmla="*/ 60527 h 912287"/>
              <a:gd name="connsiteX3" fmla="*/ 3089564 w 3089564"/>
              <a:gd name="connsiteY3" fmla="*/ 180602 h 912287"/>
              <a:gd name="connsiteX4" fmla="*/ 3089564 w 3089564"/>
              <a:gd name="connsiteY4" fmla="*/ 660889 h 912287"/>
              <a:gd name="connsiteX5" fmla="*/ 2969489 w 3089564"/>
              <a:gd name="connsiteY5" fmla="*/ 780964 h 912287"/>
              <a:gd name="connsiteX6" fmla="*/ 120075 w 3089564"/>
              <a:gd name="connsiteY6" fmla="*/ 780964 h 912287"/>
              <a:gd name="connsiteX7" fmla="*/ 0 w 3089564"/>
              <a:gd name="connsiteY7" fmla="*/ 660889 h 912287"/>
              <a:gd name="connsiteX8" fmla="*/ 0 w 3089564"/>
              <a:gd name="connsiteY8" fmla="*/ 180602 h 91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912287">
                <a:moveTo>
                  <a:pt x="0" y="180602"/>
                </a:moveTo>
                <a:cubicBezTo>
                  <a:pt x="0" y="114286"/>
                  <a:pt x="53759" y="60527"/>
                  <a:pt x="120075" y="60527"/>
                </a:cubicBezTo>
                <a:cubicBezTo>
                  <a:pt x="1069880" y="60527"/>
                  <a:pt x="1902952" y="-75660"/>
                  <a:pt x="2969489" y="60527"/>
                </a:cubicBezTo>
                <a:cubicBezTo>
                  <a:pt x="3035805" y="60527"/>
                  <a:pt x="3089564" y="114286"/>
                  <a:pt x="3089564" y="180602"/>
                </a:cubicBezTo>
                <a:cubicBezTo>
                  <a:pt x="2972833" y="369881"/>
                  <a:pt x="3089564" y="500793"/>
                  <a:pt x="3089564" y="660889"/>
                </a:cubicBezTo>
                <a:cubicBezTo>
                  <a:pt x="3089564" y="727205"/>
                  <a:pt x="3035805" y="780964"/>
                  <a:pt x="2969489" y="780964"/>
                </a:cubicBezTo>
                <a:cubicBezTo>
                  <a:pt x="2019684" y="956062"/>
                  <a:pt x="680773" y="956062"/>
                  <a:pt x="120075" y="780964"/>
                </a:cubicBezTo>
                <a:cubicBezTo>
                  <a:pt x="53759" y="780964"/>
                  <a:pt x="0" y="727205"/>
                  <a:pt x="0" y="660889"/>
                </a:cubicBezTo>
                <a:cubicBezTo>
                  <a:pt x="97277" y="471610"/>
                  <a:pt x="0" y="340698"/>
                  <a:pt x="0" y="180602"/>
                </a:cubicBezTo>
                <a:close/>
              </a:path>
            </a:pathLst>
          </a:custGeom>
          <a:solidFill>
            <a:srgbClr val="C00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effectLst/>
                <a:latin typeface="Cambria" panose="02040503050406030204" pitchFamily="18" charset="0"/>
                <a:ea typeface="Cambria" panose="02040503050406030204" pitchFamily="18" charset="0"/>
              </a:rPr>
              <a:t>Chú</a:t>
            </a:r>
            <a:r>
              <a:rPr lang="en-US" sz="3200" dirty="0">
                <a:solidFill>
                  <a:schemeClr val="bg1"/>
                </a:solidFill>
                <a:effectLst/>
                <a:latin typeface="Cambria" panose="02040503050406030204" pitchFamily="18" charset="0"/>
                <a:ea typeface="Cambria" panose="02040503050406030204" pitchFamily="18" charset="0"/>
              </a:rPr>
              <a:t> ý </a:t>
            </a:r>
            <a:r>
              <a:rPr lang="en-US" sz="3200" dirty="0" err="1">
                <a:solidFill>
                  <a:schemeClr val="bg1"/>
                </a:solidFill>
                <a:effectLst/>
                <a:latin typeface="Cambria" panose="02040503050406030204" pitchFamily="18" charset="0"/>
                <a:ea typeface="Cambria" panose="02040503050406030204" pitchFamily="18" charset="0"/>
              </a:rPr>
              <a:t>dấu</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câu</a:t>
            </a:r>
            <a:r>
              <a:rPr lang="en-US" sz="3200" dirty="0">
                <a:solidFill>
                  <a:schemeClr val="bg1"/>
                </a:solidFill>
                <a:effectLst/>
                <a:latin typeface="Cambria" panose="02040503050406030204" pitchFamily="18" charset="0"/>
                <a:ea typeface="Cambria" panose="02040503050406030204" pitchFamily="18" charset="0"/>
              </a:rPr>
              <a:t>: </a:t>
            </a:r>
            <a:endParaRPr lang="en-US" sz="3200" dirty="0" smtClean="0">
              <a:solidFill>
                <a:schemeClr val="bg1"/>
              </a:solidFill>
              <a:effectLst/>
              <a:latin typeface="Cambria" panose="02040503050406030204" pitchFamily="18" charset="0"/>
              <a:ea typeface="Cambria" panose="02040503050406030204" pitchFamily="18" charset="0"/>
            </a:endParaRPr>
          </a:p>
          <a:p>
            <a:pPr algn="ctr"/>
            <a:r>
              <a:rPr lang="en-US" sz="3200" dirty="0" err="1" smtClean="0">
                <a:solidFill>
                  <a:schemeClr val="bg1"/>
                </a:solidFill>
                <a:effectLst/>
                <a:latin typeface="Cambria" panose="02040503050406030204" pitchFamily="18" charset="0"/>
                <a:ea typeface="Cambria" panose="02040503050406030204" pitchFamily="18" charset="0"/>
              </a:rPr>
              <a:t>dấu</a:t>
            </a:r>
            <a:r>
              <a:rPr lang="en-US" sz="3200" dirty="0" smtClean="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chấm</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smtClean="0">
                <a:solidFill>
                  <a:schemeClr val="bg1"/>
                </a:solidFill>
                <a:effectLst/>
                <a:latin typeface="Cambria" panose="02040503050406030204" pitchFamily="18" charset="0"/>
                <a:ea typeface="Cambria" panose="02040503050406030204" pitchFamily="18" charset="0"/>
              </a:rPr>
              <a:t>dấu</a:t>
            </a:r>
            <a:r>
              <a:rPr lang="en-US" sz="3200" dirty="0" smtClean="0">
                <a:solidFill>
                  <a:schemeClr val="bg1"/>
                </a:solidFill>
                <a:effectLst/>
                <a:latin typeface="Cambria" panose="02040503050406030204" pitchFamily="18" charset="0"/>
                <a:ea typeface="Cambria" panose="02040503050406030204" pitchFamily="18" charset="0"/>
              </a:rPr>
              <a:t> </a:t>
            </a:r>
            <a:r>
              <a:rPr lang="en-US" sz="3200" dirty="0" err="1" smtClean="0">
                <a:solidFill>
                  <a:schemeClr val="bg1"/>
                </a:solidFill>
                <a:effectLst/>
                <a:latin typeface="Cambria" panose="02040503050406030204" pitchFamily="18" charset="0"/>
                <a:ea typeface="Cambria" panose="02040503050406030204" pitchFamily="18" charset="0"/>
              </a:rPr>
              <a:t>gạch</a:t>
            </a:r>
            <a:r>
              <a:rPr lang="en-US" sz="3200" dirty="0" smtClean="0">
                <a:solidFill>
                  <a:schemeClr val="bg1"/>
                </a:solidFill>
                <a:effectLst/>
                <a:latin typeface="Cambria" panose="02040503050406030204" pitchFamily="18" charset="0"/>
                <a:ea typeface="Cambria" panose="02040503050406030204" pitchFamily="18" charset="0"/>
              </a:rPr>
              <a:t> </a:t>
            </a:r>
            <a:r>
              <a:rPr lang="en-US" sz="3200" dirty="0" err="1" smtClean="0">
                <a:solidFill>
                  <a:schemeClr val="bg1"/>
                </a:solidFill>
                <a:effectLst/>
                <a:latin typeface="Cambria" panose="02040503050406030204" pitchFamily="18" charset="0"/>
                <a:ea typeface="Cambria" panose="02040503050406030204" pitchFamily="18" charset="0"/>
              </a:rPr>
              <a:t>ngang</a:t>
            </a:r>
            <a:r>
              <a:rPr lang="en-US" sz="3200" dirty="0" smtClean="0">
                <a:solidFill>
                  <a:schemeClr val="bg1"/>
                </a:solidFill>
                <a:effectLst/>
                <a:latin typeface="Cambria" panose="02040503050406030204" pitchFamily="18" charset="0"/>
                <a:ea typeface="Cambria" panose="02040503050406030204" pitchFamily="18" charset="0"/>
              </a:rPr>
              <a:t>,  </a:t>
            </a:r>
            <a:r>
              <a:rPr lang="en-US" sz="3200" dirty="0" err="1" smtClean="0">
                <a:solidFill>
                  <a:schemeClr val="bg1"/>
                </a:solidFill>
                <a:effectLst/>
                <a:latin typeface="Cambria" panose="02040503050406030204" pitchFamily="18" charset="0"/>
                <a:ea typeface="Cambria" panose="02040503050406030204" pitchFamily="18" charset="0"/>
              </a:rPr>
              <a:t>dấu</a:t>
            </a:r>
            <a:r>
              <a:rPr lang="en-US" sz="3200" dirty="0" smtClean="0">
                <a:solidFill>
                  <a:schemeClr val="bg1"/>
                </a:solidFill>
                <a:effectLst/>
                <a:latin typeface="Cambria" panose="02040503050406030204" pitchFamily="18" charset="0"/>
                <a:ea typeface="Cambria" panose="02040503050406030204" pitchFamily="18" charset="0"/>
              </a:rPr>
              <a:t> </a:t>
            </a:r>
            <a:r>
              <a:rPr lang="en-US" sz="3200" dirty="0" err="1" smtClean="0">
                <a:solidFill>
                  <a:schemeClr val="bg1"/>
                </a:solidFill>
                <a:effectLst/>
                <a:latin typeface="Cambria" panose="02040503050406030204" pitchFamily="18" charset="0"/>
                <a:ea typeface="Cambria" panose="02040503050406030204" pitchFamily="18" charset="0"/>
              </a:rPr>
              <a:t>phẩy</a:t>
            </a:r>
            <a:endParaRPr lang="en-VN" sz="3200" dirty="0">
              <a:solidFill>
                <a:schemeClr val="bg1"/>
              </a:solidFill>
              <a:latin typeface="Cambria" panose="02040503050406030204" pitchFamily="18" charset="0"/>
              <a:ea typeface="Cambria" panose="02040503050406030204" pitchFamily="18" charset="0"/>
            </a:endParaRPr>
          </a:p>
        </p:txBody>
      </p:sp>
      <p:grpSp>
        <p:nvGrpSpPr>
          <p:cNvPr id="20" name="Group 19">
            <a:extLst>
              <a:ext uri="{FF2B5EF4-FFF2-40B4-BE49-F238E27FC236}">
                <a16:creationId xmlns:a16="http://schemas.microsoft.com/office/drawing/2014/main" id="{710FB274-A63C-EF44-BDFE-4251C5A8AFC0}"/>
              </a:ext>
            </a:extLst>
          </p:cNvPr>
          <p:cNvGrpSpPr/>
          <p:nvPr/>
        </p:nvGrpSpPr>
        <p:grpSpPr>
          <a:xfrm>
            <a:off x="8729566" y="3954788"/>
            <a:ext cx="3134138" cy="2574692"/>
            <a:chOff x="4499688" y="3933917"/>
            <a:chExt cx="3494385" cy="2924081"/>
          </a:xfrm>
        </p:grpSpPr>
        <p:pic>
          <p:nvPicPr>
            <p:cNvPr id="21" name="图片 8">
              <a:extLst>
                <a:ext uri="{FF2B5EF4-FFF2-40B4-BE49-F238E27FC236}">
                  <a16:creationId xmlns:a16="http://schemas.microsoft.com/office/drawing/2014/main" id="{B5A053D2-88E4-A843-B304-0FCD3DDD4F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99688" y="3933917"/>
              <a:ext cx="3494385" cy="2924081"/>
            </a:xfrm>
            <a:prstGeom prst="rect">
              <a:avLst/>
            </a:prstGeom>
          </p:spPr>
        </p:pic>
        <p:sp>
          <p:nvSpPr>
            <p:cNvPr id="26" name="Rectangle 25">
              <a:extLst>
                <a:ext uri="{FF2B5EF4-FFF2-40B4-BE49-F238E27FC236}">
                  <a16:creationId xmlns:a16="http://schemas.microsoft.com/office/drawing/2014/main" id="{544D1805-E475-144E-A7EF-D1CDC0FF1599}"/>
                </a:ext>
              </a:extLst>
            </p:cNvPr>
            <p:cNvSpPr/>
            <p:nvPr/>
          </p:nvSpPr>
          <p:spPr>
            <a:xfrm>
              <a:off x="4595135" y="5418053"/>
              <a:ext cx="3303491" cy="59422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rgbClr val="FF0000"/>
                  </a:solidFill>
                  <a:effectLst/>
                  <a:latin typeface="#9SLIDE07 SVN-ZICLETS MEDIUM" panose="02000603000000000000" pitchFamily="2" charset="0"/>
                </a:rPr>
                <a:t>LƯU </a:t>
              </a:r>
              <a:r>
                <a:rPr lang="en-US" sz="2800" b="1" cap="none" spc="0" dirty="0" err="1">
                  <a:ln/>
                  <a:solidFill>
                    <a:srgbClr val="FF0000"/>
                  </a:solidFill>
                  <a:effectLst/>
                  <a:latin typeface="#9SLIDE07 SVN-ZICLETS MEDIUM" panose="02000603000000000000" pitchFamily="2" charset="0"/>
                </a:rPr>
                <a:t>Ý</a:t>
              </a:r>
              <a:r>
                <a:rPr lang="en-US" sz="2800" b="1" cap="none" spc="0" dirty="0">
                  <a:ln/>
                  <a:solidFill>
                    <a:srgbClr val="FF0000"/>
                  </a:solidFill>
                  <a:effectLst/>
                  <a:latin typeface="#9SLIDE07 SVN-ZICLETS MEDIUM" panose="02000603000000000000" pitchFamily="2" charset="0"/>
                </a:rPr>
                <a:t> </a:t>
              </a:r>
            </a:p>
          </p:txBody>
        </p:sp>
      </p:grpSp>
      <p:sp>
        <p:nvSpPr>
          <p:cNvPr id="9" name="文本框 4">
            <a:extLst>
              <a:ext uri="{FF2B5EF4-FFF2-40B4-BE49-F238E27FC236}">
                <a16:creationId xmlns:a16="http://schemas.microsoft.com/office/drawing/2014/main" id="{10EA7E1F-5E64-9C37-3251-8B8DC6F4AA67}"/>
              </a:ext>
            </a:extLst>
          </p:cNvPr>
          <p:cNvSpPr txBox="1"/>
          <p:nvPr/>
        </p:nvSpPr>
        <p:spPr>
          <a:xfrm>
            <a:off x="474132" y="439294"/>
            <a:ext cx="11179787" cy="3539430"/>
          </a:xfrm>
          <a:prstGeom prst="rect">
            <a:avLst/>
          </a:prstGeom>
          <a:noFill/>
        </p:spPr>
        <p:txBody>
          <a:bodyPr wrap="square">
            <a:spAutoFit/>
          </a:bodyPr>
          <a:lstStyle/>
          <a:p>
            <a:pPr indent="361950" algn="just"/>
            <a:r>
              <a:rPr lang="en-US"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N</a:t>
            </a:r>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gừng một chút, ông tiếp:</a:t>
            </a:r>
          </a:p>
          <a:p>
            <a:pPr indent="271463" algn="just"/>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a:t>
            </a:r>
            <a:endPar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Tree>
    <p:extLst>
      <p:ext uri="{BB962C8B-B14F-4D97-AF65-F5344CB8AC3E}">
        <p14:creationId xmlns:p14="http://schemas.microsoft.com/office/powerpoint/2010/main" val="4121719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strips(down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7E4A8B3-885E-11E8-E244-4A4748BA4C61}"/>
              </a:ext>
            </a:extLst>
          </p:cNvPr>
          <p:cNvSpPr txBox="1"/>
          <p:nvPr/>
        </p:nvSpPr>
        <p:spPr>
          <a:xfrm>
            <a:off x="549886" y="2143899"/>
            <a:ext cx="4319991" cy="923330"/>
          </a:xfrm>
          <a:prstGeom prst="rect">
            <a:avLst/>
          </a:prstGeom>
          <a:noFill/>
        </p:spPr>
        <p:txBody>
          <a:bodyPr wrap="square">
            <a:spAutoFit/>
          </a:bodyPr>
          <a:lstStyle/>
          <a:p>
            <a:pPr algn="ctr"/>
            <a:r>
              <a:rPr lang="en-US" altLang="zh-CN" sz="5400" b="1" dirty="0" err="1">
                <a:solidFill>
                  <a:srgbClr val="40404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đ</a:t>
            </a:r>
            <a:r>
              <a:rPr lang="en-US" altLang="zh-CN" sz="5400" b="1" dirty="0" err="1" smtClean="0">
                <a:solidFill>
                  <a:srgbClr val="40404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ích</a:t>
            </a:r>
            <a:r>
              <a:rPr lang="en-US" altLang="zh-CN" sz="5400" b="1" dirty="0" smtClean="0">
                <a:solidFill>
                  <a:srgbClr val="40404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en-US" altLang="zh-CN" sz="5400" b="1" dirty="0" err="1" smtClean="0">
                <a:solidFill>
                  <a:srgbClr val="40404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thực</a:t>
            </a:r>
            <a:endParaRPr lang="zh-CN" altLang="en-US" sz="5400" b="1" dirty="0">
              <a:solidFill>
                <a:srgbClr val="40404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9" name="文本框 8">
            <a:extLst>
              <a:ext uri="{FF2B5EF4-FFF2-40B4-BE49-F238E27FC236}">
                <a16:creationId xmlns:a16="http://schemas.microsoft.com/office/drawing/2014/main" id="{031F2D5E-F79D-6AA3-9794-09D0E3FE9403}"/>
              </a:ext>
            </a:extLst>
          </p:cNvPr>
          <p:cNvSpPr txBox="1"/>
          <p:nvPr/>
        </p:nvSpPr>
        <p:spPr>
          <a:xfrm>
            <a:off x="6649450" y="2143899"/>
            <a:ext cx="4438160" cy="923330"/>
          </a:xfrm>
          <a:prstGeom prst="rect">
            <a:avLst/>
          </a:prstGeom>
          <a:noFill/>
        </p:spPr>
        <p:txBody>
          <a:bodyPr wrap="square">
            <a:spAutoFit/>
          </a:bodyPr>
          <a:lstStyle/>
          <a:p>
            <a:pPr algn="ctr"/>
            <a:r>
              <a:rPr lang="vi-VN" altLang="zh-CN" sz="5400" b="1"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bổn phận</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13" name="文本框 12">
            <a:extLst>
              <a:ext uri="{FF2B5EF4-FFF2-40B4-BE49-F238E27FC236}">
                <a16:creationId xmlns:a16="http://schemas.microsoft.com/office/drawing/2014/main" id="{4A5EBEC4-B2BA-2095-C19F-3D3726713396}"/>
              </a:ext>
            </a:extLst>
          </p:cNvPr>
          <p:cNvSpPr txBox="1"/>
          <p:nvPr/>
        </p:nvSpPr>
        <p:spPr>
          <a:xfrm>
            <a:off x="621084" y="3623213"/>
            <a:ext cx="4242308" cy="923330"/>
          </a:xfrm>
          <a:prstGeom prst="rect">
            <a:avLst/>
          </a:prstGeom>
          <a:noFill/>
        </p:spPr>
        <p:txBody>
          <a:bodyPr wrap="square">
            <a:spAutoFit/>
          </a:bodyPr>
          <a:lstStyle/>
          <a:p>
            <a:pPr algn="ctr"/>
            <a:r>
              <a:rPr lang="vi-VN" altLang="zh-CN" sz="5400" b="1"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tâm hồn</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19" name="文本框 18">
            <a:extLst>
              <a:ext uri="{FF2B5EF4-FFF2-40B4-BE49-F238E27FC236}">
                <a16:creationId xmlns:a16="http://schemas.microsoft.com/office/drawing/2014/main" id="{23759BA2-6AE5-D468-BA75-EC2612126329}"/>
              </a:ext>
            </a:extLst>
          </p:cNvPr>
          <p:cNvSpPr txBox="1"/>
          <p:nvPr/>
        </p:nvSpPr>
        <p:spPr>
          <a:xfrm>
            <a:off x="6844169" y="3636785"/>
            <a:ext cx="4438160" cy="923330"/>
          </a:xfrm>
          <a:prstGeom prst="rect">
            <a:avLst/>
          </a:prstGeom>
          <a:noFill/>
        </p:spPr>
        <p:txBody>
          <a:bodyPr wrap="square">
            <a:spAutoFit/>
          </a:bodyPr>
          <a:lstStyle/>
          <a:p>
            <a:pPr algn="ctr"/>
            <a:r>
              <a:rPr lang="vi-VN" altLang="zh-CN" sz="5400" b="1"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rộng mở</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23" name="文本框 22">
            <a:extLst>
              <a:ext uri="{FF2B5EF4-FFF2-40B4-BE49-F238E27FC236}">
                <a16:creationId xmlns:a16="http://schemas.microsoft.com/office/drawing/2014/main" id="{EA1E14EA-0F6C-B39D-3909-60B412DDAEA0}"/>
              </a:ext>
            </a:extLst>
          </p:cNvPr>
          <p:cNvSpPr txBox="1"/>
          <p:nvPr/>
        </p:nvSpPr>
        <p:spPr>
          <a:xfrm>
            <a:off x="2394096" y="947253"/>
            <a:ext cx="7858858"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pPr algn="ctr"/>
            <a:r>
              <a:rPr lang="en-US" altLang="zh-CN" sz="4800" dirty="0">
                <a:solidFill>
                  <a:srgbClr val="0070C0"/>
                </a:solidFill>
                <a:latin typeface="Cambria" panose="02040503050406030204" pitchFamily="18" charset="0"/>
                <a:ea typeface="Source Han Sans CN Bold" panose="020B0500000000000000" pitchFamily="34" charset="-128"/>
                <a:sym typeface="阿里巴巴普惠体" panose="00020600040101010101" pitchFamily="18" charset="-122"/>
              </a:rPr>
              <a:t>LUYỆN VIẾT VÀO BẢNG</a:t>
            </a:r>
            <a:endParaRPr lang="zh-CN" altLang="en-US" sz="4800" dirty="0">
              <a:solidFill>
                <a:srgbClr val="0070C0"/>
              </a:solidFill>
              <a:latin typeface="Cambria" panose="02040503050406030204" pitchFamily="18" charset="0"/>
              <a:ea typeface="Source Han Sans CN Bold" panose="020B0500000000000000" pitchFamily="34" charset="-128"/>
              <a:sym typeface="阿里巴巴普惠体" panose="00020600040101010101" pitchFamily="18" charset="-122"/>
            </a:endParaRPr>
          </a:p>
        </p:txBody>
      </p:sp>
      <p:pic>
        <p:nvPicPr>
          <p:cNvPr id="10" name="图片 9">
            <a:extLst>
              <a:ext uri="{FF2B5EF4-FFF2-40B4-BE49-F238E27FC236}">
                <a16:creationId xmlns:a16="http://schemas.microsoft.com/office/drawing/2014/main" id="{8DFD3853-6E16-3247-BD38-54634E7DF7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1440" y="2605564"/>
            <a:ext cx="2958628" cy="2958628"/>
          </a:xfrm>
          <a:prstGeom prst="rect">
            <a:avLst/>
          </a:prstGeom>
        </p:spPr>
      </p:pic>
    </p:spTree>
    <p:extLst>
      <p:ext uri="{BB962C8B-B14F-4D97-AF65-F5344CB8AC3E}">
        <p14:creationId xmlns:p14="http://schemas.microsoft.com/office/powerpoint/2010/main" val="3037158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9" grpId="0"/>
      <p:bldP spid="23"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028413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sifsll">
      <a:majorFont>
        <a:latin typeface="" panose="020F0302020204030204"/>
        <a:ea typeface="阿里巴巴普惠体"/>
        <a:cs typeface=""/>
      </a:majorFont>
      <a:minorFont>
        <a:latin typeface="" panose="020F0502020204030204"/>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2342</TotalTime>
  <Words>568</Words>
  <Application>Microsoft Office PowerPoint</Application>
  <PresentationFormat>Widescreen</PresentationFormat>
  <Paragraphs>67</Paragraphs>
  <Slides>20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Source Han Sans CN Bold</vt:lpstr>
      <vt:lpstr>Arial</vt:lpstr>
      <vt:lpstr>Cambria</vt:lpstr>
      <vt:lpstr>UTM Cookies</vt:lpstr>
      <vt:lpstr>#9SLIDE07 SVN-ZICLETS MEDIUM</vt:lpstr>
      <vt:lpstr>#9Slide03 SFU Futura_01</vt:lpstr>
      <vt:lpstr>阿里巴巴普惠体</vt:lpstr>
      <vt:lpstr>OpenSans</vt:lpstr>
      <vt:lpstr>SVN-Prima</vt:lpstr>
      <vt:lpstr>Source Han Sans CN Regular</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幼小衔接</dc:title>
  <dc:creator>刘 淼</dc:creator>
  <cp:lastModifiedBy>admin</cp:lastModifiedBy>
  <cp:revision>90</cp:revision>
  <dcterms:created xsi:type="dcterms:W3CDTF">2022-06-21T12:28:01Z</dcterms:created>
  <dcterms:modified xsi:type="dcterms:W3CDTF">2023-04-22T03:09:27Z</dcterms:modified>
</cp:coreProperties>
</file>