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</p:sldMasterIdLst>
  <p:notesMasterIdLst>
    <p:notesMasterId r:id="rId28"/>
  </p:notesMasterIdLst>
  <p:sldIdLst>
    <p:sldId id="256" r:id="rId4"/>
    <p:sldId id="597" r:id="rId5"/>
    <p:sldId id="598" r:id="rId6"/>
    <p:sldId id="258" r:id="rId7"/>
    <p:sldId id="610" r:id="rId8"/>
    <p:sldId id="604" r:id="rId9"/>
    <p:sldId id="611" r:id="rId10"/>
    <p:sldId id="618" r:id="rId11"/>
    <p:sldId id="606" r:id="rId12"/>
    <p:sldId id="608" r:id="rId13"/>
    <p:sldId id="612" r:id="rId14"/>
    <p:sldId id="613" r:id="rId15"/>
    <p:sldId id="614" r:id="rId16"/>
    <p:sldId id="615" r:id="rId17"/>
    <p:sldId id="616" r:id="rId18"/>
    <p:sldId id="617" r:id="rId19"/>
    <p:sldId id="609" r:id="rId20"/>
    <p:sldId id="620" r:id="rId21"/>
    <p:sldId id="601" r:id="rId22"/>
    <p:sldId id="619" r:id="rId23"/>
    <p:sldId id="603" r:id="rId24"/>
    <p:sldId id="602" r:id="rId25"/>
    <p:sldId id="599" r:id="rId26"/>
    <p:sldId id="318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等线 Light" panose="02010600030101010101" pitchFamily="2" charset="-122"/>
      <p:regular r:id="rId31"/>
    </p:embeddedFont>
    <p:embeddedFont>
      <p:font typeface="#9Slide07 HoneyCream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SVN-Dancing Script" panose="02040603050506020204" pitchFamily="18" charset="0"/>
      <p:regular r:id="rId43"/>
    </p:embeddedFont>
    <p:embeddedFont>
      <p:font typeface="SVN-Newton" panose="02040603050506020204" pitchFamily="18" charset="0"/>
      <p:regular r:id="rId44"/>
    </p:embeddedFont>
    <p:embeddedFont>
      <p:font typeface="SVN-Ready" panose="02040603050506020204" pitchFamily="18" charset="0"/>
      <p:regular r:id="rId45"/>
    </p:embeddedFont>
    <p:embeddedFont>
      <p:font typeface="Vogue-ExtraBold" panose="020B0500000000000000" pitchFamily="3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9074"/>
    <a:srgbClr val="FFEDC7"/>
    <a:srgbClr val="C58607"/>
    <a:srgbClr val="D2F0F8"/>
    <a:srgbClr val="DAECBF"/>
    <a:srgbClr val="FA7979"/>
    <a:srgbClr val="FACF79"/>
    <a:srgbClr val="79C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81" y="-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50B1E-9640-4F8F-86B1-D9922F13196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D0521-86D7-4090-89A5-F69DD2748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78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BE696-EDDD-6DDD-E719-30CAB375F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42B96A-28A1-E015-0E4E-9DE0E2668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4A98B-1943-9A99-4EFB-6EAAE4823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806E-4D26-45C1-8937-070592C35A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5DB45-71B3-4B5C-C1A3-FA907B16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D5785-DBF3-B0CA-4640-5E68F3476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578D-DCB0-4217-AEAD-B6E5C6E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1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26F4-D1AB-2C1F-DBA5-CB245C766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E14AA-2D74-0BB6-2D9B-245029304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D6D36-6047-5CF6-628E-43EF513C2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806E-4D26-45C1-8937-070592C35A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5AE1-0772-57D3-97F2-4433301A7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85BD3-35FC-70FB-470D-9B69DBB9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578D-DCB0-4217-AEAD-B6E5C6E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0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B93165-535F-0877-4474-D331FA0C9D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5817F4-CBDC-5707-6CD0-9A4655E8E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07B71-4CC0-3814-871E-8E8DDBF9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806E-4D26-45C1-8937-070592C35A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38B17-989E-5B09-00D3-AF05DEC3A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58CEA-23E3-B203-029D-0E1675EA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578D-DCB0-4217-AEAD-B6E5C6E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8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43E86B-FB7A-40F8-A45E-B14D9851F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D98D174-B8EE-4303-9619-1D5DE15F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B03D35-391B-43E6-89FF-460D04EB5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2E66-561B-4E9F-99BF-032F5380567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7F10C-1AE5-49EA-AECD-AB59217B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BEDED2-104E-45DD-B2F8-4826FDA3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FD22-A3B8-4642-8559-1077CA0FD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095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472C8-43FA-440F-B1EE-4B54BDE5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984D57-DDB1-4909-BCF9-F84077593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FB79D3-B02D-41FD-829C-565E1460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2E66-561B-4E9F-99BF-032F5380567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7DAD17-98B4-4BDA-8003-84D5EC7DF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C7F0B-B389-4F02-90D9-FF085782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FD22-A3B8-4642-8559-1077CA0FD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491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BF941C-E9A8-4B81-A73B-2B6E1266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B09951-5DC2-43AE-8F78-E1529D5B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7FCBBC-63D2-404A-A91B-554D73DF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2E66-561B-4E9F-99BF-032F5380567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EA886-E12E-4F6B-B76D-1C13A722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3BE48A-B657-41FB-8437-7DB0113E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FD22-A3B8-4642-8559-1077CA0FD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775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46C67-4201-4185-A90C-D1648671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E7FD5D-7CAC-4E8C-9AEB-13D38B97C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2ABE3B-9DA5-489D-B8CB-BB7E2EAD6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377427-0491-46E3-93DC-1D6F966C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2E66-561B-4E9F-99BF-032F5380567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ACA854-0094-4D3A-B47D-DE959D85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2AA0B0-5E6D-470C-92E1-53174053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FD22-A3B8-4642-8559-1077CA0FD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70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BF57A1-62D7-4E8E-9749-B8463522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902B4A-5D86-4D12-A9A0-E122E137F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8991BC-D225-4157-8E40-837218D28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CF8FCF0-F5AA-4172-B2EF-6F7476F90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6E2F30F-F353-406C-B50C-E1CBCBC5C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61DC8F9-0FDA-4C01-883E-154D0FA5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2E66-561B-4E9F-99BF-032F5380567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9AE08E7-C18F-4907-9ABE-C24087E7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5B6054-E538-410D-8516-9ECBBAE9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FD22-A3B8-4642-8559-1077CA0FD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897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81453C-6A9F-4CAF-9421-5796159E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AE334F-0250-47C0-90CE-88EB5F98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2E66-561B-4E9F-99BF-032F5380567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526837-DA72-4C00-A31D-57BDC393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485AFF8-3309-49AD-BF3E-0B9F73666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FD22-A3B8-4642-8559-1077CA0FD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325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309A30-3957-47F5-8912-15ECA659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2E66-561B-4E9F-99BF-032F5380567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6211CB-0813-4478-80E7-9C52564E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101A99-7D38-41B9-B564-0FE8254D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FD22-A3B8-4642-8559-1077CA0FD7BD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3814E4-BF6F-78E8-67B5-4A402CCA88E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7">
              <a:extLst>
                <a:ext uri="{FF2B5EF4-FFF2-40B4-BE49-F238E27FC236}">
                  <a16:creationId xmlns:a16="http://schemas.microsoft.com/office/drawing/2014/main" id="{BD196516-6502-D797-9C6D-4364E4EA789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B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18">
              <a:extLst>
                <a:ext uri="{FF2B5EF4-FFF2-40B4-BE49-F238E27FC236}">
                  <a16:creationId xmlns:a16="http://schemas.microsoft.com/office/drawing/2014/main" id="{6CABA70B-B467-8307-BF10-4FCD5AC543C1}"/>
                </a:ext>
              </a:extLst>
            </p:cNvPr>
            <p:cNvSpPr/>
            <p:nvPr/>
          </p:nvSpPr>
          <p:spPr>
            <a:xfrm>
              <a:off x="427808" y="375920"/>
              <a:ext cx="11336383" cy="616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2B037C27-FBB3-3133-0C22-BFEEDE9DBBF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EA6EB57-3713-6AFC-6840-93386AC7D93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00B0F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00B0F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B3144F-7F8A-B12E-645D-3551FD8239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DAAF10-A0F0-667D-87A3-6F82A93906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B67190-C867-95C5-F555-68B8F631C1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2BAA37-26F3-6993-099B-D146BBF10C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97F339B-17B1-B449-91F5-45546DDDD9D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205E966-9154-D174-CF62-E61FFA4B6BB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F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F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40B19A-4D8C-CA83-847C-30878B834B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648342-CA70-6E02-2B8C-DD4287C052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9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BF489-7A17-4EA4-9B05-1ABE6098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9CB69A-1A32-47BA-9DA1-506EE0C4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38334C-BC48-4FD3-B996-741D7E5C3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78B4B9-4CB2-40C5-BEF7-703483BED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2E66-561B-4E9F-99BF-032F5380567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1D8A91-88EB-45BA-A3E0-977E9CA7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BB9E-F55E-4DC5-A863-76E9BDF8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FD22-A3B8-4642-8559-1077CA0FD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83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7FDEC-DA56-CAAB-CE33-0ACC87B0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390B0-7028-A258-4362-4B53F0A75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2B4D5-883B-5239-4803-3839925A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806E-4D26-45C1-8937-070592C35A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1FB44-D7CE-3750-4577-2C726F9C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49BE4-B02A-8CE3-1F04-A64CEC3C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578D-DCB0-4217-AEAD-B6E5C6E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1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20641A-027A-4F4F-9C7A-BAED1F05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AE6FE61-E8DF-48D2-A6FD-F101961E7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1FD073-9C94-4DEE-9F6F-F9B0F37FA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953317-61C9-49B7-A8E4-E4C71FD97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2E66-561B-4E9F-99BF-032F5380567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77ACE1-A52F-462A-82A0-ABAE2A5C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9C6DC2-8612-4D6B-8DD0-CEAA954B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FD22-A3B8-4642-8559-1077CA0FD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163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E2BBBA-C7E5-4D96-BBF1-A22ACDC8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D0B908-EC6B-4532-A390-CEA10113F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9A74F3-C830-4ECB-9257-77823700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2E66-561B-4E9F-99BF-032F5380567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7CF777-E20E-45A8-B296-6749968B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C1E4D5-89CD-4F6E-AF52-4751AFD3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FD22-A3B8-4642-8559-1077CA0FD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12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D091516-D98F-4293-AD68-540C1B736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ACBD233-4126-4B72-8463-EDEA458F3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75AF94-EA72-4A42-886B-A3D053E6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2E66-561B-4E9F-99BF-032F5380567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7B383E-0D13-415E-9AB5-7D97EB10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436A18-688D-429F-BB04-36716F0E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FD22-A3B8-4642-8559-1077CA0FD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810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1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52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82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2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02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36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AFBC1-8F94-A077-BA16-C01198130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7EE13-C790-6C36-C8FB-C9E6B9957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F53C1-58DF-42AD-45A0-957008DE5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806E-4D26-45C1-8937-070592C35A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DF226-0291-A604-C0A8-05178E079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BA0DF-E584-B639-2018-BD8443C0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578D-DCB0-4217-AEAD-B6E5C6E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19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07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55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9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08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023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04EEF-C835-D0B5-0D15-756321AA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0443F-72DA-C13B-F803-85809960E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BD9CD-E100-DDDB-96DF-5D16838A8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F238C-F26C-106E-A2F6-B048F25E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806E-4D26-45C1-8937-070592C35A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AD121-A0C3-FC66-4A23-C64B60BED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75A93-F3DD-7828-4F22-B97D0FA7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578D-DCB0-4217-AEAD-B6E5C6E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DFF64-44DC-86B5-DA70-F5404C302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CE5E5-B2C5-5706-5110-06FD47816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9D512-85E4-4AB2-C55F-B1AD5269A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889B00-F244-B65D-87EF-6485451AF6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20F0E8-59CD-7147-911E-9FA4AA34A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F44510-AD4D-0416-49D0-32C52AD9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806E-4D26-45C1-8937-070592C35A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33F530-847A-6460-0EB2-5676CE6BA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91480-47AC-0954-1F31-9E69CE8E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578D-DCB0-4217-AEAD-B6E5C6E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8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C3922-FE70-2FD1-5289-2D3952032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D999A7-41E9-6009-FCC0-DF80E997A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806E-4D26-45C1-8937-070592C35A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92AED3-63A9-222D-91CE-2AFE0BE7B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C866B-7A66-6CB4-69B2-C48D67743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578D-DCB0-4217-AEAD-B6E5C6E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0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310BFD-089D-F292-C485-A352ED0D8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806E-4D26-45C1-8937-070592C35A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01354-472F-5A91-E04E-86D96B2B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0B40D-C9B5-5355-BEB1-EFE19174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578D-DCB0-4217-AEAD-B6E5C6E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4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644AE-31CE-FCEB-2A5E-E0DF5572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DB46E-7D39-D660-980A-CDCE7C319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503BC-0602-D55B-9B8D-E8B6FBC26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8A45D-18CE-505A-9C52-5F15101E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806E-4D26-45C1-8937-070592C35A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4F1EA-2C27-BB8B-D1A0-6D3D86366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32367-DFA7-167B-6231-8ECB25CC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578D-DCB0-4217-AEAD-B6E5C6E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0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586C7-FA15-49DE-E63C-21D91858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5CFA04-395E-5A9D-903D-3B17AD44B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92C4D-3AE4-4404-7CE6-55C2EAF5F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D0844-9501-73D3-A1FD-9A65C39E8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806E-4D26-45C1-8937-070592C35A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57FF5-8812-9CD7-9B84-52A9C231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1D9F6-A219-FDAA-8167-F7F6501C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578D-DCB0-4217-AEAD-B6E5C6EE2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9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7A7713-5986-6971-E334-F2B905A1E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FFDC8-9D63-89D1-E69B-7F3A97DD4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63287-2E68-9EB8-9EDF-65242A2E0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7806E-4D26-45C1-8937-070592C35A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07FD6-E101-0D49-B206-96D1348FC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306A4-451F-A75C-FBA0-A01EBB534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6578D-DCB0-4217-AEAD-B6E5C6EE20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709AE4E-B6B3-B105-474E-F010285D8C1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6094CD-6DF7-785F-D611-6F9C7AFA614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098BD8-3AF7-3522-3F2E-50AB496CA4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930241-D251-D46C-BB7B-48DE1A1814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78EF1E-BE37-5A57-9D9D-A2943F6CCAE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039F8D-E411-E610-5D73-E2825DD6FF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D92D866-2F68-8731-EB67-859B4E35E5B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A78669-F269-E185-BDCA-7CEFC0AFB49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8FA15D-78C4-3132-E2D8-30C81CD0E0B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92B8E5-816F-CAA7-5FE0-5E46E4A0279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1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66B7E03-DCF9-4D00-9246-E422663D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F3D24C-5049-43AD-BD2B-22613E5B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9E855B-E168-4089-8194-D29C0EFE4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32E66-561B-4E9F-99BF-032F5380567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B80D1B-4DE6-402D-9A5E-D0CADAB84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F5B19-FFE1-462F-95F1-80E813287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8FD22-A3B8-4642-8559-1077CA0FD7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309C0C3-71B0-D9B2-12B0-94FEDB518EF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A124A5-8A51-030E-7B21-3EB4A977FBB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85B02A-70F1-246D-8925-0B3C7930D1E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893032-0FA0-635A-C6FD-E2C9EDE7731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461625-04E9-CB2A-1421-835556471B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ABADB-E4C7-63B1-B9C0-600F86C905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253A75-8800-2EA1-1001-07D6EA1A484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1831A5-B862-129D-DE75-502EF458C802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E3D12C-B5A5-C9D1-081A-50127F749E4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D5FE11-BA4B-A569-F393-A19DBBC1FF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1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3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-1318"/>
            <a:ext cx="105918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883" y="1426431"/>
            <a:ext cx="2198265" cy="89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D7430F-86D7-42A8-BF83-E53C97501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57FBC1-9DB3-4434-946B-9618AC6FAD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4F323C-A6D3-EC31-47A0-5BDB3070243F}"/>
              </a:ext>
            </a:extLst>
          </p:cNvPr>
          <p:cNvGrpSpPr/>
          <p:nvPr/>
        </p:nvGrpSpPr>
        <p:grpSpPr>
          <a:xfrm>
            <a:off x="2936852" y="302035"/>
            <a:ext cx="6736080" cy="1523129"/>
            <a:chOff x="2231570" y="2111828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587384" y="2581652"/>
              <a:ext cx="703656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kumimoji="0" lang="en-US" altLang="zh-CN" sz="3200" b="1" i="0" u="none" strike="noStrike" kern="1200" cap="none" spc="300" normalizeH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300" normalizeH="0" noProof="0" dirty="0" err="1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động</a:t>
              </a:r>
              <a:r>
                <a:rPr kumimoji="0" lang="en-US" altLang="zh-CN" sz="3200" b="1" i="0" u="none" strike="noStrike" kern="1200" cap="none" spc="300" normalizeH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300" normalizeH="0" noProof="0" dirty="0" err="1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trải</a:t>
              </a:r>
              <a:r>
                <a:rPr kumimoji="0" lang="en-US" altLang="zh-CN" sz="3200" b="1" i="0" u="none" strike="noStrike" kern="1200" cap="none" spc="300" normalizeH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300" normalizeH="0" noProof="0" dirty="0" err="1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nghiệm</a:t>
              </a:r>
              <a:endParaRPr kumimoji="0" lang="zh-CN" alt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DB1F7F2-AF91-72FB-C9DE-59F9B10D7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1059" y="1930093"/>
            <a:ext cx="9189948" cy="53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2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3C9A17-DA7A-2778-6ADD-EE4B98960B6F}"/>
              </a:ext>
            </a:extLst>
          </p:cNvPr>
          <p:cNvSpPr/>
          <p:nvPr/>
        </p:nvSpPr>
        <p:spPr>
          <a:xfrm>
            <a:off x="1079680" y="838315"/>
            <a:ext cx="10032640" cy="12621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9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Đưa ra các bước chuẩn bị để đảm bảo an toàn cho buổi lao động.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57EC4B-3B0E-E71D-C890-7099BB4AB1DA}"/>
              </a:ext>
            </a:extLst>
          </p:cNvPr>
          <p:cNvGrpSpPr/>
          <p:nvPr/>
        </p:nvGrpSpPr>
        <p:grpSpPr>
          <a:xfrm>
            <a:off x="2758897" y="4996125"/>
            <a:ext cx="8734898" cy="928044"/>
            <a:chOff x="-1421529" y="431889"/>
            <a:chExt cx="19217510" cy="36285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781BC75-0C42-789D-9B73-707EDE7D61D6}"/>
                </a:ext>
              </a:extLst>
            </p:cNvPr>
            <p:cNvSpPr/>
            <p:nvPr/>
          </p:nvSpPr>
          <p:spPr>
            <a:xfrm>
              <a:off x="-1421529" y="431889"/>
              <a:ext cx="19217510" cy="362857"/>
            </a:xfrm>
            <a:prstGeom prst="roundRect">
              <a:avLst>
                <a:gd name="adj" fmla="val 25888"/>
              </a:avLst>
            </a:prstGeom>
            <a:solidFill>
              <a:schemeClr val="bg1">
                <a:alpha val="94000"/>
              </a:schemeClr>
            </a:solidFill>
            <a:ln w="38100">
              <a:solidFill>
                <a:srgbClr val="427C9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1BF8FB-677E-14C1-F98A-5E1FADCA4945}"/>
                </a:ext>
              </a:extLst>
            </p:cNvPr>
            <p:cNvSpPr txBox="1"/>
            <p:nvPr/>
          </p:nvSpPr>
          <p:spPr>
            <a:xfrm>
              <a:off x="-1160042" y="474929"/>
              <a:ext cx="18694537" cy="27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đầy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đông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44E562B-58ED-F980-D1ED-211F011448E2}"/>
              </a:ext>
            </a:extLst>
          </p:cNvPr>
          <p:cNvGrpSpPr/>
          <p:nvPr/>
        </p:nvGrpSpPr>
        <p:grpSpPr>
          <a:xfrm>
            <a:off x="1188822" y="3808593"/>
            <a:ext cx="8734898" cy="928044"/>
            <a:chOff x="-1421529" y="431889"/>
            <a:chExt cx="19217510" cy="36285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E28CC4A-EEB9-94D6-06DC-FAA551BBB278}"/>
                </a:ext>
              </a:extLst>
            </p:cNvPr>
            <p:cNvSpPr/>
            <p:nvPr/>
          </p:nvSpPr>
          <p:spPr>
            <a:xfrm>
              <a:off x="-1421529" y="431889"/>
              <a:ext cx="19217510" cy="362857"/>
            </a:xfrm>
            <a:prstGeom prst="roundRect">
              <a:avLst>
                <a:gd name="adj" fmla="val 25888"/>
              </a:avLst>
            </a:prstGeom>
            <a:solidFill>
              <a:schemeClr val="bg1">
                <a:alpha val="94000"/>
              </a:schemeClr>
            </a:solidFill>
            <a:ln w="38100">
              <a:solidFill>
                <a:srgbClr val="427C9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EA13AC-27E8-70C1-ED2D-29957D548D62}"/>
                </a:ext>
              </a:extLst>
            </p:cNvPr>
            <p:cNvSpPr txBox="1"/>
            <p:nvPr/>
          </p:nvSpPr>
          <p:spPr>
            <a:xfrm>
              <a:off x="-1160042" y="474929"/>
              <a:ext cx="18694537" cy="27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trang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phục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động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C964A3-0DCD-C0A1-1C1A-15C551D0B476}"/>
              </a:ext>
            </a:extLst>
          </p:cNvPr>
          <p:cNvGrpSpPr/>
          <p:nvPr/>
        </p:nvGrpSpPr>
        <p:grpSpPr>
          <a:xfrm>
            <a:off x="713902" y="2621061"/>
            <a:ext cx="8734898" cy="928044"/>
            <a:chOff x="-1421529" y="431889"/>
            <a:chExt cx="19217510" cy="36285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F62582C-1F2C-5276-341C-16C6B9DA9861}"/>
                </a:ext>
              </a:extLst>
            </p:cNvPr>
            <p:cNvSpPr/>
            <p:nvPr/>
          </p:nvSpPr>
          <p:spPr>
            <a:xfrm>
              <a:off x="-1421529" y="431889"/>
              <a:ext cx="19217510" cy="362857"/>
            </a:xfrm>
            <a:prstGeom prst="roundRect">
              <a:avLst>
                <a:gd name="adj" fmla="val 25888"/>
              </a:avLst>
            </a:prstGeom>
            <a:solidFill>
              <a:schemeClr val="bg1">
                <a:alpha val="94000"/>
              </a:schemeClr>
            </a:solidFill>
            <a:ln w="38100">
              <a:solidFill>
                <a:srgbClr val="427C9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3BD0BE-DC26-53D9-3343-E2CE8A06523D}"/>
                </a:ext>
              </a:extLst>
            </p:cNvPr>
            <p:cNvSpPr txBox="1"/>
            <p:nvPr/>
          </p:nvSpPr>
          <p:spPr>
            <a:xfrm>
              <a:off x="-1160042" y="474929"/>
              <a:ext cx="18694537" cy="27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địa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động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27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187370-779A-4F8C-A83F-8CEC3FE00984}"/>
              </a:ext>
            </a:extLst>
          </p:cNvPr>
          <p:cNvSpPr/>
          <p:nvPr/>
        </p:nvSpPr>
        <p:spPr>
          <a:xfrm>
            <a:off x="1089729" y="479705"/>
            <a:ext cx="10209004" cy="1262156"/>
          </a:xfrm>
          <a:prstGeom prst="roundRect">
            <a:avLst/>
          </a:prstGeom>
          <a:solidFill>
            <a:srgbClr val="D2F0F8"/>
          </a:solidFill>
          <a:ln w="38100">
            <a:solidFill>
              <a:srgbClr val="098DB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Thảo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luận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xây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dụng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quy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tắc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an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toàn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lao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động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F2E93B4-2DA3-B006-A574-47426B31C23C}"/>
              </a:ext>
            </a:extLst>
          </p:cNvPr>
          <p:cNvSpPr/>
          <p:nvPr/>
        </p:nvSpPr>
        <p:spPr>
          <a:xfrm>
            <a:off x="2090786" y="3429000"/>
            <a:ext cx="2942707" cy="2618508"/>
          </a:xfrm>
          <a:prstGeom prst="wedgeRoundRectCallout">
            <a:avLst>
              <a:gd name="adj1" fmla="val -50005"/>
              <a:gd name="adj2" fmla="val 18568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Đầu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tóc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gọn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đội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mũ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D0BDDBA-D8D6-9DD5-FCA1-9A03F5AD74A3}"/>
              </a:ext>
            </a:extLst>
          </p:cNvPr>
          <p:cNvSpPr/>
          <p:nvPr/>
        </p:nvSpPr>
        <p:spPr>
          <a:xfrm>
            <a:off x="950421" y="1883522"/>
            <a:ext cx="9991900" cy="1262156"/>
          </a:xfrm>
          <a:prstGeom prst="wedgeRoundRectCallout">
            <a:avLst>
              <a:gd name="adj1" fmla="val -55329"/>
              <a:gd name="adj2" fmla="val 45235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lao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quần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áo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7751D-8AEF-C6FF-41B7-CA8505922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616" y="3287339"/>
            <a:ext cx="2942707" cy="31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7277E2B-3596-8721-80AB-A6C285C6A4BD}"/>
              </a:ext>
            </a:extLst>
          </p:cNvPr>
          <p:cNvSpPr/>
          <p:nvPr/>
        </p:nvSpPr>
        <p:spPr>
          <a:xfrm>
            <a:off x="8345977" y="2452255"/>
            <a:ext cx="2942707" cy="2618508"/>
          </a:xfrm>
          <a:prstGeom prst="wedgeRoundRectCallout">
            <a:avLst>
              <a:gd name="adj1" fmla="val -50005"/>
              <a:gd name="adj2" fmla="val 18568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Quần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áo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giày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dép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gọn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phù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hợp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FB2B027-1432-352F-5D4F-2A49C27FE866}"/>
              </a:ext>
            </a:extLst>
          </p:cNvPr>
          <p:cNvSpPr/>
          <p:nvPr/>
        </p:nvSpPr>
        <p:spPr>
          <a:xfrm>
            <a:off x="1296784" y="524387"/>
            <a:ext cx="9991900" cy="748146"/>
          </a:xfrm>
          <a:prstGeom prst="wedgeRoundRectCallout">
            <a:avLst>
              <a:gd name="adj1" fmla="val -55329"/>
              <a:gd name="adj2" fmla="val 45235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hộ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lao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30C11D-A32A-BAA3-CE64-C7ABB08B3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312"/>
          <a:stretch/>
        </p:blipFill>
        <p:spPr>
          <a:xfrm>
            <a:off x="358969" y="1399246"/>
            <a:ext cx="5431804" cy="2753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9E1ECA-8BC9-52E2-C0AA-27027893B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" t="51058" r="-555" b="-1746"/>
          <a:stretch/>
        </p:blipFill>
        <p:spPr>
          <a:xfrm>
            <a:off x="3027552" y="4082130"/>
            <a:ext cx="5110408" cy="259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FE368A5-ABF2-F068-C4F9-A638E9D69B4D}"/>
              </a:ext>
            </a:extLst>
          </p:cNvPr>
          <p:cNvSpPr/>
          <p:nvPr/>
        </p:nvSpPr>
        <p:spPr>
          <a:xfrm>
            <a:off x="550025" y="436646"/>
            <a:ext cx="11091950" cy="997528"/>
          </a:xfrm>
          <a:prstGeom prst="wedgeRoundRectCallout">
            <a:avLst>
              <a:gd name="adj1" fmla="val -52430"/>
              <a:gd name="adj2" fmla="val 36169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cụ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lao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B1AD2AF-BF80-4EDD-75F4-D9D1B771D159}"/>
              </a:ext>
            </a:extLst>
          </p:cNvPr>
          <p:cNvSpPr/>
          <p:nvPr/>
        </p:nvSpPr>
        <p:spPr>
          <a:xfrm>
            <a:off x="8345977" y="2452255"/>
            <a:ext cx="3059085" cy="3133898"/>
          </a:xfrm>
          <a:prstGeom prst="wedgeRoundRectCallout">
            <a:avLst>
              <a:gd name="adj1" fmla="val -50005"/>
              <a:gd name="adj2" fmla="val 18568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Kiểm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cụ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lao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trước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việc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39085-92E1-CD48-BB8F-F3637DB74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24" y="1856118"/>
            <a:ext cx="6949674" cy="46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8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FE368A5-ABF2-F068-C4F9-A638E9D69B4D}"/>
              </a:ext>
            </a:extLst>
          </p:cNvPr>
          <p:cNvSpPr/>
          <p:nvPr/>
        </p:nvSpPr>
        <p:spPr>
          <a:xfrm>
            <a:off x="635230" y="537859"/>
            <a:ext cx="10921539" cy="1130531"/>
          </a:xfrm>
          <a:prstGeom prst="wedgeRoundRectCallout">
            <a:avLst>
              <a:gd name="adj1" fmla="val -53959"/>
              <a:gd name="adj2" fmla="val 36412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khoảng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giữa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tham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lao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an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toàn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9723F01-8570-6F4E-4D14-53805AF6D83A}"/>
              </a:ext>
            </a:extLst>
          </p:cNvPr>
          <p:cNvSpPr/>
          <p:nvPr/>
        </p:nvSpPr>
        <p:spPr>
          <a:xfrm>
            <a:off x="7531333" y="2152997"/>
            <a:ext cx="3956858" cy="3757354"/>
          </a:xfrm>
          <a:prstGeom prst="wedgeRoundRectCallout">
            <a:avLst>
              <a:gd name="adj1" fmla="val -50005"/>
              <a:gd name="adj2" fmla="val 18568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viên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lao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khoảng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vừa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ít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1m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72FD0B-7955-C0A8-1F2F-27217D3F6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80" y="2152997"/>
            <a:ext cx="62865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FE368A5-ABF2-F068-C4F9-A638E9D69B4D}"/>
              </a:ext>
            </a:extLst>
          </p:cNvPr>
          <p:cNvSpPr/>
          <p:nvPr/>
        </p:nvSpPr>
        <p:spPr>
          <a:xfrm>
            <a:off x="1238878" y="541330"/>
            <a:ext cx="9791008" cy="1130531"/>
          </a:xfrm>
          <a:prstGeom prst="wedgeRoundRectCallout">
            <a:avLst>
              <a:gd name="adj1" fmla="val -53959"/>
              <a:gd name="adj2" fmla="val 36412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phòng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nguy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lao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F913465-D3D5-C602-7454-8E3A4A6B9B0B}"/>
              </a:ext>
            </a:extLst>
          </p:cNvPr>
          <p:cNvSpPr/>
          <p:nvPr/>
        </p:nvSpPr>
        <p:spPr>
          <a:xfrm>
            <a:off x="7531333" y="2152997"/>
            <a:ext cx="3956858" cy="3757354"/>
          </a:xfrm>
          <a:prstGeom prst="wedgeRoundRectCallout">
            <a:avLst>
              <a:gd name="adj1" fmla="val -50005"/>
              <a:gd name="adj2" fmla="val 18568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Kiểm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an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toàn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nơi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lao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. Nghe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hướng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dẫn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tại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nơi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lao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động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D8992-F5FD-2239-2821-DD997DCD5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78" y="2122959"/>
            <a:ext cx="5934440" cy="395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FE368A5-ABF2-F068-C4F9-A638E9D69B4D}"/>
              </a:ext>
            </a:extLst>
          </p:cNvPr>
          <p:cNvSpPr/>
          <p:nvPr/>
        </p:nvSpPr>
        <p:spPr>
          <a:xfrm>
            <a:off x="1331423" y="631765"/>
            <a:ext cx="9791008" cy="1130531"/>
          </a:xfrm>
          <a:prstGeom prst="wedgeRoundRectCallout">
            <a:avLst>
              <a:gd name="adj1" fmla="val -53959"/>
              <a:gd name="adj2" fmla="val 36412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nguy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khiến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máu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D0D0C8D-8B69-C835-2FED-F6290C08C042}"/>
              </a:ext>
            </a:extLst>
          </p:cNvPr>
          <p:cNvSpPr/>
          <p:nvPr/>
        </p:nvSpPr>
        <p:spPr>
          <a:xfrm>
            <a:off x="8329353" y="2152996"/>
            <a:ext cx="3158838" cy="3765665"/>
          </a:xfrm>
          <a:prstGeom prst="wedgeRoundRectCallout">
            <a:avLst>
              <a:gd name="adj1" fmla="val -50005"/>
              <a:gd name="adj2" fmla="val 18568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y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cứu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tai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nạn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lao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động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21F5D8-067C-A04F-91E7-B58859383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90" y="2039815"/>
            <a:ext cx="7108545" cy="444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F16012-4CC7-F5D2-762C-D8ED31AF043E}"/>
              </a:ext>
            </a:extLst>
          </p:cNvPr>
          <p:cNvSpPr/>
          <p:nvPr/>
        </p:nvSpPr>
        <p:spPr>
          <a:xfrm>
            <a:off x="1197088" y="616520"/>
            <a:ext cx="10209004" cy="1262156"/>
          </a:xfrm>
          <a:prstGeom prst="roundRect">
            <a:avLst/>
          </a:prstGeom>
          <a:solidFill>
            <a:srgbClr val="D2F0F8"/>
          </a:solidFill>
          <a:ln w="38100">
            <a:solidFill>
              <a:srgbClr val="098DB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Thảo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luận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xây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dụng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quy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tắc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an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toàn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lao</a:t>
            </a:r>
            <a:r>
              <a:rPr lang="en-US" sz="36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động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640AAF-A66A-6400-8EB0-2F06030EE614}"/>
              </a:ext>
            </a:extLst>
          </p:cNvPr>
          <p:cNvGrpSpPr/>
          <p:nvPr/>
        </p:nvGrpSpPr>
        <p:grpSpPr>
          <a:xfrm>
            <a:off x="523103" y="1878676"/>
            <a:ext cx="11668897" cy="2228474"/>
            <a:chOff x="3026088" y="727064"/>
            <a:chExt cx="5989309" cy="1702458"/>
          </a:xfrm>
        </p:grpSpPr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568E9208-F640-4CEC-8A5E-2A85DC82D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3" t="30794" r="16786" b="47460"/>
            <a:stretch/>
          </p:blipFill>
          <p:spPr>
            <a:xfrm>
              <a:off x="3026088" y="727064"/>
              <a:ext cx="5989309" cy="1702457"/>
            </a:xfrm>
            <a:prstGeom prst="rect">
              <a:avLst/>
            </a:prstGeom>
          </p:spPr>
        </p:pic>
        <p:sp>
          <p:nvSpPr>
            <p:cNvPr id="5" name="矩形 15">
              <a:extLst>
                <a:ext uri="{FF2B5EF4-FFF2-40B4-BE49-F238E27FC236}">
                  <a16:creationId xmlns:a16="http://schemas.microsoft.com/office/drawing/2014/main" id="{63D60578-4F9E-B1EA-A42E-A1DBB59F999D}"/>
                </a:ext>
              </a:extLst>
            </p:cNvPr>
            <p:cNvSpPr/>
            <p:nvPr/>
          </p:nvSpPr>
          <p:spPr>
            <a:xfrm flipH="1">
              <a:off x="3026088" y="1247999"/>
              <a:ext cx="5989309" cy="1181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spc="300" dirty="0">
                  <a:solidFill>
                    <a:srgbClr val="FACF79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QUY TẮC AN TOÀN LAO ĐỘNG</a:t>
              </a:r>
              <a:endPara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56F7B71-7D49-3DB2-1A7E-0058741DA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40" y="3249666"/>
            <a:ext cx="1058967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6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g thiết bị và các biện pháp An Toàn Lao Động trong nhà máy">
            <a:extLst>
              <a:ext uri="{FF2B5EF4-FFF2-40B4-BE49-F238E27FC236}">
                <a16:creationId xmlns:a16="http://schemas.microsoft.com/office/drawing/2014/main" id="{E6161E46-DDD1-4B95-F2B4-D8D0FD77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71727" cy="68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9DB8A8F-35B6-5D28-C915-31243CA4587A}"/>
              </a:ext>
            </a:extLst>
          </p:cNvPr>
          <p:cNvSpPr/>
          <p:nvPr/>
        </p:nvSpPr>
        <p:spPr>
          <a:xfrm>
            <a:off x="9043516" y="1429286"/>
            <a:ext cx="2424578" cy="3999427"/>
          </a:xfrm>
          <a:prstGeom prst="wedgeRoundRectCallout">
            <a:avLst>
              <a:gd name="adj1" fmla="val -50005"/>
              <a:gd name="adj2" fmla="val 18568"/>
              <a:gd name="adj3" fmla="val 16667"/>
            </a:avLst>
          </a:prstGeom>
          <a:solidFill>
            <a:srgbClr val="FFEDC7"/>
          </a:solidFill>
          <a:ln w="28575">
            <a:solidFill>
              <a:srgbClr val="C586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tắc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an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toàn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tham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lao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động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7D94ED-1067-E30A-765E-628DE3434337}"/>
              </a:ext>
            </a:extLst>
          </p:cNvPr>
          <p:cNvSpPr/>
          <p:nvPr/>
        </p:nvSpPr>
        <p:spPr>
          <a:xfrm>
            <a:off x="1197088" y="616520"/>
            <a:ext cx="10209004" cy="1262156"/>
          </a:xfrm>
          <a:prstGeom prst="roundRect">
            <a:avLst/>
          </a:prstGeom>
          <a:solidFill>
            <a:srgbClr val="D2F0F8"/>
          </a:solidFill>
          <a:ln w="38100">
            <a:solidFill>
              <a:srgbClr val="098DB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Thực</a:t>
            </a:r>
            <a:r>
              <a:rPr lang="en-US" sz="44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hành</a:t>
            </a:r>
            <a:r>
              <a:rPr lang="en-US" sz="44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lao</a:t>
            </a:r>
            <a:r>
              <a:rPr lang="en-US" sz="44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động</a:t>
            </a:r>
            <a:r>
              <a:rPr lang="en-US" sz="44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an </a:t>
            </a:r>
            <a:r>
              <a:rPr lang="en-US" sz="44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toàn</a:t>
            </a:r>
            <a:r>
              <a:rPr lang="en-US" sz="44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44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44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học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92788-ACA8-4120-5D0D-87D2A2B6DC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8" b="6756"/>
          <a:stretch/>
        </p:blipFill>
        <p:spPr>
          <a:xfrm>
            <a:off x="554385" y="2443745"/>
            <a:ext cx="11083230" cy="268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1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862D372-D9E7-4F7C-8C8C-BF227AF7C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6E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80499"/>
            <a:ext cx="12192000" cy="22775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EC490DF-4A75-4FD3-9245-901A26C743EF}"/>
              </a:ext>
            </a:extLst>
          </p:cNvPr>
          <p:cNvGrpSpPr/>
          <p:nvPr/>
        </p:nvGrpSpPr>
        <p:grpSpPr>
          <a:xfrm>
            <a:off x="10656733" y="2846637"/>
            <a:ext cx="1027268" cy="1090364"/>
            <a:chOff x="312914" y="1179746"/>
            <a:chExt cx="1084605" cy="1151223"/>
          </a:xfrm>
        </p:grpSpPr>
        <p:sp>
          <p:nvSpPr>
            <p:cNvPr id="29" name="五角星 11">
              <a:extLst>
                <a:ext uri="{FF2B5EF4-FFF2-40B4-BE49-F238E27FC236}">
                  <a16:creationId xmlns:a16="http://schemas.microsoft.com/office/drawing/2014/main" id="{43DA3539-CEB5-4E9C-A5AD-C1DA103D1649}"/>
                </a:ext>
              </a:extLst>
            </p:cNvPr>
            <p:cNvSpPr/>
            <p:nvPr/>
          </p:nvSpPr>
          <p:spPr>
            <a:xfrm rot="19349749">
              <a:off x="668268" y="1179746"/>
              <a:ext cx="609600" cy="609600"/>
            </a:xfrm>
            <a:prstGeom prst="star5">
              <a:avLst>
                <a:gd name="adj" fmla="val 20238"/>
                <a:gd name="hf" fmla="val 105146"/>
                <a:gd name="vf" fmla="val 110557"/>
              </a:avLst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0000500000000000000" pitchFamily="2" charset="-122"/>
                <a:ea typeface="字魂17号-萌趣果冻体" panose="00000500000000000000" pitchFamily="2" charset="-122"/>
                <a:cs typeface="+mn-cs"/>
              </a:endParaRPr>
            </a:p>
          </p:txBody>
        </p:sp>
        <p:sp>
          <p:nvSpPr>
            <p:cNvPr id="30" name="五角星 16">
              <a:extLst>
                <a:ext uri="{FF2B5EF4-FFF2-40B4-BE49-F238E27FC236}">
                  <a16:creationId xmlns:a16="http://schemas.microsoft.com/office/drawing/2014/main" id="{A1CC2C78-4F0C-4A35-B92C-FE0BD9BAA65A}"/>
                </a:ext>
              </a:extLst>
            </p:cNvPr>
            <p:cNvSpPr/>
            <p:nvPr/>
          </p:nvSpPr>
          <p:spPr>
            <a:xfrm rot="19349749">
              <a:off x="312914" y="1723809"/>
              <a:ext cx="419338" cy="419338"/>
            </a:xfrm>
            <a:prstGeom prst="star5">
              <a:avLst>
                <a:gd name="adj" fmla="val 20238"/>
                <a:gd name="hf" fmla="val 105146"/>
                <a:gd name="vf" fmla="val 110557"/>
              </a:avLst>
            </a:prstGeom>
            <a:solidFill>
              <a:srgbClr val="FAC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0000500000000000000" pitchFamily="2" charset="-122"/>
                <a:ea typeface="字魂17号-萌趣果冻体" panose="00000500000000000000" pitchFamily="2" charset="-122"/>
                <a:cs typeface="+mn-cs"/>
              </a:endParaRPr>
            </a:p>
          </p:txBody>
        </p:sp>
        <p:sp>
          <p:nvSpPr>
            <p:cNvPr id="31" name="五角星 17">
              <a:extLst>
                <a:ext uri="{FF2B5EF4-FFF2-40B4-BE49-F238E27FC236}">
                  <a16:creationId xmlns:a16="http://schemas.microsoft.com/office/drawing/2014/main" id="{C121C0D5-68C9-4FB6-8829-AACD42795E92}"/>
                </a:ext>
              </a:extLst>
            </p:cNvPr>
            <p:cNvSpPr/>
            <p:nvPr/>
          </p:nvSpPr>
          <p:spPr>
            <a:xfrm rot="19349749">
              <a:off x="957955" y="1891405"/>
              <a:ext cx="439564" cy="439564"/>
            </a:xfrm>
            <a:prstGeom prst="star5">
              <a:avLst>
                <a:gd name="adj" fmla="val 20238"/>
                <a:gd name="hf" fmla="val 105146"/>
                <a:gd name="vf" fmla="val 110557"/>
              </a:avLst>
            </a:prstGeom>
            <a:solidFill>
              <a:srgbClr val="79C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0000500000000000000" pitchFamily="2" charset="-122"/>
                <a:ea typeface="字魂17号-萌趣果冻体" panose="00000500000000000000" pitchFamily="2" charset="-122"/>
                <a:cs typeface="+mn-cs"/>
              </a:endParaRPr>
            </a:p>
          </p:txBody>
        </p:sp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96F1673A-D256-47C7-8503-136821090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43753" y="3135324"/>
            <a:ext cx="3548247" cy="35482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7996A03-28D1-E882-2D02-6367615D7B00}"/>
              </a:ext>
            </a:extLst>
          </p:cNvPr>
          <p:cNvGrpSpPr/>
          <p:nvPr/>
        </p:nvGrpSpPr>
        <p:grpSpPr>
          <a:xfrm>
            <a:off x="2940818" y="-160774"/>
            <a:ext cx="6310364" cy="1395149"/>
            <a:chOff x="2051054" y="875425"/>
            <a:chExt cx="8827797" cy="1395149"/>
          </a:xfrm>
        </p:grpSpPr>
        <p:pic>
          <p:nvPicPr>
            <p:cNvPr id="3" name="图片 26">
              <a:extLst>
                <a:ext uri="{FF2B5EF4-FFF2-40B4-BE49-F238E27FC236}">
                  <a16:creationId xmlns:a16="http://schemas.microsoft.com/office/drawing/2014/main" id="{75A7BC72-2D16-7334-D497-B9E395E75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3" t="30794" r="16786" b="47460"/>
            <a:stretch/>
          </p:blipFill>
          <p:spPr>
            <a:xfrm>
              <a:off x="2051054" y="875425"/>
              <a:ext cx="8827797" cy="1395149"/>
            </a:xfrm>
            <a:prstGeom prst="rect">
              <a:avLst/>
            </a:prstGeom>
          </p:spPr>
        </p:pic>
        <p:sp>
          <p:nvSpPr>
            <p:cNvPr id="5" name="矩形 15">
              <a:extLst>
                <a:ext uri="{FF2B5EF4-FFF2-40B4-BE49-F238E27FC236}">
                  <a16:creationId xmlns:a16="http://schemas.microsoft.com/office/drawing/2014/main" id="{1B4404CD-1802-3BFC-04CF-06BED9BF958C}"/>
                </a:ext>
              </a:extLst>
            </p:cNvPr>
            <p:cNvSpPr/>
            <p:nvPr/>
          </p:nvSpPr>
          <p:spPr>
            <a:xfrm flipH="1">
              <a:off x="3026088" y="1247999"/>
              <a:ext cx="59893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A5F949-989F-DBBA-98D4-ECBA76ED80A7}"/>
              </a:ext>
            </a:extLst>
          </p:cNvPr>
          <p:cNvSpPr txBox="1"/>
          <p:nvPr/>
        </p:nvSpPr>
        <p:spPr>
          <a:xfrm>
            <a:off x="779798" y="1189925"/>
            <a:ext cx="979707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1. Năng lực đặc thù: </a:t>
            </a:r>
            <a:endParaRPr lang="en-US" sz="2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Học sinh </a:t>
            </a:r>
            <a:r>
              <a:rPr lang="vi-VN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biết dử dụng dụng cụ lao động để đảm bảo an toàn khi lao động.</a:t>
            </a:r>
            <a:endParaRPr lang="en-US" sz="2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Thực hành lao động an toàn ở lớp học.</a:t>
            </a:r>
            <a:endParaRPr lang="en-US" sz="2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43230" algn="l"/>
              </a:tabLst>
            </a:pP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ăng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  <a:tabLst>
                <a:tab pos="443230" algn="l"/>
              </a:tabLst>
            </a:pP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3.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177800" algn="just">
              <a:spcBef>
                <a:spcPts val="0"/>
              </a:spcBef>
              <a:spcAft>
                <a:spcPts val="0"/>
              </a:spcAft>
              <a:tabLst>
                <a:tab pos="443230" algn="l"/>
              </a:tabLst>
            </a:pP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ái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055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2DD290-EBB0-E6FE-0ED4-DBBED99C79A0}"/>
              </a:ext>
            </a:extLst>
          </p:cNvPr>
          <p:cNvGrpSpPr/>
          <p:nvPr/>
        </p:nvGrpSpPr>
        <p:grpSpPr>
          <a:xfrm>
            <a:off x="2019394" y="116378"/>
            <a:ext cx="8853653" cy="2228473"/>
            <a:chOff x="3026088" y="727064"/>
            <a:chExt cx="5989309" cy="1702457"/>
          </a:xfrm>
        </p:grpSpPr>
        <p:pic>
          <p:nvPicPr>
            <p:cNvPr id="3" name="图片 26">
              <a:extLst>
                <a:ext uri="{FF2B5EF4-FFF2-40B4-BE49-F238E27FC236}">
                  <a16:creationId xmlns:a16="http://schemas.microsoft.com/office/drawing/2014/main" id="{C450BFD8-89D7-5DE4-C0AE-7FEEA7416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3" t="30794" r="16786" b="47460"/>
            <a:stretch/>
          </p:blipFill>
          <p:spPr>
            <a:xfrm>
              <a:off x="3026088" y="727064"/>
              <a:ext cx="5989309" cy="1702457"/>
            </a:xfrm>
            <a:prstGeom prst="rect">
              <a:avLst/>
            </a:prstGeom>
          </p:spPr>
        </p:pic>
        <p:sp>
          <p:nvSpPr>
            <p:cNvPr id="4" name="矩形 15">
              <a:extLst>
                <a:ext uri="{FF2B5EF4-FFF2-40B4-BE49-F238E27FC236}">
                  <a16:creationId xmlns:a16="http://schemas.microsoft.com/office/drawing/2014/main" id="{9631ECEC-3737-E9B8-A163-C98F9CDF7ADC}"/>
                </a:ext>
              </a:extLst>
            </p:cNvPr>
            <p:cNvSpPr/>
            <p:nvPr/>
          </p:nvSpPr>
          <p:spPr>
            <a:xfrm flipH="1">
              <a:off x="3026088" y="1247999"/>
              <a:ext cx="5989309" cy="6348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spc="300" dirty="0">
                  <a:solidFill>
                    <a:srgbClr val="FACF79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CAM KẾT HÀNH ĐỘNG</a:t>
              </a:r>
              <a:endPara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97093E-6BBC-0171-C287-CAF25E1666C3}"/>
              </a:ext>
            </a:extLst>
          </p:cNvPr>
          <p:cNvSpPr/>
          <p:nvPr/>
        </p:nvSpPr>
        <p:spPr>
          <a:xfrm>
            <a:off x="1162804" y="2382991"/>
            <a:ext cx="10175756" cy="24226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98DB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hành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lao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gia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đình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hướng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thái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rau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củ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; </a:t>
            </a:r>
          </a:p>
          <a:p>
            <a:pPr algn="ctr"/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lau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;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nhổ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cỏ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ngoài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vườn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;....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图片 22">
            <a:extLst>
              <a:ext uri="{FF2B5EF4-FFF2-40B4-BE49-F238E27FC236}">
                <a16:creationId xmlns:a16="http://schemas.microsoft.com/office/drawing/2014/main" id="{BA754749-011C-131E-E00E-81057B6E5E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1589" y="2859507"/>
            <a:ext cx="4661965" cy="466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0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3426"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3" b="72542"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8" b="72542"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6" t="62378" b="16510"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1E7A356-31EC-4834-82D8-62D10F7EA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99" y="1432457"/>
            <a:ext cx="5286860" cy="52868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FFF24E4-0772-4918-939D-55E6AAB65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7042" y="2080512"/>
            <a:ext cx="4754623" cy="47546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24D1CA-E5F4-916C-C3F8-D6FA5843DD4E}"/>
              </a:ext>
            </a:extLst>
          </p:cNvPr>
          <p:cNvGrpSpPr/>
          <p:nvPr/>
        </p:nvGrpSpPr>
        <p:grpSpPr>
          <a:xfrm>
            <a:off x="3962001" y="591202"/>
            <a:ext cx="4281331" cy="1702457"/>
            <a:chOff x="3026088" y="727079"/>
            <a:chExt cx="5989309" cy="170245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0D5FDEC-FB07-439E-8A75-8F41B935F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3" t="30794" r="16786" b="47460"/>
            <a:stretch/>
          </p:blipFill>
          <p:spPr>
            <a:xfrm>
              <a:off x="3388461" y="727079"/>
              <a:ext cx="5264559" cy="1702457"/>
            </a:xfrm>
            <a:prstGeom prst="rect">
              <a:avLst/>
            </a:prstGeom>
          </p:spPr>
        </p:pic>
        <p:sp>
          <p:nvSpPr>
            <p:cNvPr id="2" name="矩形 15">
              <a:extLst>
                <a:ext uri="{FF2B5EF4-FFF2-40B4-BE49-F238E27FC236}">
                  <a16:creationId xmlns:a16="http://schemas.microsoft.com/office/drawing/2014/main" id="{4EDF2AF5-8889-EC17-CCE1-3ED083F4CEB4}"/>
                </a:ext>
              </a:extLst>
            </p:cNvPr>
            <p:cNvSpPr/>
            <p:nvPr/>
          </p:nvSpPr>
          <p:spPr>
            <a:xfrm flipH="1">
              <a:off x="3026088" y="1247999"/>
              <a:ext cx="598930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PHẦN 1</a:t>
              </a:r>
              <a:endPara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FE13B48-60AA-34D7-D0A2-9C0F46956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0022" y="1775072"/>
            <a:ext cx="9113741" cy="410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7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EFA3CFD8-8A96-D8C9-CAF8-06404EFF9F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702559"/>
            <a:ext cx="4719231" cy="471923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236C7B-BB44-4E55-1A93-442B9F198995}"/>
              </a:ext>
            </a:extLst>
          </p:cNvPr>
          <p:cNvSpPr/>
          <p:nvPr/>
        </p:nvSpPr>
        <p:spPr>
          <a:xfrm>
            <a:off x="1008122" y="1277672"/>
            <a:ext cx="10175756" cy="24226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98DB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Hãy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cùng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đứng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lên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dọn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vệ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bên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trong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lớp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xung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quanh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lớp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mình</a:t>
            </a:r>
            <a:r>
              <a:rPr lang="en-US" sz="4800" b="1" dirty="0">
                <a:solidFill>
                  <a:srgbClr val="212529"/>
                </a:solidFill>
                <a:latin typeface="Cambria" panose="020405030504060302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2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-1318"/>
            <a:ext cx="105918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883" y="1426431"/>
            <a:ext cx="2198265" cy="89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D7430F-86D7-42A8-BF83-E53C97501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57FBC1-9DB3-4434-946B-9618AC6FAD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4F323C-A6D3-EC31-47A0-5BDB3070243F}"/>
              </a:ext>
            </a:extLst>
          </p:cNvPr>
          <p:cNvGrpSpPr/>
          <p:nvPr/>
        </p:nvGrpSpPr>
        <p:grpSpPr>
          <a:xfrm>
            <a:off x="2936852" y="302035"/>
            <a:ext cx="6736080" cy="1523129"/>
            <a:chOff x="2231570" y="2111828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587384" y="2581652"/>
              <a:ext cx="703656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kumimoji="0" lang="en-US" altLang="zh-C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động</a:t>
              </a:r>
              <a:r>
                <a:rPr kumimoji="0" lang="en-US" altLang="zh-C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trải</a:t>
              </a:r>
              <a:r>
                <a:rPr kumimoji="0" lang="en-US" altLang="zh-C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nghiệm</a:t>
              </a:r>
              <a:endParaRPr kumimoji="0" lang="zh-CN" alt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D42878B-E3C7-AD7E-C563-D88275028E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6878" y="1959441"/>
            <a:ext cx="9589839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6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3426"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3" b="72542"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8" b="72542"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6" t="62378" b="16510"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1E7A356-31EC-4834-82D8-62D10F7EA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99" y="1432457"/>
            <a:ext cx="5286860" cy="52868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FFF24E4-0772-4918-939D-55E6AAB65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7042" y="2080512"/>
            <a:ext cx="4754623" cy="47546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24D1CA-E5F4-916C-C3F8-D6FA5843DD4E}"/>
              </a:ext>
            </a:extLst>
          </p:cNvPr>
          <p:cNvGrpSpPr/>
          <p:nvPr/>
        </p:nvGrpSpPr>
        <p:grpSpPr>
          <a:xfrm>
            <a:off x="3905785" y="581229"/>
            <a:ext cx="4281331" cy="1702457"/>
            <a:chOff x="3026088" y="727079"/>
            <a:chExt cx="5989309" cy="170245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0D5FDEC-FB07-439E-8A75-8F41B935F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3" t="30794" r="16786" b="47460"/>
            <a:stretch/>
          </p:blipFill>
          <p:spPr>
            <a:xfrm>
              <a:off x="3388461" y="727079"/>
              <a:ext cx="5264559" cy="1702457"/>
            </a:xfrm>
            <a:prstGeom prst="rect">
              <a:avLst/>
            </a:prstGeom>
          </p:spPr>
        </p:pic>
        <p:sp>
          <p:nvSpPr>
            <p:cNvPr id="2" name="矩形 15">
              <a:extLst>
                <a:ext uri="{FF2B5EF4-FFF2-40B4-BE49-F238E27FC236}">
                  <a16:creationId xmlns:a16="http://schemas.microsoft.com/office/drawing/2014/main" id="{4EDF2AF5-8889-EC17-CCE1-3ED083F4CEB4}"/>
                </a:ext>
              </a:extLst>
            </p:cNvPr>
            <p:cNvSpPr/>
            <p:nvPr/>
          </p:nvSpPr>
          <p:spPr>
            <a:xfrm flipH="1">
              <a:off x="3026088" y="1247999"/>
              <a:ext cx="598930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PHẦN 1</a:t>
              </a:r>
              <a:endPara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81830B8-F729-7CE8-5D0A-CCB906E6A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877" y="1896159"/>
            <a:ext cx="9447637" cy="42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E451F9A-A230-60B0-EE37-8B8BA2125B10}"/>
              </a:ext>
            </a:extLst>
          </p:cNvPr>
          <p:cNvGrpSpPr/>
          <p:nvPr/>
        </p:nvGrpSpPr>
        <p:grpSpPr>
          <a:xfrm>
            <a:off x="591587" y="664314"/>
            <a:ext cx="10602421" cy="928049"/>
            <a:chOff x="-1421529" y="431887"/>
            <a:chExt cx="19217510" cy="36285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2CD4209-A585-E35D-76EB-29B14EF15A9C}"/>
                </a:ext>
              </a:extLst>
            </p:cNvPr>
            <p:cNvSpPr/>
            <p:nvPr/>
          </p:nvSpPr>
          <p:spPr>
            <a:xfrm>
              <a:off x="-1421529" y="431889"/>
              <a:ext cx="19217510" cy="362857"/>
            </a:xfrm>
            <a:prstGeom prst="roundRect">
              <a:avLst>
                <a:gd name="adj" fmla="val 25888"/>
              </a:avLst>
            </a:prstGeom>
            <a:solidFill>
              <a:schemeClr val="bg1">
                <a:alpha val="94000"/>
              </a:schemeClr>
            </a:solidFill>
            <a:ln w="38100">
              <a:solidFill>
                <a:srgbClr val="427C9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64398D-C00F-8A9D-8A93-673BA9005912}"/>
                </a:ext>
              </a:extLst>
            </p:cNvPr>
            <p:cNvSpPr txBox="1"/>
            <p:nvPr/>
          </p:nvSpPr>
          <p:spPr>
            <a:xfrm>
              <a:off x="-1153365" y="431887"/>
              <a:ext cx="18694536" cy="27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Đoán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động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CC8DC8-B14D-EAF4-DF9E-3C12C320B677}"/>
              </a:ext>
            </a:extLst>
          </p:cNvPr>
          <p:cNvSpPr/>
          <p:nvPr/>
        </p:nvSpPr>
        <p:spPr>
          <a:xfrm>
            <a:off x="591587" y="3584041"/>
            <a:ext cx="10795819" cy="12872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9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mô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cụ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vi-VN" sz="32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nguy cơ không an toàn khi sử dụng dụng cụ đó để các nhóm khác đoán tên.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FB6060-8881-7A40-0EB7-CC3ADD6625A4}"/>
              </a:ext>
            </a:extLst>
          </p:cNvPr>
          <p:cNvSpPr/>
          <p:nvPr/>
        </p:nvSpPr>
        <p:spPr>
          <a:xfrm>
            <a:off x="1348873" y="1911927"/>
            <a:ext cx="2839693" cy="1167938"/>
          </a:xfrm>
          <a:prstGeom prst="roundRect">
            <a:avLst>
              <a:gd name="adj" fmla="val 39443"/>
            </a:avLst>
          </a:prstGeom>
          <a:solidFill>
            <a:srgbClr val="D2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nhỏ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FA5C22-7D77-5248-EF63-7388566D8B3B}"/>
              </a:ext>
            </a:extLst>
          </p:cNvPr>
          <p:cNvSpPr/>
          <p:nvPr/>
        </p:nvSpPr>
        <p:spPr>
          <a:xfrm>
            <a:off x="4569651" y="1961608"/>
            <a:ext cx="2839693" cy="1167938"/>
          </a:xfrm>
          <a:prstGeom prst="roundRect">
            <a:avLst>
              <a:gd name="adj" fmla="val 39443"/>
            </a:avLst>
          </a:prstGeom>
          <a:solidFill>
            <a:srgbClr val="DAE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sắc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ED3D18-F8C3-42C6-5900-7D36B3610CB4}"/>
              </a:ext>
            </a:extLst>
          </p:cNvPr>
          <p:cNvSpPr/>
          <p:nvPr/>
        </p:nvSpPr>
        <p:spPr>
          <a:xfrm>
            <a:off x="8047142" y="1949334"/>
            <a:ext cx="2839693" cy="1167938"/>
          </a:xfrm>
          <a:prstGeom prst="roundRect">
            <a:avLst>
              <a:gd name="adj" fmla="val 39443"/>
            </a:avLst>
          </a:prstGeom>
          <a:solidFill>
            <a:srgbClr val="FFE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nhọn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87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96DBFB-CC4B-1DCF-D220-5AD24C995C85}"/>
              </a:ext>
            </a:extLst>
          </p:cNvPr>
          <p:cNvGrpSpPr/>
          <p:nvPr/>
        </p:nvGrpSpPr>
        <p:grpSpPr>
          <a:xfrm>
            <a:off x="591587" y="664314"/>
            <a:ext cx="10602421" cy="928049"/>
            <a:chOff x="-1421529" y="431887"/>
            <a:chExt cx="19217510" cy="36285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96E964-0E5A-7AAA-0445-1A133063B981}"/>
                </a:ext>
              </a:extLst>
            </p:cNvPr>
            <p:cNvSpPr/>
            <p:nvPr/>
          </p:nvSpPr>
          <p:spPr>
            <a:xfrm>
              <a:off x="-1421529" y="431889"/>
              <a:ext cx="19217510" cy="362857"/>
            </a:xfrm>
            <a:prstGeom prst="roundRect">
              <a:avLst>
                <a:gd name="adj" fmla="val 25888"/>
              </a:avLst>
            </a:prstGeom>
            <a:solidFill>
              <a:schemeClr val="bg1">
                <a:alpha val="94000"/>
              </a:schemeClr>
            </a:solidFill>
            <a:ln w="38100">
              <a:solidFill>
                <a:srgbClr val="427C9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0F9D05-CEDD-459F-37A1-BDC1EA22300E}"/>
                </a:ext>
              </a:extLst>
            </p:cNvPr>
            <p:cNvSpPr txBox="1"/>
            <p:nvPr/>
          </p:nvSpPr>
          <p:spPr>
            <a:xfrm>
              <a:off x="-1153365" y="431887"/>
              <a:ext cx="18694536" cy="27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Đoán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động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9D1185-3459-B68F-FA80-1216E0E7D99F}"/>
              </a:ext>
            </a:extLst>
          </p:cNvPr>
          <p:cNvSpPr/>
          <p:nvPr/>
        </p:nvSpPr>
        <p:spPr>
          <a:xfrm>
            <a:off x="1348873" y="1911927"/>
            <a:ext cx="2839693" cy="1167938"/>
          </a:xfrm>
          <a:prstGeom prst="roundRect">
            <a:avLst>
              <a:gd name="adj" fmla="val 39443"/>
            </a:avLst>
          </a:prstGeom>
          <a:solidFill>
            <a:srgbClr val="D2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nhỏ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C964D1-127B-E83F-8346-DBAC833F8303}"/>
              </a:ext>
            </a:extLst>
          </p:cNvPr>
          <p:cNvSpPr/>
          <p:nvPr/>
        </p:nvSpPr>
        <p:spPr>
          <a:xfrm>
            <a:off x="4569651" y="1961608"/>
            <a:ext cx="2839693" cy="1167938"/>
          </a:xfrm>
          <a:prstGeom prst="roundRect">
            <a:avLst>
              <a:gd name="adj" fmla="val 39443"/>
            </a:avLst>
          </a:prstGeom>
          <a:solidFill>
            <a:srgbClr val="DAE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sắc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4F5A74-D263-3D29-B1B2-E2246CA121FC}"/>
              </a:ext>
            </a:extLst>
          </p:cNvPr>
          <p:cNvSpPr/>
          <p:nvPr/>
        </p:nvSpPr>
        <p:spPr>
          <a:xfrm>
            <a:off x="8047142" y="1949334"/>
            <a:ext cx="2839693" cy="1167938"/>
          </a:xfrm>
          <a:prstGeom prst="roundRect">
            <a:avLst>
              <a:gd name="adj" fmla="val 39443"/>
            </a:avLst>
          </a:prstGeom>
          <a:solidFill>
            <a:srgbClr val="FFE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nhọn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E7993-2D7D-93A8-AD39-B934E692E009}"/>
              </a:ext>
            </a:extLst>
          </p:cNvPr>
          <p:cNvSpPr txBox="1"/>
          <p:nvPr/>
        </p:nvSpPr>
        <p:spPr>
          <a:xfrm>
            <a:off x="2089123" y="3207936"/>
            <a:ext cx="1578526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微软雅黑"/>
              </a:rPr>
              <a:t>Đinh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430E4-E26F-4A4C-15D3-D50D7B047FAE}"/>
              </a:ext>
            </a:extLst>
          </p:cNvPr>
          <p:cNvSpPr txBox="1"/>
          <p:nvPr/>
        </p:nvSpPr>
        <p:spPr>
          <a:xfrm>
            <a:off x="2089123" y="3911013"/>
            <a:ext cx="1578526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vít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B8112-F80D-A476-5093-65FAA46E5CFD}"/>
              </a:ext>
            </a:extLst>
          </p:cNvPr>
          <p:cNvSpPr txBox="1"/>
          <p:nvPr/>
        </p:nvSpPr>
        <p:spPr>
          <a:xfrm>
            <a:off x="1948445" y="5113169"/>
            <a:ext cx="1578526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3C3147-3089-A726-38C1-58E4B326BB25}"/>
              </a:ext>
            </a:extLst>
          </p:cNvPr>
          <p:cNvSpPr txBox="1"/>
          <p:nvPr/>
        </p:nvSpPr>
        <p:spPr>
          <a:xfrm>
            <a:off x="4978381" y="3207936"/>
            <a:ext cx="2430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微软雅黑"/>
              </a:rPr>
              <a:t>Dao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微软雅黑"/>
              </a:rPr>
              <a:t>gấp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AC7F65-3CE8-35C5-686F-2FE1F994EBEF}"/>
              </a:ext>
            </a:extLst>
          </p:cNvPr>
          <p:cNvSpPr txBox="1"/>
          <p:nvPr/>
        </p:nvSpPr>
        <p:spPr>
          <a:xfrm>
            <a:off x="5282867" y="3893120"/>
            <a:ext cx="1513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Xẻng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F55C07-6257-BB9E-D386-AA0D0C096BC6}"/>
              </a:ext>
            </a:extLst>
          </p:cNvPr>
          <p:cNvSpPr txBox="1"/>
          <p:nvPr/>
        </p:nvSpPr>
        <p:spPr>
          <a:xfrm>
            <a:off x="5306737" y="5222884"/>
            <a:ext cx="1578526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83A75D-C734-39F0-A412-8A29E50DF092}"/>
              </a:ext>
            </a:extLst>
          </p:cNvPr>
          <p:cNvSpPr txBox="1"/>
          <p:nvPr/>
        </p:nvSpPr>
        <p:spPr>
          <a:xfrm>
            <a:off x="1516000" y="4569617"/>
            <a:ext cx="2805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微软雅黑"/>
              </a:rPr>
              <a:t>Bu-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微软雅黑"/>
              </a:rPr>
              <a:t>lông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1ABE2-086C-9A18-9CA2-681D33F61E60}"/>
              </a:ext>
            </a:extLst>
          </p:cNvPr>
          <p:cNvSpPr txBox="1"/>
          <p:nvPr/>
        </p:nvSpPr>
        <p:spPr>
          <a:xfrm>
            <a:off x="4994770" y="4569352"/>
            <a:ext cx="2209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C3CED-07D9-03C4-EB49-D01E84749054}"/>
              </a:ext>
            </a:extLst>
          </p:cNvPr>
          <p:cNvSpPr txBox="1"/>
          <p:nvPr/>
        </p:nvSpPr>
        <p:spPr>
          <a:xfrm>
            <a:off x="8251506" y="3185234"/>
            <a:ext cx="2430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微软雅黑"/>
              </a:rPr>
              <a:t>Kéo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8C2A1F-BD24-C8F7-07FC-5C60B5656803}"/>
              </a:ext>
            </a:extLst>
          </p:cNvPr>
          <p:cNvSpPr txBox="1"/>
          <p:nvPr/>
        </p:nvSpPr>
        <p:spPr>
          <a:xfrm>
            <a:off x="8251506" y="3860480"/>
            <a:ext cx="2430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微软雅黑"/>
              </a:rPr>
              <a:t>Búa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微软雅黑"/>
              </a:rPr>
              <a:t>gỗ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655182-735F-F0F1-8ED4-A85ED9325FFA}"/>
              </a:ext>
            </a:extLst>
          </p:cNvPr>
          <p:cNvSpPr txBox="1"/>
          <p:nvPr/>
        </p:nvSpPr>
        <p:spPr>
          <a:xfrm>
            <a:off x="8251506" y="4568366"/>
            <a:ext cx="2430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微软雅黑"/>
              </a:rPr>
              <a:t>Kềm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BBD93F-08BC-291C-DBD0-1249E7341D87}"/>
              </a:ext>
            </a:extLst>
          </p:cNvPr>
          <p:cNvSpPr txBox="1"/>
          <p:nvPr/>
        </p:nvSpPr>
        <p:spPr>
          <a:xfrm>
            <a:off x="8245037" y="5113169"/>
            <a:ext cx="2430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微软雅黑"/>
              </a:rPr>
              <a:t>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58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E9EEF-8FA6-C74A-62C6-A0493B0C8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 r="3604" b="10174"/>
          <a:stretch/>
        </p:blipFill>
        <p:spPr>
          <a:xfrm>
            <a:off x="481947" y="1938381"/>
            <a:ext cx="11228106" cy="21371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3FF0534-387D-9DFB-D02C-9A9ED315ADAA}"/>
              </a:ext>
            </a:extLst>
          </p:cNvPr>
          <p:cNvGrpSpPr/>
          <p:nvPr/>
        </p:nvGrpSpPr>
        <p:grpSpPr>
          <a:xfrm>
            <a:off x="1119448" y="4267844"/>
            <a:ext cx="10374461" cy="1938992"/>
            <a:chOff x="-1772071" y="431887"/>
            <a:chExt cx="18804319" cy="7581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CB58440-BFB8-1AB5-15A2-32FCA31C0110}"/>
                </a:ext>
              </a:extLst>
            </p:cNvPr>
            <p:cNvSpPr/>
            <p:nvPr/>
          </p:nvSpPr>
          <p:spPr>
            <a:xfrm>
              <a:off x="-1772071" y="431887"/>
              <a:ext cx="18472839" cy="758129"/>
            </a:xfrm>
            <a:prstGeom prst="roundRect">
              <a:avLst>
                <a:gd name="adj" fmla="val 50000"/>
              </a:avLst>
            </a:prstGeom>
            <a:solidFill>
              <a:srgbClr val="D2F0F8">
                <a:alpha val="94000"/>
              </a:srgbClr>
            </a:solidFill>
            <a:ln w="38100">
              <a:solidFill>
                <a:srgbClr val="427C9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7D572B-1DFA-FE26-F5D8-20E7C8B7D852}"/>
                </a:ext>
              </a:extLst>
            </p:cNvPr>
            <p:cNvSpPr txBox="1"/>
            <p:nvPr/>
          </p:nvSpPr>
          <p:spPr>
            <a:xfrm>
              <a:off x="-1153363" y="431887"/>
              <a:ext cx="18185611" cy="75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Cẩn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thận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khi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dùng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đâm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tay</a:t>
              </a:r>
              <a:endParaRPr lang="en-US" sz="40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endParaRPr>
            </a:p>
            <a:p>
              <a:pPr algn="just"/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Dùng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xong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phải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cất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gọn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+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nhờ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bố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mẹ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dùng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giúp</a:t>
              </a:r>
              <a:r>
                <a:rPr lang="en-US" sz="40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</a:rPr>
                <a:t>.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F4BC59-2AF4-1018-AA23-A53AF3A1DB8B}"/>
              </a:ext>
            </a:extLst>
          </p:cNvPr>
          <p:cNvSpPr/>
          <p:nvPr/>
        </p:nvSpPr>
        <p:spPr>
          <a:xfrm>
            <a:off x="698091" y="651164"/>
            <a:ext cx="10795818" cy="12872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9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Trình bày theo nhóm về những điều cần lưu ý khi</a:t>
            </a:r>
            <a:endParaRPr lang="en-US" sz="3200" b="1" i="0" dirty="0">
              <a:solidFill>
                <a:srgbClr val="212529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3200" b="1" i="0" dirty="0">
                <a:solidFill>
                  <a:srgbClr val="212529"/>
                </a:solidFill>
                <a:effectLst/>
                <a:latin typeface="Cambria" panose="02040503050406030204" pitchFamily="18" charset="0"/>
              </a:rPr>
              <a:t> sử dụng các dụng cụ sau.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BF83E1-5E5A-A9D9-AF84-AF48424C45FD}"/>
              </a:ext>
            </a:extLst>
          </p:cNvPr>
          <p:cNvGrpSpPr/>
          <p:nvPr/>
        </p:nvGrpSpPr>
        <p:grpSpPr>
          <a:xfrm>
            <a:off x="3077881" y="547978"/>
            <a:ext cx="6036237" cy="1762960"/>
            <a:chOff x="3026088" y="727079"/>
            <a:chExt cx="5989309" cy="1702457"/>
          </a:xfrm>
        </p:grpSpPr>
        <p:pic>
          <p:nvPicPr>
            <p:cNvPr id="3" name="图片 26">
              <a:extLst>
                <a:ext uri="{FF2B5EF4-FFF2-40B4-BE49-F238E27FC236}">
                  <a16:creationId xmlns:a16="http://schemas.microsoft.com/office/drawing/2014/main" id="{8F0ED906-0F67-FB78-BC8E-B7BF6AA6A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3" t="30794" r="16786" b="47460"/>
            <a:stretch/>
          </p:blipFill>
          <p:spPr>
            <a:xfrm>
              <a:off x="3388461" y="727079"/>
              <a:ext cx="5264559" cy="1702457"/>
            </a:xfrm>
            <a:prstGeom prst="rect">
              <a:avLst/>
            </a:prstGeom>
          </p:spPr>
        </p:pic>
        <p:sp>
          <p:nvSpPr>
            <p:cNvPr id="4" name="矩形 15">
              <a:extLst>
                <a:ext uri="{FF2B5EF4-FFF2-40B4-BE49-F238E27FC236}">
                  <a16:creationId xmlns:a16="http://schemas.microsoft.com/office/drawing/2014/main" id="{49ED095B-BC99-EE33-446E-065590DAE4AB}"/>
                </a:ext>
              </a:extLst>
            </p:cNvPr>
            <p:cNvSpPr/>
            <p:nvPr/>
          </p:nvSpPr>
          <p:spPr>
            <a:xfrm flipH="1">
              <a:off x="3026088" y="1247999"/>
              <a:ext cx="598930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spc="300" dirty="0">
                  <a:solidFill>
                    <a:srgbClr val="FACF79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 LUẬN</a:t>
              </a:r>
              <a:endPara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8A1D1E-3F40-DF4D-195E-B58977EF26D6}"/>
              </a:ext>
            </a:extLst>
          </p:cNvPr>
          <p:cNvSpPr/>
          <p:nvPr/>
        </p:nvSpPr>
        <p:spPr>
          <a:xfrm>
            <a:off x="1162804" y="2382991"/>
            <a:ext cx="10175756" cy="24226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98DB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cụ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lao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gây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nguy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hiểm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ta.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sử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cụ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lao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đảm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an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toàn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lao</a:t>
            </a:r>
            <a:r>
              <a:rPr lang="en-US" sz="3600" b="1" dirty="0">
                <a:solidFill>
                  <a:srgbClr val="2125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12529"/>
                </a:solidFill>
                <a:latin typeface="Cambria" panose="02040503050406030204" pitchFamily="18" charset="0"/>
              </a:rPr>
              <a:t>động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0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3426"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3" b="72542"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8" b="72542"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6" t="62378" b="16510"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1E7A356-31EC-4834-82D8-62D10F7EA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99" y="1432457"/>
            <a:ext cx="5286860" cy="52868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FFF24E4-0772-4918-939D-55E6AAB65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7042" y="2080512"/>
            <a:ext cx="4754623" cy="47546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24D1CA-E5F4-916C-C3F8-D6FA5843DD4E}"/>
              </a:ext>
            </a:extLst>
          </p:cNvPr>
          <p:cNvGrpSpPr/>
          <p:nvPr/>
        </p:nvGrpSpPr>
        <p:grpSpPr>
          <a:xfrm>
            <a:off x="3962001" y="591202"/>
            <a:ext cx="4281331" cy="1702457"/>
            <a:chOff x="3026088" y="727079"/>
            <a:chExt cx="5989309" cy="170245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0D5FDEC-FB07-439E-8A75-8F41B935F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3" t="30794" r="16786" b="47460"/>
            <a:stretch/>
          </p:blipFill>
          <p:spPr>
            <a:xfrm>
              <a:off x="3388461" y="727079"/>
              <a:ext cx="5264559" cy="1702457"/>
            </a:xfrm>
            <a:prstGeom prst="rect">
              <a:avLst/>
            </a:prstGeom>
          </p:spPr>
        </p:pic>
        <p:sp>
          <p:nvSpPr>
            <p:cNvPr id="2" name="矩形 15">
              <a:extLst>
                <a:ext uri="{FF2B5EF4-FFF2-40B4-BE49-F238E27FC236}">
                  <a16:creationId xmlns:a16="http://schemas.microsoft.com/office/drawing/2014/main" id="{4EDF2AF5-8889-EC17-CCE1-3ED083F4CEB4}"/>
                </a:ext>
              </a:extLst>
            </p:cNvPr>
            <p:cNvSpPr/>
            <p:nvPr/>
          </p:nvSpPr>
          <p:spPr>
            <a:xfrm flipH="1">
              <a:off x="3026088" y="1247999"/>
              <a:ext cx="598930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PHẦN 2</a:t>
              </a:r>
              <a:endPara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8FF0A11-878F-F53D-6442-20E231AF6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1562" y="2101228"/>
            <a:ext cx="8565622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5AA2DA-013A-55C3-4351-80E996A2A901}"/>
              </a:ext>
            </a:extLst>
          </p:cNvPr>
          <p:cNvGrpSpPr/>
          <p:nvPr/>
        </p:nvGrpSpPr>
        <p:grpSpPr>
          <a:xfrm>
            <a:off x="2078414" y="664314"/>
            <a:ext cx="8035172" cy="928049"/>
            <a:chOff x="-1421529" y="431887"/>
            <a:chExt cx="19217510" cy="36285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B17AD79-97B0-4C59-3E11-719A7DF884CF}"/>
                </a:ext>
              </a:extLst>
            </p:cNvPr>
            <p:cNvSpPr/>
            <p:nvPr/>
          </p:nvSpPr>
          <p:spPr>
            <a:xfrm>
              <a:off x="-1421529" y="431889"/>
              <a:ext cx="19217510" cy="362857"/>
            </a:xfrm>
            <a:prstGeom prst="roundRect">
              <a:avLst>
                <a:gd name="adj" fmla="val 25888"/>
              </a:avLst>
            </a:prstGeom>
            <a:solidFill>
              <a:schemeClr val="bg1">
                <a:alpha val="94000"/>
              </a:schemeClr>
            </a:solidFill>
            <a:ln w="38100">
              <a:solidFill>
                <a:srgbClr val="427C9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F0A082-9074-E096-5E0C-C07B6EF0BD85}"/>
                </a:ext>
              </a:extLst>
            </p:cNvPr>
            <p:cNvSpPr txBox="1"/>
            <p:nvPr/>
          </p:nvSpPr>
          <p:spPr>
            <a:xfrm>
              <a:off x="-1153365" y="431887"/>
              <a:ext cx="18694536" cy="27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toàn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E7451B-9051-85F6-DE13-C22A069449F5}"/>
              </a:ext>
            </a:extLst>
          </p:cNvPr>
          <p:cNvSpPr/>
          <p:nvPr/>
        </p:nvSpPr>
        <p:spPr>
          <a:xfrm>
            <a:off x="574400" y="1846804"/>
            <a:ext cx="11043200" cy="15324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98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lựa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chung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gợi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ý: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quét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hành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lang,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lau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treo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dây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trang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trí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CC96D-41C6-FD5E-9543-4FDB584A6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7070" r="1000" b="4119"/>
          <a:stretch/>
        </p:blipFill>
        <p:spPr>
          <a:xfrm>
            <a:off x="2455025" y="3562003"/>
            <a:ext cx="7281950" cy="29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630</Words>
  <Application>Microsoft Office PowerPoint</Application>
  <PresentationFormat>Widescreen</PresentationFormat>
  <Paragraphs>73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SVN-Dancing Script</vt:lpstr>
      <vt:lpstr>Calibri Light</vt:lpstr>
      <vt:lpstr>字魂17号-萌趣果冻体</vt:lpstr>
      <vt:lpstr>等线</vt:lpstr>
      <vt:lpstr>Calibri</vt:lpstr>
      <vt:lpstr>SVN-Newton</vt:lpstr>
      <vt:lpstr>等线 Light</vt:lpstr>
      <vt:lpstr>Times New Roman</vt:lpstr>
      <vt:lpstr>SVN-Ready</vt:lpstr>
      <vt:lpstr>Vogue-ExtraBold</vt:lpstr>
      <vt:lpstr>#9Slide07 HoneyCream</vt:lpstr>
      <vt:lpstr>Cambria</vt:lpstr>
      <vt:lpstr>Arial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KhanhHuyen;KhHuyen</dc:creator>
  <cp:keywords>MNT;MangnonTeam</cp:keywords>
  <cp:lastModifiedBy>Windows User</cp:lastModifiedBy>
  <cp:revision>18</cp:revision>
  <dcterms:created xsi:type="dcterms:W3CDTF">2023-03-12T08:24:40Z</dcterms:created>
  <dcterms:modified xsi:type="dcterms:W3CDTF">2023-04-19T14:21:48Z</dcterms:modified>
</cp:coreProperties>
</file>