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98" r:id="rId2"/>
    <p:sldId id="300" r:id="rId3"/>
    <p:sldId id="301" r:id="rId4"/>
    <p:sldId id="316" r:id="rId5"/>
    <p:sldId id="297" r:id="rId6"/>
    <p:sldId id="271" r:id="rId7"/>
    <p:sldId id="303" r:id="rId8"/>
    <p:sldId id="272" r:id="rId9"/>
    <p:sldId id="286" r:id="rId10"/>
    <p:sldId id="274" r:id="rId11"/>
    <p:sldId id="304" r:id="rId12"/>
    <p:sldId id="305" r:id="rId13"/>
    <p:sldId id="278" r:id="rId14"/>
    <p:sldId id="282" r:id="rId15"/>
    <p:sldId id="281" r:id="rId16"/>
    <p:sldId id="283" r:id="rId17"/>
    <p:sldId id="292" r:id="rId18"/>
    <p:sldId id="284" r:id="rId19"/>
    <p:sldId id="307" r:id="rId20"/>
    <p:sldId id="308" r:id="rId21"/>
    <p:sldId id="309" r:id="rId22"/>
    <p:sldId id="288" r:id="rId23"/>
    <p:sldId id="289" r:id="rId24"/>
    <p:sldId id="311" r:id="rId25"/>
    <p:sldId id="310" r:id="rId26"/>
    <p:sldId id="290" r:id="rId27"/>
    <p:sldId id="312" r:id="rId28"/>
    <p:sldId id="313" r:id="rId29"/>
    <p:sldId id="314" r:id="rId30"/>
    <p:sldId id="315" r:id="rId31"/>
    <p:sldId id="306" r:id="rId32"/>
    <p:sldId id="291" r:id="rId33"/>
    <p:sldId id="294" r:id="rId34"/>
  </p:sldIdLst>
  <p:sldSz cx="12192000" cy="6858000"/>
  <p:notesSz cx="6858000" cy="9144000"/>
  <p:embeddedFontLst>
    <p:embeddedFont>
      <p:font typeface="#9Slide05 Amtenar" panose="02000000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3 IcielUni Sans Heavy" panose="00000500000000000000" pitchFamily="2" charset="0"/>
      <p:bold r:id="rId41"/>
    </p:embeddedFont>
    <p:embeddedFont>
      <p:font typeface="SVN-Dancing Script" panose="02040603050506020204" pitchFamily="18" charset="0"/>
      <p:regular r:id="rId42"/>
    </p:embeddedFont>
    <p:embeddedFont>
      <p:font typeface="#9Slide05 Bodega Script" pitchFamily="2" charset="0"/>
      <p:regular r:id="rId43"/>
    </p:embeddedFont>
    <p:embeddedFont>
      <p:font typeface="#9Slide05 Pattaya" panose="00000500000000000000" pitchFamily="2" charset="-34"/>
      <p:regular r:id="rId44"/>
    </p:embeddedFont>
    <p:embeddedFont>
      <p:font typeface="#9Slide07 HoneyCream" pitchFamily="2" charset="0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UVF Funkydori" panose="02000503000000020003" pitchFamily="2" charset="0"/>
      <p:regular r:id="rId50"/>
    </p:embeddedFont>
    <p:embeddedFont>
      <p:font typeface="#9Slide07 IcielPony" panose="02000000000000000000" pitchFamily="2" charset="0"/>
      <p:regular r:id="rId51"/>
    </p:embeddedFont>
    <p:embeddedFont>
      <p:font typeface="SVN-Poky's" panose="020B0606040200020203" pitchFamily="34" charset="0"/>
      <p:regular r:id="rId52"/>
    </p:embeddedFont>
    <p:embeddedFont>
      <p:font typeface="UTM Showcard" panose="02040603050506020204" pitchFamily="18" charset="0"/>
      <p:regular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UTM Raven" panose="02040603050506020204" pitchFamily="18" charset="0"/>
      <p:regular r:id="rId56"/>
    </p:embeddedFont>
    <p:embeddedFont>
      <p:font typeface="UTM Avo" panose="02040603050506020204" pitchFamily="18" charset="0"/>
      <p:regular r:id="rId57"/>
      <p:bold r:id="rId58"/>
      <p:italic r:id="rId59"/>
      <p:boldItalic r:id="rId60"/>
    </p:embeddedFont>
    <p:embeddedFont>
      <p:font typeface="宋体" panose="02010600030101010101" pitchFamily="2" charset="-122"/>
      <p:regular r:id="rId61"/>
    </p:embeddedFont>
    <p:embeddedFont>
      <p:font typeface="#9Slide07 IcielBC Cubano Normal" panose="00000500000000000000" pitchFamily="2" charset="0"/>
      <p:regular r:id="rId62"/>
    </p:embeddedFont>
    <p:embeddedFont>
      <p:font typeface="#9Slide07 IcielHelena" pitchFamily="2" charset="0"/>
      <p:regular r:id="rId63"/>
    </p:embeddedFont>
    <p:embeddedFont>
      <p:font typeface="HP001 4H" panose="020B0603050302020204" pitchFamily="34" charset="0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CF6"/>
    <a:srgbClr val="843C0C"/>
    <a:srgbClr val="07384E"/>
    <a:srgbClr val="E2F4FE"/>
    <a:srgbClr val="2BA7CA"/>
    <a:srgbClr val="FFFAC2"/>
    <a:srgbClr val="F88923"/>
    <a:srgbClr val="199FC6"/>
    <a:srgbClr val="167B96"/>
    <a:srgbClr val="E5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7C29E-D044-4DB7-A5D0-926E267A198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2FEED-75B7-4ADD-BA82-EE19DC15EF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127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86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79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837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14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87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934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6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cài</a:t>
            </a:r>
            <a:r>
              <a:rPr lang="en-GB" baseline="0" dirty="0" smtClean="0"/>
              <a:t> Developer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máy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ghi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những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khó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cần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luyện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23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chuột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gạch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dưới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xuất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51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2FEED-75B7-4ADD-BA82-EE19DC15EF6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7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4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-185905"/>
            <a:ext cx="1509760" cy="1557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2000" y="5300243"/>
            <a:ext cx="1509760" cy="155775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9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4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8C7F1-6657-4D0B-9388-EEBBDB976758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B8E6-5772-4DCD-B639-3E67F0F87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5" y="1413892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716507">
            <a:off x="7762926" y="446059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183" y="-857361"/>
            <a:ext cx="9242337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234" y="713454"/>
            <a:ext cx="12192000" cy="601598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6" y="29459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Giải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thích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ngữ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3932418" y="17970"/>
            <a:ext cx="8259582" cy="794830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0398" y="5389770"/>
            <a:ext cx="8362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/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4000" dirty="0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27971" y="3109054"/>
            <a:ext cx="4155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GB" sz="48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r>
              <a:rPr lang="en-GB" sz="48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con </a:t>
            </a:r>
            <a:r>
              <a:rPr lang="en-GB" sz="48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endParaRPr lang="en-GB" sz="4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481" y="1629077"/>
            <a:ext cx="5657850" cy="3790950"/>
          </a:xfrm>
          <a:prstGeom prst="rect">
            <a:avLst/>
          </a:prstGeom>
        </p:spPr>
      </p:pic>
      <p:pic>
        <p:nvPicPr>
          <p:cNvPr id="3074" name="Picture 2" descr="Cạm bẫy” rình rập ở những vùng biển phẳng lặng, ít s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06" y="1060746"/>
            <a:ext cx="6118634" cy="409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nhóm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34024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toàn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bài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5955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65" y="1167528"/>
            <a:ext cx="11437087" cy="600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013" y="1081183"/>
            <a:ext cx="9975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thơ nhắc đến mái nhà riêng của những con vật nào?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0" y="926933"/>
            <a:ext cx="1274343" cy="12280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827" r="64799" b="49858"/>
          <a:stretch/>
        </p:blipFill>
        <p:spPr>
          <a:xfrm>
            <a:off x="387613" y="2350456"/>
            <a:ext cx="3662746" cy="3030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50648" t="56573" r="26961" b="22663"/>
          <a:stretch/>
        </p:blipFill>
        <p:spPr>
          <a:xfrm>
            <a:off x="4518215" y="2342588"/>
            <a:ext cx="3041834" cy="166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886" t="76037" r="72380"/>
          <a:stretch/>
        </p:blipFill>
        <p:spPr>
          <a:xfrm>
            <a:off x="8117131" y="2566777"/>
            <a:ext cx="3871403" cy="2597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0387" t="81892" r="35145"/>
          <a:stretch/>
        </p:blipFill>
        <p:spPr>
          <a:xfrm>
            <a:off x="4341406" y="4635830"/>
            <a:ext cx="3395451" cy="1594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458284" y="5457381"/>
            <a:ext cx="1263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67" y="3855138"/>
            <a:ext cx="1085182" cy="10668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533298" y="5240362"/>
            <a:ext cx="1039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754400" y="6202351"/>
            <a:ext cx="683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4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-45929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1883" y="1105483"/>
            <a:ext cx="1168011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alt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A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B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altLang="en-US" sz="32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endParaRPr kumimoji="0" lang="en-US" altLang="en-US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28691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3200" dirty="0" smtClean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7"/>
          <p:cNvSpPr/>
          <p:nvPr/>
        </p:nvSpPr>
        <p:spPr>
          <a:xfrm>
            <a:off x="4037432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3200" dirty="0" smtClean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7"/>
          <p:cNvSpPr/>
          <p:nvPr/>
        </p:nvSpPr>
        <p:spPr>
          <a:xfrm>
            <a:off x="6746173" y="2561435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3200" dirty="0" smtClean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7"/>
          <p:cNvSpPr/>
          <p:nvPr/>
        </p:nvSpPr>
        <p:spPr>
          <a:xfrm>
            <a:off x="9446122" y="2567116"/>
            <a:ext cx="2370889" cy="1491998"/>
          </a:xfrm>
          <a:custGeom>
            <a:avLst/>
            <a:gdLst>
              <a:gd name="connsiteX0" fmla="*/ 0 w 2779294"/>
              <a:gd name="connsiteY0" fmla="*/ 228070 h 1368392"/>
              <a:gd name="connsiteX1" fmla="*/ 228070 w 2779294"/>
              <a:gd name="connsiteY1" fmla="*/ 0 h 1368392"/>
              <a:gd name="connsiteX2" fmla="*/ 2551224 w 2779294"/>
              <a:gd name="connsiteY2" fmla="*/ 0 h 1368392"/>
              <a:gd name="connsiteX3" fmla="*/ 2779294 w 2779294"/>
              <a:gd name="connsiteY3" fmla="*/ 228070 h 1368392"/>
              <a:gd name="connsiteX4" fmla="*/ 2779294 w 2779294"/>
              <a:gd name="connsiteY4" fmla="*/ 1140322 h 1368392"/>
              <a:gd name="connsiteX5" fmla="*/ 2551224 w 2779294"/>
              <a:gd name="connsiteY5" fmla="*/ 1368392 h 1368392"/>
              <a:gd name="connsiteX6" fmla="*/ 228070 w 2779294"/>
              <a:gd name="connsiteY6" fmla="*/ 1368392 h 1368392"/>
              <a:gd name="connsiteX7" fmla="*/ 0 w 2779294"/>
              <a:gd name="connsiteY7" fmla="*/ 1140322 h 1368392"/>
              <a:gd name="connsiteX8" fmla="*/ 0 w 2779294"/>
              <a:gd name="connsiteY8" fmla="*/ 228070 h 1368392"/>
              <a:gd name="connsiteX0" fmla="*/ 0 w 2779294"/>
              <a:gd name="connsiteY0" fmla="*/ 315499 h 1455821"/>
              <a:gd name="connsiteX1" fmla="*/ 228070 w 2779294"/>
              <a:gd name="connsiteY1" fmla="*/ 87429 h 1455821"/>
              <a:gd name="connsiteX2" fmla="*/ 1299410 w 2779294"/>
              <a:gd name="connsiteY2" fmla="*/ 0 h 1455821"/>
              <a:gd name="connsiteX3" fmla="*/ 2551224 w 2779294"/>
              <a:gd name="connsiteY3" fmla="*/ 87429 h 1455821"/>
              <a:gd name="connsiteX4" fmla="*/ 2779294 w 2779294"/>
              <a:gd name="connsiteY4" fmla="*/ 315499 h 1455821"/>
              <a:gd name="connsiteX5" fmla="*/ 2779294 w 2779294"/>
              <a:gd name="connsiteY5" fmla="*/ 1227751 h 1455821"/>
              <a:gd name="connsiteX6" fmla="*/ 2551224 w 2779294"/>
              <a:gd name="connsiteY6" fmla="*/ 1455821 h 1455821"/>
              <a:gd name="connsiteX7" fmla="*/ 228070 w 2779294"/>
              <a:gd name="connsiteY7" fmla="*/ 1455821 h 1455821"/>
              <a:gd name="connsiteX8" fmla="*/ 0 w 2779294"/>
              <a:gd name="connsiteY8" fmla="*/ 1227751 h 1455821"/>
              <a:gd name="connsiteX9" fmla="*/ 0 w 2779294"/>
              <a:gd name="connsiteY9" fmla="*/ 315499 h 1455821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1299410 w 2779294"/>
              <a:gd name="connsiteY2" fmla="*/ 1504 h 1457325"/>
              <a:gd name="connsiteX3" fmla="*/ 2033336 w 2779294"/>
              <a:gd name="connsiteY3" fmla="*/ 37600 h 1457325"/>
              <a:gd name="connsiteX4" fmla="*/ 2551224 w 2779294"/>
              <a:gd name="connsiteY4" fmla="*/ 88933 h 1457325"/>
              <a:gd name="connsiteX5" fmla="*/ 2779294 w 2779294"/>
              <a:gd name="connsiteY5" fmla="*/ 317003 h 1457325"/>
              <a:gd name="connsiteX6" fmla="*/ 2779294 w 2779294"/>
              <a:gd name="connsiteY6" fmla="*/ 1229255 h 1457325"/>
              <a:gd name="connsiteX7" fmla="*/ 2551224 w 2779294"/>
              <a:gd name="connsiteY7" fmla="*/ 1457325 h 1457325"/>
              <a:gd name="connsiteX8" fmla="*/ 228070 w 2779294"/>
              <a:gd name="connsiteY8" fmla="*/ 1457325 h 1457325"/>
              <a:gd name="connsiteX9" fmla="*/ 0 w 2779294"/>
              <a:gd name="connsiteY9" fmla="*/ 1229255 h 1457325"/>
              <a:gd name="connsiteX10" fmla="*/ 0 w 2779294"/>
              <a:gd name="connsiteY10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228070 w 2779294"/>
              <a:gd name="connsiteY9" fmla="*/ 1457325 h 1457325"/>
              <a:gd name="connsiteX10" fmla="*/ 0 w 2779294"/>
              <a:gd name="connsiteY10" fmla="*/ 1229255 h 1457325"/>
              <a:gd name="connsiteX11" fmla="*/ 0 w 2779294"/>
              <a:gd name="connsiteY11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17003 h 1457325"/>
              <a:gd name="connsiteX1" fmla="*/ 228070 w 2779294"/>
              <a:gd name="connsiteY1" fmla="*/ 88933 h 1457325"/>
              <a:gd name="connsiteX2" fmla="*/ 661736 w 2779294"/>
              <a:gd name="connsiteY2" fmla="*/ 25568 h 1457325"/>
              <a:gd name="connsiteX3" fmla="*/ 1299410 w 2779294"/>
              <a:gd name="connsiteY3" fmla="*/ 1504 h 1457325"/>
              <a:gd name="connsiteX4" fmla="*/ 2033336 w 2779294"/>
              <a:gd name="connsiteY4" fmla="*/ 37600 h 1457325"/>
              <a:gd name="connsiteX5" fmla="*/ 2551224 w 2779294"/>
              <a:gd name="connsiteY5" fmla="*/ 88933 h 1457325"/>
              <a:gd name="connsiteX6" fmla="*/ 2779294 w 2779294"/>
              <a:gd name="connsiteY6" fmla="*/ 317003 h 1457325"/>
              <a:gd name="connsiteX7" fmla="*/ 2779294 w 2779294"/>
              <a:gd name="connsiteY7" fmla="*/ 1229255 h 1457325"/>
              <a:gd name="connsiteX8" fmla="*/ 2551224 w 2779294"/>
              <a:gd name="connsiteY8" fmla="*/ 1457325 h 1457325"/>
              <a:gd name="connsiteX9" fmla="*/ 1407694 w 2779294"/>
              <a:gd name="connsiteY9" fmla="*/ 1288884 h 1457325"/>
              <a:gd name="connsiteX10" fmla="*/ 228070 w 2779294"/>
              <a:gd name="connsiteY10" fmla="*/ 1457325 h 1457325"/>
              <a:gd name="connsiteX11" fmla="*/ 0 w 2779294"/>
              <a:gd name="connsiteY11" fmla="*/ 1229255 h 1457325"/>
              <a:gd name="connsiteX12" fmla="*/ 0 w 2779294"/>
              <a:gd name="connsiteY12" fmla="*/ 317003 h 1457325"/>
              <a:gd name="connsiteX0" fmla="*/ 0 w 2779294"/>
              <a:gd name="connsiteY0" fmla="*/ 388195 h 1528517"/>
              <a:gd name="connsiteX1" fmla="*/ 228070 w 2779294"/>
              <a:gd name="connsiteY1" fmla="*/ 160125 h 1528517"/>
              <a:gd name="connsiteX2" fmla="*/ 661736 w 2779294"/>
              <a:gd name="connsiteY2" fmla="*/ 96760 h 1528517"/>
              <a:gd name="connsiteX3" fmla="*/ 1275347 w 2779294"/>
              <a:gd name="connsiteY3" fmla="*/ 507 h 1528517"/>
              <a:gd name="connsiteX4" fmla="*/ 2033336 w 2779294"/>
              <a:gd name="connsiteY4" fmla="*/ 108792 h 1528517"/>
              <a:gd name="connsiteX5" fmla="*/ 2551224 w 2779294"/>
              <a:gd name="connsiteY5" fmla="*/ 160125 h 1528517"/>
              <a:gd name="connsiteX6" fmla="*/ 2779294 w 2779294"/>
              <a:gd name="connsiteY6" fmla="*/ 388195 h 1528517"/>
              <a:gd name="connsiteX7" fmla="*/ 2779294 w 2779294"/>
              <a:gd name="connsiteY7" fmla="*/ 1300447 h 1528517"/>
              <a:gd name="connsiteX8" fmla="*/ 2551224 w 2779294"/>
              <a:gd name="connsiteY8" fmla="*/ 1528517 h 1528517"/>
              <a:gd name="connsiteX9" fmla="*/ 1407694 w 2779294"/>
              <a:gd name="connsiteY9" fmla="*/ 1360076 h 1528517"/>
              <a:gd name="connsiteX10" fmla="*/ 228070 w 2779294"/>
              <a:gd name="connsiteY10" fmla="*/ 1528517 h 1528517"/>
              <a:gd name="connsiteX11" fmla="*/ 0 w 2779294"/>
              <a:gd name="connsiteY11" fmla="*/ 1300447 h 1528517"/>
              <a:gd name="connsiteX12" fmla="*/ 0 w 2779294"/>
              <a:gd name="connsiteY12" fmla="*/ 388195 h 1528517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33336 w 2779294"/>
              <a:gd name="connsiteY4" fmla="*/ 108321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4 h 1528046"/>
              <a:gd name="connsiteX1" fmla="*/ 228070 w 2779294"/>
              <a:gd name="connsiteY1" fmla="*/ 159654 h 1528046"/>
              <a:gd name="connsiteX2" fmla="*/ 661736 w 2779294"/>
              <a:gd name="connsiteY2" fmla="*/ 96289 h 1528046"/>
              <a:gd name="connsiteX3" fmla="*/ 1275347 w 2779294"/>
              <a:gd name="connsiteY3" fmla="*/ 36 h 1528046"/>
              <a:gd name="connsiteX4" fmla="*/ 2069430 w 2779294"/>
              <a:gd name="connsiteY4" fmla="*/ 72226 h 1528046"/>
              <a:gd name="connsiteX5" fmla="*/ 2551224 w 2779294"/>
              <a:gd name="connsiteY5" fmla="*/ 159654 h 1528046"/>
              <a:gd name="connsiteX6" fmla="*/ 2779294 w 2779294"/>
              <a:gd name="connsiteY6" fmla="*/ 387724 h 1528046"/>
              <a:gd name="connsiteX7" fmla="*/ 2779294 w 2779294"/>
              <a:gd name="connsiteY7" fmla="*/ 1299976 h 1528046"/>
              <a:gd name="connsiteX8" fmla="*/ 2551224 w 2779294"/>
              <a:gd name="connsiteY8" fmla="*/ 1528046 h 1528046"/>
              <a:gd name="connsiteX9" fmla="*/ 1407694 w 2779294"/>
              <a:gd name="connsiteY9" fmla="*/ 1359605 h 1528046"/>
              <a:gd name="connsiteX10" fmla="*/ 228070 w 2779294"/>
              <a:gd name="connsiteY10" fmla="*/ 1528046 h 1528046"/>
              <a:gd name="connsiteX11" fmla="*/ 0 w 2779294"/>
              <a:gd name="connsiteY11" fmla="*/ 1299976 h 1528046"/>
              <a:gd name="connsiteX12" fmla="*/ 0 w 2779294"/>
              <a:gd name="connsiteY12" fmla="*/ 387724 h 1528046"/>
              <a:gd name="connsiteX0" fmla="*/ 0 w 2779294"/>
              <a:gd name="connsiteY0" fmla="*/ 387729 h 1528051"/>
              <a:gd name="connsiteX1" fmla="*/ 228070 w 2779294"/>
              <a:gd name="connsiteY1" fmla="*/ 159659 h 1528051"/>
              <a:gd name="connsiteX2" fmla="*/ 709862 w 2779294"/>
              <a:gd name="connsiteY2" fmla="*/ 84262 h 1528051"/>
              <a:gd name="connsiteX3" fmla="*/ 1275347 w 2779294"/>
              <a:gd name="connsiteY3" fmla="*/ 41 h 1528051"/>
              <a:gd name="connsiteX4" fmla="*/ 2069430 w 2779294"/>
              <a:gd name="connsiteY4" fmla="*/ 72231 h 1528051"/>
              <a:gd name="connsiteX5" fmla="*/ 2551224 w 2779294"/>
              <a:gd name="connsiteY5" fmla="*/ 159659 h 1528051"/>
              <a:gd name="connsiteX6" fmla="*/ 2779294 w 2779294"/>
              <a:gd name="connsiteY6" fmla="*/ 387729 h 1528051"/>
              <a:gd name="connsiteX7" fmla="*/ 2779294 w 2779294"/>
              <a:gd name="connsiteY7" fmla="*/ 1299981 h 1528051"/>
              <a:gd name="connsiteX8" fmla="*/ 2551224 w 2779294"/>
              <a:gd name="connsiteY8" fmla="*/ 1528051 h 1528051"/>
              <a:gd name="connsiteX9" fmla="*/ 1407694 w 2779294"/>
              <a:gd name="connsiteY9" fmla="*/ 1359610 h 1528051"/>
              <a:gd name="connsiteX10" fmla="*/ 228070 w 2779294"/>
              <a:gd name="connsiteY10" fmla="*/ 1528051 h 1528051"/>
              <a:gd name="connsiteX11" fmla="*/ 0 w 2779294"/>
              <a:gd name="connsiteY11" fmla="*/ 1299981 h 1528051"/>
              <a:gd name="connsiteX12" fmla="*/ 0 w 2779294"/>
              <a:gd name="connsiteY12" fmla="*/ 387729 h 1528051"/>
              <a:gd name="connsiteX0" fmla="*/ 0 w 2779294"/>
              <a:gd name="connsiteY0" fmla="*/ 387769 h 1528091"/>
              <a:gd name="connsiteX1" fmla="*/ 228070 w 2779294"/>
              <a:gd name="connsiteY1" fmla="*/ 159699 h 1528091"/>
              <a:gd name="connsiteX2" fmla="*/ 745957 w 2779294"/>
              <a:gd name="connsiteY2" fmla="*/ 48208 h 1528091"/>
              <a:gd name="connsiteX3" fmla="*/ 1275347 w 2779294"/>
              <a:gd name="connsiteY3" fmla="*/ 81 h 1528091"/>
              <a:gd name="connsiteX4" fmla="*/ 2069430 w 2779294"/>
              <a:gd name="connsiteY4" fmla="*/ 72271 h 1528091"/>
              <a:gd name="connsiteX5" fmla="*/ 2551224 w 2779294"/>
              <a:gd name="connsiteY5" fmla="*/ 159699 h 1528091"/>
              <a:gd name="connsiteX6" fmla="*/ 2779294 w 2779294"/>
              <a:gd name="connsiteY6" fmla="*/ 387769 h 1528091"/>
              <a:gd name="connsiteX7" fmla="*/ 2779294 w 2779294"/>
              <a:gd name="connsiteY7" fmla="*/ 1300021 h 1528091"/>
              <a:gd name="connsiteX8" fmla="*/ 2551224 w 2779294"/>
              <a:gd name="connsiteY8" fmla="*/ 1528091 h 1528091"/>
              <a:gd name="connsiteX9" fmla="*/ 1407694 w 2779294"/>
              <a:gd name="connsiteY9" fmla="*/ 1359650 h 1528091"/>
              <a:gd name="connsiteX10" fmla="*/ 228070 w 2779294"/>
              <a:gd name="connsiteY10" fmla="*/ 1528091 h 1528091"/>
              <a:gd name="connsiteX11" fmla="*/ 0 w 2779294"/>
              <a:gd name="connsiteY11" fmla="*/ 1300021 h 1528091"/>
              <a:gd name="connsiteX12" fmla="*/ 0 w 2779294"/>
              <a:gd name="connsiteY12" fmla="*/ 387769 h 152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9294" h="1528091">
                <a:moveTo>
                  <a:pt x="0" y="387769"/>
                </a:moveTo>
                <a:cubicBezTo>
                  <a:pt x="0" y="261809"/>
                  <a:pt x="102110" y="159699"/>
                  <a:pt x="228070" y="159699"/>
                </a:cubicBezTo>
                <a:cubicBezTo>
                  <a:pt x="338359" y="111127"/>
                  <a:pt x="567400" y="62779"/>
                  <a:pt x="745957" y="48208"/>
                </a:cubicBezTo>
                <a:cubicBezTo>
                  <a:pt x="924514" y="33637"/>
                  <a:pt x="1046747" y="-1924"/>
                  <a:pt x="1275347" y="81"/>
                </a:cubicBezTo>
                <a:lnTo>
                  <a:pt x="2069430" y="72271"/>
                </a:lnTo>
                <a:cubicBezTo>
                  <a:pt x="2278066" y="86842"/>
                  <a:pt x="2426898" y="113132"/>
                  <a:pt x="2551224" y="159699"/>
                </a:cubicBezTo>
                <a:cubicBezTo>
                  <a:pt x="2677184" y="159699"/>
                  <a:pt x="2779294" y="261809"/>
                  <a:pt x="2779294" y="387769"/>
                </a:cubicBezTo>
                <a:lnTo>
                  <a:pt x="2779294" y="1300021"/>
                </a:lnTo>
                <a:cubicBezTo>
                  <a:pt x="2779294" y="1425981"/>
                  <a:pt x="2677184" y="1528091"/>
                  <a:pt x="2551224" y="1528091"/>
                </a:cubicBezTo>
                <a:cubicBezTo>
                  <a:pt x="2166037" y="1524081"/>
                  <a:pt x="2093670" y="1387723"/>
                  <a:pt x="1407694" y="1359650"/>
                </a:cubicBezTo>
                <a:cubicBezTo>
                  <a:pt x="821981" y="1403765"/>
                  <a:pt x="621278" y="1471944"/>
                  <a:pt x="228070" y="1528091"/>
                </a:cubicBezTo>
                <a:cubicBezTo>
                  <a:pt x="102110" y="1528091"/>
                  <a:pt x="0" y="1425981"/>
                  <a:pt x="0" y="1300021"/>
                </a:cubicBezTo>
                <a:lnTo>
                  <a:pt x="0" y="387769"/>
                </a:lnTo>
                <a:close/>
              </a:path>
            </a:pathLst>
          </a:custGeom>
          <a:solidFill>
            <a:srgbClr val="E2F4FE"/>
          </a:solidFill>
          <a:ln w="28575">
            <a:solidFill>
              <a:srgbClr val="199FC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3200" dirty="0" smtClean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87051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 smtClean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67750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ròn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GB" sz="2800" dirty="0" smtClean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75753" y="4250346"/>
            <a:ext cx="2357180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 smtClean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460864" y="4250346"/>
            <a:ext cx="2451432" cy="1315537"/>
          </a:xfrm>
          <a:prstGeom prst="ellipse">
            <a:avLst/>
          </a:prstGeom>
          <a:solidFill>
            <a:srgbClr val="FFFAC2"/>
          </a:solidFill>
          <a:ln w="38100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endParaRPr lang="en-GB" sz="2800" dirty="0" smtClean="0">
              <a:solidFill>
                <a:srgbClr val="843C0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6221" y="4595293"/>
            <a:ext cx="617311" cy="625642"/>
          </a:xfrm>
          <a:prstGeom prst="ellipse">
            <a:avLst/>
          </a:prstGeom>
          <a:solidFill>
            <a:srgbClr val="FFFAC2"/>
          </a:solidFill>
          <a:ln w="28575">
            <a:solidFill>
              <a:srgbClr val="F8892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843C0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8" name="Oval 27"/>
          <p:cNvSpPr/>
          <p:nvPr/>
        </p:nvSpPr>
        <p:spPr>
          <a:xfrm>
            <a:off x="246221" y="2994613"/>
            <a:ext cx="617311" cy="625642"/>
          </a:xfrm>
          <a:prstGeom prst="ellipse">
            <a:avLst/>
          </a:prstGeom>
          <a:solidFill>
            <a:srgbClr val="E2F4FE"/>
          </a:solidFill>
          <a:ln w="28575">
            <a:solidFill>
              <a:srgbClr val="2BA7C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9" name="Rectangle 49"/>
          <p:cNvSpPr/>
          <p:nvPr/>
        </p:nvSpPr>
        <p:spPr>
          <a:xfrm>
            <a:off x="3132522" y="5675636"/>
            <a:ext cx="5555243" cy="1075549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solidFill>
              <a:schemeClr val="accent6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Thảo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luận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nhóm</a:t>
            </a:r>
            <a:r>
              <a:rPr lang="en-GB" sz="4000" b="1" dirty="0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4000" b="1" dirty="0" err="1" smtClean="0">
                <a:solidFill>
                  <a:schemeClr val="accent6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đôi</a:t>
            </a:r>
            <a:endParaRPr lang="en-GB" sz="4000" b="1" dirty="0">
              <a:solidFill>
                <a:schemeClr val="accent6">
                  <a:lumMod val="50000"/>
                </a:schemeClr>
              </a:solidFill>
              <a:latin typeface="#9Slide05 Pattaya" panose="00000500000000000000" pitchFamily="2" charset="-34"/>
              <a:ea typeface="#9Slide05 Amtenar" panose="02000000000000000000" pitchFamily="2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7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45039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44713 0.0027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45013 2.96296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8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44635 -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9" grpId="0" animBg="1"/>
      <p:bldP spid="21" grpId="0" animBg="1"/>
      <p:bldP spid="24" grpId="0" animBg="1"/>
      <p:bldP spid="9" grpId="0" animBg="1"/>
      <p:bldP spid="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10" grpId="0" animBg="1"/>
      <p:bldP spid="28" grpId="0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2678" y="1133265"/>
            <a:ext cx="10571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3. </a:t>
            </a:r>
            <a:r>
              <a:rPr lang="vi-VN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Giới thiệu về mái nhà riêng của các bạn nhỏ trong bài thơ. 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" y="926933"/>
            <a:ext cx="1274343" cy="12280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61030" y="2547880"/>
            <a:ext cx="7293616" cy="3926662"/>
            <a:chOff x="7543416" y="1378745"/>
            <a:chExt cx="4577452" cy="3101325"/>
          </a:xfrm>
        </p:grpSpPr>
        <p:sp>
          <p:nvSpPr>
            <p:cNvPr id="14" name="Cloud 13"/>
            <p:cNvSpPr/>
            <p:nvPr/>
          </p:nvSpPr>
          <p:spPr>
            <a:xfrm>
              <a:off x="7543416" y="1378745"/>
              <a:ext cx="4577452" cy="30026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Cloud 14"/>
            <p:cNvSpPr/>
            <p:nvPr/>
          </p:nvSpPr>
          <p:spPr>
            <a:xfrm>
              <a:off x="7543416" y="1477434"/>
              <a:ext cx="4577452" cy="3002636"/>
            </a:xfrm>
            <a:prstGeom prst="cloud">
              <a:avLst/>
            </a:pr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solidFill>
                  <a:srgbClr val="003C8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28">
            <a:extLst>
              <a:ext uri="{FF2B5EF4-FFF2-40B4-BE49-F238E27FC236}">
                <a16:creationId xmlns:a16="http://schemas.microsoft.com/office/drawing/2014/main" id="{A426C731-D80B-4CE1-B5F8-BDA25086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" y="2955550"/>
            <a:ext cx="4749928" cy="375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291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368" y="1046891"/>
            <a:ext cx="6002593" cy="47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Trả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lời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câu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hỏi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6671" y="1056756"/>
            <a:ext cx="9945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GB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chung của muôn loài là gì?  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84" y="1884044"/>
            <a:ext cx="7323272" cy="432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7012858" y="2526026"/>
            <a:ext cx="5049162" cy="3583858"/>
            <a:chOff x="7543416" y="1378745"/>
            <a:chExt cx="4577452" cy="3101325"/>
          </a:xfrm>
        </p:grpSpPr>
        <p:sp>
          <p:nvSpPr>
            <p:cNvPr id="15" name="Cloud 14"/>
            <p:cNvSpPr/>
            <p:nvPr/>
          </p:nvSpPr>
          <p:spPr>
            <a:xfrm>
              <a:off x="7543416" y="1378745"/>
              <a:ext cx="4577452" cy="300263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Cloud 15"/>
            <p:cNvSpPr/>
            <p:nvPr/>
          </p:nvSpPr>
          <p:spPr>
            <a:xfrm>
              <a:off x="7543416" y="1477434"/>
              <a:ext cx="4577452" cy="3002636"/>
            </a:xfrm>
            <a:prstGeom prst="cloud">
              <a:avLst/>
            </a:prstGeom>
            <a:solidFill>
              <a:schemeClr val="bg1"/>
            </a:solidFill>
            <a:ln w="19050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muôn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bầu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rỡ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vòm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vồng</a:t>
              </a:r>
              <a:r>
                <a:rPr lang="en-GB" sz="32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7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46" y="0"/>
            <a:ext cx="6858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38078" y="737655"/>
            <a:ext cx="5700214" cy="4619737"/>
            <a:chOff x="6475057" y="1024258"/>
            <a:chExt cx="5700214" cy="4619737"/>
          </a:xfrm>
        </p:grpSpPr>
        <p:grpSp>
          <p:nvGrpSpPr>
            <p:cNvPr id="8" name="Group 7"/>
            <p:cNvGrpSpPr/>
            <p:nvPr/>
          </p:nvGrpSpPr>
          <p:grpSpPr>
            <a:xfrm>
              <a:off x="6475057" y="1024258"/>
              <a:ext cx="5700214" cy="4619737"/>
              <a:chOff x="6491786" y="1166914"/>
              <a:chExt cx="5700214" cy="3780430"/>
            </a:xfrm>
          </p:grpSpPr>
          <p:sp>
            <p:nvSpPr>
              <p:cNvPr id="10" name="Cloud Callout 9"/>
              <p:cNvSpPr/>
              <p:nvPr/>
            </p:nvSpPr>
            <p:spPr>
              <a:xfrm>
                <a:off x="6578221" y="1166914"/>
                <a:ext cx="5613779" cy="3780430"/>
              </a:xfrm>
              <a:prstGeom prst="cloudCallout">
                <a:avLst>
                  <a:gd name="adj1" fmla="val -77235"/>
                  <a:gd name="adj2" fmla="val -2400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Cloud Callout 10"/>
              <p:cNvSpPr/>
              <p:nvPr/>
            </p:nvSpPr>
            <p:spPr>
              <a:xfrm>
                <a:off x="6491786" y="1166914"/>
                <a:ext cx="5613779" cy="3780430"/>
              </a:xfrm>
              <a:prstGeom prst="cloudCallout">
                <a:avLst>
                  <a:gd name="adj1" fmla="val -75533"/>
                  <a:gd name="adj2" fmla="val -2459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155903" y="1975227"/>
              <a:ext cx="442495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600" dirty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muốn nói điều gì với những người bạn sống cùng dưới mái nhà chung</a:t>
              </a:r>
              <a:r>
                <a:rPr lang="vi-VN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600" dirty="0">
                <a:solidFill>
                  <a:srgbClr val="003C8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5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72" y="-375048"/>
            <a:ext cx="3087646" cy="3087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54" y="700028"/>
            <a:ext cx="11437087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83458" y="368711"/>
            <a:ext cx="11400503" cy="615007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46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71" y="1229808"/>
            <a:ext cx="7218290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Thi</a:t>
            </a:r>
            <a:r>
              <a:rPr lang="en-GB" sz="44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2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100" y="1103111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52100" y="300877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079" y="439397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4028" y="1107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46722" y="300877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2653" y="110311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46650" y="3947781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  <p:sp>
        <p:nvSpPr>
          <p:cNvPr id="16" name="TextBox 15"/>
          <p:cNvSpPr txBox="1"/>
          <p:nvPr/>
        </p:nvSpPr>
        <p:spPr>
          <a:xfrm rot="21104774">
            <a:off x="4556948" y="5087211"/>
            <a:ext cx="721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Ai </a:t>
            </a:r>
            <a:r>
              <a:rPr lang="en-GB" sz="72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đọc</a:t>
            </a:r>
            <a:r>
              <a:rPr lang="en-GB" sz="72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hay </a:t>
            </a:r>
            <a:r>
              <a:rPr lang="en-GB" sz="72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hơn</a:t>
            </a:r>
            <a:r>
              <a:rPr lang="en-GB" sz="72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70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19" y="684320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1029289">
            <a:off x="1914173" y="1934759"/>
            <a:ext cx="9433663" cy="456388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753445"/>
              </a:avLst>
            </a:prstTxWarp>
            <a:spAutoFit/>
          </a:bodyPr>
          <a:lstStyle/>
          <a:p>
            <a:pPr algn="ctr"/>
            <a:r>
              <a:rPr lang="en-GB" sz="115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Ôn</a:t>
            </a:r>
            <a:r>
              <a:rPr lang="en-GB" sz="115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115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115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115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115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M, N, V</a:t>
            </a:r>
          </a:p>
        </p:txBody>
      </p:sp>
      <p:sp>
        <p:nvSpPr>
          <p:cNvPr id="11" name="TextBox 10"/>
          <p:cNvSpPr txBox="1"/>
          <p:nvPr/>
        </p:nvSpPr>
        <p:spPr>
          <a:xfrm rot="716507">
            <a:off x="4349166" y="2275169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6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6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5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M </a:t>
            </a:r>
          </a:p>
          <a:p>
            <a:pPr algn="ctr"/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14" name="Cô giáo Thùy Liên_ Hướng dẫn viết hoa - Chữ M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791" t="17850" r="23096" b="19570"/>
          <a:stretch/>
        </p:blipFill>
        <p:spPr>
          <a:xfrm>
            <a:off x="3586572" y="1496063"/>
            <a:ext cx="5454297" cy="5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N </a:t>
            </a:r>
          </a:p>
          <a:p>
            <a:pPr algn="ctr"/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4" name="Cô giáo Thùy Liên_ Hướng dẫn viết hoa - Chữ N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142" t="17850" r="21216" b="19785"/>
          <a:stretch/>
        </p:blipFill>
        <p:spPr>
          <a:xfrm>
            <a:off x="3455390" y="1496063"/>
            <a:ext cx="5515897" cy="52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498600" y="0"/>
            <a:ext cx="9194800" cy="1409751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4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7572" y="86312"/>
            <a:ext cx="7511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Hướng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dẫn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viết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chữ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hoa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V </a:t>
            </a:r>
          </a:p>
          <a:p>
            <a:pPr algn="ctr"/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 </a:t>
            </a:r>
            <a:r>
              <a:rPr lang="en-GB" sz="40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kiểu</a:t>
            </a:r>
            <a:r>
              <a:rPr lang="en-GB" sz="40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2)</a:t>
            </a:r>
          </a:p>
        </p:txBody>
      </p:sp>
      <p:pic>
        <p:nvPicPr>
          <p:cNvPr id="4" name="Cô giáo Thùy Liên_ Hướng dẫn viết hoa - Chữ V (kiểu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455" t="17850" r="21373" b="19570"/>
          <a:stretch/>
        </p:blipFill>
        <p:spPr>
          <a:xfrm>
            <a:off x="3295359" y="1468743"/>
            <a:ext cx="5601281" cy="52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800100" y="742951"/>
            <a:ext cx="10458450" cy="56197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56">
                        <a14:foregroundMark x1="18859" y1="69585" x2="65509" y2="95161"/>
                        <a14:foregroundMark x1="1737" y1="68664" x2="83871" y2="72120"/>
                        <a14:foregroundMark x1="81638" y1="75346" x2="87345" y2="98618"/>
                        <a14:foregroundMark x1="2481" y1="97465" x2="81638" y2="96544"/>
                        <a14:foregroundMark x1="42928" y1="77880" x2="75682" y2="88018"/>
                        <a14:foregroundMark x1="1489" y1="80415" x2="57320" y2="90092"/>
                        <a14:foregroundMark x1="1489" y1="80415" x2="5955" y2="96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71" y="2709062"/>
            <a:ext cx="3392664" cy="3653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974" y="1006915"/>
            <a:ext cx="6041219" cy="4758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567" y="1689779"/>
            <a:ext cx="2932271" cy="1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800100" y="742951"/>
            <a:ext cx="10458450" cy="56197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矩形 4"/>
          <p:cNvSpPr>
            <a:spLocks noChangeAspect="1"/>
          </p:cNvSpPr>
          <p:nvPr/>
        </p:nvSpPr>
        <p:spPr>
          <a:xfrm>
            <a:off x="5349944" y="1546277"/>
            <a:ext cx="5496207" cy="3634450"/>
          </a:xfrm>
          <a:custGeom>
            <a:avLst/>
            <a:gdLst>
              <a:gd name="connsiteX0" fmla="*/ 0 w 1176337"/>
              <a:gd name="connsiteY0" fmla="*/ 0 h 1061710"/>
              <a:gd name="connsiteX1" fmla="*/ 611695 w 1176337"/>
              <a:gd name="connsiteY1" fmla="*/ 0 h 1061710"/>
              <a:gd name="connsiteX2" fmla="*/ 1176337 w 1176337"/>
              <a:gd name="connsiteY2" fmla="*/ 0 h 1061710"/>
              <a:gd name="connsiteX3" fmla="*/ 1176337 w 1176337"/>
              <a:gd name="connsiteY3" fmla="*/ 499004 h 1061710"/>
              <a:gd name="connsiteX4" fmla="*/ 1176337 w 1176337"/>
              <a:gd name="connsiteY4" fmla="*/ 1061710 h 1061710"/>
              <a:gd name="connsiteX5" fmla="*/ 611695 w 1176337"/>
              <a:gd name="connsiteY5" fmla="*/ 1061710 h 1061710"/>
              <a:gd name="connsiteX6" fmla="*/ 0 w 1176337"/>
              <a:gd name="connsiteY6" fmla="*/ 1061710 h 1061710"/>
              <a:gd name="connsiteX7" fmla="*/ 0 w 1176337"/>
              <a:gd name="connsiteY7" fmla="*/ 541472 h 1061710"/>
              <a:gd name="connsiteX8" fmla="*/ 0 w 1176337"/>
              <a:gd name="connsiteY8" fmla="*/ 0 h 106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337" h="1061710" fill="none" extrusionOk="0">
                <a:moveTo>
                  <a:pt x="0" y="0"/>
                </a:moveTo>
                <a:cubicBezTo>
                  <a:pt x="274690" y="-16388"/>
                  <a:pt x="332998" y="-11675"/>
                  <a:pt x="611695" y="0"/>
                </a:cubicBezTo>
                <a:cubicBezTo>
                  <a:pt x="890392" y="11675"/>
                  <a:pt x="1023557" y="-18028"/>
                  <a:pt x="1176337" y="0"/>
                </a:cubicBezTo>
                <a:cubicBezTo>
                  <a:pt x="1198870" y="203841"/>
                  <a:pt x="1171590" y="344868"/>
                  <a:pt x="1176337" y="499004"/>
                </a:cubicBezTo>
                <a:cubicBezTo>
                  <a:pt x="1181084" y="653140"/>
                  <a:pt x="1176343" y="795664"/>
                  <a:pt x="1176337" y="1061710"/>
                </a:cubicBezTo>
                <a:cubicBezTo>
                  <a:pt x="994668" y="1089371"/>
                  <a:pt x="800094" y="1044729"/>
                  <a:pt x="611695" y="1061710"/>
                </a:cubicBezTo>
                <a:cubicBezTo>
                  <a:pt x="423296" y="1078691"/>
                  <a:pt x="216060" y="1082868"/>
                  <a:pt x="0" y="1061710"/>
                </a:cubicBezTo>
                <a:cubicBezTo>
                  <a:pt x="-8131" y="854790"/>
                  <a:pt x="15336" y="656387"/>
                  <a:pt x="0" y="541472"/>
                </a:cubicBezTo>
                <a:cubicBezTo>
                  <a:pt x="-15336" y="426557"/>
                  <a:pt x="14857" y="228234"/>
                  <a:pt x="0" y="0"/>
                </a:cubicBezTo>
                <a:close/>
              </a:path>
              <a:path w="1176337" h="1061710" stroke="0" extrusionOk="0">
                <a:moveTo>
                  <a:pt x="0" y="0"/>
                </a:moveTo>
                <a:cubicBezTo>
                  <a:pt x="228089" y="15699"/>
                  <a:pt x="425460" y="-8327"/>
                  <a:pt x="576405" y="0"/>
                </a:cubicBezTo>
                <a:cubicBezTo>
                  <a:pt x="727351" y="8327"/>
                  <a:pt x="964924" y="24438"/>
                  <a:pt x="1176337" y="0"/>
                </a:cubicBezTo>
                <a:cubicBezTo>
                  <a:pt x="1149199" y="260242"/>
                  <a:pt x="1173176" y="412711"/>
                  <a:pt x="1176337" y="552089"/>
                </a:cubicBezTo>
                <a:cubicBezTo>
                  <a:pt x="1179498" y="691467"/>
                  <a:pt x="1155744" y="915177"/>
                  <a:pt x="1176337" y="1061710"/>
                </a:cubicBezTo>
                <a:cubicBezTo>
                  <a:pt x="927714" y="1084685"/>
                  <a:pt x="799020" y="1066980"/>
                  <a:pt x="611695" y="1061710"/>
                </a:cubicBezTo>
                <a:cubicBezTo>
                  <a:pt x="424370" y="1056440"/>
                  <a:pt x="291600" y="1083601"/>
                  <a:pt x="0" y="1061710"/>
                </a:cubicBezTo>
                <a:cubicBezTo>
                  <a:pt x="12177" y="833169"/>
                  <a:pt x="6" y="703684"/>
                  <a:pt x="0" y="552089"/>
                </a:cubicBezTo>
                <a:cubicBezTo>
                  <a:pt x="-6" y="400494"/>
                  <a:pt x="-3285" y="217356"/>
                  <a:pt x="0" y="0"/>
                </a:cubicBezTo>
                <a:close/>
              </a:path>
            </a:pathLst>
          </a:custGeom>
          <a:solidFill>
            <a:srgbClr val="19A1C1">
              <a:alpha val="16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93503" y="1467438"/>
            <a:ext cx="4609343" cy="3923123"/>
            <a:chOff x="1050677" y="1563277"/>
            <a:chExt cx="4357153" cy="36174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82" b="95098" l="10000" r="90000">
                          <a14:foregroundMark x1="40814" y1="64426" x2="57558" y2="77311"/>
                          <a14:foregroundMark x1="53256" y1="80392" x2="60233" y2="65266"/>
                          <a14:foregroundMark x1="60930" y1="80952" x2="60698" y2="65406"/>
                          <a14:foregroundMark x1="40465" y1="80532" x2="39302" y2="64286"/>
                          <a14:foregroundMark x1="37093" y1="78992" x2="28256" y2="77591"/>
                          <a14:foregroundMark x1="36047" y1="76190" x2="27907" y2="72969"/>
                          <a14:foregroundMark x1="30814" y1="68627" x2="33605" y2="69748"/>
                          <a14:backgroundMark x1="35233" y1="72829" x2="38721" y2="73669"/>
                          <a14:backgroundMark x1="29651" y1="77171" x2="32442" y2="78431"/>
                          <a14:backgroundMark x1="33837" y1="77171" x2="36163" y2="78711"/>
                          <a14:backgroundMark x1="29535" y1="73950" x2="31628" y2="74090"/>
                          <a14:backgroundMark x1="37442" y1="72409" x2="28372" y2="78992"/>
                          <a14:backgroundMark x1="37791" y1="78711" x2="32209" y2="70588"/>
                          <a14:backgroundMark x1="32558" y1="79552" x2="39535" y2="72129"/>
                          <a14:backgroundMark x1="39419" y1="78151" x2="28721" y2="75210"/>
                          <a14:backgroundMark x1="30000" y1="79552" x2="38372" y2="72409"/>
                          <a14:backgroundMark x1="28372" y1="78852" x2="35116" y2="71429"/>
                          <a14:backgroundMark x1="27558" y1="80112" x2="30581" y2="72829"/>
                          <a14:backgroundMark x1="30000" y1="78711" x2="40116" y2="77171"/>
                          <a14:backgroundMark x1="36163" y1="77871" x2="35930" y2="73669"/>
                          <a14:backgroundMark x1="30698" y1="71849" x2="38721" y2="73950"/>
                          <a14:backgroundMark x1="39884" y1="76331" x2="31395" y2="77731"/>
                          <a14:backgroundMark x1="32093" y1="79272" x2="38140" y2="785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0677" y="1563277"/>
              <a:ext cx="4357153" cy="36174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t="18972"/>
            <a:stretch/>
          </p:blipFill>
          <p:spPr>
            <a:xfrm rot="12099255">
              <a:off x="3609777" y="4351735"/>
              <a:ext cx="231910" cy="2383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39779" y1="35840" x2="39779" y2="35840"/>
                          <a14:backgroundMark x1="38812" y1="38379" x2="38812" y2="38379"/>
                          <a14:backgroundMark x1="61602" y1="49609" x2="61602" y2="49609"/>
                          <a14:backgroundMark x1="62017" y1="50000" x2="62155" y2="51758"/>
                          <a14:backgroundMark x1="25276" y1="75879" x2="28729" y2="74316"/>
                          <a14:backgroundMark x1="13122" y1="74414" x2="16298" y2="75586"/>
                          <a14:backgroundMark x1="41713" y1="41992" x2="51519" y2="41699"/>
                          <a14:backgroundMark x1="19061" y1="41406" x2="35497" y2="41406"/>
                          <a14:backgroundMark x1="38122" y1="39746" x2="38122" y2="39746"/>
                          <a14:backgroundMark x1="49448" y1="58398" x2="58978" y2="58301"/>
                          <a14:backgroundMark x1="37569" y1="68945" x2="38122" y2="72949"/>
                          <a14:backgroundMark x1="35912" y1="75293" x2="38674" y2="75488"/>
                        </a14:backgroundRemoval>
                      </a14:imgEffect>
                    </a14:imgLayer>
                  </a14:imgProps>
                </a:ext>
              </a:extLst>
            </a:blip>
            <a:srcRect l="8177" t="31529" r="32992" b="24015"/>
            <a:stretch/>
          </p:blipFill>
          <p:spPr>
            <a:xfrm rot="757770" flipH="1" flipV="1">
              <a:off x="2838559" y="4278456"/>
              <a:ext cx="184364" cy="17439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17282" t="4086" r="16805" b="17697"/>
          <a:stretch/>
        </p:blipFill>
        <p:spPr>
          <a:xfrm>
            <a:off x="5563071" y="1674266"/>
            <a:ext cx="5020698" cy="30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2336164" y="794561"/>
            <a:ext cx="9353551" cy="3531871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8511" t="10328" r="7729" b="25313"/>
          <a:stretch/>
        </p:blipFill>
        <p:spPr>
          <a:xfrm>
            <a:off x="2823378" y="1619249"/>
            <a:ext cx="8379122" cy="1777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619249"/>
            <a:ext cx="5194935" cy="51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762000" y="794561"/>
            <a:ext cx="10927715" cy="5244289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619249"/>
            <a:ext cx="5194935" cy="5194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7147" y="794561"/>
            <a:ext cx="48574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tên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riêng</a:t>
            </a:r>
            <a:endParaRPr lang="en-GB" sz="8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" t="433" r="63050" b="84223"/>
          <a:stretch/>
        </p:blipFill>
        <p:spPr bwMode="auto">
          <a:xfrm>
            <a:off x="5090160" y="2933700"/>
            <a:ext cx="5991712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56357" y="3275706"/>
            <a:ext cx="63337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err="1">
                <a:solidFill>
                  <a:srgbClr val="002060"/>
                </a:solidFill>
                <a:latin typeface="HP001 4H" panose="020B0603050302020204" pitchFamily="34" charset="0"/>
              </a:rPr>
              <a:t>Việt</a:t>
            </a:r>
            <a:r>
              <a:rPr lang="en-GB" sz="9600" b="1" dirty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96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ȓam</a:t>
            </a:r>
            <a:r>
              <a:rPr lang="en-GB" sz="9600" b="1" dirty="0">
                <a:solidFill>
                  <a:srgbClr val="002060"/>
                </a:solidFill>
                <a:latin typeface="HP001 4H" panose="020B0603050302020204" pitchFamily="34" charset="0"/>
              </a:rPr>
              <a:t> </a:t>
            </a:r>
            <a:endParaRPr lang="en-GB" sz="96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/>
          <p:cNvSpPr/>
          <p:nvPr/>
        </p:nvSpPr>
        <p:spPr>
          <a:xfrm>
            <a:off x="1428750" y="1271587"/>
            <a:ext cx="9444038" cy="44148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GB" sz="2000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49"/>
          <p:cNvSpPr/>
          <p:nvPr/>
        </p:nvSpPr>
        <p:spPr>
          <a:xfrm>
            <a:off x="1643063" y="1830715"/>
            <a:ext cx="9015411" cy="3296579"/>
          </a:xfrm>
          <a:custGeom>
            <a:avLst/>
            <a:gdLst>
              <a:gd name="connsiteX0" fmla="*/ 0 w 1845128"/>
              <a:gd name="connsiteY0" fmla="*/ 0 h 742978"/>
              <a:gd name="connsiteX1" fmla="*/ 1845128 w 1845128"/>
              <a:gd name="connsiteY1" fmla="*/ 0 h 742978"/>
              <a:gd name="connsiteX2" fmla="*/ 1845128 w 1845128"/>
              <a:gd name="connsiteY2" fmla="*/ 742978 h 742978"/>
              <a:gd name="connsiteX3" fmla="*/ 0 w 1845128"/>
              <a:gd name="connsiteY3" fmla="*/ 742978 h 742978"/>
              <a:gd name="connsiteX4" fmla="*/ 0 w 1845128"/>
              <a:gd name="connsiteY4" fmla="*/ 0 h 742978"/>
              <a:gd name="connsiteX0" fmla="*/ 195942 w 1845128"/>
              <a:gd name="connsiteY0" fmla="*/ 0 h 791964"/>
              <a:gd name="connsiteX1" fmla="*/ 1845128 w 1845128"/>
              <a:gd name="connsiteY1" fmla="*/ 48986 h 791964"/>
              <a:gd name="connsiteX2" fmla="*/ 1845128 w 1845128"/>
              <a:gd name="connsiteY2" fmla="*/ 791964 h 791964"/>
              <a:gd name="connsiteX3" fmla="*/ 0 w 1845128"/>
              <a:gd name="connsiteY3" fmla="*/ 791964 h 791964"/>
              <a:gd name="connsiteX4" fmla="*/ 195942 w 1845128"/>
              <a:gd name="connsiteY4" fmla="*/ 0 h 791964"/>
              <a:gd name="connsiteX0" fmla="*/ 195942 w 1845128"/>
              <a:gd name="connsiteY0" fmla="*/ 0 h 808292"/>
              <a:gd name="connsiteX1" fmla="*/ 1845128 w 1845128"/>
              <a:gd name="connsiteY1" fmla="*/ 48986 h 808292"/>
              <a:gd name="connsiteX2" fmla="*/ 1730828 w 1845128"/>
              <a:gd name="connsiteY2" fmla="*/ 808292 h 808292"/>
              <a:gd name="connsiteX3" fmla="*/ 0 w 1845128"/>
              <a:gd name="connsiteY3" fmla="*/ 791964 h 808292"/>
              <a:gd name="connsiteX4" fmla="*/ 195942 w 1845128"/>
              <a:gd name="connsiteY4" fmla="*/ 0 h 808292"/>
              <a:gd name="connsiteX0" fmla="*/ 32656 w 1681842"/>
              <a:gd name="connsiteY0" fmla="*/ 0 h 808292"/>
              <a:gd name="connsiteX1" fmla="*/ 1681842 w 1681842"/>
              <a:gd name="connsiteY1" fmla="*/ 48986 h 808292"/>
              <a:gd name="connsiteX2" fmla="*/ 1567542 w 1681842"/>
              <a:gd name="connsiteY2" fmla="*/ 808292 h 808292"/>
              <a:gd name="connsiteX3" fmla="*/ 0 w 1681842"/>
              <a:gd name="connsiteY3" fmla="*/ 775635 h 808292"/>
              <a:gd name="connsiteX4" fmla="*/ 32656 w 1681842"/>
              <a:gd name="connsiteY4" fmla="*/ 0 h 808292"/>
              <a:gd name="connsiteX0" fmla="*/ 32656 w 1681842"/>
              <a:gd name="connsiteY0" fmla="*/ 0 h 808292"/>
              <a:gd name="connsiteX1" fmla="*/ 1257299 w 1681842"/>
              <a:gd name="connsiteY1" fmla="*/ 89835 h 808292"/>
              <a:gd name="connsiteX2" fmla="*/ 1681842 w 1681842"/>
              <a:gd name="connsiteY2" fmla="*/ 48986 h 808292"/>
              <a:gd name="connsiteX3" fmla="*/ 1567542 w 1681842"/>
              <a:gd name="connsiteY3" fmla="*/ 808292 h 808292"/>
              <a:gd name="connsiteX4" fmla="*/ 0 w 1681842"/>
              <a:gd name="connsiteY4" fmla="*/ 775635 h 808292"/>
              <a:gd name="connsiteX5" fmla="*/ 32656 w 1681842"/>
              <a:gd name="connsiteY5" fmla="*/ 0 h 808292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0 w 1681842"/>
              <a:gd name="connsiteY5" fmla="*/ 775635 h 873885"/>
              <a:gd name="connsiteX6" fmla="*/ 32656 w 1681842"/>
              <a:gd name="connsiteY6" fmla="*/ 0 h 873885"/>
              <a:gd name="connsiteX0" fmla="*/ 32656 w 1681842"/>
              <a:gd name="connsiteY0" fmla="*/ 0 h 873885"/>
              <a:gd name="connsiteX1" fmla="*/ 1257299 w 1681842"/>
              <a:gd name="connsiteY1" fmla="*/ 89835 h 873885"/>
              <a:gd name="connsiteX2" fmla="*/ 1681842 w 1681842"/>
              <a:gd name="connsiteY2" fmla="*/ 48986 h 873885"/>
              <a:gd name="connsiteX3" fmla="*/ 1567542 w 1681842"/>
              <a:gd name="connsiteY3" fmla="*/ 808292 h 873885"/>
              <a:gd name="connsiteX4" fmla="*/ 947056 w 1681842"/>
              <a:gd name="connsiteY4" fmla="*/ 873607 h 873885"/>
              <a:gd name="connsiteX5" fmla="*/ 16328 w 1681842"/>
              <a:gd name="connsiteY5" fmla="*/ 808292 h 873885"/>
              <a:gd name="connsiteX6" fmla="*/ 0 w 1681842"/>
              <a:gd name="connsiteY6" fmla="*/ 775635 h 873885"/>
              <a:gd name="connsiteX7" fmla="*/ 32656 w 1681842"/>
              <a:gd name="connsiteY7" fmla="*/ 0 h 873885"/>
              <a:gd name="connsiteX0" fmla="*/ 98249 w 1747435"/>
              <a:gd name="connsiteY0" fmla="*/ 0 h 873885"/>
              <a:gd name="connsiteX1" fmla="*/ 1322892 w 1747435"/>
              <a:gd name="connsiteY1" fmla="*/ 89835 h 873885"/>
              <a:gd name="connsiteX2" fmla="*/ 1747435 w 1747435"/>
              <a:gd name="connsiteY2" fmla="*/ 48986 h 873885"/>
              <a:gd name="connsiteX3" fmla="*/ 1633135 w 1747435"/>
              <a:gd name="connsiteY3" fmla="*/ 808292 h 873885"/>
              <a:gd name="connsiteX4" fmla="*/ 1012649 w 1747435"/>
              <a:gd name="connsiteY4" fmla="*/ 873607 h 873885"/>
              <a:gd name="connsiteX5" fmla="*/ 81921 w 1747435"/>
              <a:gd name="connsiteY5" fmla="*/ 808292 h 873885"/>
              <a:gd name="connsiteX6" fmla="*/ 65593 w 1747435"/>
              <a:gd name="connsiteY6" fmla="*/ 775635 h 873885"/>
              <a:gd name="connsiteX7" fmla="*/ 278 w 1747435"/>
              <a:gd name="connsiteY7" fmla="*/ 530707 h 873885"/>
              <a:gd name="connsiteX8" fmla="*/ 98249 w 1747435"/>
              <a:gd name="connsiteY8" fmla="*/ 0 h 873885"/>
              <a:gd name="connsiteX0" fmla="*/ 98249 w 1781540"/>
              <a:gd name="connsiteY0" fmla="*/ 0 h 873885"/>
              <a:gd name="connsiteX1" fmla="*/ 1322892 w 1781540"/>
              <a:gd name="connsiteY1" fmla="*/ 89835 h 873885"/>
              <a:gd name="connsiteX2" fmla="*/ 1747435 w 1781540"/>
              <a:gd name="connsiteY2" fmla="*/ 48986 h 873885"/>
              <a:gd name="connsiteX3" fmla="*/ 1780093 w 1781540"/>
              <a:gd name="connsiteY3" fmla="*/ 498050 h 873885"/>
              <a:gd name="connsiteX4" fmla="*/ 1633135 w 1781540"/>
              <a:gd name="connsiteY4" fmla="*/ 808292 h 873885"/>
              <a:gd name="connsiteX5" fmla="*/ 1012649 w 1781540"/>
              <a:gd name="connsiteY5" fmla="*/ 873607 h 873885"/>
              <a:gd name="connsiteX6" fmla="*/ 81921 w 1781540"/>
              <a:gd name="connsiteY6" fmla="*/ 808292 h 873885"/>
              <a:gd name="connsiteX7" fmla="*/ 65593 w 1781540"/>
              <a:gd name="connsiteY7" fmla="*/ 775635 h 873885"/>
              <a:gd name="connsiteX8" fmla="*/ 278 w 1781540"/>
              <a:gd name="connsiteY8" fmla="*/ 530707 h 873885"/>
              <a:gd name="connsiteX9" fmla="*/ 98249 w 1781540"/>
              <a:gd name="connsiteY9" fmla="*/ 0 h 87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540" h="873885">
                <a:moveTo>
                  <a:pt x="98249" y="0"/>
                </a:moveTo>
                <a:cubicBezTo>
                  <a:pt x="473806" y="2731"/>
                  <a:pt x="947335" y="87104"/>
                  <a:pt x="1322892" y="89835"/>
                </a:cubicBezTo>
                <a:lnTo>
                  <a:pt x="1747435" y="48986"/>
                </a:lnTo>
                <a:cubicBezTo>
                  <a:pt x="1736550" y="198674"/>
                  <a:pt x="1790978" y="348362"/>
                  <a:pt x="1780093" y="498050"/>
                </a:cubicBezTo>
                <a:lnTo>
                  <a:pt x="1633135" y="808292"/>
                </a:lnTo>
                <a:cubicBezTo>
                  <a:pt x="1420864" y="802849"/>
                  <a:pt x="1224920" y="879050"/>
                  <a:pt x="1012649" y="873607"/>
                </a:cubicBezTo>
                <a:cubicBezTo>
                  <a:pt x="735063" y="857278"/>
                  <a:pt x="359507" y="824621"/>
                  <a:pt x="81921" y="808292"/>
                </a:cubicBezTo>
                <a:lnTo>
                  <a:pt x="65593" y="775635"/>
                </a:lnTo>
                <a:cubicBezTo>
                  <a:pt x="71036" y="693992"/>
                  <a:pt x="-5165" y="612350"/>
                  <a:pt x="278" y="530707"/>
                </a:cubicBezTo>
                <a:lnTo>
                  <a:pt x="98249" y="0"/>
                </a:lnTo>
                <a:close/>
              </a:path>
            </a:pathLst>
          </a:custGeom>
          <a:solidFill>
            <a:srgbClr val="D29B00">
              <a:alpha val="45000"/>
            </a:srgbClr>
          </a:solidFill>
          <a:ln>
            <a:solidFill>
              <a:srgbClr val="D29B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Theo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em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,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câu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nói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“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Một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mái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nhà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chung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”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muốn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nói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lên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điều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 </a:t>
            </a:r>
            <a:r>
              <a:rPr lang="en-GB" sz="6000" b="1" dirty="0" err="1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gì</a:t>
            </a:r>
            <a:r>
              <a:rPr lang="en-GB" sz="6000" b="1" dirty="0" smtClean="0">
                <a:solidFill>
                  <a:schemeClr val="accent2">
                    <a:lumMod val="50000"/>
                  </a:schemeClr>
                </a:solidFill>
                <a:latin typeface="#9Slide05 Pattaya" panose="00000500000000000000" pitchFamily="2" charset="-34"/>
                <a:ea typeface="#9Slide05 Amtenar" panose="02000000000000000000" pitchFamily="2" charset="0"/>
                <a:cs typeface="#9Slide05 Pattaya" panose="00000500000000000000" pitchFamily="2" charset="-34"/>
              </a:rPr>
              <a:t>?</a:t>
            </a:r>
            <a:endParaRPr lang="en-GB" sz="6000" b="1" dirty="0">
              <a:solidFill>
                <a:schemeClr val="accent2">
                  <a:lumMod val="50000"/>
                </a:schemeClr>
              </a:solidFill>
              <a:latin typeface="#9Slide05 Pattaya" panose="00000500000000000000" pitchFamily="2" charset="-34"/>
              <a:ea typeface="#9Slide05 Amtenar" panose="02000000000000000000" pitchFamily="2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87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7"/>
          <p:cNvSpPr/>
          <p:nvPr/>
        </p:nvSpPr>
        <p:spPr>
          <a:xfrm>
            <a:off x="762000" y="794561"/>
            <a:ext cx="10927715" cy="5244289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4030579"/>
            <a:ext cx="2783605" cy="2783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33112" y="691803"/>
            <a:ext cx="31854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000" dirty="0" err="1">
                <a:solidFill>
                  <a:srgbClr val="0EC0C4"/>
                </a:solidFill>
                <a:latin typeface="UVF Funkydori" panose="02000503000000020003" pitchFamily="2" charset="0"/>
              </a:rPr>
              <a:t>Viết</a:t>
            </a:r>
            <a:r>
              <a:rPr lang="en-GB" sz="8000" dirty="0">
                <a:solidFill>
                  <a:srgbClr val="0EC0C4"/>
                </a:solidFill>
                <a:latin typeface="UVF Funkydori" panose="02000503000000020003" pitchFamily="2" charset="0"/>
              </a:rPr>
              <a:t> </a:t>
            </a:r>
            <a:r>
              <a:rPr lang="en-GB" sz="8000" dirty="0" err="1" smtClean="0">
                <a:solidFill>
                  <a:srgbClr val="0EC0C4"/>
                </a:solidFill>
                <a:latin typeface="UVF Funkydori" panose="02000503000000020003" pitchFamily="2" charset="0"/>
              </a:rPr>
              <a:t>câu</a:t>
            </a:r>
            <a:endParaRPr lang="en-GB" sz="8000" dirty="0">
              <a:solidFill>
                <a:srgbClr val="0EC0C4"/>
              </a:solidFill>
              <a:latin typeface="UVF Funkydori" panose="02000503000000020003" pitchFamily="2" charset="0"/>
            </a:endParaRPr>
          </a:p>
        </p:txBody>
      </p:sp>
      <p:pic>
        <p:nvPicPr>
          <p:cNvPr id="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" t="433" r="38184" b="65801"/>
          <a:stretch/>
        </p:blipFill>
        <p:spPr bwMode="auto">
          <a:xfrm>
            <a:off x="2466396" y="1943049"/>
            <a:ext cx="8109362" cy="309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8677" y="2538725"/>
            <a:ext cx="7441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Tháp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MưƟ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đẹp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nhất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bông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sen</a:t>
            </a:r>
            <a:r>
              <a:rPr lang="en-GB" sz="4000" b="1" dirty="0">
                <a:solidFill>
                  <a:srgbClr val="002060"/>
                </a:solidFill>
                <a:latin typeface="HP001 4H" panose="020B0603050302020204" pitchFamily="34" charset="0"/>
              </a:rPr>
              <a:t> </a:t>
            </a:r>
            <a:endParaRPr lang="en-GB" sz="40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18268" y="3538789"/>
            <a:ext cx="8137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Việt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Nam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đẹp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nhất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có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tên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Bác</a:t>
            </a:r>
            <a:r>
              <a:rPr lang="en-GB" sz="4000" b="1" dirty="0" smtClean="0">
                <a:solidFill>
                  <a:srgbClr val="002060"/>
                </a:solidFill>
                <a:latin typeface="HP001 4H" panose="020B0603050302020204" pitchFamily="34" charset="0"/>
              </a:rPr>
              <a:t> </a:t>
            </a:r>
            <a:r>
              <a:rPr lang="en-GB" sz="4000" b="1" dirty="0" err="1" smtClean="0">
                <a:solidFill>
                  <a:srgbClr val="002060"/>
                </a:solidFill>
                <a:latin typeface="HP001 4H" panose="020B0603050302020204" pitchFamily="34" charset="0"/>
              </a:rPr>
              <a:t>Hồ</a:t>
            </a:r>
            <a:endParaRPr lang="en-GB" sz="4000" dirty="0">
              <a:solidFill>
                <a:srgbClr val="002060"/>
              </a:solidFill>
              <a:latin typeface="HP001 4H" panose="020B06030503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25856" y="4401056"/>
            <a:ext cx="5700214" cy="2193662"/>
            <a:chOff x="6475057" y="1024258"/>
            <a:chExt cx="5700214" cy="4619737"/>
          </a:xfrm>
        </p:grpSpPr>
        <p:grpSp>
          <p:nvGrpSpPr>
            <p:cNvPr id="13" name="Group 12"/>
            <p:cNvGrpSpPr/>
            <p:nvPr/>
          </p:nvGrpSpPr>
          <p:grpSpPr>
            <a:xfrm>
              <a:off x="6475057" y="1024258"/>
              <a:ext cx="5700214" cy="4619737"/>
              <a:chOff x="6491786" y="1166914"/>
              <a:chExt cx="5700214" cy="3780430"/>
            </a:xfrm>
          </p:grpSpPr>
          <p:sp>
            <p:nvSpPr>
              <p:cNvPr id="16" name="Cloud Callout 15"/>
              <p:cNvSpPr/>
              <p:nvPr/>
            </p:nvSpPr>
            <p:spPr>
              <a:xfrm>
                <a:off x="6578221" y="1166914"/>
                <a:ext cx="5613779" cy="3780430"/>
              </a:xfrm>
              <a:prstGeom prst="cloudCallout">
                <a:avLst>
                  <a:gd name="adj1" fmla="val -77235"/>
                  <a:gd name="adj2" fmla="val -2400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Cloud Callout 16"/>
              <p:cNvSpPr/>
              <p:nvPr/>
            </p:nvSpPr>
            <p:spPr>
              <a:xfrm>
                <a:off x="6491786" y="1166914"/>
                <a:ext cx="5613779" cy="3780430"/>
              </a:xfrm>
              <a:prstGeom prst="cloudCallout">
                <a:avLst>
                  <a:gd name="adj1" fmla="val -75533"/>
                  <a:gd name="adj2" fmla="val -24598"/>
                </a:avLst>
              </a:prstGeom>
              <a:solidFill>
                <a:srgbClr val="A9DCF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7155903" y="1975226"/>
              <a:ext cx="4424955" cy="2527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600" dirty="0" smtClean="0">
                  <a:solidFill>
                    <a:srgbClr val="003C8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600" dirty="0">
                <a:solidFill>
                  <a:srgbClr val="003C8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3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Vận</a:t>
            </a:r>
            <a:r>
              <a:rPr lang="en-GB" sz="40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dụng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6858000" cy="685800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338881" y="1221965"/>
            <a:ext cx="4776820" cy="3166824"/>
          </a:xfrm>
          <a:prstGeom prst="wedgeRoundRectCallout">
            <a:avLst>
              <a:gd name="adj1" fmla="val -88795"/>
              <a:gd name="adj2" fmla="val 14061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6"/>
            </a:solidFill>
            <a:prstDash val="lgDashDot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Việt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Nam.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bảo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gìn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đó</a:t>
            </a:r>
            <a:r>
              <a:rPr lang="en-GB" sz="3600" b="1" dirty="0" smtClean="0">
                <a:solidFill>
                  <a:srgbClr val="4D230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rgbClr val="4D2307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 rot="18737579">
            <a:off x="1379753" y="323099"/>
            <a:ext cx="2826327" cy="2475128"/>
          </a:xfrm>
          <a:prstGeom prst="rect">
            <a:avLst/>
          </a:prstGeom>
        </p:spPr>
      </p:pic>
      <p:pic>
        <p:nvPicPr>
          <p:cNvPr id="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847" y="1879704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527" y="122531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09" y="122531"/>
            <a:ext cx="7011190" cy="36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807" y="1941322"/>
            <a:ext cx="1574938" cy="10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745" y="27185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103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519" y="39706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899" y="-792183"/>
            <a:ext cx="3087646" cy="3087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65" y="1413892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9260">
            <a:off x="2038467" y="1224966"/>
            <a:ext cx="1833242" cy="14610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716507">
            <a:off x="7762926" y="4460595"/>
            <a:ext cx="4386358" cy="8716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21669"/>
              </a:avLst>
            </a:prstTxWarp>
            <a:spAutoFit/>
          </a:bodyPr>
          <a:lstStyle/>
          <a:p>
            <a:pPr algn="ctr"/>
            <a:r>
              <a:rPr lang="en-GB" sz="48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Tiết</a:t>
            </a:r>
            <a:r>
              <a:rPr lang="en-GB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1 + 2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183" y="-857361"/>
            <a:ext cx="9242337" cy="66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183" y="183536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899" y="1834012"/>
            <a:ext cx="2672153" cy="17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471" y="122531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6682" r="12116" b="16908"/>
          <a:stretch/>
        </p:blipFill>
        <p:spPr>
          <a:xfrm>
            <a:off x="9240982" y="-33635"/>
            <a:ext cx="2826327" cy="2475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65" y="690031"/>
            <a:ext cx="11437087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1531543" y="175508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Quan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sát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tranh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và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cho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biết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em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thấy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gì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trong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bức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 </a:t>
            </a:r>
            <a:r>
              <a:rPr lang="en-GB" sz="4800" dirty="0" err="1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tranh</a:t>
            </a:r>
            <a:r>
              <a:rPr lang="en-GB" sz="4800" dirty="0" smtClean="0">
                <a:blipFill>
                  <a:blip r:embed="rId3"/>
                  <a:stretch>
                    <a:fillRect/>
                  </a:stretch>
                </a:blipFill>
                <a:latin typeface="UTM Raven" panose="02040603050506020204" pitchFamily="18" charset="0"/>
              </a:rPr>
              <a:t>?</a:t>
            </a:r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Raven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543" y="1146886"/>
            <a:ext cx="9047619" cy="5343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323850" y="762001"/>
            <a:ext cx="11463007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2997200" y="16933"/>
            <a:ext cx="9194800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3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0" y="16934"/>
            <a:ext cx="2997200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4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4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mẫu</a:t>
            </a:r>
            <a:endParaRPr lang="en-GB" sz="44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2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256317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552450" y="471032"/>
            <a:ext cx="11201400" cy="61150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just"/>
            <a:endParaRPr lang="en-US" sz="20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21" y1="79016" x2="94632" y2="89836"/>
                        <a14:foregroundMark x1="79263" y1="56230" x2="86842" y2="59508"/>
                        <a14:foregroundMark x1="26632" y1="57377" x2="26632" y2="57377"/>
                        <a14:foregroundMark x1="9368" y1="7377" x2="12526" y2="11639"/>
                        <a14:foregroundMark x1="3263" y1="91967" x2="91684" y2="92951"/>
                        <a14:foregroundMark x1="1579" y1="97541" x2="48947" y2="95082"/>
                        <a14:backgroundMark x1="15474" y1="2459" x2="75684" y2="29836"/>
                        <a14:backgroundMark x1="31263" y1="25574" x2="62000" y2="53770"/>
                        <a14:backgroundMark x1="79684" y1="38033" x2="97368" y2="62295"/>
                        <a14:backgroundMark x1="3474" y1="60164" x2="32737" y2="49180"/>
                        <a14:backgroundMark x1="2842" y1="10328" x2="5158" y2="2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631" y="534102"/>
            <a:ext cx="12229631" cy="63736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14"/>
          <p:cNvSpPr/>
          <p:nvPr/>
        </p:nvSpPr>
        <p:spPr>
          <a:xfrm>
            <a:off x="33866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Luyện</a:t>
            </a:r>
            <a:r>
              <a:rPr lang="en-GB" sz="40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40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từ</a:t>
            </a:r>
            <a:r>
              <a:rPr lang="en-GB" sz="40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40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khó</a:t>
            </a:r>
            <a:endParaRPr lang="en-GB" sz="40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3932418" y="17970"/>
            <a:ext cx="8259582" cy="794830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5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6204" y="86312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2797" y="1313036"/>
            <a:ext cx="2110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vi-VN" sz="4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4980" y="2678135"/>
            <a:ext cx="24555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753319" y="2532595"/>
            <a:ext cx="2343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322797" y="2595425"/>
            <a:ext cx="24493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5044590" y="1329969"/>
            <a:ext cx="2102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</a:t>
            </a:r>
            <a:r>
              <a:rPr lang="en-GB" sz="4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8424094" y="1329969"/>
            <a:ext cx="30019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7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0" y="762001"/>
            <a:ext cx="12192000" cy="60959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 algn="r"/>
            <a:endParaRPr lang="en-US" sz="26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4"/>
          <p:cNvSpPr/>
          <p:nvPr/>
        </p:nvSpPr>
        <p:spPr>
          <a:xfrm>
            <a:off x="33865" y="16933"/>
            <a:ext cx="3872107" cy="778934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Đọc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nối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tiếp</a:t>
            </a:r>
            <a:r>
              <a:rPr lang="en-GB" sz="3600" dirty="0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 </a:t>
            </a:r>
            <a:r>
              <a:rPr lang="en-GB" sz="3600" dirty="0" err="1" smtClean="0">
                <a:solidFill>
                  <a:srgbClr val="843C0C"/>
                </a:solidFill>
                <a:latin typeface="#9Slide03 IcielUni Sans Heavy" panose="00000500000000000000" pitchFamily="2" charset="0"/>
              </a:rPr>
              <a:t>đoạn</a:t>
            </a:r>
            <a:endParaRPr lang="en-GB" sz="3600" dirty="0">
              <a:solidFill>
                <a:srgbClr val="843C0C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" name="Rounded Rectangle 14"/>
          <p:cNvSpPr/>
          <p:nvPr/>
        </p:nvSpPr>
        <p:spPr>
          <a:xfrm>
            <a:off x="3932418" y="16933"/>
            <a:ext cx="8259582" cy="778935"/>
          </a:xfrm>
          <a:custGeom>
            <a:avLst/>
            <a:gdLst>
              <a:gd name="connsiteX0" fmla="*/ 0 w 8839200"/>
              <a:gd name="connsiteY0" fmla="*/ 180879 h 1085255"/>
              <a:gd name="connsiteX1" fmla="*/ 180879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0 w 8839200"/>
              <a:gd name="connsiteY0" fmla="*/ 1808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0 w 8839200"/>
              <a:gd name="connsiteY8" fmla="*/ 1808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839200 w 8839200"/>
              <a:gd name="connsiteY3" fmla="*/ 1808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658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  <a:gd name="connsiteX0" fmla="*/ 372533 w 8839200"/>
              <a:gd name="connsiteY0" fmla="*/ 231679 h 1085255"/>
              <a:gd name="connsiteX1" fmla="*/ 1179946 w 8839200"/>
              <a:gd name="connsiteY1" fmla="*/ 0 h 1085255"/>
              <a:gd name="connsiteX2" fmla="*/ 8150321 w 8839200"/>
              <a:gd name="connsiteY2" fmla="*/ 0 h 1085255"/>
              <a:gd name="connsiteX3" fmla="*/ 8483600 w 8839200"/>
              <a:gd name="connsiteY3" fmla="*/ 231679 h 1085255"/>
              <a:gd name="connsiteX4" fmla="*/ 8839200 w 8839200"/>
              <a:gd name="connsiteY4" fmla="*/ 904376 h 1085255"/>
              <a:gd name="connsiteX5" fmla="*/ 8658321 w 8839200"/>
              <a:gd name="connsiteY5" fmla="*/ 1085255 h 1085255"/>
              <a:gd name="connsiteX6" fmla="*/ 180879 w 8839200"/>
              <a:gd name="connsiteY6" fmla="*/ 1085255 h 1085255"/>
              <a:gd name="connsiteX7" fmla="*/ 0 w 8839200"/>
              <a:gd name="connsiteY7" fmla="*/ 904376 h 1085255"/>
              <a:gd name="connsiteX8" fmla="*/ 372533 w 8839200"/>
              <a:gd name="connsiteY8" fmla="*/ 231679 h 10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9200" h="1085255">
                <a:moveTo>
                  <a:pt x="372533" y="231679"/>
                </a:moveTo>
                <a:cubicBezTo>
                  <a:pt x="372533" y="131782"/>
                  <a:pt x="1080049" y="0"/>
                  <a:pt x="1179946" y="0"/>
                </a:cubicBezTo>
                <a:lnTo>
                  <a:pt x="8150321" y="0"/>
                </a:lnTo>
                <a:cubicBezTo>
                  <a:pt x="8250218" y="0"/>
                  <a:pt x="8483600" y="131782"/>
                  <a:pt x="8483600" y="231679"/>
                </a:cubicBezTo>
                <a:lnTo>
                  <a:pt x="8839200" y="904376"/>
                </a:lnTo>
                <a:cubicBezTo>
                  <a:pt x="8839200" y="1004273"/>
                  <a:pt x="8758218" y="1085255"/>
                  <a:pt x="8658321" y="1085255"/>
                </a:cubicBezTo>
                <a:lnTo>
                  <a:pt x="180879" y="1085255"/>
                </a:lnTo>
                <a:cubicBezTo>
                  <a:pt x="80982" y="1085255"/>
                  <a:pt x="0" y="1004273"/>
                  <a:pt x="0" y="904376"/>
                </a:cubicBezTo>
                <a:lnTo>
                  <a:pt x="372533" y="231679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blipFill>
                <a:blip r:embed="rId2"/>
                <a:stretch>
                  <a:fillRect/>
                </a:stretch>
              </a:blipFill>
              <a:latin typeface="UTM Showc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5400" y="69291"/>
            <a:ext cx="8789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Một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mái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nhà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4400" b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chung</a:t>
            </a:r>
            <a:r>
              <a:rPr lang="en-GB" sz="4400" b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 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(</a:t>
            </a:r>
            <a:r>
              <a:rPr lang="en-GB" sz="2800" b="1" i="1" dirty="0" err="1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trích</a:t>
            </a:r>
            <a:r>
              <a:rPr lang="en-GB" sz="2800" b="1" i="1" dirty="0" smtClean="0">
                <a:ln>
                  <a:solidFill>
                    <a:srgbClr val="E5EBEC"/>
                  </a:solidFill>
                </a:ln>
                <a:gradFill>
                  <a:gsLst>
                    <a:gs pos="0">
                      <a:srgbClr val="07384E"/>
                    </a:gs>
                    <a:gs pos="25000">
                      <a:srgbClr val="07384E"/>
                    </a:gs>
                    <a:gs pos="46350">
                      <a:srgbClr val="167B96"/>
                    </a:gs>
                    <a:gs pos="26000">
                      <a:srgbClr val="167B96"/>
                    </a:gs>
                    <a:gs pos="50000">
                      <a:srgbClr val="07384E"/>
                    </a:gs>
                    <a:gs pos="48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Helena" pitchFamily="2" charset="0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8278" y="1901865"/>
            <a:ext cx="31513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biếc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rình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5368" y="40423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dím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endParaRPr lang="en-GB" sz="2800" dirty="0">
              <a:solidFill>
                <a:srgbClr val="07384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86324" y="56303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gấc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2800" dirty="0">
              <a:solidFill>
                <a:srgbClr val="167B9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fontAlgn="t"/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lợp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GB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86324" y="287748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bầu trời xanh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đến vô cùng.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86324" y="47348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mái nhà riêng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mái nhà chung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vòm cao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sắc cầu vồng.</a:t>
            </a:r>
          </a:p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9429" y="237891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ngước mắt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Ngước mắt lên trông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ơi, hãy hát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 câu cuối cùng: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</a:t>
            </a:r>
          </a:p>
          <a:p>
            <a:pPr lvl="0" algn="just" fontAlgn="t"/>
            <a:r>
              <a:rPr lang="vi-VN" sz="2800" dirty="0">
                <a:solidFill>
                  <a:srgbClr val="0738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mái nhà chung... 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320995" y="6134992"/>
            <a:ext cx="17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vi-VN" sz="2800" dirty="0">
                <a:solidFill>
                  <a:srgbClr val="167B9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34103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5"/>
          </a:solidFill>
          <a:prstDash val="lgDashDot"/>
        </a:ln>
      </a:spPr>
      <a:bodyPr rtlCol="0" anchor="ctr"/>
      <a:lstStyle>
        <a:defPPr algn="ctr">
          <a:defRPr sz="3600" dirty="0" smtClean="0">
            <a:latin typeface="Broadway" panose="04040905080B02020502" pitchFamily="8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prstTxWarp prst="textArchDown">
          <a:avLst>
            <a:gd name="adj" fmla="val 17091711"/>
          </a:avLst>
        </a:prstTxWarp>
        <a:spAutoFit/>
      </a:bodyPr>
      <a:lstStyle>
        <a:defPPr algn="ctr">
          <a:defRPr sz="3200" b="1" dirty="0" err="1" smtClean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IcielHelen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645</TotalTime>
  <Words>1115</Words>
  <Application>Microsoft Office PowerPoint</Application>
  <PresentationFormat>Widescreen</PresentationFormat>
  <Paragraphs>236</Paragraphs>
  <Slides>33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#9Slide05 Amtenar</vt:lpstr>
      <vt:lpstr>Calibri</vt:lpstr>
      <vt:lpstr>#9Slide03 IcielUni Sans Heavy</vt:lpstr>
      <vt:lpstr>SVN-Dancing Script</vt:lpstr>
      <vt:lpstr>#9Slide05 Bodega Script</vt:lpstr>
      <vt:lpstr>#9Slide05 Pattaya</vt:lpstr>
      <vt:lpstr>#9Slide07 HoneyCream</vt:lpstr>
      <vt:lpstr>Arial-Rounded</vt:lpstr>
      <vt:lpstr>等线</vt:lpstr>
      <vt:lpstr>Cambria</vt:lpstr>
      <vt:lpstr>UVF Funkydori</vt:lpstr>
      <vt:lpstr>#9Slide07 IcielPony</vt:lpstr>
      <vt:lpstr>SVN-Poky's</vt:lpstr>
      <vt:lpstr>UTM Showcard</vt:lpstr>
      <vt:lpstr>Calibri Light</vt:lpstr>
      <vt:lpstr>UTM Raven</vt:lpstr>
      <vt:lpstr>UTM Avo</vt:lpstr>
      <vt:lpstr>宋体</vt:lpstr>
      <vt:lpstr>#9Slide07 IcielBC Cubano Normal</vt:lpstr>
      <vt:lpstr>Times New Roman</vt:lpstr>
      <vt:lpstr>#9Slide07 IcielHelena</vt:lpstr>
      <vt:lpstr>Arial</vt:lpstr>
      <vt:lpstr>HP001 4H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Yến Nhi</dc:creator>
  <cp:keywords>MĂNGNON</cp:keywords>
  <cp:lastModifiedBy>admin</cp:lastModifiedBy>
  <cp:revision>121</cp:revision>
  <dcterms:created xsi:type="dcterms:W3CDTF">2022-07-11T02:51:38Z</dcterms:created>
  <dcterms:modified xsi:type="dcterms:W3CDTF">2023-04-28T12:49:33Z</dcterms:modified>
</cp:coreProperties>
</file>