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5" r:id="rId1"/>
  </p:sldMasterIdLst>
  <p:notesMasterIdLst>
    <p:notesMasterId r:id="rId9"/>
  </p:notesMasterIdLst>
  <p:sldIdLst>
    <p:sldId id="3572" r:id="rId2"/>
    <p:sldId id="320" r:id="rId3"/>
    <p:sldId id="3577" r:id="rId4"/>
    <p:sldId id="3581" r:id="rId5"/>
    <p:sldId id="3585" r:id="rId6"/>
    <p:sldId id="3586" r:id="rId7"/>
    <p:sldId id="3588" r:id="rId8"/>
  </p:sldIdLst>
  <p:sldSz cx="12192000" cy="6858000"/>
  <p:notesSz cx="6858000" cy="9144000"/>
  <p:embeddedFontLst>
    <p:embeddedFont>
      <p:font typeface="#9Slide07 HoneyCream" panose="020B0604020202020204" charset="0"/>
      <p:regular r:id="rId10"/>
    </p:embeddedFont>
    <p:embeddedFont>
      <p:font typeface="Cambria" panose="02040503050406030204" pitchFamily="18" charset="0"/>
      <p:regular r:id="rId11"/>
      <p:bold r:id="rId12"/>
      <p:italic r:id="rId13"/>
      <p:boldItalic r:id="rId14"/>
    </p:embeddedFont>
    <p:embeddedFont>
      <p:font typeface="SVN-Newton" panose="020B0604020202020204" charset="0"/>
      <p:regular r:id="rId15"/>
    </p:embeddedFont>
    <p:embeddedFont>
      <p:font typeface="SVN-Ready" panose="020B0604020202020204" charset="0"/>
      <p:regular r:id="rId16"/>
    </p:embeddedFont>
    <p:embeddedFont>
      <p:font typeface="Trebuchet MS" panose="020B0603020202020204" pitchFamily="34" charset="0"/>
      <p:regular r:id="rId17"/>
      <p:bold r:id="rId18"/>
      <p:italic r:id="rId19"/>
      <p:boldItalic r:id="rId20"/>
    </p:embeddedFont>
    <p:embeddedFont>
      <p:font typeface="Vogue-ExtraBold" panose="020B0500000000000000" charset="0"/>
      <p:regular r:id="rId21"/>
    </p:embeddedFont>
    <p:embeddedFont>
      <p:font typeface="Wingdings 3" panose="05040102010807070707" pitchFamily="18" charset="2"/>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643E"/>
    <a:srgbClr val="A4F0EA"/>
    <a:srgbClr val="FFF8E1"/>
    <a:srgbClr val="FFEEB7"/>
    <a:srgbClr val="08985C"/>
    <a:srgbClr val="D7FDED"/>
    <a:srgbClr val="E7FBFD"/>
    <a:srgbClr val="AAF2F8"/>
    <a:srgbClr val="DAF0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1" y="7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presProps" Target="presProp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61868F-B00F-491B-8AB4-EB8D5F9CBD22}" type="datetimeFigureOut">
              <a:rPr lang="en-US" smtClean="0"/>
              <a:t>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4D9F4B-7DDF-4E8B-AB0E-EF1A7EF99576}" type="slidenum">
              <a:rPr lang="en-US" smtClean="0"/>
              <a:t>‹#›</a:t>
            </a:fld>
            <a:endParaRPr lang="en-US"/>
          </a:p>
        </p:txBody>
      </p:sp>
    </p:spTree>
    <p:extLst>
      <p:ext uri="{BB962C8B-B14F-4D97-AF65-F5344CB8AC3E}">
        <p14:creationId xmlns:p14="http://schemas.microsoft.com/office/powerpoint/2010/main" val="600096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4.png"/><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3.png"/><Relationship Id="rId1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6.png"/><Relationship Id="rId12"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6.png"/><Relationship Id="rId12"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66929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0650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59716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79782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51327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14314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2299389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639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04A4261-49D0-BEE2-D567-73D57859DA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4191BE49-8F0C-E1F5-89D8-1B8A6DD24F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30561"/>
            <a:ext cx="6534150" cy="1233116"/>
          </a:xfrm>
          <a:prstGeom prst="rect">
            <a:avLst/>
          </a:prstGeom>
        </p:spPr>
      </p:pic>
      <p:pic>
        <p:nvPicPr>
          <p:cNvPr id="14" name="图片 13">
            <a:extLst>
              <a:ext uri="{FF2B5EF4-FFF2-40B4-BE49-F238E27FC236}">
                <a16:creationId xmlns:a16="http://schemas.microsoft.com/office/drawing/2014/main" id="{D2C505B1-AAED-14B1-7065-FA3DA1C8688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72517"/>
            <a:ext cx="6400800" cy="2916088"/>
          </a:xfrm>
          <a:prstGeom prst="rect">
            <a:avLst/>
          </a:prstGeom>
        </p:spPr>
      </p:pic>
      <p:pic>
        <p:nvPicPr>
          <p:cNvPr id="16" name="图片 15">
            <a:extLst>
              <a:ext uri="{FF2B5EF4-FFF2-40B4-BE49-F238E27FC236}">
                <a16:creationId xmlns:a16="http://schemas.microsoft.com/office/drawing/2014/main" id="{699217A2-0C89-CE17-D482-99179127C3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421306"/>
            <a:ext cx="12192000" cy="1457234"/>
          </a:xfrm>
          <a:prstGeom prst="rect">
            <a:avLst/>
          </a:prstGeom>
        </p:spPr>
      </p:pic>
      <p:pic>
        <p:nvPicPr>
          <p:cNvPr id="18" name="图片 17">
            <a:extLst>
              <a:ext uri="{FF2B5EF4-FFF2-40B4-BE49-F238E27FC236}">
                <a16:creationId xmlns:a16="http://schemas.microsoft.com/office/drawing/2014/main" id="{FFA5AAD2-EDAD-C626-D2C9-A8EF5CFB2A5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50000" b="20704"/>
          <a:stretch/>
        </p:blipFill>
        <p:spPr>
          <a:xfrm>
            <a:off x="6096000" y="3613"/>
            <a:ext cx="6096000" cy="3839408"/>
          </a:xfrm>
          <a:prstGeom prst="rect">
            <a:avLst/>
          </a:prstGeom>
        </p:spPr>
      </p:pic>
      <p:pic>
        <p:nvPicPr>
          <p:cNvPr id="22" name="图片 21">
            <a:extLst>
              <a:ext uri="{FF2B5EF4-FFF2-40B4-BE49-F238E27FC236}">
                <a16:creationId xmlns:a16="http://schemas.microsoft.com/office/drawing/2014/main" id="{0129C3CF-7DCB-5588-D2F6-722C6B0A592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91050" y="6040672"/>
            <a:ext cx="2686050" cy="1046010"/>
          </a:xfrm>
          <a:prstGeom prst="rect">
            <a:avLst/>
          </a:prstGeom>
        </p:spPr>
      </p:pic>
      <p:pic>
        <p:nvPicPr>
          <p:cNvPr id="24" name="图片 23">
            <a:extLst>
              <a:ext uri="{FF2B5EF4-FFF2-40B4-BE49-F238E27FC236}">
                <a16:creationId xmlns:a16="http://schemas.microsoft.com/office/drawing/2014/main" id="{5B730DC7-8D3C-9524-A83A-031466383A7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6392307"/>
            <a:ext cx="12192000" cy="490711"/>
          </a:xfrm>
          <a:prstGeom prst="rect">
            <a:avLst/>
          </a:prstGeom>
        </p:spPr>
      </p:pic>
      <p:pic>
        <p:nvPicPr>
          <p:cNvPr id="26" name="图片 25">
            <a:extLst>
              <a:ext uri="{FF2B5EF4-FFF2-40B4-BE49-F238E27FC236}">
                <a16:creationId xmlns:a16="http://schemas.microsoft.com/office/drawing/2014/main" id="{26BB6BFE-93CA-A8D3-248A-139150D64EC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72822"/>
          <a:stretch/>
        </p:blipFill>
        <p:spPr>
          <a:xfrm>
            <a:off x="9960077" y="1713838"/>
            <a:ext cx="2231923" cy="1627864"/>
          </a:xfrm>
          <a:prstGeom prst="rect">
            <a:avLst/>
          </a:prstGeom>
        </p:spPr>
      </p:pic>
      <p:pic>
        <p:nvPicPr>
          <p:cNvPr id="31" name="图片 30">
            <a:extLst>
              <a:ext uri="{FF2B5EF4-FFF2-40B4-BE49-F238E27FC236}">
                <a16:creationId xmlns:a16="http://schemas.microsoft.com/office/drawing/2014/main" id="{CB08ADEF-ABF5-CF82-C060-58BBB1616D3C}"/>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68306"/>
          <a:stretch/>
        </p:blipFill>
        <p:spPr>
          <a:xfrm>
            <a:off x="0" y="355684"/>
            <a:ext cx="3539613" cy="2213769"/>
          </a:xfrm>
          <a:prstGeom prst="rect">
            <a:avLst/>
          </a:prstGeom>
        </p:spPr>
      </p:pic>
      <p:pic>
        <p:nvPicPr>
          <p:cNvPr id="3" name="图片 2">
            <a:extLst>
              <a:ext uri="{FF2B5EF4-FFF2-40B4-BE49-F238E27FC236}">
                <a16:creationId xmlns:a16="http://schemas.microsoft.com/office/drawing/2014/main" id="{4368B3EB-9D14-F0D1-1C29-3F88F4A3A69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258175" y="5923877"/>
            <a:ext cx="1190625" cy="963619"/>
          </a:xfrm>
          <a:prstGeom prst="rect">
            <a:avLst/>
          </a:prstGeom>
        </p:spPr>
      </p:pic>
      <p:pic>
        <p:nvPicPr>
          <p:cNvPr id="5" name="图片 4">
            <a:extLst>
              <a:ext uri="{FF2B5EF4-FFF2-40B4-BE49-F238E27FC236}">
                <a16:creationId xmlns:a16="http://schemas.microsoft.com/office/drawing/2014/main" id="{45BACE8E-7A21-8721-6E82-FD24FA87652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4805410"/>
            <a:ext cx="12192000" cy="2066834"/>
          </a:xfrm>
          <a:prstGeom prst="rect">
            <a:avLst/>
          </a:prstGeom>
        </p:spPr>
      </p:pic>
      <p:sp>
        <p:nvSpPr>
          <p:cNvPr id="2" name="TextBox 3">
            <a:extLst>
              <a:ext uri="{FF2B5EF4-FFF2-40B4-BE49-F238E27FC236}">
                <a16:creationId xmlns:a16="http://schemas.microsoft.com/office/drawing/2014/main" id="{74BF4249-93EE-DEBF-B8A5-D03560F138E8}"/>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01643E"/>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01643E"/>
                </a:solidFill>
                <a:latin typeface="Times New Roman" panose="02020603050405020304" pitchFamily="18" charset="0"/>
                <a:cs typeface="Times New Roman" panose="02020603050405020304" pitchFamily="18" charset="0"/>
              </a:rPr>
              <a:t>Mời </a:t>
            </a:r>
            <a:r>
              <a:rPr lang="en-US" b="1" dirty="0" err="1">
                <a:solidFill>
                  <a:srgbClr val="01643E"/>
                </a:solidFill>
                <a:latin typeface="Times New Roman" panose="02020603050405020304" pitchFamily="18" charset="0"/>
                <a:cs typeface="Times New Roman" panose="02020603050405020304" pitchFamily="18" charset="0"/>
              </a:rPr>
              <a:t>truy</a:t>
            </a:r>
            <a:r>
              <a:rPr lang="en-US" b="1" dirty="0">
                <a:solidFill>
                  <a:srgbClr val="01643E"/>
                </a:solidFill>
                <a:latin typeface="Times New Roman" panose="02020603050405020304" pitchFamily="18" charset="0"/>
                <a:cs typeface="Times New Roman" panose="02020603050405020304" pitchFamily="18" charset="0"/>
              </a:rPr>
              <a:t> </a:t>
            </a:r>
            <a:r>
              <a:rPr lang="en-US" b="1" dirty="0" err="1">
                <a:solidFill>
                  <a:srgbClr val="01643E"/>
                </a:solidFill>
                <a:latin typeface="Times New Roman" panose="02020603050405020304" pitchFamily="18" charset="0"/>
                <a:cs typeface="Times New Roman" panose="02020603050405020304" pitchFamily="18" charset="0"/>
              </a:rPr>
              <a:t>cập</a:t>
            </a:r>
            <a:r>
              <a:rPr lang="en-US" b="1" dirty="0">
                <a:solidFill>
                  <a:srgbClr val="01643E"/>
                </a:solidFill>
                <a:latin typeface="Times New Roman" panose="02020603050405020304" pitchFamily="18" charset="0"/>
                <a:cs typeface="Times New Roman" panose="02020603050405020304" pitchFamily="18" charset="0"/>
              </a:rPr>
              <a:t>: </a:t>
            </a:r>
            <a:r>
              <a:rPr lang="en-US" dirty="0">
                <a:solidFill>
                  <a:srgbClr val="01643E"/>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lang="en-US" sz="1800" dirty="0">
              <a:solidFill>
                <a:srgbClr val="01643E"/>
              </a:solidFill>
              <a:latin typeface="SVN-Newton" panose="02040603050506020204" pitchFamily="18" charset="0"/>
              <a:cs typeface="Times New Roman" panose="02020603050405020304" pitchFamily="18" charset="0"/>
            </a:endParaRPr>
          </a:p>
          <a:p>
            <a:pPr algn="ctr"/>
            <a:r>
              <a:rPr lang="en-US" sz="1800" b="1" dirty="0">
                <a:solidFill>
                  <a:srgbClr val="01643E"/>
                </a:solidFill>
                <a:latin typeface="SVN-Newton" panose="02040603050506020204" pitchFamily="18" charset="0"/>
                <a:cs typeface="Times New Roman" panose="02020603050405020304" pitchFamily="18" charset="0"/>
              </a:rPr>
              <a:t>SĐT ZALO : </a:t>
            </a:r>
            <a:r>
              <a:rPr lang="en-US" sz="1800" b="1" u="sng" dirty="0">
                <a:solidFill>
                  <a:srgbClr val="01643E"/>
                </a:solidFill>
                <a:latin typeface="SVN-Newton" panose="02040603050506020204" pitchFamily="18" charset="0"/>
              </a:rPr>
              <a:t>0382348780</a:t>
            </a:r>
            <a:r>
              <a:rPr lang="en-US" sz="1800" b="1" dirty="0">
                <a:solidFill>
                  <a:srgbClr val="01643E"/>
                </a:solidFill>
                <a:latin typeface="SVN-Newton" panose="02040603050506020204" pitchFamily="18" charset="0"/>
              </a:rPr>
              <a:t> - </a:t>
            </a:r>
            <a:r>
              <a:rPr lang="en-US" sz="1800" b="1" u="sng" dirty="0">
                <a:solidFill>
                  <a:srgbClr val="01643E"/>
                </a:solidFill>
                <a:latin typeface="SVN-Newton" panose="02040603050506020204" pitchFamily="18" charset="0"/>
              </a:rPr>
              <a:t>0984848929</a:t>
            </a:r>
            <a:endParaRPr lang="en-US" sz="1800" b="1" dirty="0">
              <a:solidFill>
                <a:srgbClr val="01643E"/>
              </a:solidFill>
              <a:latin typeface="SVN-Newton" panose="020406030505060202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2F46DF6C-CC8B-3D0C-AB88-5BB9EE41CF1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01643E"/>
                </a:solidFill>
                <a:latin typeface="#9Slide07 HoneyCream" pitchFamily="2" charset="0"/>
              </a:rPr>
              <a:t>Măng</a:t>
            </a:r>
            <a:r>
              <a:rPr lang="en-US" sz="2000" b="0" dirty="0">
                <a:solidFill>
                  <a:srgbClr val="01643E"/>
                </a:solidFill>
                <a:latin typeface="#9Slide07 HoneyCream" pitchFamily="2" charset="0"/>
              </a:rPr>
              <a:t> Non</a:t>
            </a:r>
          </a:p>
        </p:txBody>
      </p:sp>
      <p:pic>
        <p:nvPicPr>
          <p:cNvPr id="6" name="Picture 5">
            <a:extLst>
              <a:ext uri="{FF2B5EF4-FFF2-40B4-BE49-F238E27FC236}">
                <a16:creationId xmlns:a16="http://schemas.microsoft.com/office/drawing/2014/main" id="{B45EA62C-D40F-19DE-DBF0-B88444AFE15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6">
            <a:extLst>
              <a:ext uri="{FF2B5EF4-FFF2-40B4-BE49-F238E27FC236}">
                <a16:creationId xmlns:a16="http://schemas.microsoft.com/office/drawing/2014/main" id="{BF0292B2-E42A-F76D-33E2-E90A9B5A3E8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579EC064-6D16-5F47-C43B-B7C0D842403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33232624-430C-999F-74F5-AEA2C824419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a:extLst>
              <a:ext uri="{FF2B5EF4-FFF2-40B4-BE49-F238E27FC236}">
                <a16:creationId xmlns:a16="http://schemas.microsoft.com/office/drawing/2014/main" id="{CE5D197E-43F1-5DC4-3040-10F17DD44ACF}"/>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rgbClr val="01643E"/>
                </a:solidFill>
                <a:latin typeface="SVN-Ready" panose="02040603050506020204" pitchFamily="18" charset="0"/>
              </a:rPr>
              <a:t>By </a:t>
            </a:r>
            <a:r>
              <a:rPr lang="en-US" sz="1600" b="0" dirty="0" err="1">
                <a:solidFill>
                  <a:srgbClr val="01643E"/>
                </a:solidFill>
                <a:latin typeface="SVN-Ready" panose="02040603050506020204" pitchFamily="18" charset="0"/>
              </a:rPr>
              <a:t>Khánh</a:t>
            </a:r>
            <a:r>
              <a:rPr lang="en-US" sz="1600" b="0" dirty="0">
                <a:solidFill>
                  <a:srgbClr val="01643E"/>
                </a:solidFill>
                <a:latin typeface="SVN-Ready" panose="02040603050506020204" pitchFamily="18" charset="0"/>
              </a:rPr>
              <a:t> </a:t>
            </a:r>
            <a:r>
              <a:rPr lang="en-US" sz="1600" b="0" dirty="0" err="1">
                <a:solidFill>
                  <a:srgbClr val="01643E"/>
                </a:solidFill>
                <a:latin typeface="SVN-Ready" panose="02040603050506020204" pitchFamily="18" charset="0"/>
              </a:rPr>
              <a:t>Huyền</a:t>
            </a:r>
            <a:endParaRPr lang="en-US" sz="1600" b="0" dirty="0">
              <a:solidFill>
                <a:srgbClr val="01643E"/>
              </a:solidFill>
              <a:latin typeface="SVN-Ready" panose="02040603050506020204" pitchFamily="18" charset="0"/>
            </a:endParaRPr>
          </a:p>
        </p:txBody>
      </p:sp>
      <p:sp>
        <p:nvSpPr>
          <p:cNvPr id="13" name="Title 1">
            <a:extLst>
              <a:ext uri="{FF2B5EF4-FFF2-40B4-BE49-F238E27FC236}">
                <a16:creationId xmlns:a16="http://schemas.microsoft.com/office/drawing/2014/main" id="{A40485C1-81E2-74D5-B5BD-E0CBDF162DAE}"/>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01643E"/>
                </a:solidFill>
                <a:latin typeface="#9Slide07 HoneyCream" pitchFamily="2" charset="0"/>
              </a:rPr>
              <a:t>Măng</a:t>
            </a:r>
            <a:r>
              <a:rPr lang="en-US" sz="1800" b="0" dirty="0">
                <a:solidFill>
                  <a:srgbClr val="01643E"/>
                </a:solidFill>
                <a:latin typeface="#9Slide07 HoneyCream" pitchFamily="2" charset="0"/>
              </a:rPr>
              <a:t> Non</a:t>
            </a:r>
          </a:p>
        </p:txBody>
      </p:sp>
      <p:pic>
        <p:nvPicPr>
          <p:cNvPr id="15" name="Picture 14">
            <a:extLst>
              <a:ext uri="{FF2B5EF4-FFF2-40B4-BE49-F238E27FC236}">
                <a16:creationId xmlns:a16="http://schemas.microsoft.com/office/drawing/2014/main" id="{0B6CD5AB-AAAF-062C-7747-B59D7348C9C3}"/>
              </a:ext>
            </a:extLst>
          </p:cNvPr>
          <p:cNvPicPr>
            <a:picLocks noChangeAspect="1"/>
          </p:cNvPicPr>
          <p:nvPr userDrawn="1"/>
        </p:nvPicPr>
        <p:blipFill>
          <a:blip r:embed="rId14"/>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B191E591-984E-C4E6-880D-90F62CE16E17}"/>
              </a:ext>
            </a:extLst>
          </p:cNvPr>
          <p:cNvPicPr>
            <a:picLocks noChangeAspect="1"/>
          </p:cNvPicPr>
          <p:nvPr userDrawn="1"/>
        </p:nvPicPr>
        <p:blipFill>
          <a:blip r:embed="rId1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4270662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E0B7D08-588B-9A5E-6BE5-F2D3F7B0E6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7936049B-9616-4B45-7D04-BC48E074E6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30561"/>
            <a:ext cx="6534150" cy="1233116"/>
          </a:xfrm>
          <a:prstGeom prst="rect">
            <a:avLst/>
          </a:prstGeom>
        </p:spPr>
      </p:pic>
      <p:pic>
        <p:nvPicPr>
          <p:cNvPr id="13" name="图片 12">
            <a:extLst>
              <a:ext uri="{FF2B5EF4-FFF2-40B4-BE49-F238E27FC236}">
                <a16:creationId xmlns:a16="http://schemas.microsoft.com/office/drawing/2014/main" id="{420F5324-34E0-1E63-1389-EC77CA4FBE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72517"/>
            <a:ext cx="6400800" cy="2916088"/>
          </a:xfrm>
          <a:prstGeom prst="rect">
            <a:avLst/>
          </a:prstGeom>
        </p:spPr>
      </p:pic>
      <p:pic>
        <p:nvPicPr>
          <p:cNvPr id="14" name="图片 13">
            <a:extLst>
              <a:ext uri="{FF2B5EF4-FFF2-40B4-BE49-F238E27FC236}">
                <a16:creationId xmlns:a16="http://schemas.microsoft.com/office/drawing/2014/main" id="{D8C92F2B-9B6F-2164-D0EB-06D8D1DCFBF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421306"/>
            <a:ext cx="12192000" cy="1457234"/>
          </a:xfrm>
          <a:prstGeom prst="rect">
            <a:avLst/>
          </a:prstGeom>
        </p:spPr>
      </p:pic>
      <p:pic>
        <p:nvPicPr>
          <p:cNvPr id="16" name="图片 15">
            <a:extLst>
              <a:ext uri="{FF2B5EF4-FFF2-40B4-BE49-F238E27FC236}">
                <a16:creationId xmlns:a16="http://schemas.microsoft.com/office/drawing/2014/main" id="{2C44BE2B-A96D-50A0-9A4D-50907784473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591050" y="6040672"/>
            <a:ext cx="2686050" cy="1046010"/>
          </a:xfrm>
          <a:prstGeom prst="rect">
            <a:avLst/>
          </a:prstGeom>
        </p:spPr>
      </p:pic>
      <p:pic>
        <p:nvPicPr>
          <p:cNvPr id="17" name="图片 16">
            <a:extLst>
              <a:ext uri="{FF2B5EF4-FFF2-40B4-BE49-F238E27FC236}">
                <a16:creationId xmlns:a16="http://schemas.microsoft.com/office/drawing/2014/main" id="{DAF5DA01-8DF8-D989-E25B-BF5079C9F4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6392307"/>
            <a:ext cx="12192000" cy="490711"/>
          </a:xfrm>
          <a:prstGeom prst="rect">
            <a:avLst/>
          </a:prstGeom>
        </p:spPr>
      </p:pic>
      <p:pic>
        <p:nvPicPr>
          <p:cNvPr id="18" name="图片 17">
            <a:extLst>
              <a:ext uri="{FF2B5EF4-FFF2-40B4-BE49-F238E27FC236}">
                <a16:creationId xmlns:a16="http://schemas.microsoft.com/office/drawing/2014/main" id="{3D8C7C1A-1B99-A2E5-DDB3-BD076AE0F77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72822"/>
          <a:stretch/>
        </p:blipFill>
        <p:spPr>
          <a:xfrm>
            <a:off x="9960077" y="1713838"/>
            <a:ext cx="2231923" cy="1627864"/>
          </a:xfrm>
          <a:prstGeom prst="rect">
            <a:avLst/>
          </a:prstGeom>
        </p:spPr>
      </p:pic>
      <p:pic>
        <p:nvPicPr>
          <p:cNvPr id="19" name="图片 18">
            <a:extLst>
              <a:ext uri="{FF2B5EF4-FFF2-40B4-BE49-F238E27FC236}">
                <a16:creationId xmlns:a16="http://schemas.microsoft.com/office/drawing/2014/main" id="{C6D26A8E-830D-72E8-7200-777157D0A1C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8306"/>
          <a:stretch/>
        </p:blipFill>
        <p:spPr>
          <a:xfrm>
            <a:off x="0" y="355684"/>
            <a:ext cx="3539613" cy="2213769"/>
          </a:xfrm>
          <a:prstGeom prst="rect">
            <a:avLst/>
          </a:prstGeom>
        </p:spPr>
      </p:pic>
      <p:pic>
        <p:nvPicPr>
          <p:cNvPr id="20" name="图片 19">
            <a:extLst>
              <a:ext uri="{FF2B5EF4-FFF2-40B4-BE49-F238E27FC236}">
                <a16:creationId xmlns:a16="http://schemas.microsoft.com/office/drawing/2014/main" id="{014090A3-05E9-D513-47B2-A92DE6B4806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949430" y="3005320"/>
            <a:ext cx="4096520" cy="3852680"/>
          </a:xfrm>
          <a:prstGeom prst="rect">
            <a:avLst/>
          </a:prstGeom>
        </p:spPr>
      </p:pic>
      <p:pic>
        <p:nvPicPr>
          <p:cNvPr id="21" name="图片 20">
            <a:extLst>
              <a:ext uri="{FF2B5EF4-FFF2-40B4-BE49-F238E27FC236}">
                <a16:creationId xmlns:a16="http://schemas.microsoft.com/office/drawing/2014/main" id="{8E5E0025-F425-EAB9-0916-6FE093C2272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258175" y="5923877"/>
            <a:ext cx="1190625" cy="963619"/>
          </a:xfrm>
          <a:prstGeom prst="rect">
            <a:avLst/>
          </a:prstGeom>
        </p:spPr>
      </p:pic>
      <p:pic>
        <p:nvPicPr>
          <p:cNvPr id="22" name="图片 21">
            <a:extLst>
              <a:ext uri="{FF2B5EF4-FFF2-40B4-BE49-F238E27FC236}">
                <a16:creationId xmlns:a16="http://schemas.microsoft.com/office/drawing/2014/main" id="{C6296127-AEC6-BBDA-0F4D-18CDD99E8A7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1098165" y="3993764"/>
            <a:ext cx="2711835" cy="2711835"/>
          </a:xfrm>
          <a:prstGeom prst="rect">
            <a:avLst/>
          </a:prstGeom>
        </p:spPr>
      </p:pic>
      <p:pic>
        <p:nvPicPr>
          <p:cNvPr id="23" name="图片 22">
            <a:extLst>
              <a:ext uri="{FF2B5EF4-FFF2-40B4-BE49-F238E27FC236}">
                <a16:creationId xmlns:a16="http://schemas.microsoft.com/office/drawing/2014/main" id="{D900CEA8-C72D-3AF4-8696-B0CC0CBE5C1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4805410"/>
            <a:ext cx="12192000" cy="2066834"/>
          </a:xfrm>
          <a:prstGeom prst="rect">
            <a:avLst/>
          </a:prstGeom>
        </p:spPr>
      </p:pic>
      <p:sp>
        <p:nvSpPr>
          <p:cNvPr id="2" name="任意多边形: 形状 1">
            <a:extLst>
              <a:ext uri="{FF2B5EF4-FFF2-40B4-BE49-F238E27FC236}">
                <a16:creationId xmlns:a16="http://schemas.microsoft.com/office/drawing/2014/main" id="{049160B5-DAAA-ADDA-73AF-C250E6D16C46}"/>
              </a:ext>
            </a:extLst>
          </p:cNvPr>
          <p:cNvSpPr/>
          <p:nvPr userDrawn="1"/>
        </p:nvSpPr>
        <p:spPr>
          <a:xfrm>
            <a:off x="332325" y="294322"/>
            <a:ext cx="11527350" cy="6343339"/>
          </a:xfrm>
          <a:custGeom>
            <a:avLst/>
            <a:gdLst>
              <a:gd name="connsiteX0" fmla="*/ 154061 w 11527350"/>
              <a:gd name="connsiteY0" fmla="*/ 0 h 6403420"/>
              <a:gd name="connsiteX1" fmla="*/ 11373289 w 11527350"/>
              <a:gd name="connsiteY1" fmla="*/ 0 h 6403420"/>
              <a:gd name="connsiteX2" fmla="*/ 11527350 w 11527350"/>
              <a:gd name="connsiteY2" fmla="*/ 154061 h 6403420"/>
              <a:gd name="connsiteX3" fmla="*/ 11527350 w 11527350"/>
              <a:gd name="connsiteY3" fmla="*/ 528416 h 6403420"/>
              <a:gd name="connsiteX4" fmla="*/ 11527350 w 11527350"/>
              <a:gd name="connsiteY4" fmla="*/ 770285 h 6403420"/>
              <a:gd name="connsiteX5" fmla="*/ 11527350 w 11527350"/>
              <a:gd name="connsiteY5" fmla="*/ 805401 h 6403420"/>
              <a:gd name="connsiteX6" fmla="*/ 11527350 w 11527350"/>
              <a:gd name="connsiteY6" fmla="*/ 1179756 h 6403420"/>
              <a:gd name="connsiteX7" fmla="*/ 11527350 w 11527350"/>
              <a:gd name="connsiteY7" fmla="*/ 1421625 h 6403420"/>
              <a:gd name="connsiteX8" fmla="*/ 11527350 w 11527350"/>
              <a:gd name="connsiteY8" fmla="*/ 4981796 h 6403420"/>
              <a:gd name="connsiteX9" fmla="*/ 11527350 w 11527350"/>
              <a:gd name="connsiteY9" fmla="*/ 5243510 h 6403420"/>
              <a:gd name="connsiteX10" fmla="*/ 11527350 w 11527350"/>
              <a:gd name="connsiteY10" fmla="*/ 5598019 h 6403420"/>
              <a:gd name="connsiteX11" fmla="*/ 11527350 w 11527350"/>
              <a:gd name="connsiteY11" fmla="*/ 5633136 h 6403420"/>
              <a:gd name="connsiteX12" fmla="*/ 11527350 w 11527350"/>
              <a:gd name="connsiteY12" fmla="*/ 5894850 h 6403420"/>
              <a:gd name="connsiteX13" fmla="*/ 11527350 w 11527350"/>
              <a:gd name="connsiteY13" fmla="*/ 6249359 h 6403420"/>
              <a:gd name="connsiteX14" fmla="*/ 11373289 w 11527350"/>
              <a:gd name="connsiteY14" fmla="*/ 6403420 h 6403420"/>
              <a:gd name="connsiteX15" fmla="*/ 154061 w 11527350"/>
              <a:gd name="connsiteY15" fmla="*/ 6403420 h 6403420"/>
              <a:gd name="connsiteX16" fmla="*/ 0 w 11527350"/>
              <a:gd name="connsiteY16" fmla="*/ 6249359 h 6403420"/>
              <a:gd name="connsiteX17" fmla="*/ 0 w 11527350"/>
              <a:gd name="connsiteY17" fmla="*/ 5894850 h 6403420"/>
              <a:gd name="connsiteX18" fmla="*/ 0 w 11527350"/>
              <a:gd name="connsiteY18" fmla="*/ 5633136 h 6403420"/>
              <a:gd name="connsiteX19" fmla="*/ 0 w 11527350"/>
              <a:gd name="connsiteY19" fmla="*/ 5598019 h 6403420"/>
              <a:gd name="connsiteX20" fmla="*/ 0 w 11527350"/>
              <a:gd name="connsiteY20" fmla="*/ 5243510 h 6403420"/>
              <a:gd name="connsiteX21" fmla="*/ 0 w 11527350"/>
              <a:gd name="connsiteY21" fmla="*/ 4981796 h 6403420"/>
              <a:gd name="connsiteX22" fmla="*/ 0 w 11527350"/>
              <a:gd name="connsiteY22" fmla="*/ 1421626 h 6403420"/>
              <a:gd name="connsiteX23" fmla="*/ 0 w 11527350"/>
              <a:gd name="connsiteY23" fmla="*/ 1421625 h 6403420"/>
              <a:gd name="connsiteX24" fmla="*/ 0 w 11527350"/>
              <a:gd name="connsiteY24" fmla="*/ 805401 h 6403420"/>
              <a:gd name="connsiteX25" fmla="*/ 0 w 11527350"/>
              <a:gd name="connsiteY25" fmla="*/ 770286 h 6403420"/>
              <a:gd name="connsiteX26" fmla="*/ 0 w 11527350"/>
              <a:gd name="connsiteY26" fmla="*/ 770285 h 6403420"/>
              <a:gd name="connsiteX27" fmla="*/ 0 w 11527350"/>
              <a:gd name="connsiteY27" fmla="*/ 154061 h 6403420"/>
              <a:gd name="connsiteX28" fmla="*/ 154061 w 11527350"/>
              <a:gd name="connsiteY28" fmla="*/ 0 h 640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27350" h="6403420">
                <a:moveTo>
                  <a:pt x="154061" y="0"/>
                </a:moveTo>
                <a:lnTo>
                  <a:pt x="11373289" y="0"/>
                </a:lnTo>
                <a:cubicBezTo>
                  <a:pt x="11458374" y="0"/>
                  <a:pt x="11527350" y="68976"/>
                  <a:pt x="11527350" y="154061"/>
                </a:cubicBezTo>
                <a:lnTo>
                  <a:pt x="11527350" y="528416"/>
                </a:lnTo>
                <a:lnTo>
                  <a:pt x="11527350" y="770285"/>
                </a:lnTo>
                <a:lnTo>
                  <a:pt x="11527350" y="805401"/>
                </a:lnTo>
                <a:lnTo>
                  <a:pt x="11527350" y="1179756"/>
                </a:lnTo>
                <a:lnTo>
                  <a:pt x="11527350" y="1421625"/>
                </a:lnTo>
                <a:lnTo>
                  <a:pt x="11527350" y="4981796"/>
                </a:lnTo>
                <a:lnTo>
                  <a:pt x="11527350" y="5243510"/>
                </a:lnTo>
                <a:lnTo>
                  <a:pt x="11527350" y="5598019"/>
                </a:lnTo>
                <a:lnTo>
                  <a:pt x="11527350" y="5633136"/>
                </a:lnTo>
                <a:lnTo>
                  <a:pt x="11527350" y="5894850"/>
                </a:lnTo>
                <a:lnTo>
                  <a:pt x="11527350" y="6249359"/>
                </a:lnTo>
                <a:cubicBezTo>
                  <a:pt x="11527350" y="6334445"/>
                  <a:pt x="11458374" y="6403420"/>
                  <a:pt x="11373289" y="6403420"/>
                </a:cubicBezTo>
                <a:lnTo>
                  <a:pt x="154061" y="6403420"/>
                </a:lnTo>
                <a:cubicBezTo>
                  <a:pt x="68976" y="6403420"/>
                  <a:pt x="0" y="6334445"/>
                  <a:pt x="0" y="6249359"/>
                </a:cubicBezTo>
                <a:lnTo>
                  <a:pt x="0" y="5894850"/>
                </a:lnTo>
                <a:lnTo>
                  <a:pt x="0" y="5633136"/>
                </a:lnTo>
                <a:lnTo>
                  <a:pt x="0" y="5598019"/>
                </a:lnTo>
                <a:lnTo>
                  <a:pt x="0" y="5243510"/>
                </a:lnTo>
                <a:lnTo>
                  <a:pt x="0" y="4981796"/>
                </a:lnTo>
                <a:lnTo>
                  <a:pt x="0" y="1421626"/>
                </a:lnTo>
                <a:lnTo>
                  <a:pt x="0" y="1421625"/>
                </a:lnTo>
                <a:lnTo>
                  <a:pt x="0" y="805401"/>
                </a:lnTo>
                <a:lnTo>
                  <a:pt x="0" y="770286"/>
                </a:lnTo>
                <a:lnTo>
                  <a:pt x="0" y="770285"/>
                </a:lnTo>
                <a:lnTo>
                  <a:pt x="0" y="154061"/>
                </a:lnTo>
                <a:cubicBezTo>
                  <a:pt x="0" y="68976"/>
                  <a:pt x="68976" y="0"/>
                  <a:pt x="154061" y="0"/>
                </a:cubicBezTo>
                <a:close/>
              </a:path>
            </a:pathLst>
          </a:custGeom>
          <a:solidFill>
            <a:schemeClr val="bg1"/>
          </a:solidFill>
          <a:ln>
            <a:noFill/>
          </a:ln>
          <a:effectLst>
            <a:outerShdw blurRad="127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1"/>
              </a:solidFill>
            </a:endParaRPr>
          </a:p>
        </p:txBody>
      </p:sp>
      <p:grpSp>
        <p:nvGrpSpPr>
          <p:cNvPr id="4" name="组合 3">
            <a:extLst>
              <a:ext uri="{FF2B5EF4-FFF2-40B4-BE49-F238E27FC236}">
                <a16:creationId xmlns:a16="http://schemas.microsoft.com/office/drawing/2014/main" id="{47F7569A-1818-9B15-A006-485833D82258}"/>
              </a:ext>
            </a:extLst>
          </p:cNvPr>
          <p:cNvGrpSpPr/>
          <p:nvPr userDrawn="1"/>
        </p:nvGrpSpPr>
        <p:grpSpPr>
          <a:xfrm>
            <a:off x="10454419" y="6182204"/>
            <a:ext cx="998929" cy="132922"/>
            <a:chOff x="4787900" y="5892800"/>
            <a:chExt cx="3149600" cy="419100"/>
          </a:xfrm>
          <a:noFill/>
        </p:grpSpPr>
        <p:sp>
          <p:nvSpPr>
            <p:cNvPr id="5" name="箭头: V 形 4">
              <a:extLst>
                <a:ext uri="{FF2B5EF4-FFF2-40B4-BE49-F238E27FC236}">
                  <a16:creationId xmlns:a16="http://schemas.microsoft.com/office/drawing/2014/main" id="{F7283EC0-58EB-6B39-DA61-6AFBE415A907}"/>
                </a:ext>
              </a:extLst>
            </p:cNvPr>
            <p:cNvSpPr/>
            <p:nvPr/>
          </p:nvSpPr>
          <p:spPr>
            <a:xfrm>
              <a:off x="4787900" y="5892800"/>
              <a:ext cx="419100" cy="419100"/>
            </a:xfrm>
            <a:prstGeom prst="chevron">
              <a:avLst/>
            </a:prstGeom>
            <a:grpFill/>
            <a:ln>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箭头: V 形 5">
              <a:extLst>
                <a:ext uri="{FF2B5EF4-FFF2-40B4-BE49-F238E27FC236}">
                  <a16:creationId xmlns:a16="http://schemas.microsoft.com/office/drawing/2014/main" id="{8F18BFB9-D395-E9FB-B015-09B8B373C061}"/>
                </a:ext>
              </a:extLst>
            </p:cNvPr>
            <p:cNvSpPr/>
            <p:nvPr/>
          </p:nvSpPr>
          <p:spPr>
            <a:xfrm>
              <a:off x="5334000" y="5892800"/>
              <a:ext cx="419100" cy="419100"/>
            </a:xfrm>
            <a:prstGeom prst="chevron">
              <a:avLst/>
            </a:prstGeom>
            <a:grpFill/>
            <a:ln>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箭头: V 形 6">
              <a:extLst>
                <a:ext uri="{FF2B5EF4-FFF2-40B4-BE49-F238E27FC236}">
                  <a16:creationId xmlns:a16="http://schemas.microsoft.com/office/drawing/2014/main" id="{5E2E818C-D24B-B068-1377-D9FFBDAC8541}"/>
                </a:ext>
              </a:extLst>
            </p:cNvPr>
            <p:cNvSpPr/>
            <p:nvPr/>
          </p:nvSpPr>
          <p:spPr>
            <a:xfrm>
              <a:off x="5880100" y="5892800"/>
              <a:ext cx="419100" cy="419100"/>
            </a:xfrm>
            <a:prstGeom prst="chevron">
              <a:avLst/>
            </a:prstGeom>
            <a:grpFill/>
            <a:ln>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箭头: V 形 7">
              <a:extLst>
                <a:ext uri="{FF2B5EF4-FFF2-40B4-BE49-F238E27FC236}">
                  <a16:creationId xmlns:a16="http://schemas.microsoft.com/office/drawing/2014/main" id="{462FFDE8-43F2-D08A-423E-D1F396D51BD4}"/>
                </a:ext>
              </a:extLst>
            </p:cNvPr>
            <p:cNvSpPr/>
            <p:nvPr/>
          </p:nvSpPr>
          <p:spPr>
            <a:xfrm>
              <a:off x="6426200" y="5892800"/>
              <a:ext cx="419100" cy="419100"/>
            </a:xfrm>
            <a:prstGeom prst="chevron">
              <a:avLst/>
            </a:prstGeom>
            <a:grpFill/>
            <a:ln>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箭头: V 形 8">
              <a:extLst>
                <a:ext uri="{FF2B5EF4-FFF2-40B4-BE49-F238E27FC236}">
                  <a16:creationId xmlns:a16="http://schemas.microsoft.com/office/drawing/2014/main" id="{6FAE3D68-3AC0-461D-4D9C-DFF73016D39F}"/>
                </a:ext>
              </a:extLst>
            </p:cNvPr>
            <p:cNvSpPr/>
            <p:nvPr/>
          </p:nvSpPr>
          <p:spPr>
            <a:xfrm>
              <a:off x="6972300" y="5892800"/>
              <a:ext cx="419100" cy="419100"/>
            </a:xfrm>
            <a:prstGeom prst="chevron">
              <a:avLst/>
            </a:prstGeom>
            <a:grpFill/>
            <a:ln>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箭头: V 形 9">
              <a:extLst>
                <a:ext uri="{FF2B5EF4-FFF2-40B4-BE49-F238E27FC236}">
                  <a16:creationId xmlns:a16="http://schemas.microsoft.com/office/drawing/2014/main" id="{D7E80E2A-4ADA-6A55-CDAF-DFC5DACD3D16}"/>
                </a:ext>
              </a:extLst>
            </p:cNvPr>
            <p:cNvSpPr/>
            <p:nvPr/>
          </p:nvSpPr>
          <p:spPr>
            <a:xfrm>
              <a:off x="7518400" y="5892800"/>
              <a:ext cx="419100" cy="419100"/>
            </a:xfrm>
            <a:prstGeom prst="chevron">
              <a:avLst/>
            </a:prstGeom>
            <a:grpFill/>
            <a:ln>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25" name="图片 24">
            <a:extLst>
              <a:ext uri="{FF2B5EF4-FFF2-40B4-BE49-F238E27FC236}">
                <a16:creationId xmlns:a16="http://schemas.microsoft.com/office/drawing/2014/main" id="{2C00475A-2622-2661-6E43-A3739B2C04CF}"/>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75718" b="78148"/>
          <a:stretch/>
        </p:blipFill>
        <p:spPr>
          <a:xfrm>
            <a:off x="9258299" y="7668"/>
            <a:ext cx="2960445" cy="1268682"/>
          </a:xfrm>
          <a:prstGeom prst="rect">
            <a:avLst/>
          </a:prstGeom>
        </p:spPr>
      </p:pic>
      <p:sp>
        <p:nvSpPr>
          <p:cNvPr id="3" name="TextBox 3">
            <a:extLst>
              <a:ext uri="{FF2B5EF4-FFF2-40B4-BE49-F238E27FC236}">
                <a16:creationId xmlns:a16="http://schemas.microsoft.com/office/drawing/2014/main" id="{6047CDAA-4411-688B-F638-EB95644922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bg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bg1"/>
                </a:solidFill>
                <a:latin typeface="Times New Roman" panose="02020603050405020304" pitchFamily="18" charset="0"/>
                <a:cs typeface="Times New Roman" panose="02020603050405020304" pitchFamily="18" charset="0"/>
              </a:rPr>
              <a:t>Mời </a:t>
            </a:r>
            <a:r>
              <a:rPr lang="en-US" b="1" dirty="0" err="1">
                <a:solidFill>
                  <a:schemeClr val="bg1"/>
                </a:solidFill>
                <a:latin typeface="Times New Roman" panose="02020603050405020304" pitchFamily="18" charset="0"/>
                <a:cs typeface="Times New Roman" panose="02020603050405020304" pitchFamily="18" charset="0"/>
              </a:rPr>
              <a:t>truy</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cập</a:t>
            </a:r>
            <a:r>
              <a:rPr lang="en-US" b="1"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chemeClr val="bg1"/>
              </a:solidFill>
              <a:latin typeface="SVN-Newton" panose="02040603050506020204" pitchFamily="18" charset="0"/>
              <a:cs typeface="Times New Roman" panose="02020603050405020304" pitchFamily="18" charset="0"/>
            </a:endParaRPr>
          </a:p>
          <a:p>
            <a:pPr algn="ctr"/>
            <a:r>
              <a:rPr lang="en-US" sz="1800" b="1" dirty="0">
                <a:solidFill>
                  <a:schemeClr val="bg1"/>
                </a:solidFill>
                <a:latin typeface="SVN-Newton" panose="02040603050506020204" pitchFamily="18" charset="0"/>
                <a:cs typeface="Times New Roman" panose="02020603050405020304" pitchFamily="18" charset="0"/>
              </a:rPr>
              <a:t>SĐT ZALO : </a:t>
            </a:r>
            <a:r>
              <a:rPr lang="en-US" sz="1800" b="1" u="sng" dirty="0">
                <a:solidFill>
                  <a:schemeClr val="bg1"/>
                </a:solidFill>
                <a:latin typeface="SVN-Newton" panose="02040603050506020204" pitchFamily="18" charset="0"/>
              </a:rPr>
              <a:t>0382348780</a:t>
            </a:r>
            <a:r>
              <a:rPr lang="en-US" sz="1800" b="1" dirty="0">
                <a:solidFill>
                  <a:schemeClr val="bg1"/>
                </a:solidFill>
                <a:latin typeface="SVN-Newton" panose="02040603050506020204" pitchFamily="18" charset="0"/>
              </a:rPr>
              <a:t> - </a:t>
            </a:r>
            <a:r>
              <a:rPr lang="en-US" sz="1800" b="1" u="sng" dirty="0">
                <a:solidFill>
                  <a:schemeClr val="bg1"/>
                </a:solidFill>
                <a:latin typeface="SVN-Newton" panose="02040603050506020204" pitchFamily="18" charset="0"/>
              </a:rPr>
              <a:t>0984848929</a:t>
            </a:r>
            <a:endParaRPr lang="en-US" sz="1800" b="1" dirty="0">
              <a:solidFill>
                <a:schemeClr val="bg1"/>
              </a:solidFill>
              <a:latin typeface="SVN-Newton" panose="020406030505060202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id="{F6F9B49C-A39D-DEC2-C40A-C5F7548D214F}"/>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pic>
        <p:nvPicPr>
          <p:cNvPr id="24" name="Picture 23">
            <a:extLst>
              <a:ext uri="{FF2B5EF4-FFF2-40B4-BE49-F238E27FC236}">
                <a16:creationId xmlns:a16="http://schemas.microsoft.com/office/drawing/2014/main" id="{A197FEA9-2599-7B36-4DC4-47CF9053976D}"/>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26" name="Picture 25">
            <a:extLst>
              <a:ext uri="{FF2B5EF4-FFF2-40B4-BE49-F238E27FC236}">
                <a16:creationId xmlns:a16="http://schemas.microsoft.com/office/drawing/2014/main" id="{5FFBB106-6B53-F914-8646-0A7D8ADE6201}"/>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7" name="Picture 26">
            <a:extLst>
              <a:ext uri="{FF2B5EF4-FFF2-40B4-BE49-F238E27FC236}">
                <a16:creationId xmlns:a16="http://schemas.microsoft.com/office/drawing/2014/main" id="{FAF67EF7-AA97-B212-2F00-7B9523DA0B6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8" name="Picture 27">
            <a:extLst>
              <a:ext uri="{FF2B5EF4-FFF2-40B4-BE49-F238E27FC236}">
                <a16:creationId xmlns:a16="http://schemas.microsoft.com/office/drawing/2014/main" id="{D339D6A6-6073-EE49-D1E2-AD6292513B45}"/>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9" name="Title 1">
            <a:extLst>
              <a:ext uri="{FF2B5EF4-FFF2-40B4-BE49-F238E27FC236}">
                <a16:creationId xmlns:a16="http://schemas.microsoft.com/office/drawing/2014/main" id="{EE1B9B23-ACEB-36E3-13CB-0EB819417DD7}"/>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bg1"/>
                </a:solidFill>
                <a:latin typeface="SVN-Ready" panose="02040603050506020204" pitchFamily="18" charset="0"/>
              </a:rPr>
              <a:t>By </a:t>
            </a:r>
            <a:r>
              <a:rPr lang="en-US" sz="1600" b="0" dirty="0" err="1">
                <a:solidFill>
                  <a:schemeClr val="bg1"/>
                </a:solidFill>
                <a:latin typeface="SVN-Ready" panose="02040603050506020204" pitchFamily="18" charset="0"/>
              </a:rPr>
              <a:t>Khánh</a:t>
            </a:r>
            <a:r>
              <a:rPr lang="en-US" sz="1600" b="0" dirty="0">
                <a:solidFill>
                  <a:schemeClr val="bg1"/>
                </a:solidFill>
                <a:latin typeface="SVN-Ready" panose="02040603050506020204" pitchFamily="18" charset="0"/>
              </a:rPr>
              <a:t> </a:t>
            </a:r>
            <a:r>
              <a:rPr lang="en-US" sz="1600" b="0" dirty="0" err="1">
                <a:solidFill>
                  <a:schemeClr val="bg1"/>
                </a:solidFill>
                <a:latin typeface="SVN-Ready" panose="02040603050506020204" pitchFamily="18" charset="0"/>
              </a:rPr>
              <a:t>Huyền</a:t>
            </a:r>
            <a:endParaRPr lang="en-US" sz="1600" b="0" dirty="0">
              <a:solidFill>
                <a:schemeClr val="bg1"/>
              </a:solidFill>
              <a:latin typeface="SVN-Ready" panose="02040603050506020204" pitchFamily="18" charset="0"/>
            </a:endParaRPr>
          </a:p>
        </p:txBody>
      </p:sp>
      <p:sp>
        <p:nvSpPr>
          <p:cNvPr id="30" name="Title 1">
            <a:extLst>
              <a:ext uri="{FF2B5EF4-FFF2-40B4-BE49-F238E27FC236}">
                <a16:creationId xmlns:a16="http://schemas.microsoft.com/office/drawing/2014/main" id="{1E16A3F1-B0D4-0499-97E7-77F889F6047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1"/>
                </a:solidFill>
                <a:latin typeface="#9Slide07 HoneyCream" pitchFamily="2" charset="0"/>
              </a:rPr>
              <a:t>Măng</a:t>
            </a:r>
            <a:r>
              <a:rPr lang="en-US" sz="1800" b="0" dirty="0">
                <a:solidFill>
                  <a:schemeClr val="bg1"/>
                </a:solidFill>
                <a:latin typeface="#9Slide07 HoneyCream" pitchFamily="2" charset="0"/>
              </a:rPr>
              <a:t> Non</a:t>
            </a:r>
          </a:p>
        </p:txBody>
      </p:sp>
      <p:pic>
        <p:nvPicPr>
          <p:cNvPr id="31" name="Picture 30">
            <a:extLst>
              <a:ext uri="{FF2B5EF4-FFF2-40B4-BE49-F238E27FC236}">
                <a16:creationId xmlns:a16="http://schemas.microsoft.com/office/drawing/2014/main" id="{BA529C55-7EE2-22FC-8930-B7953594E509}"/>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32" name="Picture 31">
            <a:extLst>
              <a:ext uri="{FF2B5EF4-FFF2-40B4-BE49-F238E27FC236}">
                <a16:creationId xmlns:a16="http://schemas.microsoft.com/office/drawing/2014/main" id="{DBB6CDB8-AD0B-C333-CB53-FC482BFD4C14}"/>
              </a:ext>
            </a:extLst>
          </p:cNvPr>
          <p:cNvPicPr>
            <a:picLocks noChangeAspect="1"/>
          </p:cNvPicPr>
          <p:nvPr userDrawn="1"/>
        </p:nvPicPr>
        <p:blipFill>
          <a:blip r:embed="rId1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605745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56832A1-1FCC-C3E0-03DA-4C4938BF6B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6" name="图片 5">
            <a:extLst>
              <a:ext uri="{FF2B5EF4-FFF2-40B4-BE49-F238E27FC236}">
                <a16:creationId xmlns:a16="http://schemas.microsoft.com/office/drawing/2014/main" id="{369003B7-D6C2-5DE4-7E48-F729AAF37E2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b="20704"/>
          <a:stretch/>
        </p:blipFill>
        <p:spPr>
          <a:xfrm>
            <a:off x="6096000" y="3613"/>
            <a:ext cx="6096000" cy="3839408"/>
          </a:xfrm>
          <a:prstGeom prst="rect">
            <a:avLst/>
          </a:prstGeom>
        </p:spPr>
      </p:pic>
      <p:pic>
        <p:nvPicPr>
          <p:cNvPr id="15" name="图片 14">
            <a:extLst>
              <a:ext uri="{FF2B5EF4-FFF2-40B4-BE49-F238E27FC236}">
                <a16:creationId xmlns:a16="http://schemas.microsoft.com/office/drawing/2014/main" id="{B10E39CC-C60B-6F82-BB0D-15863EC8A6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330561"/>
            <a:ext cx="6534150" cy="1233116"/>
          </a:xfrm>
          <a:prstGeom prst="rect">
            <a:avLst/>
          </a:prstGeom>
        </p:spPr>
      </p:pic>
      <p:pic>
        <p:nvPicPr>
          <p:cNvPr id="16" name="图片 15">
            <a:extLst>
              <a:ext uri="{FF2B5EF4-FFF2-40B4-BE49-F238E27FC236}">
                <a16:creationId xmlns:a16="http://schemas.microsoft.com/office/drawing/2014/main" id="{4C7C5D63-9578-E3FE-0DED-9E9505B9BA2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72517"/>
            <a:ext cx="6400800" cy="2916088"/>
          </a:xfrm>
          <a:prstGeom prst="rect">
            <a:avLst/>
          </a:prstGeom>
        </p:spPr>
      </p:pic>
      <p:pic>
        <p:nvPicPr>
          <p:cNvPr id="17" name="图片 16">
            <a:extLst>
              <a:ext uri="{FF2B5EF4-FFF2-40B4-BE49-F238E27FC236}">
                <a16:creationId xmlns:a16="http://schemas.microsoft.com/office/drawing/2014/main" id="{273C6F49-1A7F-08F6-8542-F0406BE5654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421306"/>
            <a:ext cx="12192000" cy="1457234"/>
          </a:xfrm>
          <a:prstGeom prst="rect">
            <a:avLst/>
          </a:prstGeom>
        </p:spPr>
      </p:pic>
      <p:pic>
        <p:nvPicPr>
          <p:cNvPr id="18" name="图片 17">
            <a:extLst>
              <a:ext uri="{FF2B5EF4-FFF2-40B4-BE49-F238E27FC236}">
                <a16:creationId xmlns:a16="http://schemas.microsoft.com/office/drawing/2014/main" id="{F3E7255F-6CDD-13A3-FCD4-B297A7D3B76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91050" y="6040672"/>
            <a:ext cx="2686050" cy="1046010"/>
          </a:xfrm>
          <a:prstGeom prst="rect">
            <a:avLst/>
          </a:prstGeom>
        </p:spPr>
      </p:pic>
      <p:pic>
        <p:nvPicPr>
          <p:cNvPr id="19" name="图片 18">
            <a:extLst>
              <a:ext uri="{FF2B5EF4-FFF2-40B4-BE49-F238E27FC236}">
                <a16:creationId xmlns:a16="http://schemas.microsoft.com/office/drawing/2014/main" id="{D4D245CA-0D24-0395-4A24-83E8C25B9C4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6392307"/>
            <a:ext cx="12192000" cy="490711"/>
          </a:xfrm>
          <a:prstGeom prst="rect">
            <a:avLst/>
          </a:prstGeom>
        </p:spPr>
      </p:pic>
      <p:pic>
        <p:nvPicPr>
          <p:cNvPr id="20" name="图片 19">
            <a:extLst>
              <a:ext uri="{FF2B5EF4-FFF2-40B4-BE49-F238E27FC236}">
                <a16:creationId xmlns:a16="http://schemas.microsoft.com/office/drawing/2014/main" id="{5E7C7E42-E556-139C-F80C-343E1891F35B}"/>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72822"/>
          <a:stretch/>
        </p:blipFill>
        <p:spPr>
          <a:xfrm>
            <a:off x="9960077" y="1713838"/>
            <a:ext cx="2231923" cy="1627864"/>
          </a:xfrm>
          <a:prstGeom prst="rect">
            <a:avLst/>
          </a:prstGeom>
        </p:spPr>
      </p:pic>
      <p:pic>
        <p:nvPicPr>
          <p:cNvPr id="21" name="图片 20">
            <a:extLst>
              <a:ext uri="{FF2B5EF4-FFF2-40B4-BE49-F238E27FC236}">
                <a16:creationId xmlns:a16="http://schemas.microsoft.com/office/drawing/2014/main" id="{63CDDFA3-75D1-BECD-575A-E10A08AB2F1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68306"/>
          <a:stretch/>
        </p:blipFill>
        <p:spPr>
          <a:xfrm>
            <a:off x="0" y="1057270"/>
            <a:ext cx="3539613" cy="2213769"/>
          </a:xfrm>
          <a:prstGeom prst="rect">
            <a:avLst/>
          </a:prstGeom>
        </p:spPr>
      </p:pic>
      <p:pic>
        <p:nvPicPr>
          <p:cNvPr id="22" name="图片 21">
            <a:extLst>
              <a:ext uri="{FF2B5EF4-FFF2-40B4-BE49-F238E27FC236}">
                <a16:creationId xmlns:a16="http://schemas.microsoft.com/office/drawing/2014/main" id="{E6469338-2A28-5E17-0C43-C631158516D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258175" y="5923877"/>
            <a:ext cx="1190625" cy="963619"/>
          </a:xfrm>
          <a:prstGeom prst="rect">
            <a:avLst/>
          </a:prstGeom>
        </p:spPr>
      </p:pic>
      <p:pic>
        <p:nvPicPr>
          <p:cNvPr id="24" name="图片 23">
            <a:extLst>
              <a:ext uri="{FF2B5EF4-FFF2-40B4-BE49-F238E27FC236}">
                <a16:creationId xmlns:a16="http://schemas.microsoft.com/office/drawing/2014/main" id="{CEEE3AFB-BF07-3CC7-9055-17028E9A526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4805410"/>
            <a:ext cx="12192000" cy="2066834"/>
          </a:xfrm>
          <a:prstGeom prst="rect">
            <a:avLst/>
          </a:prstGeom>
        </p:spPr>
      </p:pic>
      <p:sp>
        <p:nvSpPr>
          <p:cNvPr id="3" name="TextBox 3">
            <a:extLst>
              <a:ext uri="{FF2B5EF4-FFF2-40B4-BE49-F238E27FC236}">
                <a16:creationId xmlns:a16="http://schemas.microsoft.com/office/drawing/2014/main" id="{CE03298B-B323-9C19-FC29-F63442E25B8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01643E"/>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01643E"/>
                </a:solidFill>
                <a:latin typeface="Times New Roman" panose="02020603050405020304" pitchFamily="18" charset="0"/>
                <a:cs typeface="Times New Roman" panose="02020603050405020304" pitchFamily="18" charset="0"/>
              </a:rPr>
              <a:t>Mời </a:t>
            </a:r>
            <a:r>
              <a:rPr lang="en-US" b="1" dirty="0" err="1">
                <a:solidFill>
                  <a:srgbClr val="01643E"/>
                </a:solidFill>
                <a:latin typeface="Times New Roman" panose="02020603050405020304" pitchFamily="18" charset="0"/>
                <a:cs typeface="Times New Roman" panose="02020603050405020304" pitchFamily="18" charset="0"/>
              </a:rPr>
              <a:t>truy</a:t>
            </a:r>
            <a:r>
              <a:rPr lang="en-US" b="1" dirty="0">
                <a:solidFill>
                  <a:srgbClr val="01643E"/>
                </a:solidFill>
                <a:latin typeface="Times New Roman" panose="02020603050405020304" pitchFamily="18" charset="0"/>
                <a:cs typeface="Times New Roman" panose="02020603050405020304" pitchFamily="18" charset="0"/>
              </a:rPr>
              <a:t> </a:t>
            </a:r>
            <a:r>
              <a:rPr lang="en-US" b="1" dirty="0" err="1">
                <a:solidFill>
                  <a:srgbClr val="01643E"/>
                </a:solidFill>
                <a:latin typeface="Times New Roman" panose="02020603050405020304" pitchFamily="18" charset="0"/>
                <a:cs typeface="Times New Roman" panose="02020603050405020304" pitchFamily="18" charset="0"/>
              </a:rPr>
              <a:t>cập</a:t>
            </a:r>
            <a:r>
              <a:rPr lang="en-US" b="1" dirty="0">
                <a:solidFill>
                  <a:srgbClr val="01643E"/>
                </a:solidFill>
                <a:latin typeface="Times New Roman" panose="02020603050405020304" pitchFamily="18" charset="0"/>
                <a:cs typeface="Times New Roman" panose="02020603050405020304" pitchFamily="18" charset="0"/>
              </a:rPr>
              <a:t>: </a:t>
            </a:r>
            <a:r>
              <a:rPr lang="en-US" dirty="0">
                <a:solidFill>
                  <a:srgbClr val="01643E"/>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lang="en-US" sz="1800" dirty="0">
              <a:solidFill>
                <a:srgbClr val="01643E"/>
              </a:solidFill>
              <a:latin typeface="SVN-Newton" panose="02040603050506020204" pitchFamily="18" charset="0"/>
              <a:cs typeface="Times New Roman" panose="02020603050405020304" pitchFamily="18" charset="0"/>
            </a:endParaRPr>
          </a:p>
          <a:p>
            <a:pPr algn="ctr"/>
            <a:r>
              <a:rPr lang="en-US" sz="1800" b="1" dirty="0">
                <a:solidFill>
                  <a:srgbClr val="01643E"/>
                </a:solidFill>
                <a:latin typeface="SVN-Newton" panose="02040603050506020204" pitchFamily="18" charset="0"/>
                <a:cs typeface="Times New Roman" panose="02020603050405020304" pitchFamily="18" charset="0"/>
              </a:rPr>
              <a:t>SĐT ZALO : </a:t>
            </a:r>
            <a:r>
              <a:rPr lang="en-US" sz="1800" b="1" u="sng" dirty="0">
                <a:solidFill>
                  <a:srgbClr val="01643E"/>
                </a:solidFill>
                <a:latin typeface="SVN-Newton" panose="02040603050506020204" pitchFamily="18" charset="0"/>
              </a:rPr>
              <a:t>0382348780</a:t>
            </a:r>
            <a:r>
              <a:rPr lang="en-US" sz="1800" b="1" dirty="0">
                <a:solidFill>
                  <a:srgbClr val="01643E"/>
                </a:solidFill>
                <a:latin typeface="SVN-Newton" panose="02040603050506020204" pitchFamily="18" charset="0"/>
              </a:rPr>
              <a:t> - </a:t>
            </a:r>
            <a:r>
              <a:rPr lang="en-US" sz="1800" b="1" u="sng" dirty="0">
                <a:solidFill>
                  <a:srgbClr val="01643E"/>
                </a:solidFill>
                <a:latin typeface="SVN-Newton" panose="02040603050506020204" pitchFamily="18" charset="0"/>
              </a:rPr>
              <a:t>0984848929</a:t>
            </a:r>
            <a:endParaRPr lang="en-US" sz="1800" b="1" dirty="0">
              <a:solidFill>
                <a:srgbClr val="01643E"/>
              </a:solidFill>
              <a:latin typeface="SVN-Newton" panose="020406030505060202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6FEC0846-D446-C23D-98C3-66DFB57D8348}"/>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01643E"/>
                </a:solidFill>
                <a:latin typeface="#9Slide07 HoneyCream" pitchFamily="2" charset="0"/>
              </a:rPr>
              <a:t>Măng</a:t>
            </a:r>
            <a:r>
              <a:rPr lang="en-US" sz="2000" b="0" dirty="0">
                <a:solidFill>
                  <a:srgbClr val="01643E"/>
                </a:solidFill>
                <a:latin typeface="#9Slide07 HoneyCream" pitchFamily="2" charset="0"/>
              </a:rPr>
              <a:t> Non</a:t>
            </a:r>
          </a:p>
        </p:txBody>
      </p:sp>
      <p:pic>
        <p:nvPicPr>
          <p:cNvPr id="5" name="Picture 4">
            <a:extLst>
              <a:ext uri="{FF2B5EF4-FFF2-40B4-BE49-F238E27FC236}">
                <a16:creationId xmlns:a16="http://schemas.microsoft.com/office/drawing/2014/main" id="{E4105F46-05B3-8306-99D1-40211C83B87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6">
            <a:extLst>
              <a:ext uri="{FF2B5EF4-FFF2-40B4-BE49-F238E27FC236}">
                <a16:creationId xmlns:a16="http://schemas.microsoft.com/office/drawing/2014/main" id="{4A44BF02-1ABF-16FB-4E23-92395B34A83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7">
            <a:extLst>
              <a:ext uri="{FF2B5EF4-FFF2-40B4-BE49-F238E27FC236}">
                <a16:creationId xmlns:a16="http://schemas.microsoft.com/office/drawing/2014/main" id="{39E43FC8-B965-BAD5-D167-7418430135C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8">
            <a:extLst>
              <a:ext uri="{FF2B5EF4-FFF2-40B4-BE49-F238E27FC236}">
                <a16:creationId xmlns:a16="http://schemas.microsoft.com/office/drawing/2014/main" id="{57B419CD-AB32-3ED9-E278-F24D0D6BDD5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0" name="Title 1">
            <a:extLst>
              <a:ext uri="{FF2B5EF4-FFF2-40B4-BE49-F238E27FC236}">
                <a16:creationId xmlns:a16="http://schemas.microsoft.com/office/drawing/2014/main" id="{FBBF9317-565B-2734-7CFA-F14F2F32593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rgbClr val="01643E"/>
                </a:solidFill>
                <a:latin typeface="SVN-Ready" panose="02040603050506020204" pitchFamily="18" charset="0"/>
              </a:rPr>
              <a:t>By </a:t>
            </a:r>
            <a:r>
              <a:rPr lang="en-US" sz="1600" b="0" dirty="0" err="1">
                <a:solidFill>
                  <a:srgbClr val="01643E"/>
                </a:solidFill>
                <a:latin typeface="SVN-Ready" panose="02040603050506020204" pitchFamily="18" charset="0"/>
              </a:rPr>
              <a:t>Khánh</a:t>
            </a:r>
            <a:r>
              <a:rPr lang="en-US" sz="1600" b="0" dirty="0">
                <a:solidFill>
                  <a:srgbClr val="01643E"/>
                </a:solidFill>
                <a:latin typeface="SVN-Ready" panose="02040603050506020204" pitchFamily="18" charset="0"/>
              </a:rPr>
              <a:t> </a:t>
            </a:r>
            <a:r>
              <a:rPr lang="en-US" sz="1600" b="0" dirty="0" err="1">
                <a:solidFill>
                  <a:srgbClr val="01643E"/>
                </a:solidFill>
                <a:latin typeface="SVN-Ready" panose="02040603050506020204" pitchFamily="18" charset="0"/>
              </a:rPr>
              <a:t>Huyền</a:t>
            </a:r>
            <a:endParaRPr lang="en-US" sz="1600" b="0" dirty="0">
              <a:solidFill>
                <a:srgbClr val="01643E"/>
              </a:solidFill>
              <a:latin typeface="SVN-Ready" panose="02040603050506020204" pitchFamily="18" charset="0"/>
            </a:endParaRPr>
          </a:p>
        </p:txBody>
      </p:sp>
      <p:sp>
        <p:nvSpPr>
          <p:cNvPr id="11" name="Title 1">
            <a:extLst>
              <a:ext uri="{FF2B5EF4-FFF2-40B4-BE49-F238E27FC236}">
                <a16:creationId xmlns:a16="http://schemas.microsoft.com/office/drawing/2014/main" id="{84BFA362-D046-FAF6-8FF4-C8F95280AC01}"/>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01643E"/>
                </a:solidFill>
                <a:latin typeface="#9Slide07 HoneyCream" pitchFamily="2" charset="0"/>
              </a:rPr>
              <a:t>Măng</a:t>
            </a:r>
            <a:r>
              <a:rPr lang="en-US" sz="1800" b="0" dirty="0">
                <a:solidFill>
                  <a:srgbClr val="01643E"/>
                </a:solidFill>
                <a:latin typeface="#9Slide07 HoneyCream" pitchFamily="2" charset="0"/>
              </a:rPr>
              <a:t> Non</a:t>
            </a:r>
          </a:p>
        </p:txBody>
      </p:sp>
      <p:pic>
        <p:nvPicPr>
          <p:cNvPr id="12" name="Picture 11">
            <a:extLst>
              <a:ext uri="{FF2B5EF4-FFF2-40B4-BE49-F238E27FC236}">
                <a16:creationId xmlns:a16="http://schemas.microsoft.com/office/drawing/2014/main" id="{80DF3A50-257B-F1D3-98EF-3917A9A4EA0B}"/>
              </a:ext>
            </a:extLst>
          </p:cNvPr>
          <p:cNvPicPr>
            <a:picLocks noChangeAspect="1"/>
          </p:cNvPicPr>
          <p:nvPr userDrawn="1"/>
        </p:nvPicPr>
        <p:blipFill>
          <a:blip r:embed="rId14"/>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id="{A451225E-4B91-683D-D834-352BAA3A0823}"/>
              </a:ext>
            </a:extLst>
          </p:cNvPr>
          <p:cNvPicPr>
            <a:picLocks noChangeAspect="1"/>
          </p:cNvPicPr>
          <p:nvPr userDrawn="1"/>
        </p:nvPicPr>
        <p:blipFill>
          <a:blip r:embed="rId1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694128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40813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5F33229-221C-2178-7AF3-71D316D0E3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6" name="图片 5">
            <a:extLst>
              <a:ext uri="{FF2B5EF4-FFF2-40B4-BE49-F238E27FC236}">
                <a16:creationId xmlns:a16="http://schemas.microsoft.com/office/drawing/2014/main" id="{AB13EC99-AA2B-2F56-401C-607F4567B4F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b="20704"/>
          <a:stretch/>
        </p:blipFill>
        <p:spPr>
          <a:xfrm>
            <a:off x="6096000" y="3613"/>
            <a:ext cx="6096000" cy="3839408"/>
          </a:xfrm>
          <a:prstGeom prst="rect">
            <a:avLst/>
          </a:prstGeom>
        </p:spPr>
      </p:pic>
      <p:pic>
        <p:nvPicPr>
          <p:cNvPr id="15" name="图片 14">
            <a:extLst>
              <a:ext uri="{FF2B5EF4-FFF2-40B4-BE49-F238E27FC236}">
                <a16:creationId xmlns:a16="http://schemas.microsoft.com/office/drawing/2014/main" id="{5A590FD6-C46A-A2B7-0B57-F722BFA14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330561"/>
            <a:ext cx="6534150" cy="1233116"/>
          </a:xfrm>
          <a:prstGeom prst="rect">
            <a:avLst/>
          </a:prstGeom>
        </p:spPr>
      </p:pic>
      <p:pic>
        <p:nvPicPr>
          <p:cNvPr id="16" name="图片 15">
            <a:extLst>
              <a:ext uri="{FF2B5EF4-FFF2-40B4-BE49-F238E27FC236}">
                <a16:creationId xmlns:a16="http://schemas.microsoft.com/office/drawing/2014/main" id="{02E22E65-F165-2F54-0E72-8B94FC291C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72517"/>
            <a:ext cx="6400800" cy="2916088"/>
          </a:xfrm>
          <a:prstGeom prst="rect">
            <a:avLst/>
          </a:prstGeom>
        </p:spPr>
      </p:pic>
      <p:pic>
        <p:nvPicPr>
          <p:cNvPr id="17" name="图片 16">
            <a:extLst>
              <a:ext uri="{FF2B5EF4-FFF2-40B4-BE49-F238E27FC236}">
                <a16:creationId xmlns:a16="http://schemas.microsoft.com/office/drawing/2014/main" id="{368B8F87-3A2B-4B76-DE62-A7679A12EEA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421306"/>
            <a:ext cx="12192000" cy="1457234"/>
          </a:xfrm>
          <a:prstGeom prst="rect">
            <a:avLst/>
          </a:prstGeom>
        </p:spPr>
      </p:pic>
      <p:pic>
        <p:nvPicPr>
          <p:cNvPr id="18" name="图片 17">
            <a:extLst>
              <a:ext uri="{FF2B5EF4-FFF2-40B4-BE49-F238E27FC236}">
                <a16:creationId xmlns:a16="http://schemas.microsoft.com/office/drawing/2014/main" id="{B5D95FC3-94AF-1AF7-CC49-C58B6536FE3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91050" y="6040672"/>
            <a:ext cx="2686050" cy="1046010"/>
          </a:xfrm>
          <a:prstGeom prst="rect">
            <a:avLst/>
          </a:prstGeom>
        </p:spPr>
      </p:pic>
      <p:pic>
        <p:nvPicPr>
          <p:cNvPr id="19" name="图片 18">
            <a:extLst>
              <a:ext uri="{FF2B5EF4-FFF2-40B4-BE49-F238E27FC236}">
                <a16:creationId xmlns:a16="http://schemas.microsoft.com/office/drawing/2014/main" id="{B5375927-48C1-D018-E6E1-F6DC0122E85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6392307"/>
            <a:ext cx="12192000" cy="490711"/>
          </a:xfrm>
          <a:prstGeom prst="rect">
            <a:avLst/>
          </a:prstGeom>
        </p:spPr>
      </p:pic>
      <p:pic>
        <p:nvPicPr>
          <p:cNvPr id="20" name="图片 19">
            <a:extLst>
              <a:ext uri="{FF2B5EF4-FFF2-40B4-BE49-F238E27FC236}">
                <a16:creationId xmlns:a16="http://schemas.microsoft.com/office/drawing/2014/main" id="{9B4E146B-945D-121A-3885-1D69602CA3C5}"/>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72822"/>
          <a:stretch/>
        </p:blipFill>
        <p:spPr>
          <a:xfrm>
            <a:off x="9960077" y="1713838"/>
            <a:ext cx="2231923" cy="1627864"/>
          </a:xfrm>
          <a:prstGeom prst="rect">
            <a:avLst/>
          </a:prstGeom>
        </p:spPr>
      </p:pic>
      <p:pic>
        <p:nvPicPr>
          <p:cNvPr id="21" name="图片 20">
            <a:extLst>
              <a:ext uri="{FF2B5EF4-FFF2-40B4-BE49-F238E27FC236}">
                <a16:creationId xmlns:a16="http://schemas.microsoft.com/office/drawing/2014/main" id="{4B516063-8B35-FCC4-F26C-C71050772885}"/>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68306"/>
          <a:stretch/>
        </p:blipFill>
        <p:spPr>
          <a:xfrm>
            <a:off x="0" y="355684"/>
            <a:ext cx="3539613" cy="2213769"/>
          </a:xfrm>
          <a:prstGeom prst="rect">
            <a:avLst/>
          </a:prstGeom>
        </p:spPr>
      </p:pic>
      <p:pic>
        <p:nvPicPr>
          <p:cNvPr id="22" name="图片 21">
            <a:extLst>
              <a:ext uri="{FF2B5EF4-FFF2-40B4-BE49-F238E27FC236}">
                <a16:creationId xmlns:a16="http://schemas.microsoft.com/office/drawing/2014/main" id="{CCAF0508-E055-7BC0-0A1B-22B1CCA30B3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258175" y="5923877"/>
            <a:ext cx="1190625" cy="963619"/>
          </a:xfrm>
          <a:prstGeom prst="rect">
            <a:avLst/>
          </a:prstGeom>
        </p:spPr>
      </p:pic>
      <p:pic>
        <p:nvPicPr>
          <p:cNvPr id="23" name="图片 22">
            <a:extLst>
              <a:ext uri="{FF2B5EF4-FFF2-40B4-BE49-F238E27FC236}">
                <a16:creationId xmlns:a16="http://schemas.microsoft.com/office/drawing/2014/main" id="{8F8B7638-0514-F417-3B8B-8F97FEE3F9E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4805410"/>
            <a:ext cx="12192000" cy="2066834"/>
          </a:xfrm>
          <a:prstGeom prst="rect">
            <a:avLst/>
          </a:prstGeom>
        </p:spPr>
      </p:pic>
      <p:sp>
        <p:nvSpPr>
          <p:cNvPr id="3" name="TextBox 3">
            <a:extLst>
              <a:ext uri="{FF2B5EF4-FFF2-40B4-BE49-F238E27FC236}">
                <a16:creationId xmlns:a16="http://schemas.microsoft.com/office/drawing/2014/main" id="{1E62AFE9-8420-84B0-BDE3-B629CAA75AD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01643E"/>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01643E"/>
                </a:solidFill>
                <a:latin typeface="Times New Roman" panose="02020603050405020304" pitchFamily="18" charset="0"/>
                <a:cs typeface="Times New Roman" panose="02020603050405020304" pitchFamily="18" charset="0"/>
              </a:rPr>
              <a:t>Mời </a:t>
            </a:r>
            <a:r>
              <a:rPr lang="en-US" b="1" dirty="0" err="1">
                <a:solidFill>
                  <a:srgbClr val="01643E"/>
                </a:solidFill>
                <a:latin typeface="Times New Roman" panose="02020603050405020304" pitchFamily="18" charset="0"/>
                <a:cs typeface="Times New Roman" panose="02020603050405020304" pitchFamily="18" charset="0"/>
              </a:rPr>
              <a:t>truy</a:t>
            </a:r>
            <a:r>
              <a:rPr lang="en-US" b="1" dirty="0">
                <a:solidFill>
                  <a:srgbClr val="01643E"/>
                </a:solidFill>
                <a:latin typeface="Times New Roman" panose="02020603050405020304" pitchFamily="18" charset="0"/>
                <a:cs typeface="Times New Roman" panose="02020603050405020304" pitchFamily="18" charset="0"/>
              </a:rPr>
              <a:t> </a:t>
            </a:r>
            <a:r>
              <a:rPr lang="en-US" b="1" dirty="0" err="1">
                <a:solidFill>
                  <a:srgbClr val="01643E"/>
                </a:solidFill>
                <a:latin typeface="Times New Roman" panose="02020603050405020304" pitchFamily="18" charset="0"/>
                <a:cs typeface="Times New Roman" panose="02020603050405020304" pitchFamily="18" charset="0"/>
              </a:rPr>
              <a:t>cập</a:t>
            </a:r>
            <a:r>
              <a:rPr lang="en-US" b="1" dirty="0">
                <a:solidFill>
                  <a:srgbClr val="01643E"/>
                </a:solidFill>
                <a:latin typeface="Times New Roman" panose="02020603050405020304" pitchFamily="18" charset="0"/>
                <a:cs typeface="Times New Roman" panose="02020603050405020304" pitchFamily="18" charset="0"/>
              </a:rPr>
              <a:t>: </a:t>
            </a:r>
            <a:r>
              <a:rPr lang="en-US" dirty="0">
                <a:solidFill>
                  <a:srgbClr val="01643E"/>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lang="en-US" sz="1800" dirty="0">
              <a:solidFill>
                <a:srgbClr val="01643E"/>
              </a:solidFill>
              <a:latin typeface="SVN-Newton" panose="02040603050506020204" pitchFamily="18" charset="0"/>
              <a:cs typeface="Times New Roman" panose="02020603050405020304" pitchFamily="18" charset="0"/>
            </a:endParaRPr>
          </a:p>
          <a:p>
            <a:pPr algn="ctr"/>
            <a:r>
              <a:rPr lang="en-US" sz="1800" b="1" dirty="0">
                <a:solidFill>
                  <a:srgbClr val="01643E"/>
                </a:solidFill>
                <a:latin typeface="SVN-Newton" panose="02040603050506020204" pitchFamily="18" charset="0"/>
                <a:cs typeface="Times New Roman" panose="02020603050405020304" pitchFamily="18" charset="0"/>
              </a:rPr>
              <a:t>SĐT ZALO : </a:t>
            </a:r>
            <a:r>
              <a:rPr lang="en-US" sz="1800" b="1" u="sng" dirty="0">
                <a:solidFill>
                  <a:srgbClr val="01643E"/>
                </a:solidFill>
                <a:latin typeface="SVN-Newton" panose="02040603050506020204" pitchFamily="18" charset="0"/>
              </a:rPr>
              <a:t>0382348780</a:t>
            </a:r>
            <a:r>
              <a:rPr lang="en-US" sz="1800" b="1" dirty="0">
                <a:solidFill>
                  <a:srgbClr val="01643E"/>
                </a:solidFill>
                <a:latin typeface="SVN-Newton" panose="02040603050506020204" pitchFamily="18" charset="0"/>
              </a:rPr>
              <a:t> - </a:t>
            </a:r>
            <a:r>
              <a:rPr lang="en-US" sz="1800" b="1" u="sng" dirty="0">
                <a:solidFill>
                  <a:srgbClr val="01643E"/>
                </a:solidFill>
                <a:latin typeface="SVN-Newton" panose="02040603050506020204" pitchFamily="18" charset="0"/>
              </a:rPr>
              <a:t>0984848929</a:t>
            </a:r>
            <a:endParaRPr lang="en-US" sz="1800" b="1" dirty="0">
              <a:solidFill>
                <a:srgbClr val="01643E"/>
              </a:solidFill>
              <a:latin typeface="SVN-Newton" panose="020406030505060202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428B3F30-F289-7CD5-07D9-690E458D848A}"/>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01643E"/>
                </a:solidFill>
                <a:latin typeface="#9Slide07 HoneyCream" pitchFamily="2" charset="0"/>
              </a:rPr>
              <a:t>Măng</a:t>
            </a:r>
            <a:r>
              <a:rPr lang="en-US" sz="2000" b="0" dirty="0">
                <a:solidFill>
                  <a:srgbClr val="01643E"/>
                </a:solidFill>
                <a:latin typeface="#9Slide07 HoneyCream" pitchFamily="2" charset="0"/>
              </a:rPr>
              <a:t> Non</a:t>
            </a:r>
          </a:p>
        </p:txBody>
      </p:sp>
      <p:pic>
        <p:nvPicPr>
          <p:cNvPr id="5" name="Picture 4">
            <a:extLst>
              <a:ext uri="{FF2B5EF4-FFF2-40B4-BE49-F238E27FC236}">
                <a16:creationId xmlns:a16="http://schemas.microsoft.com/office/drawing/2014/main" id="{A86C9EFF-EA67-66E3-04BC-8DD84D2A2F7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6">
            <a:extLst>
              <a:ext uri="{FF2B5EF4-FFF2-40B4-BE49-F238E27FC236}">
                <a16:creationId xmlns:a16="http://schemas.microsoft.com/office/drawing/2014/main" id="{87F09B99-EF17-7ED8-55EC-DB6BBC2FABC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7">
            <a:extLst>
              <a:ext uri="{FF2B5EF4-FFF2-40B4-BE49-F238E27FC236}">
                <a16:creationId xmlns:a16="http://schemas.microsoft.com/office/drawing/2014/main" id="{790887E4-CA3C-306C-9280-EF14A7267D7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8">
            <a:extLst>
              <a:ext uri="{FF2B5EF4-FFF2-40B4-BE49-F238E27FC236}">
                <a16:creationId xmlns:a16="http://schemas.microsoft.com/office/drawing/2014/main" id="{45F93A40-40B1-8248-625D-712F2D3B5C5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0" name="Title 1">
            <a:extLst>
              <a:ext uri="{FF2B5EF4-FFF2-40B4-BE49-F238E27FC236}">
                <a16:creationId xmlns:a16="http://schemas.microsoft.com/office/drawing/2014/main" id="{B582827D-F72C-DC9B-D860-6AD359F1C27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rgbClr val="01643E"/>
                </a:solidFill>
                <a:latin typeface="SVN-Ready" panose="02040603050506020204" pitchFamily="18" charset="0"/>
              </a:rPr>
              <a:t>By </a:t>
            </a:r>
            <a:r>
              <a:rPr lang="en-US" sz="1600" b="0" dirty="0" err="1">
                <a:solidFill>
                  <a:srgbClr val="01643E"/>
                </a:solidFill>
                <a:latin typeface="SVN-Ready" panose="02040603050506020204" pitchFamily="18" charset="0"/>
              </a:rPr>
              <a:t>Khánh</a:t>
            </a:r>
            <a:r>
              <a:rPr lang="en-US" sz="1600" b="0" dirty="0">
                <a:solidFill>
                  <a:srgbClr val="01643E"/>
                </a:solidFill>
                <a:latin typeface="SVN-Ready" panose="02040603050506020204" pitchFamily="18" charset="0"/>
              </a:rPr>
              <a:t> </a:t>
            </a:r>
            <a:r>
              <a:rPr lang="en-US" sz="1600" b="0" dirty="0" err="1">
                <a:solidFill>
                  <a:srgbClr val="01643E"/>
                </a:solidFill>
                <a:latin typeface="SVN-Ready" panose="02040603050506020204" pitchFamily="18" charset="0"/>
              </a:rPr>
              <a:t>Huyền</a:t>
            </a:r>
            <a:endParaRPr lang="en-US" sz="1600" b="0" dirty="0">
              <a:solidFill>
                <a:srgbClr val="01643E"/>
              </a:solidFill>
              <a:latin typeface="SVN-Ready" panose="02040603050506020204" pitchFamily="18" charset="0"/>
            </a:endParaRPr>
          </a:p>
        </p:txBody>
      </p:sp>
      <p:sp>
        <p:nvSpPr>
          <p:cNvPr id="11" name="Title 1">
            <a:extLst>
              <a:ext uri="{FF2B5EF4-FFF2-40B4-BE49-F238E27FC236}">
                <a16:creationId xmlns:a16="http://schemas.microsoft.com/office/drawing/2014/main" id="{ACF59260-751C-5826-B91F-29AA5690B482}"/>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01643E"/>
                </a:solidFill>
                <a:latin typeface="#9Slide07 HoneyCream" pitchFamily="2" charset="0"/>
              </a:rPr>
              <a:t>Măng</a:t>
            </a:r>
            <a:r>
              <a:rPr lang="en-US" sz="1800" b="0" dirty="0">
                <a:solidFill>
                  <a:srgbClr val="01643E"/>
                </a:solidFill>
                <a:latin typeface="#9Slide07 HoneyCream" pitchFamily="2" charset="0"/>
              </a:rPr>
              <a:t> Non</a:t>
            </a:r>
          </a:p>
        </p:txBody>
      </p:sp>
      <p:pic>
        <p:nvPicPr>
          <p:cNvPr id="12" name="Picture 11">
            <a:extLst>
              <a:ext uri="{FF2B5EF4-FFF2-40B4-BE49-F238E27FC236}">
                <a16:creationId xmlns:a16="http://schemas.microsoft.com/office/drawing/2014/main" id="{2BF22166-33A8-841E-ADAA-8855FF4E4C9A}"/>
              </a:ext>
            </a:extLst>
          </p:cNvPr>
          <p:cNvPicPr>
            <a:picLocks noChangeAspect="1"/>
          </p:cNvPicPr>
          <p:nvPr userDrawn="1"/>
        </p:nvPicPr>
        <p:blipFill>
          <a:blip r:embed="rId14"/>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id="{8E789222-A238-BC21-A46D-5F65019485DB}"/>
              </a:ext>
            </a:extLst>
          </p:cNvPr>
          <p:cNvPicPr>
            <a:picLocks noChangeAspect="1"/>
          </p:cNvPicPr>
          <p:nvPr userDrawn="1"/>
        </p:nvPicPr>
        <p:blipFill>
          <a:blip r:embed="rId1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2691891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762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12135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526450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54010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22464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819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15777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71886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CE56A04-6E0D-4267-B8D6-CCADDD842035}" type="datetimeFigureOut">
              <a:rPr lang="en-US" smtClean="0"/>
              <a:t>5/4/2025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2B6C78B-A3A2-4914-93AD-DA50E9E66700}" type="slidenum">
              <a:rPr lang="en-US" smtClean="0"/>
              <a:t>‹#›</a:t>
            </a:fld>
            <a:endParaRPr lang="en-US"/>
          </a:p>
        </p:txBody>
      </p:sp>
    </p:spTree>
    <p:extLst>
      <p:ext uri="{BB962C8B-B14F-4D97-AF65-F5344CB8AC3E}">
        <p14:creationId xmlns:p14="http://schemas.microsoft.com/office/powerpoint/2010/main" val="370578242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62" r:id="rId20"/>
    <p:sldLayoutId id="2147483674" r:id="rId2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57E15-4732-7ED5-802B-46623C1C355F}"/>
              </a:ext>
            </a:extLst>
          </p:cNvPr>
          <p:cNvSpPr>
            <a:spLocks noGrp="1"/>
          </p:cNvSpPr>
          <p:nvPr>
            <p:ph type="ctrTitle"/>
          </p:nvPr>
        </p:nvSpPr>
        <p:spPr>
          <a:xfrm>
            <a:off x="1140119" y="2392659"/>
            <a:ext cx="7766936" cy="1646302"/>
          </a:xfrm>
        </p:spPr>
        <p:txBody>
          <a:bodyPr/>
          <a:lstStyle/>
          <a:p>
            <a:pPr algn="ctr"/>
            <a:r>
              <a:rPr lang="en-US" sz="6600" b="1" dirty="0"/>
              <a:t>ĐẠO ĐỨC</a:t>
            </a:r>
            <a:br>
              <a:rPr lang="en-US" sz="4400" b="1" dirty="0"/>
            </a:br>
            <a:r>
              <a:rPr lang="en-US" sz="4400" b="1" dirty="0">
                <a:solidFill>
                  <a:schemeClr val="accent2">
                    <a:lumMod val="75000"/>
                  </a:schemeClr>
                </a:solidFill>
              </a:rPr>
              <a:t>AN TOÀN KHI THAM GIA CÁC PHƯƠNG TIỆN GIAO THÔNG</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4">
            <a:extLst>
              <a:ext uri="{FF2B5EF4-FFF2-40B4-BE49-F238E27FC236}">
                <a16:creationId xmlns:a16="http://schemas.microsoft.com/office/drawing/2014/main" id="{77EC9C70-DACE-C4AC-8A74-D39D6EEEF2C4}"/>
              </a:ext>
            </a:extLst>
          </p:cNvPr>
          <p:cNvSpPr/>
          <p:nvPr/>
        </p:nvSpPr>
        <p:spPr>
          <a:xfrm>
            <a:off x="775854" y="698269"/>
            <a:ext cx="10640291" cy="1828800"/>
          </a:xfrm>
          <a:prstGeom prst="roundRect">
            <a:avLst>
              <a:gd name="adj" fmla="val 36364"/>
            </a:avLst>
          </a:prstGeom>
          <a:solidFill>
            <a:srgbClr val="08985C"/>
          </a:solidFill>
          <a:ln>
            <a:noFill/>
          </a:ln>
          <a:effectLst>
            <a:outerShdw blurRad="127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10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1. </a:t>
            </a:r>
            <a:r>
              <a:rPr kumimoji="0" lang="en-US" altLang="zh-CN" sz="3600" b="0" i="0" u="none" strike="noStrike" kern="1200" cap="none" spc="100" normalizeH="0" baseline="0" noProof="0" dirty="0" err="1">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Em</a:t>
            </a:r>
            <a:r>
              <a:rPr kumimoji="0" lang="en-US" altLang="zh-CN" sz="3600" b="0" i="0" u="none" strike="noStrike" kern="1200" cap="none" spc="10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kumimoji="0" lang="en-US" altLang="zh-CN" sz="3600" b="0" i="0" u="none" strike="noStrike" kern="1200" cap="none" spc="100" normalizeH="0" baseline="0" noProof="0" dirty="0" err="1">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đồng</a:t>
            </a:r>
            <a:r>
              <a:rPr kumimoji="0" lang="en-US" altLang="zh-CN" sz="3600" b="0" i="0" u="none" strike="noStrike" kern="1200" cap="none" spc="10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tình</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hoặc</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không</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đồng</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tình</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với</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hành</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vi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của</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các</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bạn</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nào</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trong</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những</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tranh</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dưới</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đây</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Vì</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sao</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a:t>
            </a:r>
            <a:endParaRPr kumimoji="0" lang="zh-CN" altLang="en-US" sz="3600" b="0" i="0" u="none" strike="noStrike" kern="1200" cap="none" spc="10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endParaRPr>
          </a:p>
        </p:txBody>
      </p:sp>
      <p:pic>
        <p:nvPicPr>
          <p:cNvPr id="6" name="Picture 5">
            <a:extLst>
              <a:ext uri="{FF2B5EF4-FFF2-40B4-BE49-F238E27FC236}">
                <a16:creationId xmlns:a16="http://schemas.microsoft.com/office/drawing/2014/main" id="{BF309465-85C9-0768-AEFA-5EE994CEA31C}"/>
              </a:ext>
            </a:extLst>
          </p:cNvPr>
          <p:cNvPicPr>
            <a:picLocks noChangeAspect="1"/>
          </p:cNvPicPr>
          <p:nvPr/>
        </p:nvPicPr>
        <p:blipFill rotWithShape="1">
          <a:blip r:embed="rId2">
            <a:extLst>
              <a:ext uri="{28A0092B-C50C-407E-A947-70E740481C1C}">
                <a14:useLocalDpi xmlns:a14="http://schemas.microsoft.com/office/drawing/2010/main" val="0"/>
              </a:ext>
            </a:extLst>
          </a:blip>
          <a:srcRect l="9213" t="52629" r="14947" b="2770"/>
          <a:stretch/>
        </p:blipFill>
        <p:spPr>
          <a:xfrm>
            <a:off x="6393953" y="3071552"/>
            <a:ext cx="5415661" cy="2335877"/>
          </a:xfrm>
          <a:prstGeom prst="rect">
            <a:avLst/>
          </a:prstGeom>
        </p:spPr>
      </p:pic>
      <p:pic>
        <p:nvPicPr>
          <p:cNvPr id="5" name="Picture 4">
            <a:extLst>
              <a:ext uri="{FF2B5EF4-FFF2-40B4-BE49-F238E27FC236}">
                <a16:creationId xmlns:a16="http://schemas.microsoft.com/office/drawing/2014/main" id="{C7AD9000-79B1-62C6-B9BB-15FA8925CF19}"/>
              </a:ext>
            </a:extLst>
          </p:cNvPr>
          <p:cNvPicPr>
            <a:picLocks noChangeAspect="1"/>
          </p:cNvPicPr>
          <p:nvPr/>
        </p:nvPicPr>
        <p:blipFill rotWithShape="1">
          <a:blip r:embed="rId2">
            <a:extLst>
              <a:ext uri="{28A0092B-C50C-407E-A947-70E740481C1C}">
                <a14:useLocalDpi xmlns:a14="http://schemas.microsoft.com/office/drawing/2010/main" val="0"/>
              </a:ext>
            </a:extLst>
          </a:blip>
          <a:srcRect l="3832" t="2424" r="8870" b="47152"/>
          <a:stretch/>
        </p:blipFill>
        <p:spPr>
          <a:xfrm>
            <a:off x="382386" y="2934392"/>
            <a:ext cx="6161571" cy="2610198"/>
          </a:xfrm>
          <a:prstGeom prst="rect">
            <a:avLst/>
          </a:prstGeom>
        </p:spPr>
      </p:pic>
      <p:sp>
        <p:nvSpPr>
          <p:cNvPr id="4" name="Subtitle 3">
            <a:extLst>
              <a:ext uri="{FF2B5EF4-FFF2-40B4-BE49-F238E27FC236}">
                <a16:creationId xmlns:a16="http://schemas.microsoft.com/office/drawing/2014/main" id="{098BDFFF-1720-3A88-26D1-329BA8026C2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2235486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34991E-6074-5137-E631-E48DFEBC9749}"/>
              </a:ext>
            </a:extLst>
          </p:cNvPr>
          <p:cNvPicPr>
            <a:picLocks noChangeAspect="1"/>
          </p:cNvPicPr>
          <p:nvPr/>
        </p:nvPicPr>
        <p:blipFill rotWithShape="1">
          <a:blip r:embed="rId2">
            <a:extLst>
              <a:ext uri="{28A0092B-C50C-407E-A947-70E740481C1C}">
                <a14:useLocalDpi xmlns:a14="http://schemas.microsoft.com/office/drawing/2010/main" val="0"/>
              </a:ext>
            </a:extLst>
          </a:blip>
          <a:srcRect r="6261"/>
          <a:stretch/>
        </p:blipFill>
        <p:spPr>
          <a:xfrm>
            <a:off x="6417425" y="2757926"/>
            <a:ext cx="5436524" cy="3318678"/>
          </a:xfrm>
          <a:prstGeom prst="rect">
            <a:avLst/>
          </a:prstGeom>
        </p:spPr>
      </p:pic>
      <p:pic>
        <p:nvPicPr>
          <p:cNvPr id="3" name="Picture 2">
            <a:extLst>
              <a:ext uri="{FF2B5EF4-FFF2-40B4-BE49-F238E27FC236}">
                <a16:creationId xmlns:a16="http://schemas.microsoft.com/office/drawing/2014/main" id="{4F389390-B481-A3D8-92E8-63D87EA63CF6}"/>
              </a:ext>
            </a:extLst>
          </p:cNvPr>
          <p:cNvPicPr>
            <a:picLocks noChangeAspect="1"/>
          </p:cNvPicPr>
          <p:nvPr/>
        </p:nvPicPr>
        <p:blipFill rotWithShape="1">
          <a:blip r:embed="rId3">
            <a:extLst>
              <a:ext uri="{28A0092B-C50C-407E-A947-70E740481C1C}">
                <a14:useLocalDpi xmlns:a14="http://schemas.microsoft.com/office/drawing/2010/main" val="0"/>
              </a:ext>
            </a:extLst>
          </a:blip>
          <a:srcRect l="2699" t="3435" b="-1"/>
          <a:stretch/>
        </p:blipFill>
        <p:spPr>
          <a:xfrm>
            <a:off x="408132" y="2580864"/>
            <a:ext cx="6321989" cy="3271534"/>
          </a:xfrm>
          <a:prstGeom prst="rect">
            <a:avLst/>
          </a:prstGeom>
        </p:spPr>
      </p:pic>
      <p:sp>
        <p:nvSpPr>
          <p:cNvPr id="6" name="矩形: 圆角 54">
            <a:extLst>
              <a:ext uri="{FF2B5EF4-FFF2-40B4-BE49-F238E27FC236}">
                <a16:creationId xmlns:a16="http://schemas.microsoft.com/office/drawing/2014/main" id="{693F8D52-2FDC-967B-CF8B-75C6D450FAA9}"/>
              </a:ext>
            </a:extLst>
          </p:cNvPr>
          <p:cNvSpPr/>
          <p:nvPr/>
        </p:nvSpPr>
        <p:spPr>
          <a:xfrm>
            <a:off x="775854" y="615142"/>
            <a:ext cx="10640291" cy="1828800"/>
          </a:xfrm>
          <a:prstGeom prst="roundRect">
            <a:avLst>
              <a:gd name="adj" fmla="val 36364"/>
            </a:avLst>
          </a:prstGeom>
          <a:solidFill>
            <a:srgbClr val="08985C"/>
          </a:solidFill>
          <a:ln>
            <a:noFill/>
          </a:ln>
          <a:effectLst>
            <a:outerShdw blurRad="127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10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1. </a:t>
            </a:r>
            <a:r>
              <a:rPr kumimoji="0" lang="en-US" altLang="zh-CN" sz="3600" b="0" i="0" u="none" strike="noStrike" kern="1200" cap="none" spc="100" normalizeH="0" baseline="0" noProof="0" dirty="0" err="1">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Em</a:t>
            </a:r>
            <a:r>
              <a:rPr kumimoji="0" lang="en-US" altLang="zh-CN" sz="3600" b="0" i="0" u="none" strike="noStrike" kern="1200" cap="none" spc="10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kumimoji="0" lang="en-US" altLang="zh-CN" sz="3600" b="0" i="0" u="none" strike="noStrike" kern="1200" cap="none" spc="100" normalizeH="0" baseline="0" noProof="0" dirty="0" err="1">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đồng</a:t>
            </a:r>
            <a:r>
              <a:rPr kumimoji="0" lang="en-US" altLang="zh-CN" sz="3600" b="0" i="0" u="none" strike="noStrike" kern="1200" cap="none" spc="10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tình</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hoặc</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không</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đồng</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tình</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với</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hành</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vi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của</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các</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bạn</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nào</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trong</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những</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tranh</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dưới</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đây</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Vì</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lang="en-US" altLang="zh-CN" sz="3600" spc="1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sao</a:t>
            </a:r>
            <a:r>
              <a:rPr lang="en-US" altLang="zh-CN" sz="3600" spc="1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a:t>
            </a:r>
            <a:endParaRPr kumimoji="0" lang="zh-CN" altLang="en-US" sz="3600" b="0" i="0" u="none" strike="noStrike" kern="1200" cap="none" spc="10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endParaRPr>
          </a:p>
        </p:txBody>
      </p:sp>
      <p:sp>
        <p:nvSpPr>
          <p:cNvPr id="2" name="Title 1">
            <a:extLst>
              <a:ext uri="{FF2B5EF4-FFF2-40B4-BE49-F238E27FC236}">
                <a16:creationId xmlns:a16="http://schemas.microsoft.com/office/drawing/2014/main" id="{0D53818A-8C19-843F-2BBE-CC2146BCBB5A}"/>
              </a:ext>
            </a:extLst>
          </p:cNvPr>
          <p:cNvSpPr>
            <a:spLocks noGrp="1"/>
          </p:cNvSpPr>
          <p:nvPr>
            <p:ph type="ctrTitle"/>
          </p:nvPr>
        </p:nvSpPr>
        <p:spPr/>
        <p:txBody>
          <a:bodyPr/>
          <a:lstStyle/>
          <a:p>
            <a:endParaRPr lang="en-US" dirty="0"/>
          </a:p>
        </p:txBody>
      </p:sp>
      <p:sp>
        <p:nvSpPr>
          <p:cNvPr id="4" name="Subtitle 3">
            <a:extLst>
              <a:ext uri="{FF2B5EF4-FFF2-40B4-BE49-F238E27FC236}">
                <a16:creationId xmlns:a16="http://schemas.microsoft.com/office/drawing/2014/main" id="{6EC7D0B3-ED2F-6048-FAEF-F1A48FA3565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70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54">
            <a:extLst>
              <a:ext uri="{FF2B5EF4-FFF2-40B4-BE49-F238E27FC236}">
                <a16:creationId xmlns:a16="http://schemas.microsoft.com/office/drawing/2014/main" id="{693F8D52-2FDC-967B-CF8B-75C6D450FAA9}"/>
              </a:ext>
            </a:extLst>
          </p:cNvPr>
          <p:cNvSpPr/>
          <p:nvPr/>
        </p:nvSpPr>
        <p:spPr>
          <a:xfrm>
            <a:off x="986444" y="739594"/>
            <a:ext cx="10219112" cy="1263535"/>
          </a:xfrm>
          <a:prstGeom prst="roundRect">
            <a:avLst>
              <a:gd name="adj" fmla="val 36364"/>
            </a:avLst>
          </a:prstGeom>
          <a:solidFill>
            <a:srgbClr val="08985C"/>
          </a:solidFill>
          <a:ln>
            <a:noFill/>
          </a:ln>
          <a:effectLst>
            <a:outerShdw blurRad="127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1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2. </a:t>
            </a:r>
            <a:r>
              <a:rPr kumimoji="0" lang="en-US" altLang="zh-CN" sz="3600" b="0" i="0" u="none" strike="noStrike" kern="1200" cap="none" spc="1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Em</a:t>
            </a:r>
            <a:r>
              <a:rPr kumimoji="0" lang="en-US" altLang="zh-CN" sz="3600" b="0" i="0" u="none" strike="noStrike" kern="1200" cap="none" spc="1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kumimoji="0" lang="en-US" altLang="zh-CN" sz="3600" b="0" i="0" u="none" strike="noStrike" kern="1200" cap="none" spc="1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sẽ</a:t>
            </a:r>
            <a:r>
              <a:rPr kumimoji="0" lang="en-US" altLang="zh-CN" sz="3600" b="0" i="0" u="none" strike="noStrike" kern="1200" cap="none" spc="1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kumimoji="0" lang="en-US" altLang="zh-CN" sz="3600" b="0" i="0" u="none" strike="noStrike" kern="1200" cap="none" spc="1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khuyên</a:t>
            </a:r>
            <a:r>
              <a:rPr kumimoji="0" lang="en-US" altLang="zh-CN" sz="3600" b="0" i="0" u="none" strike="noStrike" kern="1200" cap="none" spc="1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kumimoji="0" lang="en-US" altLang="zh-CN" sz="3600" b="0" i="0" u="none" strike="noStrike" kern="1200" cap="none" spc="1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các</a:t>
            </a:r>
            <a:r>
              <a:rPr kumimoji="0" lang="en-US" altLang="zh-CN" sz="3600" b="0" i="0" u="none" strike="noStrike" kern="1200" cap="none" spc="1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kumimoji="0" lang="en-US" altLang="zh-CN" sz="3600" b="0" i="0" u="none" strike="noStrike" kern="1200" cap="none" spc="1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bạn</a:t>
            </a:r>
            <a:r>
              <a:rPr kumimoji="0" lang="en-US" altLang="zh-CN" sz="3600" b="0" i="0" u="none" strike="noStrike" kern="1200" cap="none" spc="1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kumimoji="0" lang="en-US" altLang="zh-CN" sz="3600" b="0" i="0" u="none" strike="noStrike" kern="1200" cap="none" spc="1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điều</a:t>
            </a:r>
            <a:r>
              <a:rPr kumimoji="0" lang="en-US" altLang="zh-CN" sz="3600" b="0" i="0" u="none" strike="noStrike" kern="1200" cap="none" spc="1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kumimoji="0" lang="en-US" altLang="zh-CN" sz="3600" b="0" i="0" u="none" strike="noStrike" kern="1200" cap="none" spc="1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gì</a:t>
            </a:r>
            <a:r>
              <a:rPr kumimoji="0" lang="en-US" altLang="zh-CN" sz="3600" b="0" i="0" u="none" strike="noStrike" kern="1200" cap="none" spc="1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kumimoji="0" lang="en-US" altLang="zh-CN" sz="3600" b="0" i="0" u="none" strike="noStrike" kern="1200" cap="none" spc="1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trong</a:t>
            </a:r>
            <a:r>
              <a:rPr kumimoji="0" lang="en-US" altLang="zh-CN" sz="3600" b="0" i="0" u="none" strike="noStrike" kern="1200" cap="none" spc="1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kumimoji="0" lang="en-US" altLang="zh-CN" sz="3600" b="0" i="0" u="none" strike="noStrike" kern="1200" cap="none" spc="1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các</a:t>
            </a:r>
            <a:endParaRPr kumimoji="0" lang="en-US" altLang="zh-CN" sz="3600" b="0" i="0" u="none" strike="noStrike" kern="1200" cap="none" spc="1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1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kumimoji="0" lang="en-US" altLang="zh-CN" sz="3600" b="0" i="0" u="none" strike="noStrike" kern="1200" cap="none" spc="1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tình</a:t>
            </a:r>
            <a:r>
              <a:rPr kumimoji="0" lang="en-US" altLang="zh-CN" sz="3600" b="0" i="0" u="none" strike="noStrike" kern="1200" cap="none" spc="1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kumimoji="0" lang="en-US" altLang="zh-CN" sz="3600" b="0" i="0" u="none" strike="noStrike" kern="1200" cap="none" spc="1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huống</a:t>
            </a:r>
            <a:r>
              <a:rPr kumimoji="0" lang="en-US" altLang="zh-CN" sz="3600" b="0" i="0" u="none" strike="noStrike" kern="1200" cap="none" spc="1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kumimoji="0" lang="en-US" altLang="zh-CN" sz="3600" b="0" i="0" u="none" strike="noStrike" kern="1200" cap="none" spc="1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dưới</a:t>
            </a:r>
            <a:r>
              <a:rPr kumimoji="0" lang="en-US" altLang="zh-CN" sz="3600" b="0" i="0" u="none" strike="noStrike" kern="1200" cap="none" spc="1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 </a:t>
            </a:r>
            <a:r>
              <a:rPr kumimoji="0" lang="en-US" altLang="zh-CN" sz="3600" b="0" i="0" u="none" strike="noStrike" kern="1200" cap="none" spc="1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đây</a:t>
            </a:r>
            <a:r>
              <a:rPr kumimoji="0" lang="en-US" altLang="zh-CN" sz="3600" b="0" i="0" u="none" strike="noStrike" kern="1200" cap="none" spc="1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a:t>
            </a:r>
            <a:endParaRPr kumimoji="0" lang="zh-CN" altLang="en-US" sz="3600" b="0" i="0" u="none" strike="noStrike" kern="1200" cap="none" spc="1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endParaRPr>
          </a:p>
        </p:txBody>
      </p:sp>
      <p:pic>
        <p:nvPicPr>
          <p:cNvPr id="4" name="Picture 3">
            <a:extLst>
              <a:ext uri="{FF2B5EF4-FFF2-40B4-BE49-F238E27FC236}">
                <a16:creationId xmlns:a16="http://schemas.microsoft.com/office/drawing/2014/main" id="{866EFE21-3024-BCC5-C525-2FBDE007EDD0}"/>
              </a:ext>
            </a:extLst>
          </p:cNvPr>
          <p:cNvPicPr>
            <a:picLocks noChangeAspect="1"/>
          </p:cNvPicPr>
          <p:nvPr/>
        </p:nvPicPr>
        <p:blipFill rotWithShape="1">
          <a:blip r:embed="rId2">
            <a:extLst>
              <a:ext uri="{28A0092B-C50C-407E-A947-70E740481C1C}">
                <a14:useLocalDpi xmlns:a14="http://schemas.microsoft.com/office/drawing/2010/main" val="0"/>
              </a:ext>
            </a:extLst>
          </a:blip>
          <a:srcRect r="2042" b="7885"/>
          <a:stretch/>
        </p:blipFill>
        <p:spPr>
          <a:xfrm>
            <a:off x="382385" y="2190081"/>
            <a:ext cx="6651620" cy="3179941"/>
          </a:xfrm>
          <a:prstGeom prst="rect">
            <a:avLst/>
          </a:prstGeom>
        </p:spPr>
      </p:pic>
      <p:pic>
        <p:nvPicPr>
          <p:cNvPr id="8" name="Picture 7">
            <a:extLst>
              <a:ext uri="{FF2B5EF4-FFF2-40B4-BE49-F238E27FC236}">
                <a16:creationId xmlns:a16="http://schemas.microsoft.com/office/drawing/2014/main" id="{08FC3F1E-1C2F-DC86-82F7-AD52B57FB2A4}"/>
              </a:ext>
            </a:extLst>
          </p:cNvPr>
          <p:cNvPicPr>
            <a:picLocks noChangeAspect="1"/>
          </p:cNvPicPr>
          <p:nvPr/>
        </p:nvPicPr>
        <p:blipFill rotWithShape="1">
          <a:blip r:embed="rId3">
            <a:extLst>
              <a:ext uri="{28A0092B-C50C-407E-A947-70E740481C1C}">
                <a14:useLocalDpi xmlns:a14="http://schemas.microsoft.com/office/drawing/2010/main" val="0"/>
              </a:ext>
            </a:extLst>
          </a:blip>
          <a:srcRect l="6815" t="6119" r="2591" b="2868"/>
          <a:stretch/>
        </p:blipFill>
        <p:spPr>
          <a:xfrm>
            <a:off x="6999315" y="2190081"/>
            <a:ext cx="4876800" cy="3179941"/>
          </a:xfrm>
          <a:prstGeom prst="rect">
            <a:avLst/>
          </a:prstGeom>
        </p:spPr>
      </p:pic>
    </p:spTree>
    <p:extLst>
      <p:ext uri="{BB962C8B-B14F-4D97-AF65-F5344CB8AC3E}">
        <p14:creationId xmlns:p14="http://schemas.microsoft.com/office/powerpoint/2010/main" val="47606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4">
            <a:extLst>
              <a:ext uri="{FF2B5EF4-FFF2-40B4-BE49-F238E27FC236}">
                <a16:creationId xmlns:a16="http://schemas.microsoft.com/office/drawing/2014/main" id="{66B509D3-B936-E4CC-943E-5D52FFC9964C}"/>
              </a:ext>
            </a:extLst>
          </p:cNvPr>
          <p:cNvSpPr/>
          <p:nvPr/>
        </p:nvSpPr>
        <p:spPr>
          <a:xfrm>
            <a:off x="490450" y="581890"/>
            <a:ext cx="11211099" cy="1928553"/>
          </a:xfrm>
          <a:prstGeom prst="roundRect">
            <a:avLst>
              <a:gd name="adj" fmla="val 36364"/>
            </a:avLst>
          </a:prstGeom>
          <a:solidFill>
            <a:srgbClr val="D7FDED"/>
          </a:solidFill>
          <a:ln w="38100">
            <a:solidFill>
              <a:srgbClr val="08985C"/>
            </a:solidFill>
          </a:ln>
          <a:effectLst>
            <a:outerShdw blurRad="127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100" normalizeH="0" baseline="0" noProof="0" dirty="0">
                <a:ln>
                  <a:noFill/>
                </a:ln>
                <a:solidFill>
                  <a:schemeClr val="tx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1. </a:t>
            </a:r>
            <a:r>
              <a:rPr kumimoji="0" lang="vi-VN" altLang="zh-CN" sz="3600" b="0" i="0" u="none" strike="noStrike" kern="1200" cap="none" spc="100" normalizeH="0" baseline="0" noProof="0" dirty="0">
                <a:ln>
                  <a:noFill/>
                </a:ln>
                <a:solidFill>
                  <a:schemeClr val="tx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Em đã tham gia các loại phương tiện giao thông nào? Hãy chia sẻ với các bạn về những quy tắc an toàn mà em đã thực hiện khi tham gia giao thông?</a:t>
            </a:r>
            <a:endParaRPr kumimoji="0" lang="zh-CN" altLang="en-US" sz="3600" b="0" i="0" u="none" strike="noStrike" kern="1200" cap="none" spc="100" normalizeH="0" baseline="0" noProof="0" dirty="0">
              <a:ln>
                <a:noFill/>
              </a:ln>
              <a:solidFill>
                <a:schemeClr val="tx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endParaRPr>
          </a:p>
        </p:txBody>
      </p:sp>
      <p:sp>
        <p:nvSpPr>
          <p:cNvPr id="6" name="Title 5">
            <a:extLst>
              <a:ext uri="{FF2B5EF4-FFF2-40B4-BE49-F238E27FC236}">
                <a16:creationId xmlns:a16="http://schemas.microsoft.com/office/drawing/2014/main" id="{F22F0721-F4F1-3F7A-D09E-F305E85CC4BA}"/>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197969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4">
            <a:extLst>
              <a:ext uri="{FF2B5EF4-FFF2-40B4-BE49-F238E27FC236}">
                <a16:creationId xmlns:a16="http://schemas.microsoft.com/office/drawing/2014/main" id="{72BBC91A-F253-C800-4FFE-61FADABB0B0F}"/>
              </a:ext>
            </a:extLst>
          </p:cNvPr>
          <p:cNvSpPr/>
          <p:nvPr/>
        </p:nvSpPr>
        <p:spPr>
          <a:xfrm>
            <a:off x="490450" y="581890"/>
            <a:ext cx="11211099" cy="1928553"/>
          </a:xfrm>
          <a:prstGeom prst="roundRect">
            <a:avLst>
              <a:gd name="adj" fmla="val 36364"/>
            </a:avLst>
          </a:prstGeom>
          <a:solidFill>
            <a:srgbClr val="D7FDED"/>
          </a:solidFill>
          <a:ln w="38100">
            <a:solidFill>
              <a:srgbClr val="08985C"/>
            </a:solidFill>
          </a:ln>
          <a:effectLst>
            <a:outerShdw blurRad="127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spc="1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2. </a:t>
            </a:r>
            <a:r>
              <a:rPr lang="vi-VN" altLang="zh-CN" sz="3600" spc="1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rPr>
              <a:t>Em hãy cùng các bạn trong nhóm viết, vẽ bảng thông tin về quy tắc an toàn khi tham gia phương tiện giao thông.</a:t>
            </a:r>
            <a:endParaRPr kumimoji="0" lang="zh-CN" altLang="en-US" sz="3600" b="0" i="0" u="none" strike="noStrike" kern="1200" cap="none" spc="100" normalizeH="0" baseline="0" noProof="0" dirty="0">
              <a:ln>
                <a:noFill/>
              </a:ln>
              <a:solidFill>
                <a:schemeClr val="tx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pitchFamily="34" charset="-122"/>
            </a:endParaRPr>
          </a:p>
        </p:txBody>
      </p:sp>
    </p:spTree>
    <p:extLst>
      <p:ext uri="{BB962C8B-B14F-4D97-AF65-F5344CB8AC3E}">
        <p14:creationId xmlns:p14="http://schemas.microsoft.com/office/powerpoint/2010/main" val="324000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D04EB6-17B6-794F-83F2-A39997D5BC7F}"/>
              </a:ext>
            </a:extLst>
          </p:cNvPr>
          <p:cNvSpPr txBox="1"/>
          <p:nvPr/>
        </p:nvSpPr>
        <p:spPr>
          <a:xfrm>
            <a:off x="568036" y="2389159"/>
            <a:ext cx="11055927" cy="1200329"/>
          </a:xfrm>
          <a:prstGeom prst="rect">
            <a:avLst/>
          </a:prstGeom>
          <a:noFill/>
        </p:spPr>
        <p:txBody>
          <a:bodyPr wrap="square">
            <a:spAutoFit/>
          </a:bodyPr>
          <a:lstStyle/>
          <a:p>
            <a:pPr algn="ctr">
              <a:defRPr/>
            </a:pPr>
            <a:r>
              <a:rPr lang="en-US" sz="3600" b="1" kern="0" dirty="0" err="1">
                <a:solidFill>
                  <a:prstClr val="black"/>
                </a:solidFill>
                <a:latin typeface="Cambria" panose="02040503050406030204" pitchFamily="18" charset="0"/>
              </a:rPr>
              <a:t>Hằng</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ngày</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em</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hãy</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tuân</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thủ</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nghiêm</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túc</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các</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quy</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tắc</a:t>
            </a:r>
            <a:r>
              <a:rPr lang="en-US" sz="3600" b="1" kern="0" dirty="0">
                <a:solidFill>
                  <a:prstClr val="black"/>
                </a:solidFill>
                <a:latin typeface="Cambria" panose="02040503050406030204" pitchFamily="18" charset="0"/>
              </a:rPr>
              <a:t> an </a:t>
            </a:r>
            <a:r>
              <a:rPr lang="en-US" sz="3600" b="1" kern="0" dirty="0" err="1">
                <a:solidFill>
                  <a:prstClr val="black"/>
                </a:solidFill>
                <a:latin typeface="Cambria" panose="02040503050406030204" pitchFamily="18" charset="0"/>
              </a:rPr>
              <a:t>toàn</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khi</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tham</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gia</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các</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phương</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tiện</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giao</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thông</a:t>
            </a:r>
            <a:endParaRPr lang="en-US" sz="3600" b="1" kern="0" dirty="0">
              <a:solidFill>
                <a:prstClr val="black"/>
              </a:solidFill>
              <a:latin typeface="Cambria" panose="02040503050406030204" pitchFamily="18" charset="0"/>
            </a:endParaRPr>
          </a:p>
        </p:txBody>
      </p:sp>
    </p:spTree>
    <p:extLst>
      <p:ext uri="{BB962C8B-B14F-4D97-AF65-F5344CB8AC3E}">
        <p14:creationId xmlns:p14="http://schemas.microsoft.com/office/powerpoint/2010/main" val="240374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167</Words>
  <Application>Microsoft Office PowerPoint</Application>
  <PresentationFormat>Widescreen</PresentationFormat>
  <Paragraphs>8</Paragraphs>
  <Slides>7</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vt:i4>
      </vt:variant>
    </vt:vector>
  </HeadingPairs>
  <TitlesOfParts>
    <vt:vector size="18" baseType="lpstr">
      <vt:lpstr>Wingdings 3</vt:lpstr>
      <vt:lpstr>#9Slide07 HoneyCream</vt:lpstr>
      <vt:lpstr>Trebuchet MS</vt:lpstr>
      <vt:lpstr>Times New Roman</vt:lpstr>
      <vt:lpstr>SVN-Newton</vt:lpstr>
      <vt:lpstr>Cambria</vt:lpstr>
      <vt:lpstr>SVN-Ready</vt:lpstr>
      <vt:lpstr>Vogue-ExtraBold</vt:lpstr>
      <vt:lpstr>Calibri</vt:lpstr>
      <vt:lpstr>Arial</vt:lpstr>
      <vt:lpstr>Facet</vt:lpstr>
      <vt:lpstr>ĐẠO ĐỨC AN TOÀN KHI THAM GIA CÁC PHƯƠNG TIỆN GIAO THÔNG</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dc:creator>
  <cp:keywords>MNT;MANGNONTEAM</cp:keywords>
  <cp:lastModifiedBy>YEN</cp:lastModifiedBy>
  <cp:revision>23</cp:revision>
  <dcterms:created xsi:type="dcterms:W3CDTF">2023-03-10T14:34:21Z</dcterms:created>
  <dcterms:modified xsi:type="dcterms:W3CDTF">2025-05-04T08:52:02Z</dcterms:modified>
</cp:coreProperties>
</file>