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1"/>
  </p:notesMasterIdLst>
  <p:sldIdLst>
    <p:sldId id="257" r:id="rId3"/>
    <p:sldId id="258" r:id="rId4"/>
    <p:sldId id="287" r:id="rId5"/>
    <p:sldId id="259" r:id="rId6"/>
    <p:sldId id="281" r:id="rId7"/>
    <p:sldId id="288" r:id="rId8"/>
    <p:sldId id="289" r:id="rId9"/>
    <p:sldId id="275" r:id="rId10"/>
    <p:sldId id="282" r:id="rId11"/>
    <p:sldId id="284" r:id="rId12"/>
    <p:sldId id="292" r:id="rId13"/>
    <p:sldId id="290" r:id="rId14"/>
    <p:sldId id="286" r:id="rId15"/>
    <p:sldId id="283" r:id="rId16"/>
    <p:sldId id="294" r:id="rId17"/>
    <p:sldId id="295" r:id="rId18"/>
    <p:sldId id="280" r:id="rId19"/>
    <p:sldId id="29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quarelle" panose="02040603050506020204" pitchFamily="18" charset="0"/>
      <p:regular r:id="rId26"/>
    </p:embeddedFont>
    <p:embeddedFont>
      <p:font typeface="#9Slide07 HoneyCream" pitchFamily="2" charset="0"/>
      <p:regular r:id="rId27"/>
    </p:embeddedFont>
    <p:embeddedFont>
      <p:font typeface="SVN-Dancing Script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#9Slide05 ViceroyJF" panose="02040603050506020204" pitchFamily="18" charset="0"/>
      <p:regular r:id="rId36"/>
    </p:embeddedFont>
    <p:embeddedFont>
      <p:font typeface="#9Slide05 Bodega Script" pitchFamily="2" charset="0"/>
      <p:regular r:id="rId37"/>
    </p:embeddedFont>
    <p:embeddedFont>
      <p:font typeface="UYa Respective" panose="020000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063"/>
    <a:srgbClr val="FED7D9"/>
    <a:srgbClr val="FE5973"/>
    <a:srgbClr val="FF4B8C"/>
    <a:srgbClr val="AE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2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3A43-A14C-4B80-802D-5E87A3D05A8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01CB-F9E1-4761-B4E9-9A2035CC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0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baseline="0" dirty="0" smtClean="0"/>
              <a:t> BT1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lượng</a:t>
            </a:r>
            <a:r>
              <a:rPr lang="en-US" baseline="0" dirty="0" smtClean="0"/>
              <a:t> vitamin c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3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Nếu</a:t>
            </a:r>
            <a:r>
              <a:rPr lang="en-US" baseline="0" dirty="0" smtClean="0"/>
              <a:t> HS k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8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canxi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1CB-F9E1-4761-B4E9-9A2035CCD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7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2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27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7">
            <a:extLst>
              <a:ext uri="{FF2B5EF4-FFF2-40B4-BE49-F238E27FC236}">
                <a16:creationId xmlns:a16="http://schemas.microsoft.com/office/drawing/2014/main" id="{07A2BB63-8BA5-4679-BA6D-02724CE62813}"/>
              </a:ext>
            </a:extLst>
          </p:cNvPr>
          <p:cNvSpPr/>
          <p:nvPr userDrawn="1"/>
        </p:nvSpPr>
        <p:spPr>
          <a:xfrm>
            <a:off x="0" y="6206457"/>
            <a:ext cx="12192000" cy="651544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544">
                <a:moveTo>
                  <a:pt x="0" y="78953"/>
                </a:moveTo>
                <a:cubicBezTo>
                  <a:pt x="755650" y="-259896"/>
                  <a:pt x="2620963" y="601769"/>
                  <a:pt x="3835400" y="599652"/>
                </a:cubicBezTo>
                <a:cubicBezTo>
                  <a:pt x="5049837" y="597535"/>
                  <a:pt x="6289675" y="85832"/>
                  <a:pt x="7286625" y="66253"/>
                </a:cubicBezTo>
                <a:cubicBezTo>
                  <a:pt x="8912225" y="146157"/>
                  <a:pt x="8923337" y="418678"/>
                  <a:pt x="9740900" y="456778"/>
                </a:cubicBezTo>
                <a:cubicBezTo>
                  <a:pt x="10558463" y="494878"/>
                  <a:pt x="10968038" y="-231850"/>
                  <a:pt x="12192000" y="294853"/>
                </a:cubicBezTo>
                <a:lnTo>
                  <a:pt x="12192000" y="651544"/>
                </a:lnTo>
                <a:lnTo>
                  <a:pt x="0" y="651544"/>
                </a:lnTo>
                <a:lnTo>
                  <a:pt x="0" y="78953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28">
            <a:extLst>
              <a:ext uri="{FF2B5EF4-FFF2-40B4-BE49-F238E27FC236}">
                <a16:creationId xmlns:a16="http://schemas.microsoft.com/office/drawing/2014/main" id="{25065DF6-9176-4024-97BE-14F47F061B1D}"/>
              </a:ext>
            </a:extLst>
          </p:cNvPr>
          <p:cNvSpPr/>
          <p:nvPr userDrawn="1"/>
        </p:nvSpPr>
        <p:spPr>
          <a:xfrm>
            <a:off x="-12700" y="6132724"/>
            <a:ext cx="12204700" cy="725277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02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20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72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3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8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8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49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2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36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22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4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8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4FA5-2A71-49D9-B9AD-000676E7CABE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9DB1-57C4-425E-B964-061132C3D7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8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jp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381197" y="2786050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795478" y="2284404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E8052113-0195-4FFA-9E98-E3F99488D829}"/>
              </a:ext>
            </a:extLst>
          </p:cNvPr>
          <p:cNvGrpSpPr/>
          <p:nvPr/>
        </p:nvGrpSpPr>
        <p:grpSpPr>
          <a:xfrm>
            <a:off x="3833845" y="3522245"/>
            <a:ext cx="7168187" cy="1379277"/>
            <a:chOff x="3447142" y="4013196"/>
            <a:chExt cx="5297714" cy="910728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B98BC54A-9238-4D36-9900-06545132DEE5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186E8287-2414-41A6-8A97-03356AA846B8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9839948欢快综艺轻快愉悦背景音乐">
            <a:hlinkClick r:id="" action="ppaction://media"/>
            <a:extLst>
              <a:ext uri="{FF2B5EF4-FFF2-40B4-BE49-F238E27FC236}">
                <a16:creationId xmlns:a16="http://schemas.microsoft.com/office/drawing/2014/main" id="{362BD5EE-8156-4C94-950E-04A625CD7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4493" y="22453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87" y="791524"/>
            <a:ext cx="4194175" cy="1324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0928" y="2224494"/>
            <a:ext cx="9411104" cy="1181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3350" y="3647365"/>
            <a:ext cx="7651143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239" y="987593"/>
            <a:ext cx="4480948" cy="1072989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898511" y="4751819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702" y="1293809"/>
            <a:ext cx="5670471" cy="890350"/>
            <a:chOff x="635528" y="2073088"/>
            <a:chExt cx="5670471" cy="890350"/>
          </a:xfrm>
        </p:grpSpPr>
        <p:sp>
          <p:nvSpPr>
            <p:cNvPr id="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65122" y="2189045"/>
              <a:ext cx="41408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(6 000 + 3 000) x 5 </a:t>
              </a:r>
              <a:endParaRPr lang="en-US" sz="16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26498" y="313288"/>
            <a:ext cx="613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2.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trị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275" y="1318534"/>
            <a:ext cx="5670471" cy="890350"/>
            <a:chOff x="635528" y="2073088"/>
            <a:chExt cx="5670471" cy="890350"/>
          </a:xfrm>
        </p:grpSpPr>
        <p:sp>
          <p:nvSpPr>
            <p:cNvPr id="11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14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165122" y="2189045"/>
              <a:ext cx="30716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18 000 : 6 x 3 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702" y="4020181"/>
            <a:ext cx="5702660" cy="890350"/>
            <a:chOff x="635528" y="2073088"/>
            <a:chExt cx="5702660" cy="890350"/>
          </a:xfrm>
        </p:grpSpPr>
        <p:sp>
          <p:nvSpPr>
            <p:cNvPr id="1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20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c)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032201" y="2188557"/>
              <a:ext cx="4305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(40 000 – 5 000) : 7 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35275" y="4044906"/>
            <a:ext cx="5670471" cy="890350"/>
            <a:chOff x="635528" y="2073088"/>
            <a:chExt cx="5670471" cy="890350"/>
          </a:xfrm>
        </p:grpSpPr>
        <p:sp>
          <p:nvSpPr>
            <p:cNvPr id="2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2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2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d)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165122" y="2189045"/>
              <a:ext cx="32271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7 000 x (2 x 3) </a:t>
              </a:r>
              <a:endParaRPr lang="en-US" sz="16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73767" y="2321161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9 000 x 5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</a:t>
            </a:r>
            <a:r>
              <a:rPr lang="pt-BR" sz="4400" b="1" dirty="0">
                <a:solidFill>
                  <a:srgbClr val="C00000"/>
                </a:solidFill>
              </a:rPr>
              <a:t>45 000 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79726" y="2314702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3 000 x 3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9 </a:t>
            </a:r>
            <a:r>
              <a:rPr lang="pt-BR" sz="4400" b="1" dirty="0">
                <a:solidFill>
                  <a:srgbClr val="C00000"/>
                </a:solidFill>
              </a:rPr>
              <a:t>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27931" y="5148898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35 000 : 7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5 </a:t>
            </a:r>
            <a:r>
              <a:rPr lang="pt-BR" sz="4400" b="1" dirty="0">
                <a:solidFill>
                  <a:srgbClr val="C00000"/>
                </a:solidFill>
              </a:rPr>
              <a:t>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33890" y="5142439"/>
            <a:ext cx="3340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</a:t>
            </a:r>
            <a:r>
              <a:rPr lang="pt-BR" sz="4400" b="1" dirty="0" smtClean="0">
                <a:solidFill>
                  <a:srgbClr val="C00000"/>
                </a:solidFill>
              </a:rPr>
              <a:t>7 </a:t>
            </a:r>
            <a:r>
              <a:rPr lang="pt-BR" sz="4400" b="1" dirty="0">
                <a:solidFill>
                  <a:srgbClr val="C00000"/>
                </a:solidFill>
              </a:rPr>
              <a:t>000 x </a:t>
            </a:r>
            <a:r>
              <a:rPr lang="pt-BR" sz="4400" b="1" dirty="0" smtClean="0">
                <a:solidFill>
                  <a:srgbClr val="C00000"/>
                </a:solidFill>
              </a:rPr>
              <a:t>6</a:t>
            </a:r>
            <a:endParaRPr lang="pt-BR" sz="4400" b="1" dirty="0">
              <a:solidFill>
                <a:srgbClr val="C00000"/>
              </a:solidFill>
            </a:endParaRP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42 </a:t>
            </a:r>
            <a:r>
              <a:rPr lang="pt-BR" sz="4400" b="1" dirty="0">
                <a:solidFill>
                  <a:srgbClr val="C00000"/>
                </a:solidFill>
              </a:rPr>
              <a:t>000 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6464" y="2356019"/>
            <a:ext cx="1303652" cy="1425447"/>
            <a:chOff x="1231887" y="3477545"/>
            <a:chExt cx="1303652" cy="1425447"/>
          </a:xfrm>
        </p:grpSpPr>
        <p:sp>
          <p:nvSpPr>
            <p:cNvPr id="33" name="Google Shape;3443;p36">
              <a:extLst>
                <a:ext uri="{FF2B5EF4-FFF2-40B4-BE49-F238E27FC236}">
                  <a16:creationId xmlns:a16="http://schemas.microsoft.com/office/drawing/2014/main" id="{03C9BDFD-E50F-4DBC-8EB0-66FA8ADA96A8}"/>
                </a:ext>
              </a:extLst>
            </p:cNvPr>
            <p:cNvSpPr/>
            <p:nvPr/>
          </p:nvSpPr>
          <p:spPr>
            <a:xfrm>
              <a:off x="1231887" y="3689125"/>
              <a:ext cx="1303625" cy="1213867"/>
            </a:xfrm>
            <a:custGeom>
              <a:avLst/>
              <a:gdLst/>
              <a:ahLst/>
              <a:cxnLst/>
              <a:rect l="l" t="t" r="r" b="b"/>
              <a:pathLst>
                <a:path w="15032" h="13997" extrusionOk="0">
                  <a:moveTo>
                    <a:pt x="7514" y="1"/>
                  </a:moveTo>
                  <a:cubicBezTo>
                    <a:pt x="3364" y="1"/>
                    <a:pt x="1" y="3135"/>
                    <a:pt x="1" y="7001"/>
                  </a:cubicBezTo>
                  <a:cubicBezTo>
                    <a:pt x="1" y="10862"/>
                    <a:pt x="3364" y="13996"/>
                    <a:pt x="7514" y="13996"/>
                  </a:cubicBezTo>
                  <a:cubicBezTo>
                    <a:pt x="11668" y="13996"/>
                    <a:pt x="15031" y="10862"/>
                    <a:pt x="15031" y="7001"/>
                  </a:cubicBezTo>
                  <a:cubicBezTo>
                    <a:pt x="15031" y="3135"/>
                    <a:pt x="11668" y="1"/>
                    <a:pt x="751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444;p36">
              <a:extLst>
                <a:ext uri="{FF2B5EF4-FFF2-40B4-BE49-F238E27FC236}">
                  <a16:creationId xmlns:a16="http://schemas.microsoft.com/office/drawing/2014/main" id="{2E4F69F2-1EF7-497A-AE70-39605FF9A685}"/>
                </a:ext>
              </a:extLst>
            </p:cNvPr>
            <p:cNvGrpSpPr/>
            <p:nvPr/>
          </p:nvGrpSpPr>
          <p:grpSpPr>
            <a:xfrm>
              <a:off x="1292964" y="3477545"/>
              <a:ext cx="1242575" cy="1102688"/>
              <a:chOff x="1594991" y="3067332"/>
              <a:chExt cx="931931" cy="827016"/>
            </a:xfrm>
          </p:grpSpPr>
          <p:grpSp>
            <p:nvGrpSpPr>
              <p:cNvPr id="35" name="Google Shape;3445;p36">
                <a:extLst>
                  <a:ext uri="{FF2B5EF4-FFF2-40B4-BE49-F238E27FC236}">
                    <a16:creationId xmlns:a16="http://schemas.microsoft.com/office/drawing/2014/main" id="{435EC57D-8E65-4A97-8A0A-950446516A24}"/>
                  </a:ext>
                </a:extLst>
              </p:cNvPr>
              <p:cNvGrpSpPr/>
              <p:nvPr/>
            </p:nvGrpSpPr>
            <p:grpSpPr>
              <a:xfrm>
                <a:off x="1594991" y="3067332"/>
                <a:ext cx="566868" cy="566504"/>
                <a:chOff x="3775091" y="1822070"/>
                <a:chExt cx="566868" cy="566504"/>
              </a:xfrm>
            </p:grpSpPr>
            <p:sp>
              <p:nvSpPr>
                <p:cNvPr id="47" name="Google Shape;3446;p36">
                  <a:extLst>
                    <a:ext uri="{FF2B5EF4-FFF2-40B4-BE49-F238E27FC236}">
                      <a16:creationId xmlns:a16="http://schemas.microsoft.com/office/drawing/2014/main" id="{B48E27F4-D6E7-430E-B605-D5E2A9048825}"/>
                    </a:ext>
                  </a:extLst>
                </p:cNvPr>
                <p:cNvSpPr/>
                <p:nvPr/>
              </p:nvSpPr>
              <p:spPr>
                <a:xfrm>
                  <a:off x="3775091" y="1822070"/>
                  <a:ext cx="566868" cy="56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" h="3044" extrusionOk="0">
                      <a:moveTo>
                        <a:pt x="1523" y="1"/>
                      </a:moveTo>
                      <a:cubicBezTo>
                        <a:pt x="683" y="1"/>
                        <a:pt x="0" y="681"/>
                        <a:pt x="0" y="1521"/>
                      </a:cubicBezTo>
                      <a:cubicBezTo>
                        <a:pt x="0" y="2363"/>
                        <a:pt x="683" y="3044"/>
                        <a:pt x="1523" y="3044"/>
                      </a:cubicBezTo>
                      <a:cubicBezTo>
                        <a:pt x="2363" y="3044"/>
                        <a:pt x="3046" y="2363"/>
                        <a:pt x="3046" y="1521"/>
                      </a:cubicBezTo>
                      <a:cubicBezTo>
                        <a:pt x="3046" y="681"/>
                        <a:pt x="2363" y="1"/>
                        <a:pt x="1523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3447;p36">
                  <a:extLst>
                    <a:ext uri="{FF2B5EF4-FFF2-40B4-BE49-F238E27FC236}">
                      <a16:creationId xmlns:a16="http://schemas.microsoft.com/office/drawing/2014/main" id="{E8F43311-622B-49CB-A038-4CAE6E0AFF59}"/>
                    </a:ext>
                  </a:extLst>
                </p:cNvPr>
                <p:cNvSpPr/>
                <p:nvPr/>
              </p:nvSpPr>
              <p:spPr>
                <a:xfrm>
                  <a:off x="3814359" y="1860966"/>
                  <a:ext cx="488333" cy="488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624" extrusionOk="0">
                      <a:moveTo>
                        <a:pt x="1312" y="1"/>
                      </a:moveTo>
                      <a:cubicBezTo>
                        <a:pt x="587" y="1"/>
                        <a:pt x="0" y="589"/>
                        <a:pt x="0" y="1312"/>
                      </a:cubicBezTo>
                      <a:cubicBezTo>
                        <a:pt x="0" y="2037"/>
                        <a:pt x="587" y="2624"/>
                        <a:pt x="1312" y="2624"/>
                      </a:cubicBezTo>
                      <a:cubicBezTo>
                        <a:pt x="2037" y="2624"/>
                        <a:pt x="2623" y="2037"/>
                        <a:pt x="2623" y="1312"/>
                      </a:cubicBezTo>
                      <a:cubicBezTo>
                        <a:pt x="2623" y="589"/>
                        <a:pt x="2037" y="1"/>
                        <a:pt x="1312" y="1"/>
                      </a:cubicBezTo>
                      <a:close/>
                    </a:path>
                  </a:pathLst>
                </a:custGeom>
                <a:solidFill>
                  <a:srgbClr val="FCEEB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3448;p36">
                  <a:extLst>
                    <a:ext uri="{FF2B5EF4-FFF2-40B4-BE49-F238E27FC236}">
                      <a16:creationId xmlns:a16="http://schemas.microsoft.com/office/drawing/2014/main" id="{7BFFFCB8-E7EC-47B4-8D05-E3376ED2A033}"/>
                    </a:ext>
                  </a:extLst>
                </p:cNvPr>
                <p:cNvSpPr/>
                <p:nvPr/>
              </p:nvSpPr>
              <p:spPr>
                <a:xfrm>
                  <a:off x="3834086" y="1972815"/>
                  <a:ext cx="204713" cy="124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7" extrusionOk="0">
                      <a:moveTo>
                        <a:pt x="86" y="244"/>
                      </a:moveTo>
                      <a:lnTo>
                        <a:pt x="82" y="255"/>
                      </a:lnTo>
                      <a:cubicBezTo>
                        <a:pt x="1" y="451"/>
                        <a:pt x="154" y="666"/>
                        <a:pt x="368" y="666"/>
                      </a:cubicBezTo>
                      <a:lnTo>
                        <a:pt x="1099" y="666"/>
                      </a:lnTo>
                      <a:lnTo>
                        <a:pt x="583" y="152"/>
                      </a:lnTo>
                      <a:cubicBezTo>
                        <a:pt x="432" y="1"/>
                        <a:pt x="169" y="46"/>
                        <a:pt x="86" y="24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3449;p36">
                  <a:extLst>
                    <a:ext uri="{FF2B5EF4-FFF2-40B4-BE49-F238E27FC236}">
                      <a16:creationId xmlns:a16="http://schemas.microsoft.com/office/drawing/2014/main" id="{40F1A0E9-CD06-4F78-AF50-45741B6D7212}"/>
                    </a:ext>
                  </a:extLst>
                </p:cNvPr>
                <p:cNvSpPr/>
                <p:nvPr/>
              </p:nvSpPr>
              <p:spPr>
                <a:xfrm>
                  <a:off x="4066714" y="1881251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096"/>
                      </a:moveTo>
                      <a:lnTo>
                        <a:pt x="517" y="580"/>
                      </a:lnTo>
                      <a:cubicBezTo>
                        <a:pt x="670" y="429"/>
                        <a:pt x="621" y="171"/>
                        <a:pt x="423" y="83"/>
                      </a:cubicBezTo>
                      <a:lnTo>
                        <a:pt x="414" y="79"/>
                      </a:lnTo>
                      <a:cubicBezTo>
                        <a:pt x="216" y="0"/>
                        <a:pt x="1" y="154"/>
                        <a:pt x="1" y="36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3450;p36">
                  <a:extLst>
                    <a:ext uri="{FF2B5EF4-FFF2-40B4-BE49-F238E27FC236}">
                      <a16:creationId xmlns:a16="http://schemas.microsoft.com/office/drawing/2014/main" id="{A51C7DA8-8E13-4AFD-B2BD-941EBC611AEA}"/>
                    </a:ext>
                  </a:extLst>
                </p:cNvPr>
                <p:cNvSpPr/>
                <p:nvPr/>
              </p:nvSpPr>
              <p:spPr>
                <a:xfrm>
                  <a:off x="3925462" y="1881251"/>
                  <a:ext cx="124689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7" extrusionOk="0">
                      <a:moveTo>
                        <a:pt x="154" y="580"/>
                      </a:moveTo>
                      <a:lnTo>
                        <a:pt x="670" y="1096"/>
                      </a:lnTo>
                      <a:lnTo>
                        <a:pt x="670" y="367"/>
                      </a:lnTo>
                      <a:cubicBezTo>
                        <a:pt x="670" y="154"/>
                        <a:pt x="455" y="0"/>
                        <a:pt x="256" y="79"/>
                      </a:cubicBezTo>
                      <a:lnTo>
                        <a:pt x="246" y="83"/>
                      </a:lnTo>
                      <a:cubicBezTo>
                        <a:pt x="49" y="171"/>
                        <a:pt x="0" y="429"/>
                        <a:pt x="154" y="580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3451;p36">
                  <a:extLst>
                    <a:ext uri="{FF2B5EF4-FFF2-40B4-BE49-F238E27FC236}">
                      <a16:creationId xmlns:a16="http://schemas.microsoft.com/office/drawing/2014/main" id="{866BF298-C36D-4D7A-844B-932CB0E2E954}"/>
                    </a:ext>
                  </a:extLst>
                </p:cNvPr>
                <p:cNvSpPr/>
                <p:nvPr/>
              </p:nvSpPr>
              <p:spPr>
                <a:xfrm>
                  <a:off x="3925462" y="2125235"/>
                  <a:ext cx="124689" cy="20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5" extrusionOk="0">
                      <a:moveTo>
                        <a:pt x="670" y="1"/>
                      </a:moveTo>
                      <a:lnTo>
                        <a:pt x="154" y="515"/>
                      </a:lnTo>
                      <a:cubicBezTo>
                        <a:pt x="0" y="666"/>
                        <a:pt x="49" y="926"/>
                        <a:pt x="246" y="1012"/>
                      </a:cubicBezTo>
                      <a:lnTo>
                        <a:pt x="256" y="1016"/>
                      </a:lnTo>
                      <a:cubicBezTo>
                        <a:pt x="455" y="1095"/>
                        <a:pt x="670" y="943"/>
                        <a:pt x="670" y="728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3452;p36">
                  <a:extLst>
                    <a:ext uri="{FF2B5EF4-FFF2-40B4-BE49-F238E27FC236}">
                      <a16:creationId xmlns:a16="http://schemas.microsoft.com/office/drawing/2014/main" id="{C890CAEC-BC58-4985-8163-11538CB47E0B}"/>
                    </a:ext>
                  </a:extLst>
                </p:cNvPr>
                <p:cNvSpPr/>
                <p:nvPr/>
              </p:nvSpPr>
              <p:spPr>
                <a:xfrm>
                  <a:off x="3834086" y="2113324"/>
                  <a:ext cx="204713" cy="12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9" extrusionOk="0">
                      <a:moveTo>
                        <a:pt x="1099" y="1"/>
                      </a:moveTo>
                      <a:lnTo>
                        <a:pt x="370" y="1"/>
                      </a:lnTo>
                      <a:cubicBezTo>
                        <a:pt x="157" y="1"/>
                        <a:pt x="1" y="216"/>
                        <a:pt x="82" y="415"/>
                      </a:cubicBezTo>
                      <a:lnTo>
                        <a:pt x="86" y="425"/>
                      </a:lnTo>
                      <a:cubicBezTo>
                        <a:pt x="169" y="624"/>
                        <a:pt x="429" y="668"/>
                        <a:pt x="583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3453;p36">
                  <a:extLst>
                    <a:ext uri="{FF2B5EF4-FFF2-40B4-BE49-F238E27FC236}">
                      <a16:creationId xmlns:a16="http://schemas.microsoft.com/office/drawing/2014/main" id="{DFA3F5D0-173D-4ED4-8D94-835C411CA41E}"/>
                    </a:ext>
                  </a:extLst>
                </p:cNvPr>
                <p:cNvSpPr/>
                <p:nvPr/>
              </p:nvSpPr>
              <p:spPr>
                <a:xfrm>
                  <a:off x="4066714" y="2125235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"/>
                      </a:moveTo>
                      <a:lnTo>
                        <a:pt x="1" y="730"/>
                      </a:lnTo>
                      <a:cubicBezTo>
                        <a:pt x="1" y="943"/>
                        <a:pt x="216" y="1097"/>
                        <a:pt x="414" y="1016"/>
                      </a:cubicBezTo>
                      <a:lnTo>
                        <a:pt x="423" y="1014"/>
                      </a:lnTo>
                      <a:cubicBezTo>
                        <a:pt x="621" y="926"/>
                        <a:pt x="670" y="668"/>
                        <a:pt x="517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3454;p36">
                  <a:extLst>
                    <a:ext uri="{FF2B5EF4-FFF2-40B4-BE49-F238E27FC236}">
                      <a16:creationId xmlns:a16="http://schemas.microsoft.com/office/drawing/2014/main" id="{9A21384D-5CD1-41F9-85DC-3C065DA14548}"/>
                    </a:ext>
                  </a:extLst>
                </p:cNvPr>
                <p:cNvSpPr/>
                <p:nvPr/>
              </p:nvSpPr>
              <p:spPr>
                <a:xfrm>
                  <a:off x="4078625" y="1972443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670"/>
                      </a:moveTo>
                      <a:lnTo>
                        <a:pt x="730" y="670"/>
                      </a:lnTo>
                      <a:cubicBezTo>
                        <a:pt x="943" y="670"/>
                        <a:pt x="1097" y="453"/>
                        <a:pt x="1016" y="257"/>
                      </a:cubicBezTo>
                      <a:lnTo>
                        <a:pt x="1011" y="246"/>
                      </a:lnTo>
                      <a:cubicBezTo>
                        <a:pt x="926" y="48"/>
                        <a:pt x="666" y="1"/>
                        <a:pt x="515" y="15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3455;p36">
                  <a:extLst>
                    <a:ext uri="{FF2B5EF4-FFF2-40B4-BE49-F238E27FC236}">
                      <a16:creationId xmlns:a16="http://schemas.microsoft.com/office/drawing/2014/main" id="{F435F248-B697-4A95-86F8-34601122154B}"/>
                    </a:ext>
                  </a:extLst>
                </p:cNvPr>
                <p:cNvSpPr/>
                <p:nvPr/>
              </p:nvSpPr>
              <p:spPr>
                <a:xfrm>
                  <a:off x="4078625" y="2113324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1"/>
                      </a:moveTo>
                      <a:lnTo>
                        <a:pt x="515" y="517"/>
                      </a:lnTo>
                      <a:cubicBezTo>
                        <a:pt x="666" y="670"/>
                        <a:pt x="926" y="621"/>
                        <a:pt x="1011" y="425"/>
                      </a:cubicBezTo>
                      <a:lnTo>
                        <a:pt x="1016" y="415"/>
                      </a:lnTo>
                      <a:cubicBezTo>
                        <a:pt x="1097" y="216"/>
                        <a:pt x="943" y="1"/>
                        <a:pt x="730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" name="Google Shape;3456;p36">
                <a:extLst>
                  <a:ext uri="{FF2B5EF4-FFF2-40B4-BE49-F238E27FC236}">
                    <a16:creationId xmlns:a16="http://schemas.microsoft.com/office/drawing/2014/main" id="{AA9E1D35-8787-4C6F-BA23-0A170FB37EF5}"/>
                  </a:ext>
                </a:extLst>
              </p:cNvPr>
              <p:cNvGrpSpPr/>
              <p:nvPr/>
            </p:nvGrpSpPr>
            <p:grpSpPr>
              <a:xfrm>
                <a:off x="1960054" y="3327845"/>
                <a:ext cx="566868" cy="566504"/>
                <a:chOff x="1960054" y="3327845"/>
                <a:chExt cx="566868" cy="566504"/>
              </a:xfrm>
            </p:grpSpPr>
            <p:sp>
              <p:nvSpPr>
                <p:cNvPr id="37" name="Google Shape;3457;p36">
                  <a:extLst>
                    <a:ext uri="{FF2B5EF4-FFF2-40B4-BE49-F238E27FC236}">
                      <a16:creationId xmlns:a16="http://schemas.microsoft.com/office/drawing/2014/main" id="{A104C9B1-1BE4-41BC-BD78-513FD297FEAC}"/>
                    </a:ext>
                  </a:extLst>
                </p:cNvPr>
                <p:cNvSpPr/>
                <p:nvPr/>
              </p:nvSpPr>
              <p:spPr>
                <a:xfrm>
                  <a:off x="1960054" y="3327845"/>
                  <a:ext cx="566868" cy="56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6" h="3044" extrusionOk="0">
                      <a:moveTo>
                        <a:pt x="1523" y="1"/>
                      </a:moveTo>
                      <a:cubicBezTo>
                        <a:pt x="683" y="1"/>
                        <a:pt x="0" y="681"/>
                        <a:pt x="0" y="1521"/>
                      </a:cubicBezTo>
                      <a:cubicBezTo>
                        <a:pt x="0" y="2363"/>
                        <a:pt x="683" y="3044"/>
                        <a:pt x="1523" y="3044"/>
                      </a:cubicBezTo>
                      <a:cubicBezTo>
                        <a:pt x="2363" y="3044"/>
                        <a:pt x="3046" y="2363"/>
                        <a:pt x="3046" y="1521"/>
                      </a:cubicBezTo>
                      <a:cubicBezTo>
                        <a:pt x="3046" y="681"/>
                        <a:pt x="2363" y="1"/>
                        <a:pt x="1523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458;p36">
                  <a:extLst>
                    <a:ext uri="{FF2B5EF4-FFF2-40B4-BE49-F238E27FC236}">
                      <a16:creationId xmlns:a16="http://schemas.microsoft.com/office/drawing/2014/main" id="{46638F71-5B57-469D-8B81-ECB5F137E5B1}"/>
                    </a:ext>
                  </a:extLst>
                </p:cNvPr>
                <p:cNvSpPr/>
                <p:nvPr/>
              </p:nvSpPr>
              <p:spPr>
                <a:xfrm>
                  <a:off x="1999322" y="3366741"/>
                  <a:ext cx="488333" cy="488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624" extrusionOk="0">
                      <a:moveTo>
                        <a:pt x="1312" y="1"/>
                      </a:moveTo>
                      <a:cubicBezTo>
                        <a:pt x="587" y="1"/>
                        <a:pt x="0" y="589"/>
                        <a:pt x="0" y="1312"/>
                      </a:cubicBezTo>
                      <a:cubicBezTo>
                        <a:pt x="0" y="2037"/>
                        <a:pt x="587" y="2624"/>
                        <a:pt x="1312" y="2624"/>
                      </a:cubicBezTo>
                      <a:cubicBezTo>
                        <a:pt x="2037" y="2624"/>
                        <a:pt x="2623" y="2037"/>
                        <a:pt x="2623" y="1312"/>
                      </a:cubicBezTo>
                      <a:cubicBezTo>
                        <a:pt x="2623" y="589"/>
                        <a:pt x="2037" y="1"/>
                        <a:pt x="1312" y="1"/>
                      </a:cubicBezTo>
                      <a:close/>
                    </a:path>
                  </a:pathLst>
                </a:custGeom>
                <a:solidFill>
                  <a:srgbClr val="FCEEB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459;p36">
                  <a:extLst>
                    <a:ext uri="{FF2B5EF4-FFF2-40B4-BE49-F238E27FC236}">
                      <a16:creationId xmlns:a16="http://schemas.microsoft.com/office/drawing/2014/main" id="{3B7ACAD5-91DF-419B-8473-AE693B4AFED4}"/>
                    </a:ext>
                  </a:extLst>
                </p:cNvPr>
                <p:cNvSpPr/>
                <p:nvPr/>
              </p:nvSpPr>
              <p:spPr>
                <a:xfrm>
                  <a:off x="2019048" y="3478590"/>
                  <a:ext cx="204713" cy="124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7" extrusionOk="0">
                      <a:moveTo>
                        <a:pt x="86" y="244"/>
                      </a:moveTo>
                      <a:lnTo>
                        <a:pt x="82" y="255"/>
                      </a:lnTo>
                      <a:cubicBezTo>
                        <a:pt x="1" y="451"/>
                        <a:pt x="154" y="666"/>
                        <a:pt x="368" y="666"/>
                      </a:cubicBezTo>
                      <a:lnTo>
                        <a:pt x="1099" y="666"/>
                      </a:lnTo>
                      <a:lnTo>
                        <a:pt x="583" y="152"/>
                      </a:lnTo>
                      <a:cubicBezTo>
                        <a:pt x="432" y="1"/>
                        <a:pt x="169" y="46"/>
                        <a:pt x="86" y="24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460;p36">
                  <a:extLst>
                    <a:ext uri="{FF2B5EF4-FFF2-40B4-BE49-F238E27FC236}">
                      <a16:creationId xmlns:a16="http://schemas.microsoft.com/office/drawing/2014/main" id="{117447CD-A017-4B0F-AAC9-257A9E88EBAD}"/>
                    </a:ext>
                  </a:extLst>
                </p:cNvPr>
                <p:cNvSpPr/>
                <p:nvPr/>
              </p:nvSpPr>
              <p:spPr>
                <a:xfrm>
                  <a:off x="2251677" y="3387026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096"/>
                      </a:moveTo>
                      <a:lnTo>
                        <a:pt x="517" y="580"/>
                      </a:lnTo>
                      <a:cubicBezTo>
                        <a:pt x="670" y="429"/>
                        <a:pt x="621" y="171"/>
                        <a:pt x="423" y="83"/>
                      </a:cubicBezTo>
                      <a:lnTo>
                        <a:pt x="414" y="79"/>
                      </a:lnTo>
                      <a:cubicBezTo>
                        <a:pt x="216" y="0"/>
                        <a:pt x="1" y="154"/>
                        <a:pt x="1" y="36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3461;p36">
                  <a:extLst>
                    <a:ext uri="{FF2B5EF4-FFF2-40B4-BE49-F238E27FC236}">
                      <a16:creationId xmlns:a16="http://schemas.microsoft.com/office/drawing/2014/main" id="{F4DDB166-E2CC-4C4B-8552-A5052C1783FC}"/>
                    </a:ext>
                  </a:extLst>
                </p:cNvPr>
                <p:cNvSpPr/>
                <p:nvPr/>
              </p:nvSpPr>
              <p:spPr>
                <a:xfrm>
                  <a:off x="2110425" y="3387026"/>
                  <a:ext cx="124689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7" extrusionOk="0">
                      <a:moveTo>
                        <a:pt x="154" y="580"/>
                      </a:moveTo>
                      <a:lnTo>
                        <a:pt x="670" y="1096"/>
                      </a:lnTo>
                      <a:lnTo>
                        <a:pt x="670" y="367"/>
                      </a:lnTo>
                      <a:cubicBezTo>
                        <a:pt x="670" y="154"/>
                        <a:pt x="455" y="0"/>
                        <a:pt x="256" y="79"/>
                      </a:cubicBezTo>
                      <a:lnTo>
                        <a:pt x="246" y="83"/>
                      </a:lnTo>
                      <a:cubicBezTo>
                        <a:pt x="49" y="171"/>
                        <a:pt x="0" y="429"/>
                        <a:pt x="154" y="580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3462;p36">
                  <a:extLst>
                    <a:ext uri="{FF2B5EF4-FFF2-40B4-BE49-F238E27FC236}">
                      <a16:creationId xmlns:a16="http://schemas.microsoft.com/office/drawing/2014/main" id="{9FBB57A6-443F-4743-A810-368DBD3E5F8B}"/>
                    </a:ext>
                  </a:extLst>
                </p:cNvPr>
                <p:cNvSpPr/>
                <p:nvPr/>
              </p:nvSpPr>
              <p:spPr>
                <a:xfrm>
                  <a:off x="2110425" y="3631010"/>
                  <a:ext cx="124689" cy="20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095" extrusionOk="0">
                      <a:moveTo>
                        <a:pt x="670" y="1"/>
                      </a:moveTo>
                      <a:lnTo>
                        <a:pt x="154" y="515"/>
                      </a:lnTo>
                      <a:cubicBezTo>
                        <a:pt x="0" y="666"/>
                        <a:pt x="49" y="926"/>
                        <a:pt x="246" y="1012"/>
                      </a:cubicBezTo>
                      <a:lnTo>
                        <a:pt x="256" y="1016"/>
                      </a:lnTo>
                      <a:cubicBezTo>
                        <a:pt x="455" y="1095"/>
                        <a:pt x="670" y="943"/>
                        <a:pt x="670" y="728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3463;p36">
                  <a:extLst>
                    <a:ext uri="{FF2B5EF4-FFF2-40B4-BE49-F238E27FC236}">
                      <a16:creationId xmlns:a16="http://schemas.microsoft.com/office/drawing/2014/main" id="{14A48783-A26D-4985-9861-149280B915B8}"/>
                    </a:ext>
                  </a:extLst>
                </p:cNvPr>
                <p:cNvSpPr/>
                <p:nvPr/>
              </p:nvSpPr>
              <p:spPr>
                <a:xfrm>
                  <a:off x="2019048" y="3619099"/>
                  <a:ext cx="204713" cy="12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669" extrusionOk="0">
                      <a:moveTo>
                        <a:pt x="1099" y="1"/>
                      </a:moveTo>
                      <a:lnTo>
                        <a:pt x="370" y="1"/>
                      </a:lnTo>
                      <a:cubicBezTo>
                        <a:pt x="157" y="1"/>
                        <a:pt x="1" y="216"/>
                        <a:pt x="82" y="415"/>
                      </a:cubicBezTo>
                      <a:lnTo>
                        <a:pt x="86" y="425"/>
                      </a:lnTo>
                      <a:cubicBezTo>
                        <a:pt x="169" y="624"/>
                        <a:pt x="429" y="668"/>
                        <a:pt x="583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3464;p36">
                  <a:extLst>
                    <a:ext uri="{FF2B5EF4-FFF2-40B4-BE49-F238E27FC236}">
                      <a16:creationId xmlns:a16="http://schemas.microsoft.com/office/drawing/2014/main" id="{2A36EF20-0013-4455-9E1C-1058D740CCC7}"/>
                    </a:ext>
                  </a:extLst>
                </p:cNvPr>
                <p:cNvSpPr/>
                <p:nvPr/>
              </p:nvSpPr>
              <p:spPr>
                <a:xfrm>
                  <a:off x="2251677" y="3631010"/>
                  <a:ext cx="124875" cy="204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097" extrusionOk="0">
                      <a:moveTo>
                        <a:pt x="1" y="1"/>
                      </a:moveTo>
                      <a:lnTo>
                        <a:pt x="1" y="730"/>
                      </a:lnTo>
                      <a:cubicBezTo>
                        <a:pt x="1" y="943"/>
                        <a:pt x="216" y="1097"/>
                        <a:pt x="414" y="1016"/>
                      </a:cubicBezTo>
                      <a:lnTo>
                        <a:pt x="423" y="1014"/>
                      </a:lnTo>
                      <a:cubicBezTo>
                        <a:pt x="621" y="926"/>
                        <a:pt x="670" y="668"/>
                        <a:pt x="517" y="517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3465;p36">
                  <a:extLst>
                    <a:ext uri="{FF2B5EF4-FFF2-40B4-BE49-F238E27FC236}">
                      <a16:creationId xmlns:a16="http://schemas.microsoft.com/office/drawing/2014/main" id="{A208CCC5-6B47-48DD-87AF-2A01CB44FF4E}"/>
                    </a:ext>
                  </a:extLst>
                </p:cNvPr>
                <p:cNvSpPr/>
                <p:nvPr/>
              </p:nvSpPr>
              <p:spPr>
                <a:xfrm>
                  <a:off x="2263587" y="3478218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670"/>
                      </a:moveTo>
                      <a:lnTo>
                        <a:pt x="730" y="670"/>
                      </a:lnTo>
                      <a:cubicBezTo>
                        <a:pt x="943" y="670"/>
                        <a:pt x="1097" y="453"/>
                        <a:pt x="1016" y="257"/>
                      </a:cubicBezTo>
                      <a:lnTo>
                        <a:pt x="1011" y="246"/>
                      </a:lnTo>
                      <a:cubicBezTo>
                        <a:pt x="926" y="48"/>
                        <a:pt x="666" y="1"/>
                        <a:pt x="515" y="154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3466;p36">
                  <a:extLst>
                    <a:ext uri="{FF2B5EF4-FFF2-40B4-BE49-F238E27FC236}">
                      <a16:creationId xmlns:a16="http://schemas.microsoft.com/office/drawing/2014/main" id="{76AA33A5-2FBB-4467-A6EE-ADA7D3D600A4}"/>
                    </a:ext>
                  </a:extLst>
                </p:cNvPr>
                <p:cNvSpPr/>
                <p:nvPr/>
              </p:nvSpPr>
              <p:spPr>
                <a:xfrm>
                  <a:off x="2263587" y="3619099"/>
                  <a:ext cx="204154" cy="12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671" extrusionOk="0">
                      <a:moveTo>
                        <a:pt x="1" y="1"/>
                      </a:moveTo>
                      <a:lnTo>
                        <a:pt x="515" y="517"/>
                      </a:lnTo>
                      <a:cubicBezTo>
                        <a:pt x="666" y="670"/>
                        <a:pt x="926" y="621"/>
                        <a:pt x="1011" y="425"/>
                      </a:cubicBezTo>
                      <a:lnTo>
                        <a:pt x="1016" y="415"/>
                      </a:lnTo>
                      <a:cubicBezTo>
                        <a:pt x="1097" y="216"/>
                        <a:pt x="943" y="1"/>
                        <a:pt x="730" y="1"/>
                      </a:cubicBezTo>
                      <a:close/>
                    </a:path>
                  </a:pathLst>
                </a:custGeom>
                <a:solidFill>
                  <a:srgbClr val="F2BC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4125258" y="5084320"/>
            <a:ext cx="1811188" cy="1383106"/>
            <a:chOff x="9277833" y="2146300"/>
            <a:chExt cx="1811188" cy="1383106"/>
          </a:xfrm>
        </p:grpSpPr>
        <p:sp>
          <p:nvSpPr>
            <p:cNvPr id="58" name="Google Shape;3364;p36">
              <a:extLst>
                <a:ext uri="{FF2B5EF4-FFF2-40B4-BE49-F238E27FC236}">
                  <a16:creationId xmlns:a16="http://schemas.microsoft.com/office/drawing/2014/main" id="{FB345104-87EA-4334-ACF6-102F85EEEB0A}"/>
                </a:ext>
              </a:extLst>
            </p:cNvPr>
            <p:cNvSpPr/>
            <p:nvPr/>
          </p:nvSpPr>
          <p:spPr>
            <a:xfrm>
              <a:off x="9277833" y="2337307"/>
              <a:ext cx="1779216" cy="1192099"/>
            </a:xfrm>
            <a:custGeom>
              <a:avLst/>
              <a:gdLst/>
              <a:ahLst/>
              <a:cxnLst/>
              <a:rect l="l" t="t" r="r" b="b"/>
              <a:pathLst>
                <a:path w="20516" h="13746" extrusionOk="0">
                  <a:moveTo>
                    <a:pt x="8310" y="0"/>
                  </a:moveTo>
                  <a:cubicBezTo>
                    <a:pt x="3558" y="0"/>
                    <a:pt x="0" y="2266"/>
                    <a:pt x="657" y="5820"/>
                  </a:cubicBezTo>
                  <a:cubicBezTo>
                    <a:pt x="1464" y="10176"/>
                    <a:pt x="7415" y="13746"/>
                    <a:pt x="12343" y="13746"/>
                  </a:cubicBezTo>
                  <a:cubicBezTo>
                    <a:pt x="14356" y="13746"/>
                    <a:pt x="16198" y="13150"/>
                    <a:pt x="17449" y="11770"/>
                  </a:cubicBezTo>
                  <a:cubicBezTo>
                    <a:pt x="20515" y="8382"/>
                    <a:pt x="17513" y="1455"/>
                    <a:pt x="11352" y="294"/>
                  </a:cubicBezTo>
                  <a:cubicBezTo>
                    <a:pt x="10306" y="95"/>
                    <a:pt x="9283" y="0"/>
                    <a:pt x="831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3365;p36">
              <a:extLst>
                <a:ext uri="{FF2B5EF4-FFF2-40B4-BE49-F238E27FC236}">
                  <a16:creationId xmlns:a16="http://schemas.microsoft.com/office/drawing/2014/main" id="{34E9B1C9-604B-4BF3-B699-AE5CFCFC7341}"/>
                </a:ext>
              </a:extLst>
            </p:cNvPr>
            <p:cNvGrpSpPr/>
            <p:nvPr/>
          </p:nvGrpSpPr>
          <p:grpSpPr>
            <a:xfrm>
              <a:off x="9840934" y="2146300"/>
              <a:ext cx="1248087" cy="1043111"/>
              <a:chOff x="4547045" y="1758980"/>
              <a:chExt cx="691185" cy="577670"/>
            </a:xfrm>
          </p:grpSpPr>
          <p:sp>
            <p:nvSpPr>
              <p:cNvPr id="60" name="Google Shape;3366;p36">
                <a:extLst>
                  <a:ext uri="{FF2B5EF4-FFF2-40B4-BE49-F238E27FC236}">
                    <a16:creationId xmlns:a16="http://schemas.microsoft.com/office/drawing/2014/main" id="{5E6A26CB-4A07-4326-8258-B31019F7BE40}"/>
                  </a:ext>
                </a:extLst>
              </p:cNvPr>
              <p:cNvSpPr/>
              <p:nvPr/>
            </p:nvSpPr>
            <p:spPr>
              <a:xfrm>
                <a:off x="4547045" y="1758980"/>
                <a:ext cx="341870" cy="559804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3008" extrusionOk="0">
                    <a:moveTo>
                      <a:pt x="1836" y="203"/>
                    </a:moveTo>
                    <a:cubicBezTo>
                      <a:pt x="1229" y="0"/>
                      <a:pt x="527" y="461"/>
                      <a:pt x="262" y="1233"/>
                    </a:cubicBezTo>
                    <a:cubicBezTo>
                      <a:pt x="0" y="2007"/>
                      <a:pt x="277" y="2798"/>
                      <a:pt x="883" y="300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367;p36">
                <a:extLst>
                  <a:ext uri="{FF2B5EF4-FFF2-40B4-BE49-F238E27FC236}">
                    <a16:creationId xmlns:a16="http://schemas.microsoft.com/office/drawing/2014/main" id="{83D0C80F-9107-445F-A156-C1B02EBFEDDE}"/>
                  </a:ext>
                </a:extLst>
              </p:cNvPr>
              <p:cNvSpPr/>
              <p:nvPr/>
            </p:nvSpPr>
            <p:spPr>
              <a:xfrm>
                <a:off x="4583148" y="1803087"/>
                <a:ext cx="291809" cy="477918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568" extrusionOk="0">
                    <a:moveTo>
                      <a:pt x="1568" y="181"/>
                    </a:moveTo>
                    <a:cubicBezTo>
                      <a:pt x="1024" y="0"/>
                      <a:pt x="471" y="363"/>
                      <a:pt x="235" y="1058"/>
                    </a:cubicBezTo>
                    <a:cubicBezTo>
                      <a:pt x="0" y="1753"/>
                      <a:pt x="216" y="2380"/>
                      <a:pt x="759" y="2568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68;p36">
                <a:extLst>
                  <a:ext uri="{FF2B5EF4-FFF2-40B4-BE49-F238E27FC236}">
                    <a16:creationId xmlns:a16="http://schemas.microsoft.com/office/drawing/2014/main" id="{18ABF987-44DA-4F2C-A6B9-FE11257C0308}"/>
                  </a:ext>
                </a:extLst>
              </p:cNvPr>
              <p:cNvSpPr/>
              <p:nvPr/>
            </p:nvSpPr>
            <p:spPr>
              <a:xfrm>
                <a:off x="4713606" y="2021761"/>
                <a:ext cx="40756" cy="2512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5" extrusionOk="0">
                    <a:moveTo>
                      <a:pt x="65" y="113"/>
                    </a:moveTo>
                    <a:cubicBezTo>
                      <a:pt x="24" y="100"/>
                      <a:pt x="1" y="66"/>
                      <a:pt x="11" y="39"/>
                    </a:cubicBezTo>
                    <a:cubicBezTo>
                      <a:pt x="20" y="11"/>
                      <a:pt x="58" y="0"/>
                      <a:pt x="99" y="13"/>
                    </a:cubicBezTo>
                    <a:cubicBezTo>
                      <a:pt x="137" y="26"/>
                      <a:pt x="218" y="79"/>
                      <a:pt x="210" y="107"/>
                    </a:cubicBezTo>
                    <a:cubicBezTo>
                      <a:pt x="199" y="135"/>
                      <a:pt x="105" y="126"/>
                      <a:pt x="65" y="113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69;p36">
                <a:extLst>
                  <a:ext uri="{FF2B5EF4-FFF2-40B4-BE49-F238E27FC236}">
                    <a16:creationId xmlns:a16="http://schemas.microsoft.com/office/drawing/2014/main" id="{5B374A4B-249C-4565-AAB1-D2A63C54D263}"/>
                  </a:ext>
                </a:extLst>
              </p:cNvPr>
              <p:cNvSpPr/>
              <p:nvPr/>
            </p:nvSpPr>
            <p:spPr>
              <a:xfrm>
                <a:off x="4733519" y="1984726"/>
                <a:ext cx="38337" cy="3163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0" extrusionOk="0">
                    <a:moveTo>
                      <a:pt x="47" y="112"/>
                    </a:moveTo>
                    <a:cubicBezTo>
                      <a:pt x="13" y="88"/>
                      <a:pt x="0" y="50"/>
                      <a:pt x="15" y="26"/>
                    </a:cubicBezTo>
                    <a:cubicBezTo>
                      <a:pt x="32" y="3"/>
                      <a:pt x="73" y="1"/>
                      <a:pt x="107" y="24"/>
                    </a:cubicBezTo>
                    <a:cubicBezTo>
                      <a:pt x="141" y="50"/>
                      <a:pt x="205" y="120"/>
                      <a:pt x="190" y="144"/>
                    </a:cubicBezTo>
                    <a:cubicBezTo>
                      <a:pt x="173" y="169"/>
                      <a:pt x="81" y="135"/>
                      <a:pt x="47" y="11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70;p36">
                <a:extLst>
                  <a:ext uri="{FF2B5EF4-FFF2-40B4-BE49-F238E27FC236}">
                    <a16:creationId xmlns:a16="http://schemas.microsoft.com/office/drawing/2014/main" id="{0D4341BA-D414-47A6-9DA2-1302E98F770D}"/>
                  </a:ext>
                </a:extLst>
              </p:cNvPr>
              <p:cNvSpPr/>
              <p:nvPr/>
            </p:nvSpPr>
            <p:spPr>
              <a:xfrm>
                <a:off x="4766832" y="1952716"/>
                <a:ext cx="31637" cy="381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05" extrusionOk="0">
                    <a:moveTo>
                      <a:pt x="24" y="109"/>
                    </a:moveTo>
                    <a:cubicBezTo>
                      <a:pt x="1" y="75"/>
                      <a:pt x="1" y="34"/>
                      <a:pt x="24" y="17"/>
                    </a:cubicBezTo>
                    <a:cubicBezTo>
                      <a:pt x="48" y="0"/>
                      <a:pt x="86" y="13"/>
                      <a:pt x="109" y="47"/>
                    </a:cubicBezTo>
                    <a:cubicBezTo>
                      <a:pt x="135" y="81"/>
                      <a:pt x="169" y="173"/>
                      <a:pt x="143" y="188"/>
                    </a:cubicBezTo>
                    <a:cubicBezTo>
                      <a:pt x="120" y="205"/>
                      <a:pt x="48" y="143"/>
                      <a:pt x="24" y="10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71;p36">
                <a:extLst>
                  <a:ext uri="{FF2B5EF4-FFF2-40B4-BE49-F238E27FC236}">
                    <a16:creationId xmlns:a16="http://schemas.microsoft.com/office/drawing/2014/main" id="{BD4B3A99-DB7B-4C48-B24B-25A322FA48F9}"/>
                  </a:ext>
                </a:extLst>
              </p:cNvPr>
              <p:cNvSpPr/>
              <p:nvPr/>
            </p:nvSpPr>
            <p:spPr>
              <a:xfrm>
                <a:off x="4807774" y="1941177"/>
                <a:ext cx="22705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8" extrusionOk="0">
                    <a:moveTo>
                      <a:pt x="9" y="92"/>
                    </a:moveTo>
                    <a:cubicBezTo>
                      <a:pt x="0" y="51"/>
                      <a:pt x="17" y="13"/>
                      <a:pt x="45" y="7"/>
                    </a:cubicBezTo>
                    <a:cubicBezTo>
                      <a:pt x="73" y="0"/>
                      <a:pt x="105" y="28"/>
                      <a:pt x="113" y="69"/>
                    </a:cubicBezTo>
                    <a:cubicBezTo>
                      <a:pt x="122" y="109"/>
                      <a:pt x="118" y="207"/>
                      <a:pt x="88" y="211"/>
                    </a:cubicBezTo>
                    <a:cubicBezTo>
                      <a:pt x="60" y="218"/>
                      <a:pt x="17" y="133"/>
                      <a:pt x="9" y="9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72;p36">
                <a:extLst>
                  <a:ext uri="{FF2B5EF4-FFF2-40B4-BE49-F238E27FC236}">
                    <a16:creationId xmlns:a16="http://schemas.microsoft.com/office/drawing/2014/main" id="{00045D45-F407-4EB2-9A6D-C84FA18F42CF}"/>
                  </a:ext>
                </a:extLst>
              </p:cNvPr>
              <p:cNvSpPr/>
              <p:nvPr/>
            </p:nvSpPr>
            <p:spPr>
              <a:xfrm>
                <a:off x="4708023" y="2063448"/>
                <a:ext cx="4001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14" extrusionOk="0">
                    <a:moveTo>
                      <a:pt x="82" y="4"/>
                    </a:moveTo>
                    <a:cubicBezTo>
                      <a:pt x="39" y="0"/>
                      <a:pt x="5" y="24"/>
                      <a:pt x="3" y="51"/>
                    </a:cubicBezTo>
                    <a:cubicBezTo>
                      <a:pt x="1" y="81"/>
                      <a:pt x="33" y="107"/>
                      <a:pt x="76" y="109"/>
                    </a:cubicBezTo>
                    <a:cubicBezTo>
                      <a:pt x="116" y="113"/>
                      <a:pt x="210" y="94"/>
                      <a:pt x="212" y="64"/>
                    </a:cubicBezTo>
                    <a:cubicBezTo>
                      <a:pt x="214" y="34"/>
                      <a:pt x="123" y="7"/>
                      <a:pt x="82" y="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3;p36">
                <a:extLst>
                  <a:ext uri="{FF2B5EF4-FFF2-40B4-BE49-F238E27FC236}">
                    <a16:creationId xmlns:a16="http://schemas.microsoft.com/office/drawing/2014/main" id="{87E5E0E0-908E-41DE-BEA9-221C5C15F4C3}"/>
                  </a:ext>
                </a:extLst>
              </p:cNvPr>
              <p:cNvSpPr/>
              <p:nvPr/>
            </p:nvSpPr>
            <p:spPr>
              <a:xfrm>
                <a:off x="4713606" y="2104205"/>
                <a:ext cx="41129" cy="2438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31" extrusionOk="0">
                    <a:moveTo>
                      <a:pt x="67" y="18"/>
                    </a:moveTo>
                    <a:cubicBezTo>
                      <a:pt x="26" y="31"/>
                      <a:pt x="1" y="63"/>
                      <a:pt x="9" y="90"/>
                    </a:cubicBezTo>
                    <a:cubicBezTo>
                      <a:pt x="18" y="118"/>
                      <a:pt x="58" y="131"/>
                      <a:pt x="99" y="120"/>
                    </a:cubicBezTo>
                    <a:cubicBezTo>
                      <a:pt x="137" y="107"/>
                      <a:pt x="220" y="56"/>
                      <a:pt x="212" y="29"/>
                    </a:cubicBezTo>
                    <a:cubicBezTo>
                      <a:pt x="201" y="1"/>
                      <a:pt x="105" y="5"/>
                      <a:pt x="67" y="18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74;p36">
                <a:extLst>
                  <a:ext uri="{FF2B5EF4-FFF2-40B4-BE49-F238E27FC236}">
                    <a16:creationId xmlns:a16="http://schemas.microsoft.com/office/drawing/2014/main" id="{A252A7EF-BA8E-402B-94F9-772B30FA87F6}"/>
                  </a:ext>
                </a:extLst>
              </p:cNvPr>
              <p:cNvSpPr/>
              <p:nvPr/>
            </p:nvSpPr>
            <p:spPr>
              <a:xfrm>
                <a:off x="4739475" y="2129701"/>
                <a:ext cx="36662" cy="33499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80" extrusionOk="0">
                    <a:moveTo>
                      <a:pt x="41" y="69"/>
                    </a:moveTo>
                    <a:cubicBezTo>
                      <a:pt x="11" y="96"/>
                      <a:pt x="0" y="135"/>
                      <a:pt x="20" y="158"/>
                    </a:cubicBezTo>
                    <a:cubicBezTo>
                      <a:pt x="39" y="179"/>
                      <a:pt x="79" y="175"/>
                      <a:pt x="111" y="150"/>
                    </a:cubicBezTo>
                    <a:cubicBezTo>
                      <a:pt x="141" y="122"/>
                      <a:pt x="197" y="43"/>
                      <a:pt x="180" y="22"/>
                    </a:cubicBezTo>
                    <a:cubicBezTo>
                      <a:pt x="160" y="0"/>
                      <a:pt x="73" y="43"/>
                      <a:pt x="41" y="6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75;p36">
                <a:extLst>
                  <a:ext uri="{FF2B5EF4-FFF2-40B4-BE49-F238E27FC236}">
                    <a16:creationId xmlns:a16="http://schemas.microsoft.com/office/drawing/2014/main" id="{66309D74-6062-4BCA-B862-B11BA69CEF0A}"/>
                  </a:ext>
                </a:extLst>
              </p:cNvPr>
              <p:cNvSpPr/>
              <p:nvPr/>
            </p:nvSpPr>
            <p:spPr>
              <a:xfrm>
                <a:off x="4622788" y="1863757"/>
                <a:ext cx="485914" cy="460982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477" extrusionOk="0">
                    <a:moveTo>
                      <a:pt x="2611" y="467"/>
                    </a:moveTo>
                    <a:cubicBezTo>
                      <a:pt x="2174" y="0"/>
                      <a:pt x="1338" y="69"/>
                      <a:pt x="736" y="621"/>
                    </a:cubicBezTo>
                    <a:cubicBezTo>
                      <a:pt x="137" y="1176"/>
                      <a:pt x="0" y="2005"/>
                      <a:pt x="433" y="2476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76;p36">
                <a:extLst>
                  <a:ext uri="{FF2B5EF4-FFF2-40B4-BE49-F238E27FC236}">
                    <a16:creationId xmlns:a16="http://schemas.microsoft.com/office/drawing/2014/main" id="{C5AD90B3-4A27-400B-A361-2B1A210E4416}"/>
                  </a:ext>
                </a:extLst>
              </p:cNvPr>
              <p:cNvSpPr/>
              <p:nvPr/>
            </p:nvSpPr>
            <p:spPr>
              <a:xfrm>
                <a:off x="4660567" y="1901537"/>
                <a:ext cx="416870" cy="39659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131" extrusionOk="0">
                    <a:moveTo>
                      <a:pt x="2239" y="420"/>
                    </a:moveTo>
                    <a:cubicBezTo>
                      <a:pt x="1847" y="0"/>
                      <a:pt x="1190" y="53"/>
                      <a:pt x="650" y="552"/>
                    </a:cubicBezTo>
                    <a:cubicBezTo>
                      <a:pt x="111" y="1051"/>
                      <a:pt x="0" y="1704"/>
                      <a:pt x="386" y="2131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377;p36">
                <a:extLst>
                  <a:ext uri="{FF2B5EF4-FFF2-40B4-BE49-F238E27FC236}">
                    <a16:creationId xmlns:a16="http://schemas.microsoft.com/office/drawing/2014/main" id="{9280A78C-237B-409B-88E7-2ECD2BDDE9D3}"/>
                  </a:ext>
                </a:extLst>
              </p:cNvPr>
              <p:cNvSpPr/>
              <p:nvPr/>
            </p:nvSpPr>
            <p:spPr>
              <a:xfrm>
                <a:off x="4841087" y="2068101"/>
                <a:ext cx="34615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5" extrusionOk="0">
                    <a:moveTo>
                      <a:pt x="35" y="112"/>
                    </a:moveTo>
                    <a:cubicBezTo>
                      <a:pt x="9" y="82"/>
                      <a:pt x="0" y="41"/>
                      <a:pt x="22" y="22"/>
                    </a:cubicBezTo>
                    <a:cubicBezTo>
                      <a:pt x="43" y="1"/>
                      <a:pt x="84" y="9"/>
                      <a:pt x="113" y="41"/>
                    </a:cubicBezTo>
                    <a:cubicBezTo>
                      <a:pt x="141" y="71"/>
                      <a:pt x="186" y="156"/>
                      <a:pt x="167" y="176"/>
                    </a:cubicBezTo>
                    <a:cubicBezTo>
                      <a:pt x="145" y="195"/>
                      <a:pt x="62" y="144"/>
                      <a:pt x="35" y="11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378;p36">
                <a:extLst>
                  <a:ext uri="{FF2B5EF4-FFF2-40B4-BE49-F238E27FC236}">
                    <a16:creationId xmlns:a16="http://schemas.microsoft.com/office/drawing/2014/main" id="{AE43E5BB-C6D9-4DD8-BFB9-B948DB53276B}"/>
                  </a:ext>
                </a:extLst>
              </p:cNvPr>
              <p:cNvSpPr/>
              <p:nvPr/>
            </p:nvSpPr>
            <p:spPr>
              <a:xfrm>
                <a:off x="4876818" y="2045210"/>
                <a:ext cx="28660" cy="39826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14" extrusionOk="0">
                    <a:moveTo>
                      <a:pt x="17" y="105"/>
                    </a:moveTo>
                    <a:cubicBezTo>
                      <a:pt x="0" y="66"/>
                      <a:pt x="5" y="26"/>
                      <a:pt x="30" y="13"/>
                    </a:cubicBezTo>
                    <a:cubicBezTo>
                      <a:pt x="58" y="0"/>
                      <a:pt x="94" y="17"/>
                      <a:pt x="113" y="55"/>
                    </a:cubicBezTo>
                    <a:cubicBezTo>
                      <a:pt x="130" y="92"/>
                      <a:pt x="154" y="186"/>
                      <a:pt x="128" y="198"/>
                    </a:cubicBezTo>
                    <a:cubicBezTo>
                      <a:pt x="101" y="213"/>
                      <a:pt x="37" y="141"/>
                      <a:pt x="17" y="10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379;p36">
                <a:extLst>
                  <a:ext uri="{FF2B5EF4-FFF2-40B4-BE49-F238E27FC236}">
                    <a16:creationId xmlns:a16="http://schemas.microsoft.com/office/drawing/2014/main" id="{B432D4BD-38FB-47FE-9939-6438F4E8E54D}"/>
                  </a:ext>
                </a:extLst>
              </p:cNvPr>
              <p:cNvSpPr/>
              <p:nvPr/>
            </p:nvSpPr>
            <p:spPr>
              <a:xfrm>
                <a:off x="4919994" y="2034043"/>
                <a:ext cx="21588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6" extrusionOk="0">
                    <a:moveTo>
                      <a:pt x="7" y="83"/>
                    </a:moveTo>
                    <a:cubicBezTo>
                      <a:pt x="1" y="43"/>
                      <a:pt x="22" y="5"/>
                      <a:pt x="50" y="2"/>
                    </a:cubicBezTo>
                    <a:cubicBezTo>
                      <a:pt x="80" y="0"/>
                      <a:pt x="107" y="30"/>
                      <a:pt x="112" y="71"/>
                    </a:cubicBezTo>
                    <a:cubicBezTo>
                      <a:pt x="116" y="113"/>
                      <a:pt x="103" y="207"/>
                      <a:pt x="75" y="211"/>
                    </a:cubicBezTo>
                    <a:cubicBezTo>
                      <a:pt x="46" y="216"/>
                      <a:pt x="11" y="126"/>
                      <a:pt x="7" y="83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380;p36">
                <a:extLst>
                  <a:ext uri="{FF2B5EF4-FFF2-40B4-BE49-F238E27FC236}">
                    <a16:creationId xmlns:a16="http://schemas.microsoft.com/office/drawing/2014/main" id="{5B496630-2C57-4E6E-ACC1-F4DB15FF045B}"/>
                  </a:ext>
                </a:extLst>
              </p:cNvPr>
              <p:cNvSpPr/>
              <p:nvPr/>
            </p:nvSpPr>
            <p:spPr>
              <a:xfrm>
                <a:off x="4958517" y="2042790"/>
                <a:ext cx="24379" cy="40571"/>
              </a:xfrm>
              <a:custGeom>
                <a:avLst/>
                <a:gdLst/>
                <a:ahLst/>
                <a:cxnLst/>
                <a:rect l="l" t="t" r="r" b="b"/>
                <a:pathLst>
                  <a:path w="131" h="218" extrusionOk="0">
                    <a:moveTo>
                      <a:pt x="18" y="64"/>
                    </a:moveTo>
                    <a:cubicBezTo>
                      <a:pt x="28" y="26"/>
                      <a:pt x="63" y="0"/>
                      <a:pt x="90" y="9"/>
                    </a:cubicBezTo>
                    <a:cubicBezTo>
                      <a:pt x="118" y="17"/>
                      <a:pt x="131" y="56"/>
                      <a:pt x="120" y="96"/>
                    </a:cubicBezTo>
                    <a:cubicBezTo>
                      <a:pt x="107" y="135"/>
                      <a:pt x="58" y="218"/>
                      <a:pt x="28" y="209"/>
                    </a:cubicBezTo>
                    <a:cubicBezTo>
                      <a:pt x="1" y="201"/>
                      <a:pt x="5" y="105"/>
                      <a:pt x="18" y="6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381;p36">
                <a:extLst>
                  <a:ext uri="{FF2B5EF4-FFF2-40B4-BE49-F238E27FC236}">
                    <a16:creationId xmlns:a16="http://schemas.microsoft.com/office/drawing/2014/main" id="{85FCEFD0-CD39-415F-98B8-63E9D127933C}"/>
                  </a:ext>
                </a:extLst>
              </p:cNvPr>
              <p:cNvSpPr/>
              <p:nvPr/>
            </p:nvSpPr>
            <p:spPr>
              <a:xfrm>
                <a:off x="4815218" y="2102344"/>
                <a:ext cx="39082" cy="3070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5" extrusionOk="0">
                    <a:moveTo>
                      <a:pt x="107" y="21"/>
                    </a:moveTo>
                    <a:cubicBezTo>
                      <a:pt x="71" y="0"/>
                      <a:pt x="31" y="2"/>
                      <a:pt x="16" y="28"/>
                    </a:cubicBezTo>
                    <a:cubicBezTo>
                      <a:pt x="1" y="51"/>
                      <a:pt x="16" y="90"/>
                      <a:pt x="52" y="113"/>
                    </a:cubicBezTo>
                    <a:cubicBezTo>
                      <a:pt x="86" y="134"/>
                      <a:pt x="178" y="164"/>
                      <a:pt x="193" y="139"/>
                    </a:cubicBezTo>
                    <a:cubicBezTo>
                      <a:pt x="210" y="113"/>
                      <a:pt x="144" y="45"/>
                      <a:pt x="107" y="2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382;p36">
                <a:extLst>
                  <a:ext uri="{FF2B5EF4-FFF2-40B4-BE49-F238E27FC236}">
                    <a16:creationId xmlns:a16="http://schemas.microsoft.com/office/drawing/2014/main" id="{280A4C43-CE2F-419B-AB05-56654B347D03}"/>
                  </a:ext>
                </a:extLst>
              </p:cNvPr>
              <p:cNvSpPr/>
              <p:nvPr/>
            </p:nvSpPr>
            <p:spPr>
              <a:xfrm>
                <a:off x="4800144" y="2144404"/>
                <a:ext cx="40756" cy="2270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2" extrusionOk="0">
                    <a:moveTo>
                      <a:pt x="90" y="9"/>
                    </a:moveTo>
                    <a:cubicBezTo>
                      <a:pt x="50" y="0"/>
                      <a:pt x="11" y="17"/>
                      <a:pt x="7" y="47"/>
                    </a:cubicBezTo>
                    <a:cubicBezTo>
                      <a:pt x="1" y="75"/>
                      <a:pt x="28" y="105"/>
                      <a:pt x="69" y="113"/>
                    </a:cubicBezTo>
                    <a:cubicBezTo>
                      <a:pt x="110" y="122"/>
                      <a:pt x="208" y="115"/>
                      <a:pt x="212" y="85"/>
                    </a:cubicBezTo>
                    <a:cubicBezTo>
                      <a:pt x="218" y="56"/>
                      <a:pt x="131" y="17"/>
                      <a:pt x="90" y="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383;p36">
                <a:extLst>
                  <a:ext uri="{FF2B5EF4-FFF2-40B4-BE49-F238E27FC236}">
                    <a16:creationId xmlns:a16="http://schemas.microsoft.com/office/drawing/2014/main" id="{C0015A39-6A0E-4FBD-A6BD-433A5C1288FF}"/>
                  </a:ext>
                </a:extLst>
              </p:cNvPr>
              <p:cNvSpPr/>
              <p:nvPr/>
            </p:nvSpPr>
            <p:spPr>
              <a:xfrm>
                <a:off x="4806099" y="2185161"/>
                <a:ext cx="40756" cy="22891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3" extrusionOk="0">
                    <a:moveTo>
                      <a:pt x="69" y="9"/>
                    </a:moveTo>
                    <a:cubicBezTo>
                      <a:pt x="28" y="18"/>
                      <a:pt x="1" y="48"/>
                      <a:pt x="7" y="78"/>
                    </a:cubicBezTo>
                    <a:cubicBezTo>
                      <a:pt x="14" y="105"/>
                      <a:pt x="52" y="122"/>
                      <a:pt x="92" y="114"/>
                    </a:cubicBezTo>
                    <a:cubicBezTo>
                      <a:pt x="133" y="105"/>
                      <a:pt x="218" y="63"/>
                      <a:pt x="212" y="33"/>
                    </a:cubicBezTo>
                    <a:cubicBezTo>
                      <a:pt x="205" y="5"/>
                      <a:pt x="109" y="1"/>
                      <a:pt x="69" y="9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384;p36">
                <a:extLst>
                  <a:ext uri="{FF2B5EF4-FFF2-40B4-BE49-F238E27FC236}">
                    <a16:creationId xmlns:a16="http://schemas.microsoft.com/office/drawing/2014/main" id="{8454D705-33D6-4D87-A59C-1B0B76E1AFD5}"/>
                  </a:ext>
                </a:extLst>
              </p:cNvPr>
              <p:cNvSpPr/>
              <p:nvPr/>
            </p:nvSpPr>
            <p:spPr>
              <a:xfrm>
                <a:off x="4674711" y="2019713"/>
                <a:ext cx="563518" cy="31693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703" extrusionOk="0">
                    <a:moveTo>
                      <a:pt x="3027" y="950"/>
                    </a:moveTo>
                    <a:cubicBezTo>
                      <a:pt x="2861" y="333"/>
                      <a:pt x="2089" y="1"/>
                      <a:pt x="1300" y="207"/>
                    </a:cubicBezTo>
                    <a:cubicBezTo>
                      <a:pt x="511" y="414"/>
                      <a:pt x="1" y="1084"/>
                      <a:pt x="161" y="1702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385;p36">
                <a:extLst>
                  <a:ext uri="{FF2B5EF4-FFF2-40B4-BE49-F238E27FC236}">
                    <a16:creationId xmlns:a16="http://schemas.microsoft.com/office/drawing/2014/main" id="{4B49D929-4312-49A7-BE45-6EE45B39EB54}"/>
                  </a:ext>
                </a:extLst>
              </p:cNvPr>
              <p:cNvSpPr/>
              <p:nvPr/>
            </p:nvSpPr>
            <p:spPr>
              <a:xfrm>
                <a:off x="4716398" y="2055446"/>
                <a:ext cx="480517" cy="271341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458" extrusionOk="0">
                    <a:moveTo>
                      <a:pt x="2581" y="817"/>
                    </a:moveTo>
                    <a:cubicBezTo>
                      <a:pt x="2432" y="261"/>
                      <a:pt x="1826" y="0"/>
                      <a:pt x="1116" y="188"/>
                    </a:cubicBezTo>
                    <a:cubicBezTo>
                      <a:pt x="406" y="374"/>
                      <a:pt x="1" y="900"/>
                      <a:pt x="144" y="1457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386;p36">
                <a:extLst>
                  <a:ext uri="{FF2B5EF4-FFF2-40B4-BE49-F238E27FC236}">
                    <a16:creationId xmlns:a16="http://schemas.microsoft.com/office/drawing/2014/main" id="{9F4DBB30-CA16-493E-BA33-86A47D3EAC7F}"/>
                  </a:ext>
                </a:extLst>
              </p:cNvPr>
              <p:cNvSpPr/>
              <p:nvPr/>
            </p:nvSpPr>
            <p:spPr>
              <a:xfrm>
                <a:off x="4940279" y="2178833"/>
                <a:ext cx="23635" cy="40757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9" extrusionOk="0">
                    <a:moveTo>
                      <a:pt x="11" y="95"/>
                    </a:moveTo>
                    <a:cubicBezTo>
                      <a:pt x="1" y="54"/>
                      <a:pt x="15" y="16"/>
                      <a:pt x="45" y="7"/>
                    </a:cubicBezTo>
                    <a:cubicBezTo>
                      <a:pt x="73" y="1"/>
                      <a:pt x="105" y="26"/>
                      <a:pt x="116" y="67"/>
                    </a:cubicBezTo>
                    <a:cubicBezTo>
                      <a:pt x="126" y="107"/>
                      <a:pt x="126" y="203"/>
                      <a:pt x="99" y="210"/>
                    </a:cubicBezTo>
                    <a:cubicBezTo>
                      <a:pt x="69" y="218"/>
                      <a:pt x="22" y="133"/>
                      <a:pt x="11" y="9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387;p36">
                <a:extLst>
                  <a:ext uri="{FF2B5EF4-FFF2-40B4-BE49-F238E27FC236}">
                    <a16:creationId xmlns:a16="http://schemas.microsoft.com/office/drawing/2014/main" id="{B5BD2586-8CAA-4650-9198-F6CD9ACDF774}"/>
                  </a:ext>
                </a:extLst>
              </p:cNvPr>
              <p:cNvSpPr/>
              <p:nvPr/>
            </p:nvSpPr>
            <p:spPr>
              <a:xfrm>
                <a:off x="4982711" y="2175669"/>
                <a:ext cx="20099" cy="3945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12" extrusionOk="0">
                    <a:moveTo>
                      <a:pt x="1" y="75"/>
                    </a:moveTo>
                    <a:cubicBezTo>
                      <a:pt x="1" y="35"/>
                      <a:pt x="26" y="1"/>
                      <a:pt x="54" y="1"/>
                    </a:cubicBezTo>
                    <a:cubicBezTo>
                      <a:pt x="84" y="3"/>
                      <a:pt x="107" y="35"/>
                      <a:pt x="107" y="77"/>
                    </a:cubicBezTo>
                    <a:cubicBezTo>
                      <a:pt x="107" y="118"/>
                      <a:pt x="82" y="212"/>
                      <a:pt x="54" y="210"/>
                    </a:cubicBezTo>
                    <a:cubicBezTo>
                      <a:pt x="28" y="210"/>
                      <a:pt x="1" y="118"/>
                      <a:pt x="1" y="75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388;p36">
                <a:extLst>
                  <a:ext uri="{FF2B5EF4-FFF2-40B4-BE49-F238E27FC236}">
                    <a16:creationId xmlns:a16="http://schemas.microsoft.com/office/drawing/2014/main" id="{B534C89E-3267-4C14-BFCC-10812C0D19DF}"/>
                  </a:ext>
                </a:extLst>
              </p:cNvPr>
              <p:cNvSpPr/>
              <p:nvPr/>
            </p:nvSpPr>
            <p:spPr>
              <a:xfrm>
                <a:off x="5020862" y="2184416"/>
                <a:ext cx="26427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216" extrusionOk="0">
                    <a:moveTo>
                      <a:pt x="28" y="60"/>
                    </a:moveTo>
                    <a:cubicBezTo>
                      <a:pt x="43" y="22"/>
                      <a:pt x="77" y="1"/>
                      <a:pt x="105" y="11"/>
                    </a:cubicBezTo>
                    <a:cubicBezTo>
                      <a:pt x="133" y="22"/>
                      <a:pt x="141" y="60"/>
                      <a:pt x="126" y="99"/>
                    </a:cubicBezTo>
                    <a:cubicBezTo>
                      <a:pt x="111" y="139"/>
                      <a:pt x="56" y="216"/>
                      <a:pt x="28" y="205"/>
                    </a:cubicBezTo>
                    <a:cubicBezTo>
                      <a:pt x="0" y="197"/>
                      <a:pt x="13" y="99"/>
                      <a:pt x="28" y="6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389;p36">
                <a:extLst>
                  <a:ext uri="{FF2B5EF4-FFF2-40B4-BE49-F238E27FC236}">
                    <a16:creationId xmlns:a16="http://schemas.microsoft.com/office/drawing/2014/main" id="{46473BC4-68C7-46D3-B1E3-930A810F0625}"/>
                  </a:ext>
                </a:extLst>
              </p:cNvPr>
              <p:cNvSpPr/>
              <p:nvPr/>
            </p:nvSpPr>
            <p:spPr>
              <a:xfrm>
                <a:off x="5044683" y="2212518"/>
                <a:ext cx="35546" cy="359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93" extrusionOk="0">
                    <a:moveTo>
                      <a:pt x="79" y="37"/>
                    </a:moveTo>
                    <a:cubicBezTo>
                      <a:pt x="109" y="7"/>
                      <a:pt x="150" y="1"/>
                      <a:pt x="169" y="22"/>
                    </a:cubicBezTo>
                    <a:cubicBezTo>
                      <a:pt x="190" y="42"/>
                      <a:pt x="184" y="82"/>
                      <a:pt x="154" y="112"/>
                    </a:cubicBezTo>
                    <a:cubicBezTo>
                      <a:pt x="126" y="142"/>
                      <a:pt x="43" y="193"/>
                      <a:pt x="22" y="172"/>
                    </a:cubicBezTo>
                    <a:cubicBezTo>
                      <a:pt x="0" y="150"/>
                      <a:pt x="50" y="67"/>
                      <a:pt x="79" y="3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390;p36">
                <a:extLst>
                  <a:ext uri="{FF2B5EF4-FFF2-40B4-BE49-F238E27FC236}">
                    <a16:creationId xmlns:a16="http://schemas.microsoft.com/office/drawing/2014/main" id="{CBBEB79F-4E1D-42B1-9470-AC2E4BE75189}"/>
                  </a:ext>
                </a:extLst>
              </p:cNvPr>
              <p:cNvSpPr/>
              <p:nvPr/>
            </p:nvSpPr>
            <p:spPr>
              <a:xfrm>
                <a:off x="4902500" y="2195955"/>
                <a:ext cx="29590" cy="3945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12" extrusionOk="0">
                    <a:moveTo>
                      <a:pt x="112" y="54"/>
                    </a:moveTo>
                    <a:cubicBezTo>
                      <a:pt x="93" y="17"/>
                      <a:pt x="54" y="0"/>
                      <a:pt x="29" y="15"/>
                    </a:cubicBezTo>
                    <a:cubicBezTo>
                      <a:pt x="3" y="30"/>
                      <a:pt x="1" y="71"/>
                      <a:pt x="20" y="107"/>
                    </a:cubicBezTo>
                    <a:cubicBezTo>
                      <a:pt x="41" y="141"/>
                      <a:pt x="110" y="212"/>
                      <a:pt x="133" y="197"/>
                    </a:cubicBezTo>
                    <a:cubicBezTo>
                      <a:pt x="159" y="182"/>
                      <a:pt x="133" y="88"/>
                      <a:pt x="112" y="54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91;p36">
                <a:extLst>
                  <a:ext uri="{FF2B5EF4-FFF2-40B4-BE49-F238E27FC236}">
                    <a16:creationId xmlns:a16="http://schemas.microsoft.com/office/drawing/2014/main" id="{A357C5A8-0E18-408F-9C8F-86B887C35B74}"/>
                  </a:ext>
                </a:extLst>
              </p:cNvPr>
              <p:cNvSpPr/>
              <p:nvPr/>
            </p:nvSpPr>
            <p:spPr>
              <a:xfrm>
                <a:off x="4868071" y="2226476"/>
                <a:ext cx="37407" cy="3349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80" extrusionOk="0">
                    <a:moveTo>
                      <a:pt x="111" y="30"/>
                    </a:moveTo>
                    <a:cubicBezTo>
                      <a:pt x="79" y="5"/>
                      <a:pt x="39" y="1"/>
                      <a:pt x="20" y="24"/>
                    </a:cubicBezTo>
                    <a:cubicBezTo>
                      <a:pt x="0" y="48"/>
                      <a:pt x="11" y="86"/>
                      <a:pt x="45" y="114"/>
                    </a:cubicBezTo>
                    <a:cubicBezTo>
                      <a:pt x="77" y="139"/>
                      <a:pt x="165" y="180"/>
                      <a:pt x="182" y="156"/>
                    </a:cubicBezTo>
                    <a:cubicBezTo>
                      <a:pt x="201" y="133"/>
                      <a:pt x="143" y="56"/>
                      <a:pt x="111" y="3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92;p36">
                <a:extLst>
                  <a:ext uri="{FF2B5EF4-FFF2-40B4-BE49-F238E27FC236}">
                    <a16:creationId xmlns:a16="http://schemas.microsoft.com/office/drawing/2014/main" id="{24D7770B-7709-418F-95BE-A870BA778D9D}"/>
                  </a:ext>
                </a:extLst>
              </p:cNvPr>
              <p:cNvSpPr/>
              <p:nvPr/>
            </p:nvSpPr>
            <p:spPr>
              <a:xfrm>
                <a:off x="4853742" y="2267047"/>
                <a:ext cx="40756" cy="2400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29" extrusionOk="0">
                    <a:moveTo>
                      <a:pt x="94" y="11"/>
                    </a:moveTo>
                    <a:cubicBezTo>
                      <a:pt x="56" y="0"/>
                      <a:pt x="16" y="15"/>
                      <a:pt x="9" y="43"/>
                    </a:cubicBezTo>
                    <a:cubicBezTo>
                      <a:pt x="1" y="71"/>
                      <a:pt x="26" y="103"/>
                      <a:pt x="65" y="113"/>
                    </a:cubicBezTo>
                    <a:cubicBezTo>
                      <a:pt x="105" y="126"/>
                      <a:pt x="201" y="128"/>
                      <a:pt x="210" y="100"/>
                    </a:cubicBezTo>
                    <a:cubicBezTo>
                      <a:pt x="218" y="71"/>
                      <a:pt x="135" y="24"/>
                      <a:pt x="94" y="1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10250625" y="5103769"/>
            <a:ext cx="1472041" cy="1465949"/>
            <a:chOff x="6667931" y="3372521"/>
            <a:chExt cx="1472041" cy="1465949"/>
          </a:xfrm>
        </p:grpSpPr>
        <p:sp>
          <p:nvSpPr>
            <p:cNvPr id="88" name="Google Shape;3393;p36">
              <a:extLst>
                <a:ext uri="{FF2B5EF4-FFF2-40B4-BE49-F238E27FC236}">
                  <a16:creationId xmlns:a16="http://schemas.microsoft.com/office/drawing/2014/main" id="{D7517F9E-4753-4521-9B7B-0F15C96B64FB}"/>
                </a:ext>
              </a:extLst>
            </p:cNvPr>
            <p:cNvSpPr/>
            <p:nvPr/>
          </p:nvSpPr>
          <p:spPr>
            <a:xfrm>
              <a:off x="6667931" y="3468415"/>
              <a:ext cx="1472041" cy="1370055"/>
            </a:xfrm>
            <a:custGeom>
              <a:avLst/>
              <a:gdLst/>
              <a:ahLst/>
              <a:cxnLst/>
              <a:rect l="l" t="t" r="r" b="b"/>
              <a:pathLst>
                <a:path w="16974" h="15798" extrusionOk="0">
                  <a:moveTo>
                    <a:pt x="8490" y="1"/>
                  </a:moveTo>
                  <a:cubicBezTo>
                    <a:pt x="3803" y="1"/>
                    <a:pt x="0" y="3535"/>
                    <a:pt x="0" y="7899"/>
                  </a:cubicBezTo>
                  <a:cubicBezTo>
                    <a:pt x="0" y="12259"/>
                    <a:pt x="3803" y="15798"/>
                    <a:pt x="8490" y="15798"/>
                  </a:cubicBezTo>
                  <a:cubicBezTo>
                    <a:pt x="13176" y="15798"/>
                    <a:pt x="16974" y="12259"/>
                    <a:pt x="16974" y="7899"/>
                  </a:cubicBezTo>
                  <a:cubicBezTo>
                    <a:pt x="16974" y="3535"/>
                    <a:pt x="13176" y="1"/>
                    <a:pt x="849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3394;p36">
              <a:extLst>
                <a:ext uri="{FF2B5EF4-FFF2-40B4-BE49-F238E27FC236}">
                  <a16:creationId xmlns:a16="http://schemas.microsoft.com/office/drawing/2014/main" id="{F8F1B292-CF77-43FA-92F4-FC2AFC62EFB0}"/>
                </a:ext>
              </a:extLst>
            </p:cNvPr>
            <p:cNvGrpSpPr/>
            <p:nvPr/>
          </p:nvGrpSpPr>
          <p:grpSpPr>
            <a:xfrm rot="2846856">
              <a:off x="7166491" y="3463239"/>
              <a:ext cx="982388" cy="800952"/>
              <a:chOff x="5372595" y="2126165"/>
              <a:chExt cx="639820" cy="521652"/>
            </a:xfrm>
          </p:grpSpPr>
          <p:sp>
            <p:nvSpPr>
              <p:cNvPr id="90" name="Google Shape;3395;p36">
                <a:extLst>
                  <a:ext uri="{FF2B5EF4-FFF2-40B4-BE49-F238E27FC236}">
                    <a16:creationId xmlns:a16="http://schemas.microsoft.com/office/drawing/2014/main" id="{7B152A5D-088A-4937-B3F2-076CF09D181F}"/>
                  </a:ext>
                </a:extLst>
              </p:cNvPr>
              <p:cNvSpPr/>
              <p:nvPr/>
            </p:nvSpPr>
            <p:spPr>
              <a:xfrm>
                <a:off x="5372595" y="2384665"/>
                <a:ext cx="298508" cy="263152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414" extrusionOk="0">
                    <a:moveTo>
                      <a:pt x="802" y="0"/>
                    </a:moveTo>
                    <a:cubicBezTo>
                      <a:pt x="713" y="0"/>
                      <a:pt x="623" y="17"/>
                      <a:pt x="535" y="53"/>
                    </a:cubicBezTo>
                    <a:cubicBezTo>
                      <a:pt x="173" y="200"/>
                      <a:pt x="0" y="614"/>
                      <a:pt x="147" y="974"/>
                    </a:cubicBezTo>
                    <a:cubicBezTo>
                      <a:pt x="260" y="1248"/>
                      <a:pt x="523" y="1414"/>
                      <a:pt x="801" y="1414"/>
                    </a:cubicBezTo>
                    <a:cubicBezTo>
                      <a:pt x="891" y="1414"/>
                      <a:pt x="982" y="1396"/>
                      <a:pt x="1071" y="1360"/>
                    </a:cubicBezTo>
                    <a:cubicBezTo>
                      <a:pt x="1431" y="1213"/>
                      <a:pt x="1604" y="799"/>
                      <a:pt x="1457" y="439"/>
                    </a:cubicBezTo>
                    <a:cubicBezTo>
                      <a:pt x="1344" y="166"/>
                      <a:pt x="1080" y="0"/>
                      <a:pt x="802" y="0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96;p36">
                <a:extLst>
                  <a:ext uri="{FF2B5EF4-FFF2-40B4-BE49-F238E27FC236}">
                    <a16:creationId xmlns:a16="http://schemas.microsoft.com/office/drawing/2014/main" id="{A6E3C9FF-0F43-4A5C-AEF5-E705E72D2F23}"/>
                  </a:ext>
                </a:extLst>
              </p:cNvPr>
              <p:cNvSpPr/>
              <p:nvPr/>
            </p:nvSpPr>
            <p:spPr>
              <a:xfrm>
                <a:off x="5509381" y="2501911"/>
                <a:ext cx="73697" cy="7202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87" extrusionOk="0">
                    <a:moveTo>
                      <a:pt x="198" y="0"/>
                    </a:moveTo>
                    <a:cubicBezTo>
                      <a:pt x="190" y="0"/>
                      <a:pt x="182" y="4"/>
                      <a:pt x="178" y="11"/>
                    </a:cubicBezTo>
                    <a:lnTo>
                      <a:pt x="139" y="82"/>
                    </a:lnTo>
                    <a:cubicBezTo>
                      <a:pt x="129" y="105"/>
                      <a:pt x="110" y="122"/>
                      <a:pt x="88" y="135"/>
                    </a:cubicBezTo>
                    <a:lnTo>
                      <a:pt x="16" y="173"/>
                    </a:lnTo>
                    <a:cubicBezTo>
                      <a:pt x="1" y="182"/>
                      <a:pt x="1" y="203"/>
                      <a:pt x="16" y="212"/>
                    </a:cubicBezTo>
                    <a:lnTo>
                      <a:pt x="88" y="252"/>
                    </a:lnTo>
                    <a:cubicBezTo>
                      <a:pt x="110" y="263"/>
                      <a:pt x="129" y="282"/>
                      <a:pt x="139" y="303"/>
                    </a:cubicBezTo>
                    <a:lnTo>
                      <a:pt x="178" y="374"/>
                    </a:lnTo>
                    <a:cubicBezTo>
                      <a:pt x="182" y="382"/>
                      <a:pt x="190" y="387"/>
                      <a:pt x="198" y="387"/>
                    </a:cubicBezTo>
                    <a:cubicBezTo>
                      <a:pt x="206" y="387"/>
                      <a:pt x="214" y="382"/>
                      <a:pt x="218" y="374"/>
                    </a:cubicBezTo>
                    <a:lnTo>
                      <a:pt x="257" y="303"/>
                    </a:lnTo>
                    <a:cubicBezTo>
                      <a:pt x="270" y="282"/>
                      <a:pt x="287" y="263"/>
                      <a:pt x="308" y="252"/>
                    </a:cubicBezTo>
                    <a:lnTo>
                      <a:pt x="380" y="212"/>
                    </a:lnTo>
                    <a:cubicBezTo>
                      <a:pt x="395" y="203"/>
                      <a:pt x="395" y="182"/>
                      <a:pt x="380" y="173"/>
                    </a:cubicBezTo>
                    <a:lnTo>
                      <a:pt x="308" y="135"/>
                    </a:lnTo>
                    <a:cubicBezTo>
                      <a:pt x="287" y="122"/>
                      <a:pt x="270" y="105"/>
                      <a:pt x="257" y="82"/>
                    </a:cubicBezTo>
                    <a:lnTo>
                      <a:pt x="218" y="11"/>
                    </a:lnTo>
                    <a:cubicBezTo>
                      <a:pt x="214" y="4"/>
                      <a:pt x="206" y="0"/>
                      <a:pt x="198" y="0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97;p36">
                <a:extLst>
                  <a:ext uri="{FF2B5EF4-FFF2-40B4-BE49-F238E27FC236}">
                    <a16:creationId xmlns:a16="http://schemas.microsoft.com/office/drawing/2014/main" id="{C3E285D0-BE7F-424C-A173-8C3F95DF9261}"/>
                  </a:ext>
                </a:extLst>
              </p:cNvPr>
              <p:cNvSpPr/>
              <p:nvPr/>
            </p:nvSpPr>
            <p:spPr>
              <a:xfrm>
                <a:off x="5715768" y="2371080"/>
                <a:ext cx="296647" cy="263897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418" extrusionOk="0">
                    <a:moveTo>
                      <a:pt x="799" y="1"/>
                    </a:moveTo>
                    <a:cubicBezTo>
                      <a:pt x="724" y="1"/>
                      <a:pt x="648" y="13"/>
                      <a:pt x="572" y="38"/>
                    </a:cubicBezTo>
                    <a:cubicBezTo>
                      <a:pt x="201" y="162"/>
                      <a:pt x="1" y="565"/>
                      <a:pt x="127" y="936"/>
                    </a:cubicBezTo>
                    <a:cubicBezTo>
                      <a:pt x="225" y="1230"/>
                      <a:pt x="501" y="1417"/>
                      <a:pt x="797" y="1417"/>
                    </a:cubicBezTo>
                    <a:cubicBezTo>
                      <a:pt x="873" y="1417"/>
                      <a:pt x="949" y="1405"/>
                      <a:pt x="1024" y="1380"/>
                    </a:cubicBezTo>
                    <a:cubicBezTo>
                      <a:pt x="1396" y="1256"/>
                      <a:pt x="1594" y="853"/>
                      <a:pt x="1470" y="482"/>
                    </a:cubicBezTo>
                    <a:cubicBezTo>
                      <a:pt x="1370" y="188"/>
                      <a:pt x="1095" y="1"/>
                      <a:pt x="799" y="1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8;p36">
                <a:extLst>
                  <a:ext uri="{FF2B5EF4-FFF2-40B4-BE49-F238E27FC236}">
                    <a16:creationId xmlns:a16="http://schemas.microsoft.com/office/drawing/2014/main" id="{20AD9CE0-BD64-419C-9FAB-5CC2FAE7F612}"/>
                  </a:ext>
                </a:extLst>
              </p:cNvPr>
              <p:cNvSpPr/>
              <p:nvPr/>
            </p:nvSpPr>
            <p:spPr>
              <a:xfrm>
                <a:off x="5822963" y="2501353"/>
                <a:ext cx="73324" cy="7258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0" extrusionOk="0">
                    <a:moveTo>
                      <a:pt x="198" y="1"/>
                    </a:moveTo>
                    <a:cubicBezTo>
                      <a:pt x="190" y="1"/>
                      <a:pt x="182" y="5"/>
                      <a:pt x="178" y="12"/>
                    </a:cubicBezTo>
                    <a:lnTo>
                      <a:pt x="139" y="85"/>
                    </a:lnTo>
                    <a:cubicBezTo>
                      <a:pt x="129" y="106"/>
                      <a:pt x="109" y="123"/>
                      <a:pt x="88" y="136"/>
                    </a:cubicBezTo>
                    <a:lnTo>
                      <a:pt x="16" y="174"/>
                    </a:lnTo>
                    <a:cubicBezTo>
                      <a:pt x="1" y="183"/>
                      <a:pt x="1" y="206"/>
                      <a:pt x="16" y="215"/>
                    </a:cubicBezTo>
                    <a:lnTo>
                      <a:pt x="88" y="253"/>
                    </a:lnTo>
                    <a:cubicBezTo>
                      <a:pt x="109" y="266"/>
                      <a:pt x="126" y="283"/>
                      <a:pt x="139" y="306"/>
                    </a:cubicBezTo>
                    <a:lnTo>
                      <a:pt x="178" y="377"/>
                    </a:lnTo>
                    <a:cubicBezTo>
                      <a:pt x="182" y="385"/>
                      <a:pt x="189" y="390"/>
                      <a:pt x="197" y="390"/>
                    </a:cubicBezTo>
                    <a:cubicBezTo>
                      <a:pt x="204" y="390"/>
                      <a:pt x="212" y="385"/>
                      <a:pt x="216" y="377"/>
                    </a:cubicBezTo>
                    <a:lnTo>
                      <a:pt x="257" y="306"/>
                    </a:lnTo>
                    <a:cubicBezTo>
                      <a:pt x="267" y="285"/>
                      <a:pt x="286" y="266"/>
                      <a:pt x="308" y="255"/>
                    </a:cubicBezTo>
                    <a:lnTo>
                      <a:pt x="378" y="215"/>
                    </a:lnTo>
                    <a:cubicBezTo>
                      <a:pt x="393" y="206"/>
                      <a:pt x="393" y="185"/>
                      <a:pt x="378" y="176"/>
                    </a:cubicBezTo>
                    <a:lnTo>
                      <a:pt x="308" y="138"/>
                    </a:lnTo>
                    <a:cubicBezTo>
                      <a:pt x="286" y="125"/>
                      <a:pt x="267" y="106"/>
                      <a:pt x="257" y="85"/>
                    </a:cubicBezTo>
                    <a:lnTo>
                      <a:pt x="218" y="12"/>
                    </a:lnTo>
                    <a:cubicBezTo>
                      <a:pt x="214" y="5"/>
                      <a:pt x="206" y="1"/>
                      <a:pt x="198" y="1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399;p36">
                <a:extLst>
                  <a:ext uri="{FF2B5EF4-FFF2-40B4-BE49-F238E27FC236}">
                    <a16:creationId xmlns:a16="http://schemas.microsoft.com/office/drawing/2014/main" id="{020C2D4F-CF57-4289-BCD5-9981497191DD}"/>
                  </a:ext>
                </a:extLst>
              </p:cNvPr>
              <p:cNvSpPr/>
              <p:nvPr/>
            </p:nvSpPr>
            <p:spPr>
              <a:xfrm>
                <a:off x="5547159" y="2126165"/>
                <a:ext cx="263335" cy="263152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414" extrusionOk="0">
                    <a:moveTo>
                      <a:pt x="706" y="0"/>
                    </a:moveTo>
                    <a:cubicBezTo>
                      <a:pt x="316" y="0"/>
                      <a:pt x="0" y="318"/>
                      <a:pt x="0" y="708"/>
                    </a:cubicBezTo>
                    <a:cubicBezTo>
                      <a:pt x="0" y="1098"/>
                      <a:pt x="316" y="1414"/>
                      <a:pt x="706" y="1414"/>
                    </a:cubicBezTo>
                    <a:cubicBezTo>
                      <a:pt x="1097" y="1414"/>
                      <a:pt x="1414" y="1098"/>
                      <a:pt x="1414" y="708"/>
                    </a:cubicBezTo>
                    <a:cubicBezTo>
                      <a:pt x="1414" y="318"/>
                      <a:pt x="1097" y="0"/>
                      <a:pt x="706" y="0"/>
                    </a:cubicBezTo>
                    <a:close/>
                  </a:path>
                </a:pathLst>
              </a:custGeom>
              <a:solidFill>
                <a:srgbClr val="7A42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00;p36">
                <a:extLst>
                  <a:ext uri="{FF2B5EF4-FFF2-40B4-BE49-F238E27FC236}">
                    <a16:creationId xmlns:a16="http://schemas.microsoft.com/office/drawing/2014/main" id="{224394F9-F1DD-47B4-B80B-EABA94D22D09}"/>
                  </a:ext>
                </a:extLst>
              </p:cNvPr>
              <p:cNvSpPr/>
              <p:nvPr/>
            </p:nvSpPr>
            <p:spPr>
              <a:xfrm>
                <a:off x="5666265" y="2243039"/>
                <a:ext cx="73510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88" extrusionOk="0">
                    <a:moveTo>
                      <a:pt x="197" y="1"/>
                    </a:moveTo>
                    <a:cubicBezTo>
                      <a:pt x="189" y="1"/>
                      <a:pt x="181" y="4"/>
                      <a:pt x="177" y="12"/>
                    </a:cubicBezTo>
                    <a:lnTo>
                      <a:pt x="139" y="84"/>
                    </a:lnTo>
                    <a:cubicBezTo>
                      <a:pt x="126" y="106"/>
                      <a:pt x="109" y="123"/>
                      <a:pt x="88" y="136"/>
                    </a:cubicBezTo>
                    <a:lnTo>
                      <a:pt x="15" y="174"/>
                    </a:lnTo>
                    <a:cubicBezTo>
                      <a:pt x="0" y="182"/>
                      <a:pt x="0" y="204"/>
                      <a:pt x="15" y="212"/>
                    </a:cubicBezTo>
                    <a:lnTo>
                      <a:pt x="88" y="253"/>
                    </a:lnTo>
                    <a:cubicBezTo>
                      <a:pt x="109" y="264"/>
                      <a:pt x="126" y="283"/>
                      <a:pt x="139" y="304"/>
                    </a:cubicBezTo>
                    <a:lnTo>
                      <a:pt x="177" y="377"/>
                    </a:lnTo>
                    <a:cubicBezTo>
                      <a:pt x="181" y="384"/>
                      <a:pt x="189" y="388"/>
                      <a:pt x="197" y="388"/>
                    </a:cubicBezTo>
                    <a:cubicBezTo>
                      <a:pt x="204" y="388"/>
                      <a:pt x="212" y="384"/>
                      <a:pt x="218" y="377"/>
                    </a:cubicBezTo>
                    <a:lnTo>
                      <a:pt x="256" y="304"/>
                    </a:lnTo>
                    <a:cubicBezTo>
                      <a:pt x="267" y="283"/>
                      <a:pt x="286" y="264"/>
                      <a:pt x="307" y="253"/>
                    </a:cubicBezTo>
                    <a:lnTo>
                      <a:pt x="378" y="212"/>
                    </a:lnTo>
                    <a:cubicBezTo>
                      <a:pt x="395" y="204"/>
                      <a:pt x="395" y="182"/>
                      <a:pt x="378" y="174"/>
                    </a:cubicBezTo>
                    <a:lnTo>
                      <a:pt x="307" y="136"/>
                    </a:lnTo>
                    <a:cubicBezTo>
                      <a:pt x="286" y="123"/>
                      <a:pt x="267" y="106"/>
                      <a:pt x="256" y="84"/>
                    </a:cubicBezTo>
                    <a:lnTo>
                      <a:pt x="218" y="12"/>
                    </a:lnTo>
                    <a:cubicBezTo>
                      <a:pt x="212" y="4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633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9981111" y="2272812"/>
            <a:ext cx="1676796" cy="1402143"/>
            <a:chOff x="3561780" y="2030682"/>
            <a:chExt cx="1676796" cy="1402143"/>
          </a:xfrm>
        </p:grpSpPr>
        <p:sp>
          <p:nvSpPr>
            <p:cNvPr id="97" name="Google Shape;3401;p36">
              <a:extLst>
                <a:ext uri="{FF2B5EF4-FFF2-40B4-BE49-F238E27FC236}">
                  <a16:creationId xmlns:a16="http://schemas.microsoft.com/office/drawing/2014/main" id="{8052A6E7-8904-4E23-BFCC-6A899C8409A4}"/>
                </a:ext>
              </a:extLst>
            </p:cNvPr>
            <p:cNvSpPr/>
            <p:nvPr/>
          </p:nvSpPr>
          <p:spPr>
            <a:xfrm rot="3641564">
              <a:off x="3699106" y="1893356"/>
              <a:ext cx="1402143" cy="1676796"/>
            </a:xfrm>
            <a:custGeom>
              <a:avLst/>
              <a:gdLst/>
              <a:ahLst/>
              <a:cxnLst/>
              <a:rect l="l" t="t" r="r" b="b"/>
              <a:pathLst>
                <a:path w="16168" h="19335" extrusionOk="0">
                  <a:moveTo>
                    <a:pt x="8689" y="0"/>
                  </a:moveTo>
                  <a:cubicBezTo>
                    <a:pt x="8048" y="0"/>
                    <a:pt x="7394" y="156"/>
                    <a:pt x="6742" y="489"/>
                  </a:cubicBezTo>
                  <a:cubicBezTo>
                    <a:pt x="1016" y="3409"/>
                    <a:pt x="0" y="15989"/>
                    <a:pt x="6048" y="18869"/>
                  </a:cubicBezTo>
                  <a:cubicBezTo>
                    <a:pt x="6715" y="19186"/>
                    <a:pt x="7421" y="19335"/>
                    <a:pt x="8135" y="19335"/>
                  </a:cubicBezTo>
                  <a:cubicBezTo>
                    <a:pt x="12031" y="19335"/>
                    <a:pt x="16168" y="14917"/>
                    <a:pt x="15529" y="9472"/>
                  </a:cubicBezTo>
                  <a:cubicBezTo>
                    <a:pt x="14896" y="4082"/>
                    <a:pt x="11964" y="0"/>
                    <a:pt x="868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8" name="Google Shape;3402;p36">
              <a:extLst>
                <a:ext uri="{FF2B5EF4-FFF2-40B4-BE49-F238E27FC236}">
                  <a16:creationId xmlns:a16="http://schemas.microsoft.com/office/drawing/2014/main" id="{F552D74A-C434-4A7C-A66E-A837ED432445}"/>
                </a:ext>
              </a:extLst>
            </p:cNvPr>
            <p:cNvGrpSpPr/>
            <p:nvPr/>
          </p:nvGrpSpPr>
          <p:grpSpPr>
            <a:xfrm>
              <a:off x="4025924" y="2333680"/>
              <a:ext cx="1091636" cy="1034768"/>
              <a:chOff x="2980062" y="2232804"/>
              <a:chExt cx="580081" cy="549940"/>
            </a:xfrm>
          </p:grpSpPr>
          <p:sp>
            <p:nvSpPr>
              <p:cNvPr id="99" name="Google Shape;3403;p36">
                <a:extLst>
                  <a:ext uri="{FF2B5EF4-FFF2-40B4-BE49-F238E27FC236}">
                    <a16:creationId xmlns:a16="http://schemas.microsoft.com/office/drawing/2014/main" id="{D99F57CE-209B-4AF6-9FF7-E3524F1F12AF}"/>
                  </a:ext>
                </a:extLst>
              </p:cNvPr>
              <p:cNvSpPr/>
              <p:nvPr/>
            </p:nvSpPr>
            <p:spPr>
              <a:xfrm>
                <a:off x="3144390" y="2380013"/>
                <a:ext cx="375183" cy="402731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2164" extrusionOk="0">
                    <a:moveTo>
                      <a:pt x="1990" y="1210"/>
                    </a:moveTo>
                    <a:cubicBezTo>
                      <a:pt x="2016" y="1031"/>
                      <a:pt x="1969" y="848"/>
                      <a:pt x="1862" y="700"/>
                    </a:cubicBezTo>
                    <a:cubicBezTo>
                      <a:pt x="1811" y="636"/>
                      <a:pt x="1753" y="579"/>
                      <a:pt x="1689" y="530"/>
                    </a:cubicBezTo>
                    <a:cubicBezTo>
                      <a:pt x="1610" y="470"/>
                      <a:pt x="1527" y="415"/>
                      <a:pt x="1442" y="363"/>
                    </a:cubicBezTo>
                    <a:cubicBezTo>
                      <a:pt x="1367" y="295"/>
                      <a:pt x="1291" y="233"/>
                      <a:pt x="1209" y="176"/>
                    </a:cubicBezTo>
                    <a:cubicBezTo>
                      <a:pt x="1143" y="129"/>
                      <a:pt x="1073" y="91"/>
                      <a:pt x="996" y="61"/>
                    </a:cubicBezTo>
                    <a:cubicBezTo>
                      <a:pt x="823" y="1"/>
                      <a:pt x="636" y="9"/>
                      <a:pt x="469" y="88"/>
                    </a:cubicBezTo>
                    <a:cubicBezTo>
                      <a:pt x="305" y="167"/>
                      <a:pt x="175" y="300"/>
                      <a:pt x="100" y="466"/>
                    </a:cubicBezTo>
                    <a:cubicBezTo>
                      <a:pt x="0" y="690"/>
                      <a:pt x="5" y="944"/>
                      <a:pt x="11" y="1187"/>
                    </a:cubicBezTo>
                    <a:lnTo>
                      <a:pt x="24" y="1728"/>
                    </a:lnTo>
                    <a:cubicBezTo>
                      <a:pt x="26" y="1848"/>
                      <a:pt x="51" y="1982"/>
                      <a:pt x="122" y="2063"/>
                    </a:cubicBezTo>
                    <a:cubicBezTo>
                      <a:pt x="124" y="2065"/>
                      <a:pt x="126" y="2067"/>
                      <a:pt x="126" y="2070"/>
                    </a:cubicBezTo>
                    <a:lnTo>
                      <a:pt x="130" y="2074"/>
                    </a:lnTo>
                    <a:cubicBezTo>
                      <a:pt x="132" y="2076"/>
                      <a:pt x="137" y="2080"/>
                      <a:pt x="141" y="2085"/>
                    </a:cubicBezTo>
                    <a:lnTo>
                      <a:pt x="141" y="2085"/>
                    </a:lnTo>
                    <a:cubicBezTo>
                      <a:pt x="143" y="2087"/>
                      <a:pt x="147" y="2089"/>
                      <a:pt x="152" y="2093"/>
                    </a:cubicBezTo>
                    <a:lnTo>
                      <a:pt x="158" y="2097"/>
                    </a:lnTo>
                    <a:lnTo>
                      <a:pt x="162" y="2102"/>
                    </a:lnTo>
                    <a:cubicBezTo>
                      <a:pt x="167" y="2104"/>
                      <a:pt x="171" y="2106"/>
                      <a:pt x="175" y="2108"/>
                    </a:cubicBezTo>
                    <a:lnTo>
                      <a:pt x="175" y="2108"/>
                    </a:lnTo>
                    <a:cubicBezTo>
                      <a:pt x="179" y="2110"/>
                      <a:pt x="184" y="2114"/>
                      <a:pt x="188" y="2114"/>
                    </a:cubicBezTo>
                    <a:lnTo>
                      <a:pt x="192" y="2116"/>
                    </a:lnTo>
                    <a:lnTo>
                      <a:pt x="199" y="2121"/>
                    </a:lnTo>
                    <a:cubicBezTo>
                      <a:pt x="297" y="2163"/>
                      <a:pt x="435" y="2146"/>
                      <a:pt x="548" y="2116"/>
                    </a:cubicBezTo>
                    <a:lnTo>
                      <a:pt x="1073" y="1971"/>
                    </a:lnTo>
                    <a:cubicBezTo>
                      <a:pt x="1308" y="1905"/>
                      <a:pt x="1553" y="1837"/>
                      <a:pt x="1734" y="1675"/>
                    </a:cubicBezTo>
                    <a:cubicBezTo>
                      <a:pt x="1871" y="1556"/>
                      <a:pt x="1960" y="1391"/>
                      <a:pt x="1990" y="1210"/>
                    </a:cubicBezTo>
                    <a:close/>
                  </a:path>
                </a:pathLst>
              </a:custGeom>
              <a:solidFill>
                <a:srgbClr val="D63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04;p36">
                <a:extLst>
                  <a:ext uri="{FF2B5EF4-FFF2-40B4-BE49-F238E27FC236}">
                    <a16:creationId xmlns:a16="http://schemas.microsoft.com/office/drawing/2014/main" id="{4EEB2588-F690-471C-8BE6-0EC8EF4AA971}"/>
                  </a:ext>
                </a:extLst>
              </p:cNvPr>
              <p:cNvSpPr/>
              <p:nvPr/>
            </p:nvSpPr>
            <p:spPr>
              <a:xfrm>
                <a:off x="3209898" y="2478834"/>
                <a:ext cx="18052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7" extrusionOk="0">
                    <a:moveTo>
                      <a:pt x="68" y="73"/>
                    </a:moveTo>
                    <a:cubicBezTo>
                      <a:pt x="49" y="101"/>
                      <a:pt x="24" y="116"/>
                      <a:pt x="11" y="108"/>
                    </a:cubicBezTo>
                    <a:cubicBezTo>
                      <a:pt x="0" y="99"/>
                      <a:pt x="7" y="69"/>
                      <a:pt x="26" y="44"/>
                    </a:cubicBezTo>
                    <a:cubicBezTo>
                      <a:pt x="45" y="16"/>
                      <a:pt x="71" y="1"/>
                      <a:pt x="83" y="10"/>
                    </a:cubicBezTo>
                    <a:cubicBezTo>
                      <a:pt x="96" y="18"/>
                      <a:pt x="90" y="48"/>
                      <a:pt x="68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05;p36">
                <a:extLst>
                  <a:ext uri="{FF2B5EF4-FFF2-40B4-BE49-F238E27FC236}">
                    <a16:creationId xmlns:a16="http://schemas.microsoft.com/office/drawing/2014/main" id="{0C08CCE2-7036-4A6B-8770-ADA431772B6E}"/>
                  </a:ext>
                </a:extLst>
              </p:cNvPr>
              <p:cNvSpPr/>
              <p:nvPr/>
            </p:nvSpPr>
            <p:spPr>
              <a:xfrm>
                <a:off x="3175283" y="2572631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6"/>
                      <a:pt x="7" y="69"/>
                      <a:pt x="26" y="41"/>
                    </a:cubicBezTo>
                    <a:cubicBezTo>
                      <a:pt x="45" y="15"/>
                      <a:pt x="73" y="0"/>
                      <a:pt x="84" y="9"/>
                    </a:cubicBezTo>
                    <a:cubicBezTo>
                      <a:pt x="97" y="17"/>
                      <a:pt x="90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06;p36">
                <a:extLst>
                  <a:ext uri="{FF2B5EF4-FFF2-40B4-BE49-F238E27FC236}">
                    <a16:creationId xmlns:a16="http://schemas.microsoft.com/office/drawing/2014/main" id="{1F7DD035-659E-4C00-83E9-405725288644}"/>
                  </a:ext>
                </a:extLst>
              </p:cNvPr>
              <p:cNvSpPr/>
              <p:nvPr/>
            </p:nvSpPr>
            <p:spPr>
              <a:xfrm>
                <a:off x="3255865" y="2527036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8"/>
                      <a:pt x="7" y="68"/>
                      <a:pt x="26" y="43"/>
                    </a:cubicBezTo>
                    <a:cubicBezTo>
                      <a:pt x="45" y="15"/>
                      <a:pt x="71" y="0"/>
                      <a:pt x="84" y="9"/>
                    </a:cubicBezTo>
                    <a:cubicBezTo>
                      <a:pt x="94" y="17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07;p36">
                <a:extLst>
                  <a:ext uri="{FF2B5EF4-FFF2-40B4-BE49-F238E27FC236}">
                    <a16:creationId xmlns:a16="http://schemas.microsoft.com/office/drawing/2014/main" id="{787E2F39-673B-4B33-81F4-832442B78C9A}"/>
                  </a:ext>
                </a:extLst>
              </p:cNvPr>
              <p:cNvSpPr/>
              <p:nvPr/>
            </p:nvSpPr>
            <p:spPr>
              <a:xfrm>
                <a:off x="3177330" y="2672197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8" y="73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69"/>
                      <a:pt x="26" y="43"/>
                    </a:cubicBezTo>
                    <a:cubicBezTo>
                      <a:pt x="45" y="15"/>
                      <a:pt x="71" y="1"/>
                      <a:pt x="83" y="9"/>
                    </a:cubicBezTo>
                    <a:cubicBezTo>
                      <a:pt x="94" y="18"/>
                      <a:pt x="88" y="47"/>
                      <a:pt x="68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408;p36">
                <a:extLst>
                  <a:ext uri="{FF2B5EF4-FFF2-40B4-BE49-F238E27FC236}">
                    <a16:creationId xmlns:a16="http://schemas.microsoft.com/office/drawing/2014/main" id="{96A1B5CC-B43B-487B-B699-1290CE62430E}"/>
                  </a:ext>
                </a:extLst>
              </p:cNvPr>
              <p:cNvSpPr/>
              <p:nvPr/>
            </p:nvSpPr>
            <p:spPr>
              <a:xfrm>
                <a:off x="3241163" y="2621391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69" y="73"/>
                    </a:moveTo>
                    <a:cubicBezTo>
                      <a:pt x="50" y="101"/>
                      <a:pt x="24" y="114"/>
                      <a:pt x="11" y="105"/>
                    </a:cubicBezTo>
                    <a:cubicBezTo>
                      <a:pt x="1" y="97"/>
                      <a:pt x="7" y="69"/>
                      <a:pt x="26" y="41"/>
                    </a:cubicBezTo>
                    <a:cubicBezTo>
                      <a:pt x="48" y="16"/>
                      <a:pt x="73" y="1"/>
                      <a:pt x="84" y="9"/>
                    </a:cubicBezTo>
                    <a:cubicBezTo>
                      <a:pt x="97" y="18"/>
                      <a:pt x="90" y="45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409;p36">
                <a:extLst>
                  <a:ext uri="{FF2B5EF4-FFF2-40B4-BE49-F238E27FC236}">
                    <a16:creationId xmlns:a16="http://schemas.microsoft.com/office/drawing/2014/main" id="{15173E55-BB4D-4E59-8C52-B2613C7B027D}"/>
                  </a:ext>
                </a:extLst>
              </p:cNvPr>
              <p:cNvSpPr/>
              <p:nvPr/>
            </p:nvSpPr>
            <p:spPr>
              <a:xfrm>
                <a:off x="3219389" y="2717421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5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3" y="9"/>
                    </a:cubicBezTo>
                    <a:cubicBezTo>
                      <a:pt x="96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410;p36">
                <a:extLst>
                  <a:ext uri="{FF2B5EF4-FFF2-40B4-BE49-F238E27FC236}">
                    <a16:creationId xmlns:a16="http://schemas.microsoft.com/office/drawing/2014/main" id="{560053D9-76C5-4159-AAA6-99D5508D9F23}"/>
                  </a:ext>
                </a:extLst>
              </p:cNvPr>
              <p:cNvSpPr/>
              <p:nvPr/>
            </p:nvSpPr>
            <p:spPr>
              <a:xfrm>
                <a:off x="3337937" y="2573748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1"/>
                      <a:pt x="24" y="116"/>
                      <a:pt x="12" y="105"/>
                    </a:cubicBezTo>
                    <a:cubicBezTo>
                      <a:pt x="1" y="97"/>
                      <a:pt x="7" y="69"/>
                      <a:pt x="27" y="41"/>
                    </a:cubicBezTo>
                    <a:cubicBezTo>
                      <a:pt x="46" y="16"/>
                      <a:pt x="71" y="1"/>
                      <a:pt x="84" y="9"/>
                    </a:cubicBezTo>
                    <a:cubicBezTo>
                      <a:pt x="95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411;p36">
                <a:extLst>
                  <a:ext uri="{FF2B5EF4-FFF2-40B4-BE49-F238E27FC236}">
                    <a16:creationId xmlns:a16="http://schemas.microsoft.com/office/drawing/2014/main" id="{25869127-F6B9-4F9F-A067-6658422FD46F}"/>
                  </a:ext>
                </a:extLst>
              </p:cNvPr>
              <p:cNvSpPr/>
              <p:nvPr/>
            </p:nvSpPr>
            <p:spPr>
              <a:xfrm>
                <a:off x="3283967" y="2666987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71" y="73"/>
                    </a:moveTo>
                    <a:cubicBezTo>
                      <a:pt x="50" y="101"/>
                      <a:pt x="24" y="116"/>
                      <a:pt x="14" y="107"/>
                    </a:cubicBezTo>
                    <a:cubicBezTo>
                      <a:pt x="1" y="99"/>
                      <a:pt x="7" y="69"/>
                      <a:pt x="29" y="43"/>
                    </a:cubicBezTo>
                    <a:cubicBezTo>
                      <a:pt x="48" y="16"/>
                      <a:pt x="73" y="1"/>
                      <a:pt x="86" y="9"/>
                    </a:cubicBezTo>
                    <a:cubicBezTo>
                      <a:pt x="97" y="18"/>
                      <a:pt x="91" y="48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412;p36">
                <a:extLst>
                  <a:ext uri="{FF2B5EF4-FFF2-40B4-BE49-F238E27FC236}">
                    <a16:creationId xmlns:a16="http://schemas.microsoft.com/office/drawing/2014/main" id="{BB2FADC2-8DD1-49CF-B39D-BF9772D22186}"/>
                  </a:ext>
                </a:extLst>
              </p:cNvPr>
              <p:cNvSpPr/>
              <p:nvPr/>
            </p:nvSpPr>
            <p:spPr>
              <a:xfrm>
                <a:off x="3350406" y="2651540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8" y="75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6" y="69"/>
                      <a:pt x="26" y="43"/>
                    </a:cubicBezTo>
                    <a:cubicBezTo>
                      <a:pt x="45" y="16"/>
                      <a:pt x="73" y="1"/>
                      <a:pt x="83" y="9"/>
                    </a:cubicBezTo>
                    <a:cubicBezTo>
                      <a:pt x="96" y="18"/>
                      <a:pt x="90" y="48"/>
                      <a:pt x="68" y="75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413;p36">
                <a:extLst>
                  <a:ext uri="{FF2B5EF4-FFF2-40B4-BE49-F238E27FC236}">
                    <a16:creationId xmlns:a16="http://schemas.microsoft.com/office/drawing/2014/main" id="{9013B6AE-AECB-41E0-A134-DC976D481A5D}"/>
                  </a:ext>
                </a:extLst>
              </p:cNvPr>
              <p:cNvSpPr/>
              <p:nvPr/>
            </p:nvSpPr>
            <p:spPr>
              <a:xfrm>
                <a:off x="3293644" y="2719840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8" y="75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71"/>
                      <a:pt x="26" y="43"/>
                    </a:cubicBezTo>
                    <a:cubicBezTo>
                      <a:pt x="47" y="15"/>
                      <a:pt x="73" y="0"/>
                      <a:pt x="83" y="9"/>
                    </a:cubicBezTo>
                    <a:cubicBezTo>
                      <a:pt x="96" y="18"/>
                      <a:pt x="88" y="47"/>
                      <a:pt x="68" y="75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414;p36">
                <a:extLst>
                  <a:ext uri="{FF2B5EF4-FFF2-40B4-BE49-F238E27FC236}">
                    <a16:creationId xmlns:a16="http://schemas.microsoft.com/office/drawing/2014/main" id="{BEC9F312-9265-4797-B530-910ACD929B29}"/>
                  </a:ext>
                </a:extLst>
              </p:cNvPr>
              <p:cNvSpPr/>
              <p:nvPr/>
            </p:nvSpPr>
            <p:spPr>
              <a:xfrm>
                <a:off x="3443643" y="2651912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7"/>
                    </a:cubicBezTo>
                    <a:cubicBezTo>
                      <a:pt x="0" y="99"/>
                      <a:pt x="7" y="69"/>
                      <a:pt x="26" y="41"/>
                    </a:cubicBezTo>
                    <a:cubicBezTo>
                      <a:pt x="47" y="16"/>
                      <a:pt x="71" y="1"/>
                      <a:pt x="83" y="9"/>
                    </a:cubicBezTo>
                    <a:cubicBezTo>
                      <a:pt x="96" y="18"/>
                      <a:pt x="90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415;p36">
                <a:extLst>
                  <a:ext uri="{FF2B5EF4-FFF2-40B4-BE49-F238E27FC236}">
                    <a16:creationId xmlns:a16="http://schemas.microsoft.com/office/drawing/2014/main" id="{D60324EA-12B7-4EA1-9102-070DE63D777A}"/>
                  </a:ext>
                </a:extLst>
              </p:cNvPr>
              <p:cNvSpPr/>
              <p:nvPr/>
            </p:nvSpPr>
            <p:spPr>
              <a:xfrm>
                <a:off x="3440479" y="2568537"/>
                <a:ext cx="18052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7" extrusionOk="0">
                    <a:moveTo>
                      <a:pt x="71" y="73"/>
                    </a:moveTo>
                    <a:cubicBezTo>
                      <a:pt x="49" y="101"/>
                      <a:pt x="24" y="116"/>
                      <a:pt x="13" y="108"/>
                    </a:cubicBezTo>
                    <a:cubicBezTo>
                      <a:pt x="0" y="97"/>
                      <a:pt x="7" y="69"/>
                      <a:pt x="28" y="41"/>
                    </a:cubicBezTo>
                    <a:cubicBezTo>
                      <a:pt x="47" y="16"/>
                      <a:pt x="73" y="1"/>
                      <a:pt x="83" y="9"/>
                    </a:cubicBezTo>
                    <a:cubicBezTo>
                      <a:pt x="96" y="18"/>
                      <a:pt x="90" y="48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416;p36">
                <a:extLst>
                  <a:ext uri="{FF2B5EF4-FFF2-40B4-BE49-F238E27FC236}">
                    <a16:creationId xmlns:a16="http://schemas.microsoft.com/office/drawing/2014/main" id="{115D76EA-1197-40F5-A3CC-B642A1114853}"/>
                  </a:ext>
                </a:extLst>
              </p:cNvPr>
              <p:cNvSpPr/>
              <p:nvPr/>
            </p:nvSpPr>
            <p:spPr>
              <a:xfrm>
                <a:off x="3378135" y="2694902"/>
                <a:ext cx="18052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6" extrusionOk="0">
                    <a:moveTo>
                      <a:pt x="71" y="73"/>
                    </a:moveTo>
                    <a:cubicBezTo>
                      <a:pt x="52" y="100"/>
                      <a:pt x="26" y="115"/>
                      <a:pt x="13" y="107"/>
                    </a:cubicBezTo>
                    <a:cubicBezTo>
                      <a:pt x="0" y="96"/>
                      <a:pt x="7" y="68"/>
                      <a:pt x="28" y="41"/>
                    </a:cubicBezTo>
                    <a:cubicBezTo>
                      <a:pt x="47" y="15"/>
                      <a:pt x="73" y="0"/>
                      <a:pt x="86" y="9"/>
                    </a:cubicBezTo>
                    <a:cubicBezTo>
                      <a:pt x="96" y="17"/>
                      <a:pt x="90" y="47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417;p36">
                <a:extLst>
                  <a:ext uri="{FF2B5EF4-FFF2-40B4-BE49-F238E27FC236}">
                    <a16:creationId xmlns:a16="http://schemas.microsoft.com/office/drawing/2014/main" id="{D9CB4ED3-9E27-4B4D-85F8-62FE1A0D90C6}"/>
                  </a:ext>
                </a:extLst>
              </p:cNvPr>
              <p:cNvSpPr/>
              <p:nvPr/>
            </p:nvSpPr>
            <p:spPr>
              <a:xfrm>
                <a:off x="3330120" y="2501167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71" y="73"/>
                    </a:moveTo>
                    <a:cubicBezTo>
                      <a:pt x="49" y="98"/>
                      <a:pt x="24" y="113"/>
                      <a:pt x="13" y="105"/>
                    </a:cubicBezTo>
                    <a:cubicBezTo>
                      <a:pt x="0" y="96"/>
                      <a:pt x="7" y="69"/>
                      <a:pt x="28" y="41"/>
                    </a:cubicBezTo>
                    <a:cubicBezTo>
                      <a:pt x="47" y="13"/>
                      <a:pt x="73" y="0"/>
                      <a:pt x="86" y="9"/>
                    </a:cubicBezTo>
                    <a:cubicBezTo>
                      <a:pt x="96" y="17"/>
                      <a:pt x="90" y="45"/>
                      <a:pt x="71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418;p36">
                <a:extLst>
                  <a:ext uri="{FF2B5EF4-FFF2-40B4-BE49-F238E27FC236}">
                    <a16:creationId xmlns:a16="http://schemas.microsoft.com/office/drawing/2014/main" id="{3751F22B-0F62-4624-868E-D3B55221B1E2}"/>
                  </a:ext>
                </a:extLst>
              </p:cNvPr>
              <p:cNvSpPr/>
              <p:nvPr/>
            </p:nvSpPr>
            <p:spPr>
              <a:xfrm>
                <a:off x="3303135" y="2438450"/>
                <a:ext cx="18052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" extrusionOk="0">
                    <a:moveTo>
                      <a:pt x="69" y="73"/>
                    </a:moveTo>
                    <a:cubicBezTo>
                      <a:pt x="49" y="99"/>
                      <a:pt x="24" y="113"/>
                      <a:pt x="11" y="105"/>
                    </a:cubicBezTo>
                    <a:cubicBezTo>
                      <a:pt x="0" y="96"/>
                      <a:pt x="7" y="69"/>
                      <a:pt x="26" y="41"/>
                    </a:cubicBezTo>
                    <a:cubicBezTo>
                      <a:pt x="47" y="13"/>
                      <a:pt x="73" y="0"/>
                      <a:pt x="83" y="9"/>
                    </a:cubicBezTo>
                    <a:cubicBezTo>
                      <a:pt x="96" y="18"/>
                      <a:pt x="90" y="45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419;p36">
                <a:extLst>
                  <a:ext uri="{FF2B5EF4-FFF2-40B4-BE49-F238E27FC236}">
                    <a16:creationId xmlns:a16="http://schemas.microsoft.com/office/drawing/2014/main" id="{E8F3327B-85F1-4DBB-9715-92BD92C742EC}"/>
                  </a:ext>
                </a:extLst>
              </p:cNvPr>
              <p:cNvSpPr/>
              <p:nvPr/>
            </p:nvSpPr>
            <p:spPr>
              <a:xfrm>
                <a:off x="3228881" y="2405881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1"/>
                      <a:pt x="24" y="116"/>
                      <a:pt x="11" y="105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4" y="9"/>
                    </a:cubicBezTo>
                    <a:cubicBezTo>
                      <a:pt x="94" y="18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420;p36">
                <a:extLst>
                  <a:ext uri="{FF2B5EF4-FFF2-40B4-BE49-F238E27FC236}">
                    <a16:creationId xmlns:a16="http://schemas.microsoft.com/office/drawing/2014/main" id="{EC96EC13-2D70-4B74-B293-72ED0AD88E1C}"/>
                  </a:ext>
                </a:extLst>
              </p:cNvPr>
              <p:cNvSpPr/>
              <p:nvPr/>
            </p:nvSpPr>
            <p:spPr>
              <a:xfrm>
                <a:off x="3160953" y="2497631"/>
                <a:ext cx="17680" cy="21588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6" extrusionOk="0">
                    <a:moveTo>
                      <a:pt x="69" y="73"/>
                    </a:moveTo>
                    <a:cubicBezTo>
                      <a:pt x="50" y="100"/>
                      <a:pt x="24" y="115"/>
                      <a:pt x="11" y="107"/>
                    </a:cubicBezTo>
                    <a:cubicBezTo>
                      <a:pt x="1" y="96"/>
                      <a:pt x="7" y="68"/>
                      <a:pt x="26" y="43"/>
                    </a:cubicBezTo>
                    <a:cubicBezTo>
                      <a:pt x="46" y="15"/>
                      <a:pt x="71" y="0"/>
                      <a:pt x="84" y="9"/>
                    </a:cubicBezTo>
                    <a:cubicBezTo>
                      <a:pt x="95" y="17"/>
                      <a:pt x="88" y="47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421;p36">
                <a:extLst>
                  <a:ext uri="{FF2B5EF4-FFF2-40B4-BE49-F238E27FC236}">
                    <a16:creationId xmlns:a16="http://schemas.microsoft.com/office/drawing/2014/main" id="{16F819EE-C494-4687-B8FB-6FB1F7A2368D}"/>
                  </a:ext>
                </a:extLst>
              </p:cNvPr>
              <p:cNvSpPr/>
              <p:nvPr/>
            </p:nvSpPr>
            <p:spPr>
              <a:xfrm>
                <a:off x="3393209" y="2490745"/>
                <a:ext cx="17680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5" h="117" extrusionOk="0">
                    <a:moveTo>
                      <a:pt x="69" y="73"/>
                    </a:moveTo>
                    <a:cubicBezTo>
                      <a:pt x="49" y="101"/>
                      <a:pt x="24" y="116"/>
                      <a:pt x="11" y="108"/>
                    </a:cubicBezTo>
                    <a:cubicBezTo>
                      <a:pt x="0" y="97"/>
                      <a:pt x="7" y="69"/>
                      <a:pt x="26" y="41"/>
                    </a:cubicBezTo>
                    <a:cubicBezTo>
                      <a:pt x="45" y="16"/>
                      <a:pt x="71" y="1"/>
                      <a:pt x="84" y="9"/>
                    </a:cubicBezTo>
                    <a:cubicBezTo>
                      <a:pt x="94" y="18"/>
                      <a:pt x="88" y="48"/>
                      <a:pt x="69" y="73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422;p36">
                <a:extLst>
                  <a:ext uri="{FF2B5EF4-FFF2-40B4-BE49-F238E27FC236}">
                    <a16:creationId xmlns:a16="http://schemas.microsoft.com/office/drawing/2014/main" id="{122E7A70-1E5B-45F2-86E4-08D1B295F4E9}"/>
                  </a:ext>
                </a:extLst>
              </p:cNvPr>
              <p:cNvSpPr/>
              <p:nvPr/>
            </p:nvSpPr>
            <p:spPr>
              <a:xfrm>
                <a:off x="3309091" y="2286402"/>
                <a:ext cx="251052" cy="20787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17" extrusionOk="0">
                    <a:moveTo>
                      <a:pt x="37" y="436"/>
                    </a:moveTo>
                    <a:cubicBezTo>
                      <a:pt x="15" y="382"/>
                      <a:pt x="5" y="327"/>
                      <a:pt x="2" y="272"/>
                    </a:cubicBezTo>
                    <a:cubicBezTo>
                      <a:pt x="0" y="176"/>
                      <a:pt x="54" y="82"/>
                      <a:pt x="101" y="1"/>
                    </a:cubicBezTo>
                    <a:cubicBezTo>
                      <a:pt x="130" y="222"/>
                      <a:pt x="256" y="421"/>
                      <a:pt x="442" y="544"/>
                    </a:cubicBezTo>
                    <a:cubicBezTo>
                      <a:pt x="412" y="523"/>
                      <a:pt x="393" y="491"/>
                      <a:pt x="388" y="455"/>
                    </a:cubicBezTo>
                    <a:cubicBezTo>
                      <a:pt x="359" y="308"/>
                      <a:pt x="393" y="152"/>
                      <a:pt x="480" y="31"/>
                    </a:cubicBezTo>
                    <a:cubicBezTo>
                      <a:pt x="476" y="227"/>
                      <a:pt x="527" y="421"/>
                      <a:pt x="625" y="591"/>
                    </a:cubicBezTo>
                    <a:cubicBezTo>
                      <a:pt x="632" y="602"/>
                      <a:pt x="640" y="613"/>
                      <a:pt x="651" y="623"/>
                    </a:cubicBezTo>
                    <a:cubicBezTo>
                      <a:pt x="664" y="632"/>
                      <a:pt x="678" y="636"/>
                      <a:pt x="693" y="638"/>
                    </a:cubicBezTo>
                    <a:cubicBezTo>
                      <a:pt x="794" y="651"/>
                      <a:pt x="892" y="615"/>
                      <a:pt x="986" y="579"/>
                    </a:cubicBezTo>
                    <a:cubicBezTo>
                      <a:pt x="1067" y="551"/>
                      <a:pt x="1148" y="515"/>
                      <a:pt x="1222" y="472"/>
                    </a:cubicBezTo>
                    <a:cubicBezTo>
                      <a:pt x="1165" y="630"/>
                      <a:pt x="1030" y="747"/>
                      <a:pt x="866" y="781"/>
                    </a:cubicBezTo>
                    <a:cubicBezTo>
                      <a:pt x="902" y="813"/>
                      <a:pt x="949" y="832"/>
                      <a:pt x="998" y="839"/>
                    </a:cubicBezTo>
                    <a:cubicBezTo>
                      <a:pt x="1116" y="858"/>
                      <a:pt x="1237" y="845"/>
                      <a:pt x="1348" y="800"/>
                    </a:cubicBezTo>
                    <a:cubicBezTo>
                      <a:pt x="1337" y="805"/>
                      <a:pt x="1323" y="843"/>
                      <a:pt x="1314" y="854"/>
                    </a:cubicBezTo>
                    <a:cubicBezTo>
                      <a:pt x="1299" y="875"/>
                      <a:pt x="1284" y="898"/>
                      <a:pt x="1267" y="920"/>
                    </a:cubicBezTo>
                    <a:cubicBezTo>
                      <a:pt x="1235" y="965"/>
                      <a:pt x="1197" y="1003"/>
                      <a:pt x="1154" y="1037"/>
                    </a:cubicBezTo>
                    <a:cubicBezTo>
                      <a:pt x="1071" y="1095"/>
                      <a:pt x="969" y="1116"/>
                      <a:pt x="870" y="1099"/>
                    </a:cubicBezTo>
                    <a:cubicBezTo>
                      <a:pt x="670" y="1067"/>
                      <a:pt x="482" y="982"/>
                      <a:pt x="327" y="854"/>
                    </a:cubicBezTo>
                    <a:cubicBezTo>
                      <a:pt x="196" y="741"/>
                      <a:pt x="98" y="598"/>
                      <a:pt x="37" y="438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423;p36">
                <a:extLst>
                  <a:ext uri="{FF2B5EF4-FFF2-40B4-BE49-F238E27FC236}">
                    <a16:creationId xmlns:a16="http://schemas.microsoft.com/office/drawing/2014/main" id="{51343152-D7C0-4C9A-9AC7-30FC4E9DB8BA}"/>
                  </a:ext>
                </a:extLst>
              </p:cNvPr>
              <p:cNvSpPr/>
              <p:nvPr/>
            </p:nvSpPr>
            <p:spPr>
              <a:xfrm>
                <a:off x="2980062" y="2360286"/>
                <a:ext cx="389140" cy="40980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202" extrusionOk="0">
                    <a:moveTo>
                      <a:pt x="1933" y="284"/>
                    </a:moveTo>
                    <a:cubicBezTo>
                      <a:pt x="1824" y="139"/>
                      <a:pt x="1662" y="39"/>
                      <a:pt x="1483" y="11"/>
                    </a:cubicBezTo>
                    <a:cubicBezTo>
                      <a:pt x="1401" y="0"/>
                      <a:pt x="1320" y="0"/>
                      <a:pt x="1239" y="11"/>
                    </a:cubicBezTo>
                    <a:cubicBezTo>
                      <a:pt x="1141" y="22"/>
                      <a:pt x="1043" y="41"/>
                      <a:pt x="947" y="64"/>
                    </a:cubicBezTo>
                    <a:cubicBezTo>
                      <a:pt x="847" y="69"/>
                      <a:pt x="749" y="77"/>
                      <a:pt x="651" y="94"/>
                    </a:cubicBezTo>
                    <a:cubicBezTo>
                      <a:pt x="570" y="105"/>
                      <a:pt x="493" y="128"/>
                      <a:pt x="418" y="160"/>
                    </a:cubicBezTo>
                    <a:cubicBezTo>
                      <a:pt x="254" y="237"/>
                      <a:pt x="126" y="378"/>
                      <a:pt x="62" y="548"/>
                    </a:cubicBezTo>
                    <a:cubicBezTo>
                      <a:pt x="0" y="719"/>
                      <a:pt x="0" y="907"/>
                      <a:pt x="64" y="1077"/>
                    </a:cubicBezTo>
                    <a:cubicBezTo>
                      <a:pt x="147" y="1308"/>
                      <a:pt x="329" y="1485"/>
                      <a:pt x="506" y="1655"/>
                    </a:cubicBezTo>
                    <a:lnTo>
                      <a:pt x="894" y="2031"/>
                    </a:lnTo>
                    <a:cubicBezTo>
                      <a:pt x="979" y="2114"/>
                      <a:pt x="1092" y="2191"/>
                      <a:pt x="1199" y="2201"/>
                    </a:cubicBezTo>
                    <a:lnTo>
                      <a:pt x="1207" y="2201"/>
                    </a:lnTo>
                    <a:lnTo>
                      <a:pt x="1229" y="2201"/>
                    </a:lnTo>
                    <a:cubicBezTo>
                      <a:pt x="1233" y="2201"/>
                      <a:pt x="1237" y="2201"/>
                      <a:pt x="1242" y="2201"/>
                    </a:cubicBezTo>
                    <a:cubicBezTo>
                      <a:pt x="1244" y="2201"/>
                      <a:pt x="1246" y="2201"/>
                      <a:pt x="1248" y="2201"/>
                    </a:cubicBezTo>
                    <a:lnTo>
                      <a:pt x="1256" y="2201"/>
                    </a:lnTo>
                    <a:lnTo>
                      <a:pt x="1269" y="2199"/>
                    </a:lnTo>
                    <a:lnTo>
                      <a:pt x="1269" y="2199"/>
                    </a:lnTo>
                    <a:lnTo>
                      <a:pt x="1284" y="2195"/>
                    </a:lnTo>
                    <a:lnTo>
                      <a:pt x="1288" y="2193"/>
                    </a:lnTo>
                    <a:lnTo>
                      <a:pt x="1295" y="2191"/>
                    </a:lnTo>
                    <a:cubicBezTo>
                      <a:pt x="1395" y="2152"/>
                      <a:pt x="1483" y="2045"/>
                      <a:pt x="1540" y="1943"/>
                    </a:cubicBezTo>
                    <a:lnTo>
                      <a:pt x="1811" y="1472"/>
                    </a:lnTo>
                    <a:cubicBezTo>
                      <a:pt x="1933" y="1261"/>
                      <a:pt x="2058" y="1041"/>
                      <a:pt x="2075" y="796"/>
                    </a:cubicBezTo>
                    <a:cubicBezTo>
                      <a:pt x="2090" y="615"/>
                      <a:pt x="2039" y="433"/>
                      <a:pt x="1933" y="284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424;p36">
                <a:extLst>
                  <a:ext uri="{FF2B5EF4-FFF2-40B4-BE49-F238E27FC236}">
                    <a16:creationId xmlns:a16="http://schemas.microsoft.com/office/drawing/2014/main" id="{A72D558D-F65D-46A2-A83E-FF56C554740F}"/>
                  </a:ext>
                </a:extLst>
              </p:cNvPr>
              <p:cNvSpPr/>
              <p:nvPr/>
            </p:nvSpPr>
            <p:spPr>
              <a:xfrm>
                <a:off x="3041475" y="2526477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1"/>
                    </a:moveTo>
                    <a:cubicBezTo>
                      <a:pt x="63" y="93"/>
                      <a:pt x="56" y="120"/>
                      <a:pt x="41" y="122"/>
                    </a:cubicBezTo>
                    <a:cubicBezTo>
                      <a:pt x="26" y="125"/>
                      <a:pt x="12" y="99"/>
                      <a:pt x="7" y="67"/>
                    </a:cubicBezTo>
                    <a:cubicBezTo>
                      <a:pt x="1" y="33"/>
                      <a:pt x="9" y="5"/>
                      <a:pt x="24" y="3"/>
                    </a:cubicBezTo>
                    <a:cubicBezTo>
                      <a:pt x="39" y="1"/>
                      <a:pt x="54" y="26"/>
                      <a:pt x="58" y="61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425;p36">
                <a:extLst>
                  <a:ext uri="{FF2B5EF4-FFF2-40B4-BE49-F238E27FC236}">
                    <a16:creationId xmlns:a16="http://schemas.microsoft.com/office/drawing/2014/main" id="{38748DE6-05A5-43C7-8DE1-494EC6001946}"/>
                  </a:ext>
                </a:extLst>
              </p:cNvPr>
              <p:cNvSpPr/>
              <p:nvPr/>
            </p:nvSpPr>
            <p:spPr>
              <a:xfrm>
                <a:off x="3082790" y="2617483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60"/>
                    </a:moveTo>
                    <a:cubicBezTo>
                      <a:pt x="63" y="92"/>
                      <a:pt x="54" y="120"/>
                      <a:pt x="39" y="122"/>
                    </a:cubicBezTo>
                    <a:cubicBezTo>
                      <a:pt x="24" y="124"/>
                      <a:pt x="9" y="100"/>
                      <a:pt x="5" y="66"/>
                    </a:cubicBezTo>
                    <a:cubicBezTo>
                      <a:pt x="1" y="34"/>
                      <a:pt x="9" y="5"/>
                      <a:pt x="22" y="2"/>
                    </a:cubicBezTo>
                    <a:cubicBezTo>
                      <a:pt x="37" y="0"/>
                      <a:pt x="52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426;p36">
                <a:extLst>
                  <a:ext uri="{FF2B5EF4-FFF2-40B4-BE49-F238E27FC236}">
                    <a16:creationId xmlns:a16="http://schemas.microsoft.com/office/drawing/2014/main" id="{B877E07C-C83B-4A65-914C-E21277536D34}"/>
                  </a:ext>
                </a:extLst>
              </p:cNvPr>
              <p:cNvSpPr/>
              <p:nvPr/>
            </p:nvSpPr>
            <p:spPr>
              <a:xfrm>
                <a:off x="3108286" y="2528524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3" y="120"/>
                      <a:pt x="39" y="122"/>
                    </a:cubicBezTo>
                    <a:cubicBezTo>
                      <a:pt x="26" y="124"/>
                      <a:pt x="9" y="99"/>
                      <a:pt x="4" y="67"/>
                    </a:cubicBezTo>
                    <a:cubicBezTo>
                      <a:pt x="0" y="33"/>
                      <a:pt x="9" y="5"/>
                      <a:pt x="21" y="3"/>
                    </a:cubicBezTo>
                    <a:cubicBezTo>
                      <a:pt x="36" y="1"/>
                      <a:pt x="53" y="28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427;p36">
                <a:extLst>
                  <a:ext uri="{FF2B5EF4-FFF2-40B4-BE49-F238E27FC236}">
                    <a16:creationId xmlns:a16="http://schemas.microsoft.com/office/drawing/2014/main" id="{2EED6260-ABE6-4C3F-B4E2-8BF6F9E66051}"/>
                  </a:ext>
                </a:extLst>
              </p:cNvPr>
              <p:cNvSpPr/>
              <p:nvPr/>
            </p:nvSpPr>
            <p:spPr>
              <a:xfrm>
                <a:off x="3153881" y="268727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58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4" y="124"/>
                      <a:pt x="9" y="99"/>
                      <a:pt x="5" y="67"/>
                    </a:cubicBezTo>
                    <a:cubicBezTo>
                      <a:pt x="0" y="33"/>
                      <a:pt x="9" y="5"/>
                      <a:pt x="24" y="3"/>
                    </a:cubicBezTo>
                    <a:cubicBezTo>
                      <a:pt x="37" y="1"/>
                      <a:pt x="54" y="28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428;p36">
                <a:extLst>
                  <a:ext uri="{FF2B5EF4-FFF2-40B4-BE49-F238E27FC236}">
                    <a16:creationId xmlns:a16="http://schemas.microsoft.com/office/drawing/2014/main" id="{A11F936A-3808-45AA-893D-7E16BB124E85}"/>
                  </a:ext>
                </a:extLst>
              </p:cNvPr>
              <p:cNvSpPr/>
              <p:nvPr/>
            </p:nvSpPr>
            <p:spPr>
              <a:xfrm>
                <a:off x="3163745" y="2606316"/>
                <a:ext cx="11724" cy="22891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3" extrusionOk="0">
                    <a:moveTo>
                      <a:pt x="58" y="58"/>
                    </a:moveTo>
                    <a:cubicBezTo>
                      <a:pt x="63" y="90"/>
                      <a:pt x="54" y="120"/>
                      <a:pt x="41" y="122"/>
                    </a:cubicBezTo>
                    <a:cubicBezTo>
                      <a:pt x="26" y="122"/>
                      <a:pt x="11" y="99"/>
                      <a:pt x="5" y="65"/>
                    </a:cubicBezTo>
                    <a:cubicBezTo>
                      <a:pt x="1" y="33"/>
                      <a:pt x="9" y="3"/>
                      <a:pt x="24" y="3"/>
                    </a:cubicBezTo>
                    <a:cubicBezTo>
                      <a:pt x="37" y="1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429;p36">
                <a:extLst>
                  <a:ext uri="{FF2B5EF4-FFF2-40B4-BE49-F238E27FC236}">
                    <a16:creationId xmlns:a16="http://schemas.microsoft.com/office/drawing/2014/main" id="{33E8EFF5-4B14-4AF0-A598-81916AC7517C}"/>
                  </a:ext>
                </a:extLst>
              </p:cNvPr>
              <p:cNvSpPr/>
              <p:nvPr/>
            </p:nvSpPr>
            <p:spPr>
              <a:xfrm>
                <a:off x="3215853" y="2690064"/>
                <a:ext cx="11166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0" h="125" extrusionOk="0">
                    <a:moveTo>
                      <a:pt x="56" y="58"/>
                    </a:moveTo>
                    <a:cubicBezTo>
                      <a:pt x="60" y="92"/>
                      <a:pt x="53" y="120"/>
                      <a:pt x="39" y="122"/>
                    </a:cubicBezTo>
                    <a:cubicBezTo>
                      <a:pt x="24" y="124"/>
                      <a:pt x="9" y="99"/>
                      <a:pt x="4" y="67"/>
                    </a:cubicBezTo>
                    <a:cubicBezTo>
                      <a:pt x="0" y="33"/>
                      <a:pt x="7" y="5"/>
                      <a:pt x="21" y="3"/>
                    </a:cubicBezTo>
                    <a:cubicBezTo>
                      <a:pt x="36" y="1"/>
                      <a:pt x="51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430;p36">
                <a:extLst>
                  <a:ext uri="{FF2B5EF4-FFF2-40B4-BE49-F238E27FC236}">
                    <a16:creationId xmlns:a16="http://schemas.microsoft.com/office/drawing/2014/main" id="{D3004117-C5D5-4A27-9201-47006B3DA9B4}"/>
                  </a:ext>
                </a:extLst>
              </p:cNvPr>
              <p:cNvSpPr/>
              <p:nvPr/>
            </p:nvSpPr>
            <p:spPr>
              <a:xfrm>
                <a:off x="3199104" y="2504331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6" y="120"/>
                      <a:pt x="41" y="122"/>
                    </a:cubicBezTo>
                    <a:cubicBezTo>
                      <a:pt x="26" y="124"/>
                      <a:pt x="11" y="99"/>
                      <a:pt x="5" y="67"/>
                    </a:cubicBezTo>
                    <a:cubicBezTo>
                      <a:pt x="1" y="35"/>
                      <a:pt x="9" y="5"/>
                      <a:pt x="24" y="3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431;p36">
                <a:extLst>
                  <a:ext uri="{FF2B5EF4-FFF2-40B4-BE49-F238E27FC236}">
                    <a16:creationId xmlns:a16="http://schemas.microsoft.com/office/drawing/2014/main" id="{BD8AAC00-6F11-4E42-A392-8A34796229BC}"/>
                  </a:ext>
                </a:extLst>
              </p:cNvPr>
              <p:cNvSpPr/>
              <p:nvPr/>
            </p:nvSpPr>
            <p:spPr>
              <a:xfrm>
                <a:off x="3226833" y="2608736"/>
                <a:ext cx="11352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5" extrusionOk="0">
                    <a:moveTo>
                      <a:pt x="56" y="58"/>
                    </a:moveTo>
                    <a:cubicBezTo>
                      <a:pt x="61" y="92"/>
                      <a:pt x="54" y="120"/>
                      <a:pt x="39" y="122"/>
                    </a:cubicBezTo>
                    <a:cubicBezTo>
                      <a:pt x="24" y="124"/>
                      <a:pt x="9" y="98"/>
                      <a:pt x="5" y="64"/>
                    </a:cubicBezTo>
                    <a:cubicBezTo>
                      <a:pt x="1" y="32"/>
                      <a:pt x="7" y="5"/>
                      <a:pt x="22" y="2"/>
                    </a:cubicBezTo>
                    <a:cubicBezTo>
                      <a:pt x="37" y="0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432;p36">
                <a:extLst>
                  <a:ext uri="{FF2B5EF4-FFF2-40B4-BE49-F238E27FC236}">
                    <a16:creationId xmlns:a16="http://schemas.microsoft.com/office/drawing/2014/main" id="{B7E01154-C716-4507-A726-10FBB3C7B3A5}"/>
                  </a:ext>
                </a:extLst>
              </p:cNvPr>
              <p:cNvSpPr/>
              <p:nvPr/>
            </p:nvSpPr>
            <p:spPr>
              <a:xfrm>
                <a:off x="3262937" y="2551601"/>
                <a:ext cx="11724" cy="2270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2" extrusionOk="0">
                    <a:moveTo>
                      <a:pt x="58" y="58"/>
                    </a:moveTo>
                    <a:cubicBezTo>
                      <a:pt x="63" y="90"/>
                      <a:pt x="54" y="118"/>
                      <a:pt x="39" y="120"/>
                    </a:cubicBezTo>
                    <a:cubicBezTo>
                      <a:pt x="26" y="122"/>
                      <a:pt x="9" y="98"/>
                      <a:pt x="5" y="64"/>
                    </a:cubicBezTo>
                    <a:cubicBezTo>
                      <a:pt x="1" y="32"/>
                      <a:pt x="7" y="2"/>
                      <a:pt x="22" y="0"/>
                    </a:cubicBezTo>
                    <a:cubicBezTo>
                      <a:pt x="37" y="0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433;p36">
                <a:extLst>
                  <a:ext uri="{FF2B5EF4-FFF2-40B4-BE49-F238E27FC236}">
                    <a16:creationId xmlns:a16="http://schemas.microsoft.com/office/drawing/2014/main" id="{B0C61892-B55D-461D-B828-08D069B67076}"/>
                  </a:ext>
                </a:extLst>
              </p:cNvPr>
              <p:cNvSpPr/>
              <p:nvPr/>
            </p:nvSpPr>
            <p:spPr>
              <a:xfrm>
                <a:off x="3270568" y="2639629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4" y="124"/>
                      <a:pt x="9" y="101"/>
                      <a:pt x="5" y="67"/>
                    </a:cubicBezTo>
                    <a:cubicBezTo>
                      <a:pt x="0" y="35"/>
                      <a:pt x="7" y="5"/>
                      <a:pt x="22" y="3"/>
                    </a:cubicBezTo>
                    <a:cubicBezTo>
                      <a:pt x="37" y="1"/>
                      <a:pt x="52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434;p36">
                <a:extLst>
                  <a:ext uri="{FF2B5EF4-FFF2-40B4-BE49-F238E27FC236}">
                    <a16:creationId xmlns:a16="http://schemas.microsoft.com/office/drawing/2014/main" id="{2937A1FF-A3E8-4AAD-9E3A-0B482551420E}"/>
                  </a:ext>
                </a:extLst>
              </p:cNvPr>
              <p:cNvSpPr/>
              <p:nvPr/>
            </p:nvSpPr>
            <p:spPr>
              <a:xfrm>
                <a:off x="3329748" y="248609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58"/>
                    </a:moveTo>
                    <a:cubicBezTo>
                      <a:pt x="62" y="92"/>
                      <a:pt x="54" y="120"/>
                      <a:pt x="39" y="122"/>
                    </a:cubicBezTo>
                    <a:cubicBezTo>
                      <a:pt x="26" y="124"/>
                      <a:pt x="9" y="98"/>
                      <a:pt x="4" y="66"/>
                    </a:cubicBezTo>
                    <a:cubicBezTo>
                      <a:pt x="0" y="32"/>
                      <a:pt x="9" y="5"/>
                      <a:pt x="24" y="2"/>
                    </a:cubicBezTo>
                    <a:cubicBezTo>
                      <a:pt x="36" y="0"/>
                      <a:pt x="54" y="26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435;p36">
                <a:extLst>
                  <a:ext uri="{FF2B5EF4-FFF2-40B4-BE49-F238E27FC236}">
                    <a16:creationId xmlns:a16="http://schemas.microsoft.com/office/drawing/2014/main" id="{996FC1D3-57F9-4059-A613-CD3EB808AF31}"/>
                  </a:ext>
                </a:extLst>
              </p:cNvPr>
              <p:cNvSpPr/>
              <p:nvPr/>
            </p:nvSpPr>
            <p:spPr>
              <a:xfrm>
                <a:off x="3268893" y="2428958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58"/>
                    </a:moveTo>
                    <a:cubicBezTo>
                      <a:pt x="63" y="90"/>
                      <a:pt x="56" y="120"/>
                      <a:pt x="41" y="122"/>
                    </a:cubicBezTo>
                    <a:cubicBezTo>
                      <a:pt x="26" y="124"/>
                      <a:pt x="9" y="98"/>
                      <a:pt x="5" y="64"/>
                    </a:cubicBezTo>
                    <a:cubicBezTo>
                      <a:pt x="1" y="32"/>
                      <a:pt x="9" y="5"/>
                      <a:pt x="24" y="2"/>
                    </a:cubicBezTo>
                    <a:cubicBezTo>
                      <a:pt x="39" y="0"/>
                      <a:pt x="54" y="24"/>
                      <a:pt x="58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436;p36">
                <a:extLst>
                  <a:ext uri="{FF2B5EF4-FFF2-40B4-BE49-F238E27FC236}">
                    <a16:creationId xmlns:a16="http://schemas.microsoft.com/office/drawing/2014/main" id="{D79905C5-46A7-4DE6-8956-2F2CEAA4CDF4}"/>
                  </a:ext>
                </a:extLst>
              </p:cNvPr>
              <p:cNvSpPr/>
              <p:nvPr/>
            </p:nvSpPr>
            <p:spPr>
              <a:xfrm>
                <a:off x="3312999" y="2562209"/>
                <a:ext cx="12097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125" extrusionOk="0">
                    <a:moveTo>
                      <a:pt x="60" y="61"/>
                    </a:moveTo>
                    <a:cubicBezTo>
                      <a:pt x="65" y="93"/>
                      <a:pt x="56" y="120"/>
                      <a:pt x="41" y="122"/>
                    </a:cubicBezTo>
                    <a:cubicBezTo>
                      <a:pt x="26" y="125"/>
                      <a:pt x="11" y="101"/>
                      <a:pt x="7" y="67"/>
                    </a:cubicBezTo>
                    <a:cubicBezTo>
                      <a:pt x="1" y="35"/>
                      <a:pt x="9" y="5"/>
                      <a:pt x="24" y="3"/>
                    </a:cubicBezTo>
                    <a:cubicBezTo>
                      <a:pt x="39" y="1"/>
                      <a:pt x="54" y="26"/>
                      <a:pt x="60" y="61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437;p36">
                <a:extLst>
                  <a:ext uri="{FF2B5EF4-FFF2-40B4-BE49-F238E27FC236}">
                    <a16:creationId xmlns:a16="http://schemas.microsoft.com/office/drawing/2014/main" id="{A77FCD9F-DEF6-4B9F-ADA0-D456D74B4A7A}"/>
                  </a:ext>
                </a:extLst>
              </p:cNvPr>
              <p:cNvSpPr/>
              <p:nvPr/>
            </p:nvSpPr>
            <p:spPr>
              <a:xfrm>
                <a:off x="3142715" y="2457805"/>
                <a:ext cx="12097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5" h="125" extrusionOk="0">
                    <a:moveTo>
                      <a:pt x="58" y="59"/>
                    </a:moveTo>
                    <a:cubicBezTo>
                      <a:pt x="65" y="93"/>
                      <a:pt x="56" y="120"/>
                      <a:pt x="41" y="123"/>
                    </a:cubicBezTo>
                    <a:cubicBezTo>
                      <a:pt x="26" y="125"/>
                      <a:pt x="11" y="99"/>
                      <a:pt x="7" y="67"/>
                    </a:cubicBezTo>
                    <a:cubicBezTo>
                      <a:pt x="1" y="33"/>
                      <a:pt x="9" y="5"/>
                      <a:pt x="24" y="3"/>
                    </a:cubicBezTo>
                    <a:cubicBezTo>
                      <a:pt x="39" y="1"/>
                      <a:pt x="54" y="27"/>
                      <a:pt x="58" y="59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438;p36">
                <a:extLst>
                  <a:ext uri="{FF2B5EF4-FFF2-40B4-BE49-F238E27FC236}">
                    <a16:creationId xmlns:a16="http://schemas.microsoft.com/office/drawing/2014/main" id="{83B80D16-E5DE-4282-B0DA-BD6F03903120}"/>
                  </a:ext>
                </a:extLst>
              </p:cNvPr>
              <p:cNvSpPr/>
              <p:nvPr/>
            </p:nvSpPr>
            <p:spPr>
              <a:xfrm>
                <a:off x="3079626" y="2432122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8" y="60"/>
                    </a:moveTo>
                    <a:cubicBezTo>
                      <a:pt x="62" y="92"/>
                      <a:pt x="54" y="120"/>
                      <a:pt x="41" y="122"/>
                    </a:cubicBezTo>
                    <a:cubicBezTo>
                      <a:pt x="26" y="124"/>
                      <a:pt x="11" y="98"/>
                      <a:pt x="5" y="66"/>
                    </a:cubicBezTo>
                    <a:cubicBezTo>
                      <a:pt x="1" y="32"/>
                      <a:pt x="9" y="5"/>
                      <a:pt x="24" y="2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439;p36">
                <a:extLst>
                  <a:ext uri="{FF2B5EF4-FFF2-40B4-BE49-F238E27FC236}">
                    <a16:creationId xmlns:a16="http://schemas.microsoft.com/office/drawing/2014/main" id="{1FAB696A-E1B1-49B4-82FB-D34CD428C908}"/>
                  </a:ext>
                </a:extLst>
              </p:cNvPr>
              <p:cNvSpPr/>
              <p:nvPr/>
            </p:nvSpPr>
            <p:spPr>
              <a:xfrm>
                <a:off x="3003883" y="2461154"/>
                <a:ext cx="11724" cy="2307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4" extrusionOk="0">
                    <a:moveTo>
                      <a:pt x="58" y="60"/>
                    </a:moveTo>
                    <a:cubicBezTo>
                      <a:pt x="62" y="92"/>
                      <a:pt x="56" y="122"/>
                      <a:pt x="41" y="122"/>
                    </a:cubicBezTo>
                    <a:cubicBezTo>
                      <a:pt x="26" y="124"/>
                      <a:pt x="11" y="100"/>
                      <a:pt x="7" y="66"/>
                    </a:cubicBezTo>
                    <a:cubicBezTo>
                      <a:pt x="0" y="34"/>
                      <a:pt x="9" y="4"/>
                      <a:pt x="24" y="2"/>
                    </a:cubicBezTo>
                    <a:cubicBezTo>
                      <a:pt x="39" y="0"/>
                      <a:pt x="54" y="26"/>
                      <a:pt x="58" y="60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440;p36">
                <a:extLst>
                  <a:ext uri="{FF2B5EF4-FFF2-40B4-BE49-F238E27FC236}">
                    <a16:creationId xmlns:a16="http://schemas.microsoft.com/office/drawing/2014/main" id="{A9844865-49E1-41C1-8CFB-078B67818597}"/>
                  </a:ext>
                </a:extLst>
              </p:cNvPr>
              <p:cNvSpPr/>
              <p:nvPr/>
            </p:nvSpPr>
            <p:spPr>
              <a:xfrm>
                <a:off x="3020074" y="2574120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6" y="58"/>
                    </a:moveTo>
                    <a:cubicBezTo>
                      <a:pt x="63" y="92"/>
                      <a:pt x="54" y="120"/>
                      <a:pt x="39" y="122"/>
                    </a:cubicBezTo>
                    <a:cubicBezTo>
                      <a:pt x="24" y="124"/>
                      <a:pt x="9" y="99"/>
                      <a:pt x="5" y="67"/>
                    </a:cubicBezTo>
                    <a:cubicBezTo>
                      <a:pt x="1" y="33"/>
                      <a:pt x="7" y="5"/>
                      <a:pt x="22" y="3"/>
                    </a:cubicBezTo>
                    <a:cubicBezTo>
                      <a:pt x="37" y="1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441;p36">
                <a:extLst>
                  <a:ext uri="{FF2B5EF4-FFF2-40B4-BE49-F238E27FC236}">
                    <a16:creationId xmlns:a16="http://schemas.microsoft.com/office/drawing/2014/main" id="{67149CF7-AB5F-4CDF-AFF1-75886A47627E}"/>
                  </a:ext>
                </a:extLst>
              </p:cNvPr>
              <p:cNvSpPr/>
              <p:nvPr/>
            </p:nvSpPr>
            <p:spPr>
              <a:xfrm>
                <a:off x="3180866" y="2406626"/>
                <a:ext cx="11724" cy="2326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25" extrusionOk="0">
                    <a:moveTo>
                      <a:pt x="56" y="58"/>
                    </a:moveTo>
                    <a:cubicBezTo>
                      <a:pt x="62" y="93"/>
                      <a:pt x="54" y="120"/>
                      <a:pt x="39" y="122"/>
                    </a:cubicBezTo>
                    <a:cubicBezTo>
                      <a:pt x="24" y="125"/>
                      <a:pt x="9" y="99"/>
                      <a:pt x="5" y="67"/>
                    </a:cubicBezTo>
                    <a:cubicBezTo>
                      <a:pt x="0" y="33"/>
                      <a:pt x="7" y="5"/>
                      <a:pt x="22" y="3"/>
                    </a:cubicBezTo>
                    <a:cubicBezTo>
                      <a:pt x="37" y="1"/>
                      <a:pt x="52" y="26"/>
                      <a:pt x="56" y="58"/>
                    </a:cubicBezTo>
                    <a:close/>
                  </a:path>
                </a:pathLst>
              </a:custGeom>
              <a:solidFill>
                <a:srgbClr val="8714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442;p36">
                <a:extLst>
                  <a:ext uri="{FF2B5EF4-FFF2-40B4-BE49-F238E27FC236}">
                    <a16:creationId xmlns:a16="http://schemas.microsoft.com/office/drawing/2014/main" id="{32BB0A0B-D48E-41B7-A6FF-C1F7FF4D6943}"/>
                  </a:ext>
                </a:extLst>
              </p:cNvPr>
              <p:cNvSpPr/>
              <p:nvPr/>
            </p:nvSpPr>
            <p:spPr>
              <a:xfrm>
                <a:off x="2983225" y="2232804"/>
                <a:ext cx="275246" cy="1693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910" extrusionOk="0">
                    <a:moveTo>
                      <a:pt x="256" y="807"/>
                    </a:moveTo>
                    <a:cubicBezTo>
                      <a:pt x="205" y="783"/>
                      <a:pt x="158" y="751"/>
                      <a:pt x="118" y="713"/>
                    </a:cubicBezTo>
                    <a:cubicBezTo>
                      <a:pt x="47" y="647"/>
                      <a:pt x="22" y="542"/>
                      <a:pt x="0" y="451"/>
                    </a:cubicBezTo>
                    <a:cubicBezTo>
                      <a:pt x="175" y="589"/>
                      <a:pt x="403" y="643"/>
                      <a:pt x="623" y="600"/>
                    </a:cubicBezTo>
                    <a:cubicBezTo>
                      <a:pt x="587" y="606"/>
                      <a:pt x="551" y="596"/>
                      <a:pt x="523" y="572"/>
                    </a:cubicBezTo>
                    <a:cubicBezTo>
                      <a:pt x="397" y="489"/>
                      <a:pt x="312" y="355"/>
                      <a:pt x="290" y="205"/>
                    </a:cubicBezTo>
                    <a:cubicBezTo>
                      <a:pt x="425" y="348"/>
                      <a:pt x="595" y="451"/>
                      <a:pt x="785" y="504"/>
                    </a:cubicBezTo>
                    <a:cubicBezTo>
                      <a:pt x="798" y="508"/>
                      <a:pt x="813" y="510"/>
                      <a:pt x="826" y="508"/>
                    </a:cubicBezTo>
                    <a:cubicBezTo>
                      <a:pt x="841" y="506"/>
                      <a:pt x="856" y="500"/>
                      <a:pt x="868" y="489"/>
                    </a:cubicBezTo>
                    <a:cubicBezTo>
                      <a:pt x="947" y="429"/>
                      <a:pt x="992" y="336"/>
                      <a:pt x="1035" y="244"/>
                    </a:cubicBezTo>
                    <a:cubicBezTo>
                      <a:pt x="1073" y="165"/>
                      <a:pt x="1103" y="84"/>
                      <a:pt x="1126" y="1"/>
                    </a:cubicBezTo>
                    <a:cubicBezTo>
                      <a:pt x="1197" y="154"/>
                      <a:pt x="1182" y="331"/>
                      <a:pt x="1088" y="472"/>
                    </a:cubicBezTo>
                    <a:cubicBezTo>
                      <a:pt x="1137" y="466"/>
                      <a:pt x="1184" y="449"/>
                      <a:pt x="1222" y="419"/>
                    </a:cubicBezTo>
                    <a:cubicBezTo>
                      <a:pt x="1320" y="348"/>
                      <a:pt x="1397" y="255"/>
                      <a:pt x="1444" y="146"/>
                    </a:cubicBezTo>
                    <a:cubicBezTo>
                      <a:pt x="1440" y="154"/>
                      <a:pt x="1455" y="195"/>
                      <a:pt x="1457" y="208"/>
                    </a:cubicBezTo>
                    <a:cubicBezTo>
                      <a:pt x="1463" y="233"/>
                      <a:pt x="1468" y="261"/>
                      <a:pt x="1472" y="287"/>
                    </a:cubicBezTo>
                    <a:cubicBezTo>
                      <a:pt x="1478" y="342"/>
                      <a:pt x="1478" y="395"/>
                      <a:pt x="1472" y="449"/>
                    </a:cubicBezTo>
                    <a:cubicBezTo>
                      <a:pt x="1453" y="549"/>
                      <a:pt x="1395" y="636"/>
                      <a:pt x="1312" y="694"/>
                    </a:cubicBezTo>
                    <a:cubicBezTo>
                      <a:pt x="1146" y="809"/>
                      <a:pt x="954" y="882"/>
                      <a:pt x="751" y="899"/>
                    </a:cubicBezTo>
                    <a:cubicBezTo>
                      <a:pt x="619" y="909"/>
                      <a:pt x="484" y="892"/>
                      <a:pt x="361" y="845"/>
                    </a:cubicBezTo>
                    <a:cubicBezTo>
                      <a:pt x="325" y="835"/>
                      <a:pt x="290" y="822"/>
                      <a:pt x="256" y="807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335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702" y="1293809"/>
            <a:ext cx="5670471" cy="890350"/>
            <a:chOff x="635528" y="2073088"/>
            <a:chExt cx="5670471" cy="890350"/>
          </a:xfrm>
        </p:grpSpPr>
        <p:sp>
          <p:nvSpPr>
            <p:cNvPr id="3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4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6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65122" y="2189045"/>
              <a:ext cx="29065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5 406 x 2 x 4 </a:t>
              </a:r>
              <a:endParaRPr lang="en-US" sz="16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26498" y="313288"/>
            <a:ext cx="6136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3.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trị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275" y="1318534"/>
            <a:ext cx="5708684" cy="890350"/>
            <a:chOff x="635528" y="2073088"/>
            <a:chExt cx="5708684" cy="890350"/>
          </a:xfrm>
        </p:grpSpPr>
        <p:sp>
          <p:nvSpPr>
            <p:cNvPr id="11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5106141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14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100743" y="2190064"/>
              <a:ext cx="42434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370 + 9 826 + 6 530</a:t>
              </a:r>
              <a:endParaRPr lang="en-US" sz="16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15894" y="4474052"/>
            <a:ext cx="42779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5 406 x (2 x 4)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5 406 x 8</a:t>
            </a:r>
            <a:endParaRPr lang="pt-BR" sz="4400" b="1" dirty="0">
              <a:solidFill>
                <a:srgbClr val="C00000"/>
              </a:solidFill>
            </a:endParaRP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43 248</a:t>
            </a:r>
            <a:r>
              <a:rPr lang="pt-BR" sz="4400" b="1" dirty="0">
                <a:solidFill>
                  <a:srgbClr val="C00000"/>
                </a:solidFill>
              </a:rPr>
              <a:t>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76542" y="4508541"/>
            <a:ext cx="57376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(370 + 6530) + 9 826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6 900 + 9 826</a:t>
            </a:r>
            <a:endParaRPr lang="pt-BR" sz="4400" b="1" dirty="0">
              <a:solidFill>
                <a:srgbClr val="C00000"/>
              </a:solidFill>
            </a:endParaRP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16 726</a:t>
            </a:r>
            <a:r>
              <a:rPr lang="pt-BR" sz="4400" b="1" dirty="0">
                <a:solidFill>
                  <a:srgbClr val="C00000"/>
                </a:solidFill>
              </a:rPr>
              <a:t>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115894" y="2314702"/>
            <a:ext cx="42779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</a:t>
            </a:r>
            <a:r>
              <a:rPr lang="pt-BR" sz="4400" b="1" dirty="0">
                <a:solidFill>
                  <a:srgbClr val="C00000"/>
                </a:solidFill>
              </a:rPr>
              <a:t>10 812 x </a:t>
            </a:r>
            <a:r>
              <a:rPr lang="pt-BR" sz="4400" b="1" dirty="0" smtClean="0">
                <a:solidFill>
                  <a:srgbClr val="C00000"/>
                </a:solidFill>
              </a:rPr>
              <a:t>4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</a:t>
            </a:r>
            <a:r>
              <a:rPr lang="pt-BR" sz="4400" b="1" dirty="0">
                <a:solidFill>
                  <a:srgbClr val="C00000"/>
                </a:solidFill>
              </a:rPr>
              <a:t>43 248 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76542" y="2349191"/>
            <a:ext cx="57376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dirty="0">
                <a:solidFill>
                  <a:srgbClr val="C00000"/>
                </a:solidFill>
              </a:rPr>
              <a:t>= 10 196 + 6 </a:t>
            </a:r>
            <a:r>
              <a:rPr lang="pt-BR" sz="4400" b="1" dirty="0" smtClean="0">
                <a:solidFill>
                  <a:srgbClr val="C00000"/>
                </a:solidFill>
              </a:rPr>
              <a:t>530</a:t>
            </a:r>
          </a:p>
          <a:p>
            <a:pPr lvl="0"/>
            <a:r>
              <a:rPr lang="pt-BR" sz="4400" b="1" dirty="0" smtClean="0">
                <a:solidFill>
                  <a:srgbClr val="C00000"/>
                </a:solidFill>
              </a:rPr>
              <a:t>= </a:t>
            </a:r>
            <a:r>
              <a:rPr lang="pt-BR" sz="4400" b="1" dirty="0">
                <a:solidFill>
                  <a:srgbClr val="C00000"/>
                </a:solidFill>
              </a:rPr>
              <a:t>16 726 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41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300731" y="3986947"/>
            <a:ext cx="5451442" cy="0"/>
          </a:xfrm>
          <a:prstGeom prst="line">
            <a:avLst/>
          </a:prstGeom>
          <a:ln w="38100">
            <a:solidFill>
              <a:srgbClr val="FD606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3277" y="3982197"/>
            <a:ext cx="138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</a:rPr>
              <a:t>Hoặc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876853" y="4063593"/>
            <a:ext cx="138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</a:rPr>
              <a:t>Hoặc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74" y="3025971"/>
            <a:ext cx="1108114" cy="1295778"/>
          </a:xfrm>
          <a:prstGeom prst="rect">
            <a:avLst/>
          </a:prstGeom>
        </p:spPr>
      </p:pic>
      <p:cxnSp>
        <p:nvCxnSpPr>
          <p:cNvPr id="171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6567607" y="3982197"/>
            <a:ext cx="5451442" cy="0"/>
          </a:xfrm>
          <a:prstGeom prst="line">
            <a:avLst/>
          </a:prstGeom>
          <a:ln w="38100">
            <a:solidFill>
              <a:srgbClr val="FD606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967" y="2967994"/>
            <a:ext cx="1324354" cy="141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6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  <p:bldP spid="139" grpId="0"/>
      <p:bldP spid="140" grpId="0"/>
      <p:bldP spid="143" grpId="0"/>
      <p:bldP spid="1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901" y="382736"/>
            <a:ext cx="113655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4.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Hoa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mua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5 kg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hết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85 000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đồng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:</a:t>
            </a:r>
          </a:p>
          <a:p>
            <a:pPr marL="742950" lvl="0" indent="-742950">
              <a:buAutoNum type="alphaLcParenR"/>
            </a:pP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Mỗi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ki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-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lô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-gam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như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vậy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giá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bao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nhiêu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tiền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?</a:t>
            </a:r>
          </a:p>
          <a:p>
            <a:pPr marL="342900" lvl="0" indent="-342900">
              <a:buAutoNum type="alphaLcParenR"/>
            </a:pPr>
            <a:r>
              <a:rPr lang="en-US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Bác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Hiền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mua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4 kg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gạo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như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thế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thì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bác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Hiền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phải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người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bán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hàng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bao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nhiêu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tiền</a:t>
            </a:r>
            <a:r>
              <a:rPr lang="en-US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8197" y="3321934"/>
            <a:ext cx="7962066" cy="3536066"/>
            <a:chOff x="1918197" y="3321934"/>
            <a:chExt cx="7962066" cy="35360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24377"/>
            <a:stretch/>
          </p:blipFill>
          <p:spPr>
            <a:xfrm>
              <a:off x="1918197" y="4543586"/>
              <a:ext cx="7962066" cy="2314414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>
              <a:off x="3970116" y="3321934"/>
              <a:ext cx="4018343" cy="1886673"/>
            </a:xfrm>
            <a:prstGeom prst="cloud">
              <a:avLst/>
            </a:prstGeom>
            <a:solidFill>
              <a:srgbClr val="FD606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</a:rPr>
                <a:t>Thảo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luận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nhóm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0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EC036EC-8E07-4972-A3A9-22141A6A7746}"/>
              </a:ext>
            </a:extLst>
          </p:cNvPr>
          <p:cNvGrpSpPr/>
          <p:nvPr/>
        </p:nvGrpSpPr>
        <p:grpSpPr>
          <a:xfrm>
            <a:off x="203602" y="540953"/>
            <a:ext cx="11772095" cy="6401865"/>
            <a:chOff x="3447142" y="4013196"/>
            <a:chExt cx="5297714" cy="91072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88AF0B9-A3C3-484D-83DF-DAD76591D127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6C5D2D70-0A85-4EEF-8401-E5A0CE42090C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1418855" y="5029993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803529">
            <a:off x="486780" y="144585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Rectangle 31"/>
          <p:cNvSpPr/>
          <p:nvPr/>
        </p:nvSpPr>
        <p:spPr>
          <a:xfrm>
            <a:off x="1278036" y="1729180"/>
            <a:ext cx="10497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				</a:t>
            </a:r>
            <a:r>
              <a:rPr lang="vi-VN" sz="3600" b="1" u="sng" dirty="0" smtClean="0">
                <a:solidFill>
                  <a:srgbClr val="FD6063"/>
                </a:solidFill>
                <a:latin typeface="Calibri (Body)"/>
              </a:rPr>
              <a:t>Bài giải</a:t>
            </a:r>
            <a:r>
              <a:rPr lang="en-US" sz="3600" b="1" u="sng" dirty="0" smtClean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u="sng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a) Mỗi ki-lô-gam gạo có giá tiền là: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85 000 : 5 = 17 000 (đồng)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b) Bác Hiền phải trả người bán hàng số tiền là: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17 000 x 4 = 68 000 (đồng)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               Đáp số: a) 17 000 đồng</a:t>
            </a: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                                </a:t>
            </a:r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 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b</a:t>
            </a:r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) 68 000 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đồng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</p:txBody>
      </p:sp>
      <p:grpSp>
        <p:nvGrpSpPr>
          <p:cNvPr id="54" name="组合 1365">
            <a:extLst>
              <a:ext uri="{FF2B5EF4-FFF2-40B4-BE49-F238E27FC236}">
                <a16:creationId xmlns:a16="http://schemas.microsoft.com/office/drawing/2014/main" id="{459F618A-421A-4EE7-A27A-8085C8ECB2E5}"/>
              </a:ext>
            </a:extLst>
          </p:cNvPr>
          <p:cNvGrpSpPr/>
          <p:nvPr/>
        </p:nvGrpSpPr>
        <p:grpSpPr>
          <a:xfrm>
            <a:off x="137622" y="4528413"/>
            <a:ext cx="2250427" cy="2050052"/>
            <a:chOff x="6557907" y="3832880"/>
            <a:chExt cx="1295525" cy="1180173"/>
          </a:xfrm>
        </p:grpSpPr>
        <p:sp>
          <p:nvSpPr>
            <p:cNvPr id="55" name="Google Shape;4019;p39">
              <a:extLst>
                <a:ext uri="{FF2B5EF4-FFF2-40B4-BE49-F238E27FC236}">
                  <a16:creationId xmlns:a16="http://schemas.microsoft.com/office/drawing/2014/main" id="{631854DE-57B5-47BD-83F5-8F5B6C63F83A}"/>
                </a:ext>
              </a:extLst>
            </p:cNvPr>
            <p:cNvSpPr/>
            <p:nvPr/>
          </p:nvSpPr>
          <p:spPr>
            <a:xfrm>
              <a:off x="6557907" y="3832880"/>
              <a:ext cx="1295525" cy="1180173"/>
            </a:xfrm>
            <a:custGeom>
              <a:avLst/>
              <a:gdLst/>
              <a:ahLst/>
              <a:cxnLst/>
              <a:rect l="l" t="t" r="r" b="b"/>
              <a:pathLst>
                <a:path w="8603" h="7837" extrusionOk="0">
                  <a:moveTo>
                    <a:pt x="4301" y="0"/>
                  </a:moveTo>
                  <a:cubicBezTo>
                    <a:pt x="3299" y="0"/>
                    <a:pt x="2295" y="382"/>
                    <a:pt x="1529" y="1146"/>
                  </a:cubicBezTo>
                  <a:cubicBezTo>
                    <a:pt x="1" y="2674"/>
                    <a:pt x="1" y="5159"/>
                    <a:pt x="1529" y="6687"/>
                  </a:cubicBezTo>
                  <a:cubicBezTo>
                    <a:pt x="2295" y="7453"/>
                    <a:pt x="3299" y="7837"/>
                    <a:pt x="4301" y="7837"/>
                  </a:cubicBezTo>
                  <a:cubicBezTo>
                    <a:pt x="5304" y="7837"/>
                    <a:pt x="6306" y="7453"/>
                    <a:pt x="7070" y="6687"/>
                  </a:cubicBezTo>
                  <a:cubicBezTo>
                    <a:pt x="8602" y="5159"/>
                    <a:pt x="8602" y="2674"/>
                    <a:pt x="7070" y="1146"/>
                  </a:cubicBezTo>
                  <a:cubicBezTo>
                    <a:pt x="6306" y="382"/>
                    <a:pt x="5304" y="0"/>
                    <a:pt x="430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4020;p39">
              <a:extLst>
                <a:ext uri="{FF2B5EF4-FFF2-40B4-BE49-F238E27FC236}">
                  <a16:creationId xmlns:a16="http://schemas.microsoft.com/office/drawing/2014/main" id="{B7A7503C-C9B6-4F30-A259-FFD09B000B7F}"/>
                </a:ext>
              </a:extLst>
            </p:cNvPr>
            <p:cNvGrpSpPr/>
            <p:nvPr/>
          </p:nvGrpSpPr>
          <p:grpSpPr>
            <a:xfrm>
              <a:off x="6820293" y="4052899"/>
              <a:ext cx="768097" cy="740147"/>
              <a:chOff x="4318179" y="4083944"/>
              <a:chExt cx="499673" cy="482076"/>
            </a:xfrm>
          </p:grpSpPr>
          <p:sp>
            <p:nvSpPr>
              <p:cNvPr id="57" name="Google Shape;4021;p39">
                <a:extLst>
                  <a:ext uri="{FF2B5EF4-FFF2-40B4-BE49-F238E27FC236}">
                    <a16:creationId xmlns:a16="http://schemas.microsoft.com/office/drawing/2014/main" id="{CF8946A2-93CE-44B2-8F4C-329D7EF87B40}"/>
                  </a:ext>
                </a:extLst>
              </p:cNvPr>
              <p:cNvSpPr/>
              <p:nvPr/>
            </p:nvSpPr>
            <p:spPr>
              <a:xfrm>
                <a:off x="4318179" y="4083944"/>
                <a:ext cx="499673" cy="330767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940" extrusionOk="0">
                    <a:moveTo>
                      <a:pt x="771" y="1"/>
                    </a:moveTo>
                    <a:cubicBezTo>
                      <a:pt x="698" y="1"/>
                      <a:pt x="624" y="12"/>
                      <a:pt x="549" y="35"/>
                    </a:cubicBezTo>
                    <a:cubicBezTo>
                      <a:pt x="208" y="141"/>
                      <a:pt x="1" y="461"/>
                      <a:pt x="92" y="752"/>
                    </a:cubicBezTo>
                    <a:cubicBezTo>
                      <a:pt x="136" y="891"/>
                      <a:pt x="222" y="939"/>
                      <a:pt x="338" y="939"/>
                    </a:cubicBezTo>
                    <a:cubicBezTo>
                      <a:pt x="462" y="939"/>
                      <a:pt x="619" y="885"/>
                      <a:pt x="795" y="831"/>
                    </a:cubicBezTo>
                    <a:cubicBezTo>
                      <a:pt x="1138" y="726"/>
                      <a:pt x="1420" y="658"/>
                      <a:pt x="1330" y="367"/>
                    </a:cubicBezTo>
                    <a:cubicBezTo>
                      <a:pt x="1260" y="140"/>
                      <a:pt x="1031" y="1"/>
                      <a:pt x="771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022;p39">
                <a:extLst>
                  <a:ext uri="{FF2B5EF4-FFF2-40B4-BE49-F238E27FC236}">
                    <a16:creationId xmlns:a16="http://schemas.microsoft.com/office/drawing/2014/main" id="{DCAE37B7-AEB3-41FD-928B-B5301D19EE6F}"/>
                  </a:ext>
                </a:extLst>
              </p:cNvPr>
              <p:cNvSpPr/>
              <p:nvPr/>
            </p:nvSpPr>
            <p:spPr>
              <a:xfrm>
                <a:off x="4436060" y="4277127"/>
                <a:ext cx="300156" cy="116472"/>
              </a:xfrm>
              <a:custGeom>
                <a:avLst/>
                <a:gdLst/>
                <a:ahLst/>
                <a:cxnLst/>
                <a:rect l="l" t="t" r="r" b="b"/>
                <a:pathLst>
                  <a:path w="853" h="331" extrusionOk="0">
                    <a:moveTo>
                      <a:pt x="717" y="0"/>
                    </a:moveTo>
                    <a:cubicBezTo>
                      <a:pt x="635" y="0"/>
                      <a:pt x="519" y="20"/>
                      <a:pt x="393" y="60"/>
                    </a:cubicBezTo>
                    <a:cubicBezTo>
                      <a:pt x="169" y="128"/>
                      <a:pt x="1" y="232"/>
                      <a:pt x="20" y="292"/>
                    </a:cubicBezTo>
                    <a:cubicBezTo>
                      <a:pt x="28" y="318"/>
                      <a:pt x="71" y="330"/>
                      <a:pt x="137" y="330"/>
                    </a:cubicBezTo>
                    <a:cubicBezTo>
                      <a:pt x="219" y="330"/>
                      <a:pt x="335" y="311"/>
                      <a:pt x="460" y="273"/>
                    </a:cubicBezTo>
                    <a:cubicBezTo>
                      <a:pt x="686" y="203"/>
                      <a:pt x="852" y="98"/>
                      <a:pt x="833" y="38"/>
                    </a:cubicBezTo>
                    <a:cubicBezTo>
                      <a:pt x="825" y="13"/>
                      <a:pt x="782" y="0"/>
                      <a:pt x="717" y="0"/>
                    </a:cubicBezTo>
                    <a:close/>
                  </a:path>
                </a:pathLst>
              </a:custGeom>
              <a:solidFill>
                <a:srgbClr val="A65F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023;p39">
                <a:extLst>
                  <a:ext uri="{FF2B5EF4-FFF2-40B4-BE49-F238E27FC236}">
                    <a16:creationId xmlns:a16="http://schemas.microsoft.com/office/drawing/2014/main" id="{365D5BC0-E70D-4E77-B7C9-7EE94789E02D}"/>
                  </a:ext>
                </a:extLst>
              </p:cNvPr>
              <p:cNvSpPr/>
              <p:nvPr/>
            </p:nvSpPr>
            <p:spPr>
              <a:xfrm>
                <a:off x="4524030" y="4308444"/>
                <a:ext cx="223445" cy="25757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732" extrusionOk="0">
                    <a:moveTo>
                      <a:pt x="274" y="0"/>
                    </a:moveTo>
                    <a:cubicBezTo>
                      <a:pt x="244" y="0"/>
                      <a:pt x="205" y="5"/>
                      <a:pt x="156" y="20"/>
                    </a:cubicBezTo>
                    <a:cubicBezTo>
                      <a:pt x="39" y="56"/>
                      <a:pt x="0" y="114"/>
                      <a:pt x="0" y="114"/>
                    </a:cubicBezTo>
                    <a:cubicBezTo>
                      <a:pt x="0" y="114"/>
                      <a:pt x="43" y="694"/>
                      <a:pt x="90" y="726"/>
                    </a:cubicBezTo>
                    <a:cubicBezTo>
                      <a:pt x="95" y="730"/>
                      <a:pt x="103" y="731"/>
                      <a:pt x="116" y="731"/>
                    </a:cubicBezTo>
                    <a:cubicBezTo>
                      <a:pt x="223" y="731"/>
                      <a:pt x="590" y="608"/>
                      <a:pt x="611" y="566"/>
                    </a:cubicBezTo>
                    <a:cubicBezTo>
                      <a:pt x="634" y="519"/>
                      <a:pt x="338" y="9"/>
                      <a:pt x="338" y="9"/>
                    </a:cubicBezTo>
                    <a:cubicBezTo>
                      <a:pt x="338" y="9"/>
                      <a:pt x="316" y="0"/>
                      <a:pt x="274" y="0"/>
                    </a:cubicBez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781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687" y="2568285"/>
            <a:ext cx="70475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384" y="603745"/>
            <a:ext cx="113655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 smtClean="0">
                <a:solidFill>
                  <a:srgbClr val="F15A6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5. </a:t>
            </a:r>
            <a:r>
              <a:rPr lang="vi-VN" altLang="zh-CN" sz="4000" b="1" dirty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Năm nay Nam 9 tuổi, bố hơn Nam 27 tuổi. Hỏi năm nay, tuổi bố gấp mấy lần tuổi Nam</a:t>
            </a:r>
            <a:r>
              <a:rPr lang="vi-VN" altLang="zh-CN" sz="4000" b="1" dirty="0" smtClean="0">
                <a:solidFill>
                  <a:srgbClr val="F15A61"/>
                </a:solidFill>
                <a:ea typeface="思源黑体 CN Bold" panose="020B0800000000000000" pitchFamily="34" charset="-122"/>
                <a:cs typeface="Arial" panose="020B0604020202020204" pitchFamily="34" charset="0"/>
              </a:rPr>
              <a:t>?</a:t>
            </a:r>
            <a:endParaRPr lang="vi-VN" altLang="zh-CN" sz="4000" b="1" dirty="0">
              <a:solidFill>
                <a:srgbClr val="F15A61"/>
              </a:solidFill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8197" y="3321934"/>
            <a:ext cx="7962066" cy="3536066"/>
            <a:chOff x="1918197" y="3321934"/>
            <a:chExt cx="7962066" cy="35360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24377"/>
            <a:stretch/>
          </p:blipFill>
          <p:spPr>
            <a:xfrm>
              <a:off x="1918197" y="4543586"/>
              <a:ext cx="7962066" cy="2314414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>
              <a:off x="3970116" y="3321934"/>
              <a:ext cx="4018343" cy="1886673"/>
            </a:xfrm>
            <a:prstGeom prst="cloud">
              <a:avLst/>
            </a:prstGeom>
            <a:solidFill>
              <a:srgbClr val="FD6063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</a:rPr>
                <a:t>Thảo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luận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nhóm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33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EC036EC-8E07-4972-A3A9-22141A6A7746}"/>
              </a:ext>
            </a:extLst>
          </p:cNvPr>
          <p:cNvGrpSpPr/>
          <p:nvPr/>
        </p:nvGrpSpPr>
        <p:grpSpPr>
          <a:xfrm>
            <a:off x="203602" y="540953"/>
            <a:ext cx="11772095" cy="6401865"/>
            <a:chOff x="3447142" y="4013196"/>
            <a:chExt cx="5297714" cy="91072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88AF0B9-A3C3-484D-83DF-DAD76591D127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6C5D2D70-0A85-4EEF-8401-E5A0CE42090C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1418855" y="5029993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803529">
            <a:off x="486780" y="144585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Rectangle 31"/>
          <p:cNvSpPr/>
          <p:nvPr/>
        </p:nvSpPr>
        <p:spPr>
          <a:xfrm>
            <a:off x="2654976" y="1982792"/>
            <a:ext cx="69994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		</a:t>
            </a:r>
            <a:r>
              <a:rPr lang="vi-VN" sz="3600" b="1" u="sng" dirty="0" smtClean="0">
                <a:solidFill>
                  <a:srgbClr val="FD6063"/>
                </a:solidFill>
                <a:latin typeface="Calibri (Body)"/>
              </a:rPr>
              <a:t>Bài giải</a:t>
            </a:r>
            <a:r>
              <a:rPr lang="en-US" sz="3600" b="1" u="sng" dirty="0" smtClean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u="sng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Năm nay tuổi của bố 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là</a:t>
            </a:r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	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27 </a:t>
            </a:r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+ 9 = 36 (tuổi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)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Tuổi bố gấp tuổi Nam số lần 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là</a:t>
            </a:r>
            <a:r>
              <a:rPr lang="en-US" sz="3600" b="1" dirty="0" smtClean="0">
                <a:solidFill>
                  <a:srgbClr val="FD6063"/>
                </a:solidFill>
                <a:latin typeface="Calibri (Body)"/>
              </a:rPr>
              <a:t>: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        36 : 9 = 4 (lần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)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  <a:p>
            <a:r>
              <a:rPr lang="vi-VN" sz="3600" b="1" dirty="0">
                <a:solidFill>
                  <a:srgbClr val="FD6063"/>
                </a:solidFill>
                <a:latin typeface="Calibri (Body)"/>
              </a:rPr>
              <a:t>                 Đáp số: 4 </a:t>
            </a:r>
            <a:r>
              <a:rPr lang="vi-VN" sz="3600" b="1" dirty="0" smtClean="0">
                <a:solidFill>
                  <a:srgbClr val="FD6063"/>
                </a:solidFill>
                <a:latin typeface="Calibri (Body)"/>
              </a:rPr>
              <a:t>lần</a:t>
            </a:r>
            <a:endParaRPr lang="vi-VN" sz="3600" b="1" dirty="0">
              <a:solidFill>
                <a:srgbClr val="FD6063"/>
              </a:solidFill>
              <a:latin typeface="Calibri (Body)"/>
            </a:endParaRPr>
          </a:p>
        </p:txBody>
      </p:sp>
      <p:grpSp>
        <p:nvGrpSpPr>
          <p:cNvPr id="54" name="组合 129">
            <a:extLst>
              <a:ext uri="{FF2B5EF4-FFF2-40B4-BE49-F238E27FC236}">
                <a16:creationId xmlns:a16="http://schemas.microsoft.com/office/drawing/2014/main" id="{0541C9D7-F7D3-4A3F-9082-88DE3DAAC3EB}"/>
              </a:ext>
            </a:extLst>
          </p:cNvPr>
          <p:cNvGrpSpPr/>
          <p:nvPr/>
        </p:nvGrpSpPr>
        <p:grpSpPr>
          <a:xfrm>
            <a:off x="50397" y="5078552"/>
            <a:ext cx="2316942" cy="1752804"/>
            <a:chOff x="960963" y="3371797"/>
            <a:chExt cx="2316942" cy="1752804"/>
          </a:xfrm>
        </p:grpSpPr>
        <p:sp>
          <p:nvSpPr>
            <p:cNvPr id="55" name="Google Shape;1483;p24">
              <a:extLst>
                <a:ext uri="{FF2B5EF4-FFF2-40B4-BE49-F238E27FC236}">
                  <a16:creationId xmlns:a16="http://schemas.microsoft.com/office/drawing/2014/main" id="{768E3D0C-B284-4A6B-96B5-FC563A71DD28}"/>
                </a:ext>
              </a:extLst>
            </p:cNvPr>
            <p:cNvSpPr/>
            <p:nvPr/>
          </p:nvSpPr>
          <p:spPr>
            <a:xfrm>
              <a:off x="960963" y="3371797"/>
              <a:ext cx="2316942" cy="1752804"/>
            </a:xfrm>
            <a:custGeom>
              <a:avLst/>
              <a:gdLst/>
              <a:ahLst/>
              <a:cxnLst/>
              <a:rect l="l" t="t" r="r" b="b"/>
              <a:pathLst>
                <a:path w="5877" h="4446" extrusionOk="0">
                  <a:moveTo>
                    <a:pt x="1" y="0"/>
                  </a:moveTo>
                  <a:lnTo>
                    <a:pt x="1" y="4445"/>
                  </a:lnTo>
                  <a:lnTo>
                    <a:pt x="4675" y="4445"/>
                  </a:lnTo>
                  <a:lnTo>
                    <a:pt x="5877" y="2224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1493;p24">
              <a:extLst>
                <a:ext uri="{FF2B5EF4-FFF2-40B4-BE49-F238E27FC236}">
                  <a16:creationId xmlns:a16="http://schemas.microsoft.com/office/drawing/2014/main" id="{331DF29E-B524-4C20-BF65-654726C6D463}"/>
                </a:ext>
              </a:extLst>
            </p:cNvPr>
            <p:cNvGrpSpPr/>
            <p:nvPr/>
          </p:nvGrpSpPr>
          <p:grpSpPr>
            <a:xfrm>
              <a:off x="1543891" y="3736462"/>
              <a:ext cx="710439" cy="1023473"/>
              <a:chOff x="4593272" y="1578915"/>
              <a:chExt cx="357273" cy="514695"/>
            </a:xfrm>
          </p:grpSpPr>
          <p:sp>
            <p:nvSpPr>
              <p:cNvPr id="57" name="Google Shape;1494;p24">
                <a:extLst>
                  <a:ext uri="{FF2B5EF4-FFF2-40B4-BE49-F238E27FC236}">
                    <a16:creationId xmlns:a16="http://schemas.microsoft.com/office/drawing/2014/main" id="{AED1F488-5F80-45BE-ABF4-49762D32365A}"/>
                  </a:ext>
                </a:extLst>
              </p:cNvPr>
              <p:cNvSpPr/>
              <p:nvPr/>
            </p:nvSpPr>
            <p:spPr>
              <a:xfrm>
                <a:off x="4593272" y="1942531"/>
                <a:ext cx="108847" cy="1360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86" extrusionOk="0">
                    <a:moveTo>
                      <a:pt x="73" y="0"/>
                    </a:moveTo>
                    <a:lnTo>
                      <a:pt x="0" y="464"/>
                    </a:lnTo>
                    <a:cubicBezTo>
                      <a:pt x="0" y="466"/>
                      <a:pt x="0" y="468"/>
                      <a:pt x="2" y="468"/>
                    </a:cubicBezTo>
                    <a:lnTo>
                      <a:pt x="424" y="685"/>
                    </a:lnTo>
                    <a:cubicBezTo>
                      <a:pt x="425" y="685"/>
                      <a:pt x="426" y="685"/>
                      <a:pt x="426" y="685"/>
                    </a:cubicBezTo>
                    <a:cubicBezTo>
                      <a:pt x="428" y="685"/>
                      <a:pt x="430" y="684"/>
                      <a:pt x="431" y="681"/>
                    </a:cubicBezTo>
                    <a:lnTo>
                      <a:pt x="549" y="108"/>
                    </a:lnTo>
                    <a:cubicBezTo>
                      <a:pt x="389" y="73"/>
                      <a:pt x="231" y="35"/>
                      <a:pt x="73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95;p24">
                <a:extLst>
                  <a:ext uri="{FF2B5EF4-FFF2-40B4-BE49-F238E27FC236}">
                    <a16:creationId xmlns:a16="http://schemas.microsoft.com/office/drawing/2014/main" id="{23E09B67-5FAB-4420-BC36-1E24DD21E925}"/>
                  </a:ext>
                </a:extLst>
              </p:cNvPr>
              <p:cNvSpPr/>
              <p:nvPr/>
            </p:nvSpPr>
            <p:spPr>
              <a:xfrm>
                <a:off x="4607944" y="1896336"/>
                <a:ext cx="101908" cy="6800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43" extrusionOk="0">
                    <a:moveTo>
                      <a:pt x="37" y="1"/>
                    </a:moveTo>
                    <a:lnTo>
                      <a:pt x="1" y="233"/>
                    </a:lnTo>
                    <a:cubicBezTo>
                      <a:pt x="157" y="270"/>
                      <a:pt x="315" y="308"/>
                      <a:pt x="475" y="343"/>
                    </a:cubicBezTo>
                    <a:lnTo>
                      <a:pt x="513" y="157"/>
                    </a:lnTo>
                    <a:cubicBezTo>
                      <a:pt x="352" y="115"/>
                      <a:pt x="192" y="63"/>
                      <a:pt x="37" y="1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96;p24">
                <a:extLst>
                  <a:ext uri="{FF2B5EF4-FFF2-40B4-BE49-F238E27FC236}">
                    <a16:creationId xmlns:a16="http://schemas.microsoft.com/office/drawing/2014/main" id="{74F7FE09-7B42-4849-A6AE-E8D49E020F43}"/>
                  </a:ext>
                </a:extLst>
              </p:cNvPr>
              <p:cNvSpPr/>
              <p:nvPr/>
            </p:nvSpPr>
            <p:spPr>
              <a:xfrm>
                <a:off x="4615280" y="1785506"/>
                <a:ext cx="116976" cy="14235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718" extrusionOk="0">
                    <a:moveTo>
                      <a:pt x="89" y="0"/>
                    </a:moveTo>
                    <a:lnTo>
                      <a:pt x="0" y="561"/>
                    </a:lnTo>
                    <a:cubicBezTo>
                      <a:pt x="155" y="622"/>
                      <a:pt x="315" y="674"/>
                      <a:pt x="476" y="718"/>
                    </a:cubicBezTo>
                    <a:lnTo>
                      <a:pt x="589" y="174"/>
                    </a:lnTo>
                    <a:cubicBezTo>
                      <a:pt x="419" y="125"/>
                      <a:pt x="252" y="68"/>
                      <a:pt x="89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97;p24">
                <a:extLst>
                  <a:ext uri="{FF2B5EF4-FFF2-40B4-BE49-F238E27FC236}">
                    <a16:creationId xmlns:a16="http://schemas.microsoft.com/office/drawing/2014/main" id="{126FC3C0-9801-417B-A586-E4E60E6C28B4}"/>
                  </a:ext>
                </a:extLst>
              </p:cNvPr>
              <p:cNvSpPr/>
              <p:nvPr/>
            </p:nvSpPr>
            <p:spPr>
              <a:xfrm>
                <a:off x="4727894" y="1636015"/>
                <a:ext cx="222652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887" extrusionOk="0">
                    <a:moveTo>
                      <a:pt x="0" y="0"/>
                    </a:moveTo>
                    <a:lnTo>
                      <a:pt x="92" y="568"/>
                    </a:lnTo>
                    <a:cubicBezTo>
                      <a:pt x="92" y="568"/>
                      <a:pt x="71" y="673"/>
                      <a:pt x="71" y="674"/>
                    </a:cubicBezTo>
                    <a:lnTo>
                      <a:pt x="42" y="829"/>
                    </a:lnTo>
                    <a:cubicBezTo>
                      <a:pt x="82" y="839"/>
                      <a:pt x="124" y="843"/>
                      <a:pt x="167" y="845"/>
                    </a:cubicBezTo>
                    <a:cubicBezTo>
                      <a:pt x="476" y="845"/>
                      <a:pt x="777" y="867"/>
                      <a:pt x="1079" y="886"/>
                    </a:cubicBezTo>
                    <a:cubicBezTo>
                      <a:pt x="1107" y="763"/>
                      <a:pt x="1122" y="680"/>
                      <a:pt x="1122" y="666"/>
                    </a:cubicBezTo>
                    <a:cubicBezTo>
                      <a:pt x="1121" y="607"/>
                      <a:pt x="1006" y="86"/>
                      <a:pt x="1006" y="8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498;p24">
                <a:extLst>
                  <a:ext uri="{FF2B5EF4-FFF2-40B4-BE49-F238E27FC236}">
                    <a16:creationId xmlns:a16="http://schemas.microsoft.com/office/drawing/2014/main" id="{F7069B93-5346-4206-BD8F-AD512A3DD0E1}"/>
                  </a:ext>
                </a:extLst>
              </p:cNvPr>
              <p:cNvSpPr/>
              <p:nvPr/>
            </p:nvSpPr>
            <p:spPr>
              <a:xfrm>
                <a:off x="4732057" y="1800376"/>
                <a:ext cx="209764" cy="55911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282" extrusionOk="0">
                    <a:moveTo>
                      <a:pt x="21" y="0"/>
                    </a:moveTo>
                    <a:lnTo>
                      <a:pt x="19" y="9"/>
                    </a:lnTo>
                    <a:lnTo>
                      <a:pt x="0" y="99"/>
                    </a:lnTo>
                    <a:cubicBezTo>
                      <a:pt x="330" y="191"/>
                      <a:pt x="667" y="252"/>
                      <a:pt x="1008" y="281"/>
                    </a:cubicBezTo>
                    <a:cubicBezTo>
                      <a:pt x="1018" y="238"/>
                      <a:pt x="1027" y="198"/>
                      <a:pt x="1035" y="160"/>
                    </a:cubicBezTo>
                    <a:lnTo>
                      <a:pt x="1058" y="57"/>
                    </a:lnTo>
                    <a:cubicBezTo>
                      <a:pt x="756" y="38"/>
                      <a:pt x="455" y="16"/>
                      <a:pt x="146" y="16"/>
                    </a:cubicBezTo>
                    <a:cubicBezTo>
                      <a:pt x="103" y="14"/>
                      <a:pt x="61" y="10"/>
                      <a:pt x="21" y="0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499;p24">
                <a:extLst>
                  <a:ext uri="{FF2B5EF4-FFF2-40B4-BE49-F238E27FC236}">
                    <a16:creationId xmlns:a16="http://schemas.microsoft.com/office/drawing/2014/main" id="{0A8D4609-1505-4FB0-8888-ED42E0B419F4}"/>
                  </a:ext>
                </a:extLst>
              </p:cNvPr>
              <p:cNvSpPr/>
              <p:nvPr/>
            </p:nvSpPr>
            <p:spPr>
              <a:xfrm>
                <a:off x="4678526" y="1964142"/>
                <a:ext cx="221660" cy="129467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653" extrusionOk="0">
                    <a:moveTo>
                      <a:pt x="119" y="1"/>
                    </a:moveTo>
                    <a:lnTo>
                      <a:pt x="1" y="574"/>
                    </a:lnTo>
                    <a:lnTo>
                      <a:pt x="994" y="652"/>
                    </a:lnTo>
                    <a:cubicBezTo>
                      <a:pt x="994" y="652"/>
                      <a:pt x="1050" y="423"/>
                      <a:pt x="1118" y="136"/>
                    </a:cubicBezTo>
                    <a:cubicBezTo>
                      <a:pt x="786" y="135"/>
                      <a:pt x="451" y="74"/>
                      <a:pt x="119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00;p24">
                <a:extLst>
                  <a:ext uri="{FF2B5EF4-FFF2-40B4-BE49-F238E27FC236}">
                    <a16:creationId xmlns:a16="http://schemas.microsoft.com/office/drawing/2014/main" id="{06D089F1-7C81-4F19-AC3A-93DE6C9193B3}"/>
                  </a:ext>
                </a:extLst>
              </p:cNvPr>
              <p:cNvSpPr/>
              <p:nvPr/>
            </p:nvSpPr>
            <p:spPr>
              <a:xfrm>
                <a:off x="4709653" y="1820004"/>
                <a:ext cx="221859" cy="13779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95" extrusionOk="0">
                    <a:moveTo>
                      <a:pt x="113" y="0"/>
                    </a:moveTo>
                    <a:lnTo>
                      <a:pt x="0" y="542"/>
                    </a:lnTo>
                    <a:cubicBezTo>
                      <a:pt x="327" y="627"/>
                      <a:pt x="662" y="677"/>
                      <a:pt x="999" y="695"/>
                    </a:cubicBezTo>
                    <a:cubicBezTo>
                      <a:pt x="1041" y="521"/>
                      <a:pt x="1082" y="340"/>
                      <a:pt x="1119" y="182"/>
                    </a:cubicBezTo>
                    <a:cubicBezTo>
                      <a:pt x="778" y="153"/>
                      <a:pt x="441" y="92"/>
                      <a:pt x="113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01;p24">
                <a:extLst>
                  <a:ext uri="{FF2B5EF4-FFF2-40B4-BE49-F238E27FC236}">
                    <a16:creationId xmlns:a16="http://schemas.microsoft.com/office/drawing/2014/main" id="{5A60A862-3E1C-40F9-9050-3E4F6AE7630B}"/>
                  </a:ext>
                </a:extLst>
              </p:cNvPr>
              <p:cNvSpPr/>
              <p:nvPr/>
            </p:nvSpPr>
            <p:spPr>
              <a:xfrm>
                <a:off x="4701921" y="1927661"/>
                <a:ext cx="206196" cy="6364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21" extrusionOk="0">
                    <a:moveTo>
                      <a:pt x="41" y="1"/>
                    </a:moveTo>
                    <a:lnTo>
                      <a:pt x="1" y="185"/>
                    </a:lnTo>
                    <a:cubicBezTo>
                      <a:pt x="333" y="258"/>
                      <a:pt x="668" y="319"/>
                      <a:pt x="1000" y="320"/>
                    </a:cubicBezTo>
                    <a:cubicBezTo>
                      <a:pt x="1012" y="266"/>
                      <a:pt x="1026" y="211"/>
                      <a:pt x="1040" y="154"/>
                    </a:cubicBezTo>
                    <a:cubicBezTo>
                      <a:pt x="703" y="136"/>
                      <a:pt x="367" y="84"/>
                      <a:pt x="41" y="1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02;p24">
                <a:extLst>
                  <a:ext uri="{FF2B5EF4-FFF2-40B4-BE49-F238E27FC236}">
                    <a16:creationId xmlns:a16="http://schemas.microsoft.com/office/drawing/2014/main" id="{4F0BE41F-7AAA-4B63-B171-22D8206B8BEB}"/>
                  </a:ext>
                </a:extLst>
              </p:cNvPr>
              <p:cNvSpPr/>
              <p:nvPr/>
            </p:nvSpPr>
            <p:spPr>
              <a:xfrm>
                <a:off x="4709852" y="1578915"/>
                <a:ext cx="214919" cy="59281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99" extrusionOk="0">
                    <a:moveTo>
                      <a:pt x="182" y="1"/>
                    </a:moveTo>
                    <a:cubicBezTo>
                      <a:pt x="167" y="1"/>
                      <a:pt x="156" y="1"/>
                      <a:pt x="149" y="2"/>
                    </a:cubicBezTo>
                    <a:cubicBezTo>
                      <a:pt x="1" y="21"/>
                      <a:pt x="77" y="299"/>
                      <a:pt x="77" y="299"/>
                    </a:cubicBezTo>
                    <a:lnTo>
                      <a:pt x="89" y="299"/>
                    </a:lnTo>
                    <a:cubicBezTo>
                      <a:pt x="88" y="278"/>
                      <a:pt x="74" y="51"/>
                      <a:pt x="157" y="38"/>
                    </a:cubicBezTo>
                    <a:cubicBezTo>
                      <a:pt x="166" y="37"/>
                      <a:pt x="182" y="36"/>
                      <a:pt x="204" y="36"/>
                    </a:cubicBezTo>
                    <a:cubicBezTo>
                      <a:pt x="384" y="36"/>
                      <a:pt x="949" y="85"/>
                      <a:pt x="1034" y="108"/>
                    </a:cubicBezTo>
                    <a:cubicBezTo>
                      <a:pt x="1054" y="113"/>
                      <a:pt x="1071" y="123"/>
                      <a:pt x="1083" y="137"/>
                    </a:cubicBezTo>
                    <a:cubicBezTo>
                      <a:pt x="1076" y="106"/>
                      <a:pt x="1052" y="84"/>
                      <a:pt x="1021" y="77"/>
                    </a:cubicBezTo>
                    <a:cubicBezTo>
                      <a:pt x="934" y="51"/>
                      <a:pt x="346" y="1"/>
                      <a:pt x="182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03;p24">
                <a:extLst>
                  <a:ext uri="{FF2B5EF4-FFF2-40B4-BE49-F238E27FC236}">
                    <a16:creationId xmlns:a16="http://schemas.microsoft.com/office/drawing/2014/main" id="{34EDF085-5CD9-45E5-8DAB-A916A7F7031F}"/>
                  </a:ext>
                </a:extLst>
              </p:cNvPr>
              <p:cNvSpPr/>
              <p:nvPr/>
            </p:nvSpPr>
            <p:spPr>
              <a:xfrm>
                <a:off x="4724325" y="1586052"/>
                <a:ext cx="209963" cy="71177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59" extrusionOk="0">
                    <a:moveTo>
                      <a:pt x="131" y="0"/>
                    </a:moveTo>
                    <a:cubicBezTo>
                      <a:pt x="110" y="0"/>
                      <a:pt x="94" y="1"/>
                      <a:pt x="84" y="2"/>
                    </a:cubicBezTo>
                    <a:cubicBezTo>
                      <a:pt x="1" y="15"/>
                      <a:pt x="15" y="240"/>
                      <a:pt x="16" y="263"/>
                    </a:cubicBezTo>
                    <a:lnTo>
                      <a:pt x="16" y="265"/>
                    </a:lnTo>
                    <a:lnTo>
                      <a:pt x="1024" y="358"/>
                    </a:lnTo>
                    <a:cubicBezTo>
                      <a:pt x="1059" y="247"/>
                      <a:pt x="1059" y="150"/>
                      <a:pt x="1010" y="101"/>
                    </a:cubicBezTo>
                    <a:cubicBezTo>
                      <a:pt x="998" y="87"/>
                      <a:pt x="981" y="77"/>
                      <a:pt x="961" y="72"/>
                    </a:cubicBezTo>
                    <a:cubicBezTo>
                      <a:pt x="876" y="49"/>
                      <a:pt x="313" y="0"/>
                      <a:pt x="131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04;p24">
                <a:extLst>
                  <a:ext uri="{FF2B5EF4-FFF2-40B4-BE49-F238E27FC236}">
                    <a16:creationId xmlns:a16="http://schemas.microsoft.com/office/drawing/2014/main" id="{9E89CF79-9AD9-4563-9B7C-1D68538B6B78}"/>
                  </a:ext>
                </a:extLst>
              </p:cNvPr>
              <p:cNvSpPr/>
              <p:nvPr/>
            </p:nvSpPr>
            <p:spPr>
              <a:xfrm>
                <a:off x="4724325" y="1586052"/>
                <a:ext cx="209963" cy="71177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59" extrusionOk="0">
                    <a:moveTo>
                      <a:pt x="131" y="0"/>
                    </a:moveTo>
                    <a:cubicBezTo>
                      <a:pt x="110" y="0"/>
                      <a:pt x="94" y="1"/>
                      <a:pt x="84" y="2"/>
                    </a:cubicBezTo>
                    <a:cubicBezTo>
                      <a:pt x="1" y="15"/>
                      <a:pt x="15" y="240"/>
                      <a:pt x="16" y="263"/>
                    </a:cubicBezTo>
                    <a:lnTo>
                      <a:pt x="16" y="265"/>
                    </a:lnTo>
                    <a:lnTo>
                      <a:pt x="1024" y="358"/>
                    </a:lnTo>
                    <a:cubicBezTo>
                      <a:pt x="1059" y="247"/>
                      <a:pt x="1059" y="150"/>
                      <a:pt x="1010" y="101"/>
                    </a:cubicBezTo>
                    <a:cubicBezTo>
                      <a:pt x="998" y="87"/>
                      <a:pt x="981" y="77"/>
                      <a:pt x="961" y="72"/>
                    </a:cubicBezTo>
                    <a:cubicBezTo>
                      <a:pt x="876" y="49"/>
                      <a:pt x="313" y="0"/>
                      <a:pt x="131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05;p24">
                <a:extLst>
                  <a:ext uri="{FF2B5EF4-FFF2-40B4-BE49-F238E27FC236}">
                    <a16:creationId xmlns:a16="http://schemas.microsoft.com/office/drawing/2014/main" id="{73A9008D-C8CF-4ECA-B078-1A22F8530C0B}"/>
                  </a:ext>
                </a:extLst>
              </p:cNvPr>
              <p:cNvSpPr/>
              <p:nvPr/>
            </p:nvSpPr>
            <p:spPr>
              <a:xfrm>
                <a:off x="4731661" y="1635618"/>
                <a:ext cx="188947" cy="2220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12" extrusionOk="0">
                    <a:moveTo>
                      <a:pt x="13" y="0"/>
                    </a:moveTo>
                    <a:cubicBezTo>
                      <a:pt x="7" y="0"/>
                      <a:pt x="2" y="5"/>
                      <a:pt x="2" y="11"/>
                    </a:cubicBezTo>
                    <a:cubicBezTo>
                      <a:pt x="0" y="18"/>
                      <a:pt x="6" y="25"/>
                      <a:pt x="12" y="27"/>
                    </a:cubicBezTo>
                    <a:lnTo>
                      <a:pt x="244" y="51"/>
                    </a:lnTo>
                    <a:cubicBezTo>
                      <a:pt x="322" y="60"/>
                      <a:pt x="398" y="70"/>
                      <a:pt x="475" y="75"/>
                    </a:cubicBezTo>
                    <a:lnTo>
                      <a:pt x="938" y="112"/>
                    </a:lnTo>
                    <a:cubicBezTo>
                      <a:pt x="945" y="112"/>
                      <a:pt x="950" y="108"/>
                      <a:pt x="952" y="101"/>
                    </a:cubicBezTo>
                    <a:cubicBezTo>
                      <a:pt x="952" y="93"/>
                      <a:pt x="947" y="88"/>
                      <a:pt x="940" y="86"/>
                    </a:cubicBezTo>
                    <a:lnTo>
                      <a:pt x="478" y="37"/>
                    </a:lnTo>
                    <a:cubicBezTo>
                      <a:pt x="402" y="29"/>
                      <a:pt x="325" y="23"/>
                      <a:pt x="247" y="18"/>
                    </a:cubicBezTo>
                    <a:lnTo>
                      <a:pt x="16" y="1"/>
                    </a:lnTo>
                    <a:cubicBezTo>
                      <a:pt x="15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06;p24">
                <a:extLst>
                  <a:ext uri="{FF2B5EF4-FFF2-40B4-BE49-F238E27FC236}">
                    <a16:creationId xmlns:a16="http://schemas.microsoft.com/office/drawing/2014/main" id="{4A0B7C17-AB0B-48DD-AC56-47AE5602D11D}"/>
                  </a:ext>
                </a:extLst>
              </p:cNvPr>
              <p:cNvSpPr/>
              <p:nvPr/>
            </p:nvSpPr>
            <p:spPr>
              <a:xfrm>
                <a:off x="4749306" y="1747637"/>
                <a:ext cx="194696" cy="2914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47" extrusionOk="0">
                    <a:moveTo>
                      <a:pt x="19" y="0"/>
                    </a:moveTo>
                    <a:cubicBezTo>
                      <a:pt x="3" y="0"/>
                      <a:pt x="1" y="23"/>
                      <a:pt x="17" y="26"/>
                    </a:cubicBezTo>
                    <a:lnTo>
                      <a:pt x="254" y="59"/>
                    </a:lnTo>
                    <a:cubicBezTo>
                      <a:pt x="332" y="70"/>
                      <a:pt x="410" y="84"/>
                      <a:pt x="490" y="92"/>
                    </a:cubicBezTo>
                    <a:lnTo>
                      <a:pt x="962" y="146"/>
                    </a:lnTo>
                    <a:cubicBezTo>
                      <a:pt x="963" y="146"/>
                      <a:pt x="964" y="146"/>
                      <a:pt x="965" y="146"/>
                    </a:cubicBezTo>
                    <a:cubicBezTo>
                      <a:pt x="980" y="146"/>
                      <a:pt x="982" y="123"/>
                      <a:pt x="966" y="120"/>
                    </a:cubicBezTo>
                    <a:lnTo>
                      <a:pt x="495" y="54"/>
                    </a:lnTo>
                    <a:cubicBezTo>
                      <a:pt x="415" y="44"/>
                      <a:pt x="337" y="35"/>
                      <a:pt x="257" y="26"/>
                    </a:cubicBezTo>
                    <a:lnTo>
                      <a:pt x="21" y="0"/>
                    </a:lnTo>
                    <a:cubicBezTo>
                      <a:pt x="20" y="0"/>
                      <a:pt x="20" y="0"/>
                      <a:pt x="19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07;p24">
                <a:extLst>
                  <a:ext uri="{FF2B5EF4-FFF2-40B4-BE49-F238E27FC236}">
                    <a16:creationId xmlns:a16="http://schemas.microsoft.com/office/drawing/2014/main" id="{5804BE03-380E-4CDF-8AD9-6971287534DD}"/>
                  </a:ext>
                </a:extLst>
              </p:cNvPr>
              <p:cNvSpPr/>
              <p:nvPr/>
            </p:nvSpPr>
            <p:spPr>
              <a:xfrm>
                <a:off x="4632727" y="1755172"/>
                <a:ext cx="103494" cy="65031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28" extrusionOk="0">
                    <a:moveTo>
                      <a:pt x="25" y="0"/>
                    </a:moveTo>
                    <a:lnTo>
                      <a:pt x="16" y="61"/>
                    </a:lnTo>
                    <a:lnTo>
                      <a:pt x="1" y="153"/>
                    </a:lnTo>
                    <a:cubicBezTo>
                      <a:pt x="164" y="221"/>
                      <a:pt x="331" y="278"/>
                      <a:pt x="501" y="327"/>
                    </a:cubicBezTo>
                    <a:lnTo>
                      <a:pt x="518" y="237"/>
                    </a:lnTo>
                    <a:lnTo>
                      <a:pt x="522" y="228"/>
                    </a:lnTo>
                    <a:cubicBezTo>
                      <a:pt x="353" y="190"/>
                      <a:pt x="192" y="82"/>
                      <a:pt x="25" y="0"/>
                    </a:cubicBezTo>
                    <a:close/>
                  </a:path>
                </a:pathLst>
              </a:custGeom>
              <a:solidFill>
                <a:srgbClr val="DEF8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08;p24">
                <a:extLst>
                  <a:ext uri="{FF2B5EF4-FFF2-40B4-BE49-F238E27FC236}">
                    <a16:creationId xmlns:a16="http://schemas.microsoft.com/office/drawing/2014/main" id="{56C78BB4-173A-4F9D-8665-A8C525283421}"/>
                  </a:ext>
                </a:extLst>
              </p:cNvPr>
              <p:cNvSpPr/>
              <p:nvPr/>
            </p:nvSpPr>
            <p:spPr>
              <a:xfrm>
                <a:off x="4637882" y="1635222"/>
                <a:ext cx="109046" cy="16515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33" extrusionOk="0">
                    <a:moveTo>
                      <a:pt x="451" y="1"/>
                    </a:moveTo>
                    <a:cubicBezTo>
                      <a:pt x="450" y="1"/>
                      <a:pt x="449" y="1"/>
                      <a:pt x="447" y="3"/>
                    </a:cubicBezTo>
                    <a:lnTo>
                      <a:pt x="20" y="480"/>
                    </a:lnTo>
                    <a:cubicBezTo>
                      <a:pt x="20" y="480"/>
                      <a:pt x="20" y="482"/>
                      <a:pt x="20" y="482"/>
                    </a:cubicBezTo>
                    <a:lnTo>
                      <a:pt x="1" y="605"/>
                    </a:lnTo>
                    <a:cubicBezTo>
                      <a:pt x="168" y="687"/>
                      <a:pt x="329" y="793"/>
                      <a:pt x="496" y="833"/>
                    </a:cubicBezTo>
                    <a:lnTo>
                      <a:pt x="550" y="571"/>
                    </a:lnTo>
                    <a:lnTo>
                      <a:pt x="456" y="4"/>
                    </a:lnTo>
                    <a:cubicBezTo>
                      <a:pt x="455" y="2"/>
                      <a:pt x="453" y="1"/>
                      <a:pt x="451" y="1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509;p24">
                <a:extLst>
                  <a:ext uri="{FF2B5EF4-FFF2-40B4-BE49-F238E27FC236}">
                    <a16:creationId xmlns:a16="http://schemas.microsoft.com/office/drawing/2014/main" id="{4C554EDD-71DE-47F9-B654-93E4451CE217}"/>
                  </a:ext>
                </a:extLst>
              </p:cNvPr>
              <p:cNvSpPr/>
              <p:nvPr/>
            </p:nvSpPr>
            <p:spPr>
              <a:xfrm>
                <a:off x="4593272" y="1635618"/>
                <a:ext cx="153655" cy="442924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34" extrusionOk="0">
                    <a:moveTo>
                      <a:pt x="675" y="0"/>
                    </a:moveTo>
                    <a:cubicBezTo>
                      <a:pt x="674" y="0"/>
                      <a:pt x="673" y="0"/>
                      <a:pt x="672" y="1"/>
                    </a:cubicBezTo>
                    <a:lnTo>
                      <a:pt x="245" y="478"/>
                    </a:lnTo>
                    <a:cubicBezTo>
                      <a:pt x="245" y="480"/>
                      <a:pt x="245" y="480"/>
                      <a:pt x="245" y="482"/>
                    </a:cubicBezTo>
                    <a:lnTo>
                      <a:pt x="215" y="664"/>
                    </a:lnTo>
                    <a:lnTo>
                      <a:pt x="0" y="2012"/>
                    </a:lnTo>
                    <a:cubicBezTo>
                      <a:pt x="0" y="2014"/>
                      <a:pt x="2" y="2016"/>
                      <a:pt x="4" y="2016"/>
                    </a:cubicBezTo>
                    <a:lnTo>
                      <a:pt x="426" y="2233"/>
                    </a:lnTo>
                    <a:cubicBezTo>
                      <a:pt x="426" y="2233"/>
                      <a:pt x="427" y="2233"/>
                      <a:pt x="427" y="2233"/>
                    </a:cubicBezTo>
                    <a:cubicBezTo>
                      <a:pt x="429" y="2233"/>
                      <a:pt x="431" y="2232"/>
                      <a:pt x="431" y="2231"/>
                    </a:cubicBezTo>
                    <a:lnTo>
                      <a:pt x="717" y="841"/>
                    </a:lnTo>
                    <a:lnTo>
                      <a:pt x="775" y="569"/>
                    </a:lnTo>
                    <a:lnTo>
                      <a:pt x="681" y="4"/>
                    </a:lnTo>
                    <a:cubicBezTo>
                      <a:pt x="680" y="2"/>
                      <a:pt x="677" y="0"/>
                      <a:pt x="675" y="0"/>
                    </a:cubicBezTo>
                    <a:close/>
                  </a:path>
                </a:pathLst>
              </a:custGeom>
              <a:solidFill>
                <a:srgbClr val="97CB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788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381197" y="2786050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8">
            <a:extLst>
              <a:ext uri="{FF2B5EF4-FFF2-40B4-BE49-F238E27FC236}">
                <a16:creationId xmlns:a16="http://schemas.microsoft.com/office/drawing/2014/main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3C13EA-CBD9-4256-88B7-53B1E8C496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88" y="6163734"/>
            <a:ext cx="1746612" cy="49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826" y="2041328"/>
            <a:ext cx="8666645" cy="3163339"/>
          </a:xfrm>
          <a:prstGeom prst="rect">
            <a:avLst/>
          </a:prstGeom>
        </p:spPr>
      </p:pic>
      <p:pic>
        <p:nvPicPr>
          <p:cNvPr id="25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898511" y="4751819"/>
            <a:ext cx="4876800" cy="21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7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3959">
            <a:off x="415080" y="283926"/>
            <a:ext cx="4813027" cy="1993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463" y="1943641"/>
            <a:ext cx="10030537" cy="1783708"/>
          </a:xfrm>
          <a:prstGeom prst="rect">
            <a:avLst/>
          </a:prstGeom>
        </p:spPr>
      </p:pic>
      <p:grpSp>
        <p:nvGrpSpPr>
          <p:cNvPr id="38" name="Google Shape;1485;p24">
            <a:extLst>
              <a:ext uri="{FF2B5EF4-FFF2-40B4-BE49-F238E27FC236}">
                <a16:creationId xmlns:a16="http://schemas.microsoft.com/office/drawing/2014/main" id="{30342C49-FC0F-4018-9C05-B2C79D08DCEC}"/>
              </a:ext>
            </a:extLst>
          </p:cNvPr>
          <p:cNvGrpSpPr/>
          <p:nvPr/>
        </p:nvGrpSpPr>
        <p:grpSpPr>
          <a:xfrm>
            <a:off x="8249960" y="3494859"/>
            <a:ext cx="1732892" cy="610610"/>
            <a:chOff x="1633583" y="1807513"/>
            <a:chExt cx="600345" cy="150483"/>
          </a:xfrm>
        </p:grpSpPr>
        <p:sp>
          <p:nvSpPr>
            <p:cNvPr id="39" name="Google Shape;1486;p24">
              <a:extLst>
                <a:ext uri="{FF2B5EF4-FFF2-40B4-BE49-F238E27FC236}">
                  <a16:creationId xmlns:a16="http://schemas.microsoft.com/office/drawing/2014/main" id="{19B606ED-3D32-4790-9E0B-C5CC979FF024}"/>
                </a:ext>
              </a:extLst>
            </p:cNvPr>
            <p:cNvSpPr/>
            <p:nvPr/>
          </p:nvSpPr>
          <p:spPr>
            <a:xfrm>
              <a:off x="2020198" y="1830314"/>
              <a:ext cx="206989" cy="124907"/>
            </a:xfrm>
            <a:custGeom>
              <a:avLst/>
              <a:gdLst/>
              <a:ahLst/>
              <a:cxnLst/>
              <a:rect l="l" t="t" r="r" b="b"/>
              <a:pathLst>
                <a:path w="1044" h="630" extrusionOk="0">
                  <a:moveTo>
                    <a:pt x="686" y="0"/>
                  </a:moveTo>
                  <a:cubicBezTo>
                    <a:pt x="412" y="0"/>
                    <a:pt x="172" y="111"/>
                    <a:pt x="60" y="172"/>
                  </a:cubicBezTo>
                  <a:cubicBezTo>
                    <a:pt x="20" y="193"/>
                    <a:pt x="1" y="242"/>
                    <a:pt x="15" y="285"/>
                  </a:cubicBezTo>
                  <a:cubicBezTo>
                    <a:pt x="54" y="405"/>
                    <a:pt x="165" y="630"/>
                    <a:pt x="446" y="630"/>
                  </a:cubicBezTo>
                  <a:cubicBezTo>
                    <a:pt x="478" y="630"/>
                    <a:pt x="513" y="627"/>
                    <a:pt x="550" y="620"/>
                  </a:cubicBezTo>
                  <a:cubicBezTo>
                    <a:pt x="899" y="561"/>
                    <a:pt x="1003" y="294"/>
                    <a:pt x="1033" y="155"/>
                  </a:cubicBezTo>
                  <a:cubicBezTo>
                    <a:pt x="1043" y="106"/>
                    <a:pt x="1015" y="57"/>
                    <a:pt x="968" y="44"/>
                  </a:cubicBezTo>
                  <a:cubicBezTo>
                    <a:pt x="873" y="13"/>
                    <a:pt x="777" y="0"/>
                    <a:pt x="68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7;p24">
              <a:extLst>
                <a:ext uri="{FF2B5EF4-FFF2-40B4-BE49-F238E27FC236}">
                  <a16:creationId xmlns:a16="http://schemas.microsoft.com/office/drawing/2014/main" id="{618FE39D-D270-46AD-BCD9-A57F6BFE4B45}"/>
                </a:ext>
              </a:extLst>
            </p:cNvPr>
            <p:cNvSpPr/>
            <p:nvPr/>
          </p:nvSpPr>
          <p:spPr>
            <a:xfrm>
              <a:off x="1633781" y="1869570"/>
              <a:ext cx="403866" cy="88426"/>
            </a:xfrm>
            <a:custGeom>
              <a:avLst/>
              <a:gdLst/>
              <a:ahLst/>
              <a:cxnLst/>
              <a:rect l="l" t="t" r="r" b="b"/>
              <a:pathLst>
                <a:path w="2037" h="446" extrusionOk="0">
                  <a:moveTo>
                    <a:pt x="1952" y="1"/>
                  </a:moveTo>
                  <a:cubicBezTo>
                    <a:pt x="1768" y="1"/>
                    <a:pt x="775" y="38"/>
                    <a:pt x="361" y="117"/>
                  </a:cubicBezTo>
                  <a:cubicBezTo>
                    <a:pt x="86" y="169"/>
                    <a:pt x="1" y="245"/>
                    <a:pt x="34" y="346"/>
                  </a:cubicBezTo>
                  <a:cubicBezTo>
                    <a:pt x="61" y="422"/>
                    <a:pt x="148" y="446"/>
                    <a:pt x="277" y="446"/>
                  </a:cubicBezTo>
                  <a:cubicBezTo>
                    <a:pt x="291" y="446"/>
                    <a:pt x="305" y="445"/>
                    <a:pt x="321" y="445"/>
                  </a:cubicBezTo>
                  <a:cubicBezTo>
                    <a:pt x="694" y="433"/>
                    <a:pt x="2037" y="136"/>
                    <a:pt x="2037" y="136"/>
                  </a:cubicBezTo>
                  <a:lnTo>
                    <a:pt x="1981" y="2"/>
                  </a:lnTo>
                  <a:cubicBezTo>
                    <a:pt x="1981" y="1"/>
                    <a:pt x="1971" y="1"/>
                    <a:pt x="1952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8;p24">
              <a:extLst>
                <a:ext uri="{FF2B5EF4-FFF2-40B4-BE49-F238E27FC236}">
                  <a16:creationId xmlns:a16="http://schemas.microsoft.com/office/drawing/2014/main" id="{A2C8A408-1BA0-448E-A2C2-B8DDC8440978}"/>
                </a:ext>
              </a:extLst>
            </p:cNvPr>
            <p:cNvSpPr/>
            <p:nvPr/>
          </p:nvSpPr>
          <p:spPr>
            <a:xfrm>
              <a:off x="1633583" y="1868579"/>
              <a:ext cx="403668" cy="78711"/>
            </a:xfrm>
            <a:custGeom>
              <a:avLst/>
              <a:gdLst/>
              <a:ahLst/>
              <a:cxnLst/>
              <a:rect l="l" t="t" r="r" b="b"/>
              <a:pathLst>
                <a:path w="2036" h="397" extrusionOk="0">
                  <a:moveTo>
                    <a:pt x="1967" y="1"/>
                  </a:moveTo>
                  <a:cubicBezTo>
                    <a:pt x="1832" y="1"/>
                    <a:pt x="791" y="45"/>
                    <a:pt x="362" y="120"/>
                  </a:cubicBezTo>
                  <a:cubicBezTo>
                    <a:pt x="87" y="167"/>
                    <a:pt x="0" y="231"/>
                    <a:pt x="33" y="316"/>
                  </a:cubicBezTo>
                  <a:cubicBezTo>
                    <a:pt x="56" y="379"/>
                    <a:pt x="141" y="397"/>
                    <a:pt x="263" y="397"/>
                  </a:cubicBezTo>
                  <a:cubicBezTo>
                    <a:pt x="280" y="397"/>
                    <a:pt x="298" y="397"/>
                    <a:pt x="316" y="396"/>
                  </a:cubicBezTo>
                  <a:cubicBezTo>
                    <a:pt x="690" y="380"/>
                    <a:pt x="2036" y="113"/>
                    <a:pt x="2036" y="113"/>
                  </a:cubicBezTo>
                  <a:lnTo>
                    <a:pt x="1982" y="2"/>
                  </a:lnTo>
                  <a:cubicBezTo>
                    <a:pt x="1982" y="1"/>
                    <a:pt x="1977" y="1"/>
                    <a:pt x="196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89;p24">
              <a:extLst>
                <a:ext uri="{FF2B5EF4-FFF2-40B4-BE49-F238E27FC236}">
                  <a16:creationId xmlns:a16="http://schemas.microsoft.com/office/drawing/2014/main" id="{95F52FEB-49DE-46AB-A0BB-C78AC7CA8F9F}"/>
                </a:ext>
              </a:extLst>
            </p:cNvPr>
            <p:cNvSpPr/>
            <p:nvPr/>
          </p:nvSpPr>
          <p:spPr>
            <a:xfrm>
              <a:off x="1645875" y="1873139"/>
              <a:ext cx="385229" cy="67608"/>
            </a:xfrm>
            <a:custGeom>
              <a:avLst/>
              <a:gdLst/>
              <a:ahLst/>
              <a:cxnLst/>
              <a:rect l="l" t="t" r="r" b="b"/>
              <a:pathLst>
                <a:path w="1943" h="341" extrusionOk="0">
                  <a:moveTo>
                    <a:pt x="1888" y="0"/>
                  </a:moveTo>
                  <a:cubicBezTo>
                    <a:pt x="1866" y="0"/>
                    <a:pt x="1806" y="4"/>
                    <a:pt x="1630" y="17"/>
                  </a:cubicBezTo>
                  <a:cubicBezTo>
                    <a:pt x="1449" y="31"/>
                    <a:pt x="1227" y="48"/>
                    <a:pt x="1020" y="64"/>
                  </a:cubicBezTo>
                  <a:cubicBezTo>
                    <a:pt x="676" y="92"/>
                    <a:pt x="588" y="99"/>
                    <a:pt x="338" y="135"/>
                  </a:cubicBezTo>
                  <a:cubicBezTo>
                    <a:pt x="136" y="165"/>
                    <a:pt x="30" y="199"/>
                    <a:pt x="8" y="244"/>
                  </a:cubicBezTo>
                  <a:cubicBezTo>
                    <a:pt x="1" y="257"/>
                    <a:pt x="2" y="274"/>
                    <a:pt x="9" y="288"/>
                  </a:cubicBezTo>
                  <a:cubicBezTo>
                    <a:pt x="29" y="325"/>
                    <a:pt x="86" y="341"/>
                    <a:pt x="201" y="341"/>
                  </a:cubicBezTo>
                  <a:cubicBezTo>
                    <a:pt x="227" y="341"/>
                    <a:pt x="257" y="340"/>
                    <a:pt x="289" y="338"/>
                  </a:cubicBezTo>
                  <a:cubicBezTo>
                    <a:pt x="306" y="338"/>
                    <a:pt x="326" y="336"/>
                    <a:pt x="348" y="335"/>
                  </a:cubicBezTo>
                  <a:cubicBezTo>
                    <a:pt x="808" y="295"/>
                    <a:pt x="1918" y="79"/>
                    <a:pt x="1938" y="76"/>
                  </a:cubicBezTo>
                  <a:cubicBezTo>
                    <a:pt x="1941" y="76"/>
                    <a:pt x="1943" y="72"/>
                    <a:pt x="1943" y="69"/>
                  </a:cubicBezTo>
                  <a:cubicBezTo>
                    <a:pt x="1941" y="66"/>
                    <a:pt x="1939" y="63"/>
                    <a:pt x="1936" y="63"/>
                  </a:cubicBezTo>
                  <a:cubicBezTo>
                    <a:pt x="1935" y="63"/>
                    <a:pt x="1935" y="63"/>
                    <a:pt x="1934" y="64"/>
                  </a:cubicBezTo>
                  <a:cubicBezTo>
                    <a:pt x="1918" y="66"/>
                    <a:pt x="647" y="305"/>
                    <a:pt x="289" y="324"/>
                  </a:cubicBezTo>
                  <a:cubicBezTo>
                    <a:pt x="259" y="326"/>
                    <a:pt x="228" y="327"/>
                    <a:pt x="199" y="327"/>
                  </a:cubicBezTo>
                  <a:cubicBezTo>
                    <a:pt x="114" y="327"/>
                    <a:pt x="41" y="317"/>
                    <a:pt x="22" y="281"/>
                  </a:cubicBezTo>
                  <a:cubicBezTo>
                    <a:pt x="16" y="270"/>
                    <a:pt x="16" y="258"/>
                    <a:pt x="22" y="248"/>
                  </a:cubicBezTo>
                  <a:cubicBezTo>
                    <a:pt x="41" y="210"/>
                    <a:pt x="145" y="177"/>
                    <a:pt x="339" y="149"/>
                  </a:cubicBezTo>
                  <a:cubicBezTo>
                    <a:pt x="759" y="88"/>
                    <a:pt x="1812" y="13"/>
                    <a:pt x="1890" y="13"/>
                  </a:cubicBezTo>
                  <a:cubicBezTo>
                    <a:pt x="1892" y="13"/>
                    <a:pt x="1893" y="13"/>
                    <a:pt x="1894" y="13"/>
                  </a:cubicBezTo>
                  <a:lnTo>
                    <a:pt x="1894" y="6"/>
                  </a:lnTo>
                  <a:lnTo>
                    <a:pt x="1889" y="8"/>
                  </a:lnTo>
                  <a:lnTo>
                    <a:pt x="1889" y="8"/>
                  </a:lnTo>
                  <a:lnTo>
                    <a:pt x="1901" y="3"/>
                  </a:lnTo>
                  <a:cubicBezTo>
                    <a:pt x="1900" y="1"/>
                    <a:pt x="1899" y="0"/>
                    <a:pt x="1888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0;p24">
              <a:extLst>
                <a:ext uri="{FF2B5EF4-FFF2-40B4-BE49-F238E27FC236}">
                  <a16:creationId xmlns:a16="http://schemas.microsoft.com/office/drawing/2014/main" id="{8996208F-5677-4049-8E8A-B2149E3F088A}"/>
                </a:ext>
              </a:extLst>
            </p:cNvPr>
            <p:cNvSpPr/>
            <p:nvPr/>
          </p:nvSpPr>
          <p:spPr>
            <a:xfrm>
              <a:off x="2028129" y="1840029"/>
              <a:ext cx="205799" cy="50161"/>
            </a:xfrm>
            <a:custGeom>
              <a:avLst/>
              <a:gdLst/>
              <a:ahLst/>
              <a:cxnLst/>
              <a:rect l="l" t="t" r="r" b="b"/>
              <a:pathLst>
                <a:path w="1038" h="253" extrusionOk="0">
                  <a:moveTo>
                    <a:pt x="696" y="1"/>
                  </a:moveTo>
                  <a:cubicBezTo>
                    <a:pt x="581" y="1"/>
                    <a:pt x="472" y="15"/>
                    <a:pt x="472" y="15"/>
                  </a:cubicBezTo>
                  <a:cubicBezTo>
                    <a:pt x="154" y="67"/>
                    <a:pt x="1" y="179"/>
                    <a:pt x="25" y="199"/>
                  </a:cubicBezTo>
                  <a:cubicBezTo>
                    <a:pt x="46" y="218"/>
                    <a:pt x="114" y="253"/>
                    <a:pt x="290" y="253"/>
                  </a:cubicBezTo>
                  <a:cubicBezTo>
                    <a:pt x="317" y="253"/>
                    <a:pt x="347" y="252"/>
                    <a:pt x="379" y="250"/>
                  </a:cubicBezTo>
                  <a:cubicBezTo>
                    <a:pt x="635" y="236"/>
                    <a:pt x="1038" y="97"/>
                    <a:pt x="916" y="34"/>
                  </a:cubicBezTo>
                  <a:cubicBezTo>
                    <a:pt x="865" y="8"/>
                    <a:pt x="779" y="1"/>
                    <a:pt x="696" y="1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1;p24">
              <a:extLst>
                <a:ext uri="{FF2B5EF4-FFF2-40B4-BE49-F238E27FC236}">
                  <a16:creationId xmlns:a16="http://schemas.microsoft.com/office/drawing/2014/main" id="{242D6304-4C64-4087-BC2A-CE310B422823}"/>
                </a:ext>
              </a:extLst>
            </p:cNvPr>
            <p:cNvSpPr/>
            <p:nvPr/>
          </p:nvSpPr>
          <p:spPr>
            <a:xfrm>
              <a:off x="2027137" y="1807513"/>
              <a:ext cx="206790" cy="82677"/>
            </a:xfrm>
            <a:custGeom>
              <a:avLst/>
              <a:gdLst/>
              <a:ahLst/>
              <a:cxnLst/>
              <a:rect l="l" t="t" r="r" b="b"/>
              <a:pathLst>
                <a:path w="1043" h="417" extrusionOk="0">
                  <a:moveTo>
                    <a:pt x="561" y="1"/>
                  </a:moveTo>
                  <a:cubicBezTo>
                    <a:pt x="511" y="1"/>
                    <a:pt x="461" y="14"/>
                    <a:pt x="417" y="39"/>
                  </a:cubicBezTo>
                  <a:cubicBezTo>
                    <a:pt x="385" y="45"/>
                    <a:pt x="292" y="74"/>
                    <a:pt x="244" y="74"/>
                  </a:cubicBezTo>
                  <a:cubicBezTo>
                    <a:pt x="242" y="74"/>
                    <a:pt x="239" y="74"/>
                    <a:pt x="237" y="73"/>
                  </a:cubicBezTo>
                  <a:cubicBezTo>
                    <a:pt x="233" y="73"/>
                    <a:pt x="229" y="73"/>
                    <a:pt x="225" y="73"/>
                  </a:cubicBezTo>
                  <a:cubicBezTo>
                    <a:pt x="162" y="73"/>
                    <a:pt x="113" y="114"/>
                    <a:pt x="82" y="146"/>
                  </a:cubicBezTo>
                  <a:cubicBezTo>
                    <a:pt x="1" y="230"/>
                    <a:pt x="15" y="351"/>
                    <a:pt x="30" y="363"/>
                  </a:cubicBezTo>
                  <a:cubicBezTo>
                    <a:pt x="51" y="382"/>
                    <a:pt x="119" y="416"/>
                    <a:pt x="300" y="416"/>
                  </a:cubicBezTo>
                  <a:cubicBezTo>
                    <a:pt x="325" y="416"/>
                    <a:pt x="353" y="415"/>
                    <a:pt x="383" y="414"/>
                  </a:cubicBezTo>
                  <a:cubicBezTo>
                    <a:pt x="640" y="400"/>
                    <a:pt x="1043" y="261"/>
                    <a:pt x="921" y="198"/>
                  </a:cubicBezTo>
                  <a:cubicBezTo>
                    <a:pt x="859" y="167"/>
                    <a:pt x="765" y="37"/>
                    <a:pt x="629" y="9"/>
                  </a:cubicBezTo>
                  <a:cubicBezTo>
                    <a:pt x="607" y="4"/>
                    <a:pt x="584" y="1"/>
                    <a:pt x="561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2;p24">
              <a:extLst>
                <a:ext uri="{FF2B5EF4-FFF2-40B4-BE49-F238E27FC236}">
                  <a16:creationId xmlns:a16="http://schemas.microsoft.com/office/drawing/2014/main" id="{1AA44BB0-915A-4509-8155-CAD92E8D2C2D}"/>
                </a:ext>
              </a:extLst>
            </p:cNvPr>
            <p:cNvSpPr/>
            <p:nvPr/>
          </p:nvSpPr>
          <p:spPr>
            <a:xfrm>
              <a:off x="2038240" y="1859657"/>
              <a:ext cx="179232" cy="38662"/>
            </a:xfrm>
            <a:custGeom>
              <a:avLst/>
              <a:gdLst/>
              <a:ahLst/>
              <a:cxnLst/>
              <a:rect l="l" t="t" r="r" b="b"/>
              <a:pathLst>
                <a:path w="904" h="195" extrusionOk="0">
                  <a:moveTo>
                    <a:pt x="896" y="0"/>
                  </a:moveTo>
                  <a:cubicBezTo>
                    <a:pt x="894" y="0"/>
                    <a:pt x="892" y="1"/>
                    <a:pt x="891" y="1"/>
                  </a:cubicBezTo>
                  <a:cubicBezTo>
                    <a:pt x="890" y="3"/>
                    <a:pt x="742" y="135"/>
                    <a:pt x="422" y="172"/>
                  </a:cubicBezTo>
                  <a:cubicBezTo>
                    <a:pt x="360" y="179"/>
                    <a:pt x="305" y="182"/>
                    <a:pt x="259" y="182"/>
                  </a:cubicBezTo>
                  <a:cubicBezTo>
                    <a:pt x="77" y="182"/>
                    <a:pt x="11" y="139"/>
                    <a:pt x="11" y="139"/>
                  </a:cubicBezTo>
                  <a:cubicBezTo>
                    <a:pt x="9" y="138"/>
                    <a:pt x="8" y="138"/>
                    <a:pt x="6" y="138"/>
                  </a:cubicBezTo>
                  <a:cubicBezTo>
                    <a:pt x="5" y="138"/>
                    <a:pt x="3" y="138"/>
                    <a:pt x="2" y="140"/>
                  </a:cubicBezTo>
                  <a:cubicBezTo>
                    <a:pt x="0" y="144"/>
                    <a:pt x="0" y="147"/>
                    <a:pt x="4" y="149"/>
                  </a:cubicBezTo>
                  <a:cubicBezTo>
                    <a:pt x="7" y="152"/>
                    <a:pt x="72" y="195"/>
                    <a:pt x="254" y="195"/>
                  </a:cubicBezTo>
                  <a:cubicBezTo>
                    <a:pt x="291" y="195"/>
                    <a:pt x="331" y="193"/>
                    <a:pt x="377" y="189"/>
                  </a:cubicBezTo>
                  <a:cubicBezTo>
                    <a:pt x="391" y="189"/>
                    <a:pt x="407" y="187"/>
                    <a:pt x="422" y="184"/>
                  </a:cubicBezTo>
                  <a:cubicBezTo>
                    <a:pt x="749" y="149"/>
                    <a:pt x="898" y="12"/>
                    <a:pt x="900" y="10"/>
                  </a:cubicBezTo>
                  <a:cubicBezTo>
                    <a:pt x="903" y="8"/>
                    <a:pt x="903" y="3"/>
                    <a:pt x="900" y="1"/>
                  </a:cubicBezTo>
                  <a:cubicBezTo>
                    <a:pt x="899" y="1"/>
                    <a:pt x="897" y="0"/>
                    <a:pt x="896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493;p24">
            <a:extLst>
              <a:ext uri="{FF2B5EF4-FFF2-40B4-BE49-F238E27FC236}">
                <a16:creationId xmlns:a16="http://schemas.microsoft.com/office/drawing/2014/main" id="{331DF29E-B524-4C20-BF65-654726C6D463}"/>
              </a:ext>
            </a:extLst>
          </p:cNvPr>
          <p:cNvGrpSpPr/>
          <p:nvPr/>
        </p:nvGrpSpPr>
        <p:grpSpPr>
          <a:xfrm>
            <a:off x="6437199" y="564110"/>
            <a:ext cx="929740" cy="1339403"/>
            <a:chOff x="4593272" y="1578915"/>
            <a:chExt cx="357273" cy="514695"/>
          </a:xfrm>
        </p:grpSpPr>
        <p:sp>
          <p:nvSpPr>
            <p:cNvPr id="49" name="Google Shape;1494;p24">
              <a:extLst>
                <a:ext uri="{FF2B5EF4-FFF2-40B4-BE49-F238E27FC236}">
                  <a16:creationId xmlns:a16="http://schemas.microsoft.com/office/drawing/2014/main" id="{AED1F488-5F80-45BE-ABF4-49762D32365A}"/>
                </a:ext>
              </a:extLst>
            </p:cNvPr>
            <p:cNvSpPr/>
            <p:nvPr/>
          </p:nvSpPr>
          <p:spPr>
            <a:xfrm>
              <a:off x="4593272" y="1942531"/>
              <a:ext cx="108847" cy="136010"/>
            </a:xfrm>
            <a:custGeom>
              <a:avLst/>
              <a:gdLst/>
              <a:ahLst/>
              <a:cxnLst/>
              <a:rect l="l" t="t" r="r" b="b"/>
              <a:pathLst>
                <a:path w="549" h="686" extrusionOk="0">
                  <a:moveTo>
                    <a:pt x="73" y="0"/>
                  </a:moveTo>
                  <a:lnTo>
                    <a:pt x="0" y="464"/>
                  </a:lnTo>
                  <a:cubicBezTo>
                    <a:pt x="0" y="466"/>
                    <a:pt x="0" y="468"/>
                    <a:pt x="2" y="468"/>
                  </a:cubicBezTo>
                  <a:lnTo>
                    <a:pt x="424" y="685"/>
                  </a:lnTo>
                  <a:cubicBezTo>
                    <a:pt x="425" y="685"/>
                    <a:pt x="426" y="685"/>
                    <a:pt x="426" y="685"/>
                  </a:cubicBezTo>
                  <a:cubicBezTo>
                    <a:pt x="428" y="685"/>
                    <a:pt x="430" y="684"/>
                    <a:pt x="431" y="681"/>
                  </a:cubicBezTo>
                  <a:lnTo>
                    <a:pt x="549" y="108"/>
                  </a:lnTo>
                  <a:cubicBezTo>
                    <a:pt x="389" y="73"/>
                    <a:pt x="231" y="35"/>
                    <a:pt x="73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5;p24">
              <a:extLst>
                <a:ext uri="{FF2B5EF4-FFF2-40B4-BE49-F238E27FC236}">
                  <a16:creationId xmlns:a16="http://schemas.microsoft.com/office/drawing/2014/main" id="{23E09B67-5FAB-4420-BC36-1E24DD21E925}"/>
                </a:ext>
              </a:extLst>
            </p:cNvPr>
            <p:cNvSpPr/>
            <p:nvPr/>
          </p:nvSpPr>
          <p:spPr>
            <a:xfrm>
              <a:off x="4607944" y="1896336"/>
              <a:ext cx="101908" cy="68005"/>
            </a:xfrm>
            <a:custGeom>
              <a:avLst/>
              <a:gdLst/>
              <a:ahLst/>
              <a:cxnLst/>
              <a:rect l="l" t="t" r="r" b="b"/>
              <a:pathLst>
                <a:path w="514" h="343" extrusionOk="0">
                  <a:moveTo>
                    <a:pt x="37" y="1"/>
                  </a:moveTo>
                  <a:lnTo>
                    <a:pt x="1" y="233"/>
                  </a:lnTo>
                  <a:cubicBezTo>
                    <a:pt x="157" y="270"/>
                    <a:pt x="315" y="308"/>
                    <a:pt x="475" y="343"/>
                  </a:cubicBezTo>
                  <a:lnTo>
                    <a:pt x="513" y="157"/>
                  </a:lnTo>
                  <a:cubicBezTo>
                    <a:pt x="352" y="115"/>
                    <a:pt x="192" y="63"/>
                    <a:pt x="37" y="1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6;p24">
              <a:extLst>
                <a:ext uri="{FF2B5EF4-FFF2-40B4-BE49-F238E27FC236}">
                  <a16:creationId xmlns:a16="http://schemas.microsoft.com/office/drawing/2014/main" id="{74F7FE09-7B42-4849-A6AE-E8D49E020F43}"/>
                </a:ext>
              </a:extLst>
            </p:cNvPr>
            <p:cNvSpPr/>
            <p:nvPr/>
          </p:nvSpPr>
          <p:spPr>
            <a:xfrm>
              <a:off x="4615280" y="1785506"/>
              <a:ext cx="116976" cy="142354"/>
            </a:xfrm>
            <a:custGeom>
              <a:avLst/>
              <a:gdLst/>
              <a:ahLst/>
              <a:cxnLst/>
              <a:rect l="l" t="t" r="r" b="b"/>
              <a:pathLst>
                <a:path w="590" h="718" extrusionOk="0">
                  <a:moveTo>
                    <a:pt x="89" y="0"/>
                  </a:moveTo>
                  <a:lnTo>
                    <a:pt x="0" y="561"/>
                  </a:lnTo>
                  <a:cubicBezTo>
                    <a:pt x="155" y="622"/>
                    <a:pt x="315" y="674"/>
                    <a:pt x="476" y="718"/>
                  </a:cubicBezTo>
                  <a:lnTo>
                    <a:pt x="589" y="174"/>
                  </a:lnTo>
                  <a:cubicBezTo>
                    <a:pt x="419" y="125"/>
                    <a:pt x="252" y="68"/>
                    <a:pt x="89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7;p24">
              <a:extLst>
                <a:ext uri="{FF2B5EF4-FFF2-40B4-BE49-F238E27FC236}">
                  <a16:creationId xmlns:a16="http://schemas.microsoft.com/office/drawing/2014/main" id="{126FC3C0-9801-417B-A586-E4E60E6C28B4}"/>
                </a:ext>
              </a:extLst>
            </p:cNvPr>
            <p:cNvSpPr/>
            <p:nvPr/>
          </p:nvSpPr>
          <p:spPr>
            <a:xfrm>
              <a:off x="4727894" y="1636015"/>
              <a:ext cx="222652" cy="175861"/>
            </a:xfrm>
            <a:custGeom>
              <a:avLst/>
              <a:gdLst/>
              <a:ahLst/>
              <a:cxnLst/>
              <a:rect l="l" t="t" r="r" b="b"/>
              <a:pathLst>
                <a:path w="1123" h="887" extrusionOk="0">
                  <a:moveTo>
                    <a:pt x="0" y="0"/>
                  </a:moveTo>
                  <a:lnTo>
                    <a:pt x="92" y="568"/>
                  </a:lnTo>
                  <a:cubicBezTo>
                    <a:pt x="92" y="568"/>
                    <a:pt x="71" y="673"/>
                    <a:pt x="71" y="674"/>
                  </a:cubicBezTo>
                  <a:lnTo>
                    <a:pt x="42" y="829"/>
                  </a:lnTo>
                  <a:cubicBezTo>
                    <a:pt x="82" y="839"/>
                    <a:pt x="124" y="843"/>
                    <a:pt x="167" y="845"/>
                  </a:cubicBezTo>
                  <a:cubicBezTo>
                    <a:pt x="476" y="845"/>
                    <a:pt x="777" y="867"/>
                    <a:pt x="1079" y="886"/>
                  </a:cubicBezTo>
                  <a:cubicBezTo>
                    <a:pt x="1107" y="763"/>
                    <a:pt x="1122" y="680"/>
                    <a:pt x="1122" y="666"/>
                  </a:cubicBezTo>
                  <a:cubicBezTo>
                    <a:pt x="1121" y="607"/>
                    <a:pt x="1006" y="86"/>
                    <a:pt x="1006" y="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8;p24">
              <a:extLst>
                <a:ext uri="{FF2B5EF4-FFF2-40B4-BE49-F238E27FC236}">
                  <a16:creationId xmlns:a16="http://schemas.microsoft.com/office/drawing/2014/main" id="{F7069B93-5346-4206-BD8F-AD512A3DD0E1}"/>
                </a:ext>
              </a:extLst>
            </p:cNvPr>
            <p:cNvSpPr/>
            <p:nvPr/>
          </p:nvSpPr>
          <p:spPr>
            <a:xfrm>
              <a:off x="4732057" y="1800376"/>
              <a:ext cx="209764" cy="55911"/>
            </a:xfrm>
            <a:custGeom>
              <a:avLst/>
              <a:gdLst/>
              <a:ahLst/>
              <a:cxnLst/>
              <a:rect l="l" t="t" r="r" b="b"/>
              <a:pathLst>
                <a:path w="1058" h="282" extrusionOk="0">
                  <a:moveTo>
                    <a:pt x="21" y="0"/>
                  </a:moveTo>
                  <a:lnTo>
                    <a:pt x="19" y="9"/>
                  </a:lnTo>
                  <a:lnTo>
                    <a:pt x="0" y="99"/>
                  </a:lnTo>
                  <a:cubicBezTo>
                    <a:pt x="330" y="191"/>
                    <a:pt x="667" y="252"/>
                    <a:pt x="1008" y="281"/>
                  </a:cubicBezTo>
                  <a:cubicBezTo>
                    <a:pt x="1018" y="238"/>
                    <a:pt x="1027" y="198"/>
                    <a:pt x="1035" y="160"/>
                  </a:cubicBezTo>
                  <a:lnTo>
                    <a:pt x="1058" y="57"/>
                  </a:lnTo>
                  <a:cubicBezTo>
                    <a:pt x="756" y="38"/>
                    <a:pt x="455" y="16"/>
                    <a:pt x="146" y="16"/>
                  </a:cubicBezTo>
                  <a:cubicBezTo>
                    <a:pt x="103" y="14"/>
                    <a:pt x="61" y="10"/>
                    <a:pt x="21" y="0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9;p24">
              <a:extLst>
                <a:ext uri="{FF2B5EF4-FFF2-40B4-BE49-F238E27FC236}">
                  <a16:creationId xmlns:a16="http://schemas.microsoft.com/office/drawing/2014/main" id="{0A8D4609-1505-4FB0-8888-ED42E0B419F4}"/>
                </a:ext>
              </a:extLst>
            </p:cNvPr>
            <p:cNvSpPr/>
            <p:nvPr/>
          </p:nvSpPr>
          <p:spPr>
            <a:xfrm>
              <a:off x="4678526" y="1964142"/>
              <a:ext cx="221660" cy="129467"/>
            </a:xfrm>
            <a:custGeom>
              <a:avLst/>
              <a:gdLst/>
              <a:ahLst/>
              <a:cxnLst/>
              <a:rect l="l" t="t" r="r" b="b"/>
              <a:pathLst>
                <a:path w="1118" h="653" extrusionOk="0">
                  <a:moveTo>
                    <a:pt x="119" y="1"/>
                  </a:moveTo>
                  <a:lnTo>
                    <a:pt x="1" y="574"/>
                  </a:lnTo>
                  <a:lnTo>
                    <a:pt x="994" y="652"/>
                  </a:lnTo>
                  <a:cubicBezTo>
                    <a:pt x="994" y="652"/>
                    <a:pt x="1050" y="423"/>
                    <a:pt x="1118" y="136"/>
                  </a:cubicBezTo>
                  <a:cubicBezTo>
                    <a:pt x="786" y="135"/>
                    <a:pt x="451" y="74"/>
                    <a:pt x="119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0;p24">
              <a:extLst>
                <a:ext uri="{FF2B5EF4-FFF2-40B4-BE49-F238E27FC236}">
                  <a16:creationId xmlns:a16="http://schemas.microsoft.com/office/drawing/2014/main" id="{06D089F1-7C81-4F19-AC3A-93DE6C9193B3}"/>
                </a:ext>
              </a:extLst>
            </p:cNvPr>
            <p:cNvSpPr/>
            <p:nvPr/>
          </p:nvSpPr>
          <p:spPr>
            <a:xfrm>
              <a:off x="4709653" y="1820004"/>
              <a:ext cx="221859" cy="137794"/>
            </a:xfrm>
            <a:custGeom>
              <a:avLst/>
              <a:gdLst/>
              <a:ahLst/>
              <a:cxnLst/>
              <a:rect l="l" t="t" r="r" b="b"/>
              <a:pathLst>
                <a:path w="1119" h="695" extrusionOk="0">
                  <a:moveTo>
                    <a:pt x="113" y="0"/>
                  </a:moveTo>
                  <a:lnTo>
                    <a:pt x="0" y="542"/>
                  </a:lnTo>
                  <a:cubicBezTo>
                    <a:pt x="327" y="627"/>
                    <a:pt x="662" y="677"/>
                    <a:pt x="999" y="695"/>
                  </a:cubicBezTo>
                  <a:cubicBezTo>
                    <a:pt x="1041" y="521"/>
                    <a:pt x="1082" y="340"/>
                    <a:pt x="1119" y="182"/>
                  </a:cubicBezTo>
                  <a:cubicBezTo>
                    <a:pt x="778" y="153"/>
                    <a:pt x="441" y="92"/>
                    <a:pt x="113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1;p24">
              <a:extLst>
                <a:ext uri="{FF2B5EF4-FFF2-40B4-BE49-F238E27FC236}">
                  <a16:creationId xmlns:a16="http://schemas.microsoft.com/office/drawing/2014/main" id="{5A60A862-3E1C-40F9-9050-3E4F6AE7630B}"/>
                </a:ext>
              </a:extLst>
            </p:cNvPr>
            <p:cNvSpPr/>
            <p:nvPr/>
          </p:nvSpPr>
          <p:spPr>
            <a:xfrm>
              <a:off x="4701921" y="1927661"/>
              <a:ext cx="206196" cy="63643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41" y="1"/>
                  </a:moveTo>
                  <a:lnTo>
                    <a:pt x="1" y="185"/>
                  </a:lnTo>
                  <a:cubicBezTo>
                    <a:pt x="333" y="258"/>
                    <a:pt x="668" y="319"/>
                    <a:pt x="1000" y="320"/>
                  </a:cubicBezTo>
                  <a:cubicBezTo>
                    <a:pt x="1012" y="266"/>
                    <a:pt x="1026" y="211"/>
                    <a:pt x="1040" y="154"/>
                  </a:cubicBezTo>
                  <a:cubicBezTo>
                    <a:pt x="703" y="136"/>
                    <a:pt x="367" y="84"/>
                    <a:pt x="41" y="1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2;p24">
              <a:extLst>
                <a:ext uri="{FF2B5EF4-FFF2-40B4-BE49-F238E27FC236}">
                  <a16:creationId xmlns:a16="http://schemas.microsoft.com/office/drawing/2014/main" id="{4F0BE41F-7AAA-4B63-B171-22D8206B8BEB}"/>
                </a:ext>
              </a:extLst>
            </p:cNvPr>
            <p:cNvSpPr/>
            <p:nvPr/>
          </p:nvSpPr>
          <p:spPr>
            <a:xfrm>
              <a:off x="4709852" y="1578915"/>
              <a:ext cx="214919" cy="59281"/>
            </a:xfrm>
            <a:custGeom>
              <a:avLst/>
              <a:gdLst/>
              <a:ahLst/>
              <a:cxnLst/>
              <a:rect l="l" t="t" r="r" b="b"/>
              <a:pathLst>
                <a:path w="1084" h="299" extrusionOk="0">
                  <a:moveTo>
                    <a:pt x="182" y="1"/>
                  </a:moveTo>
                  <a:cubicBezTo>
                    <a:pt x="167" y="1"/>
                    <a:pt x="156" y="1"/>
                    <a:pt x="149" y="2"/>
                  </a:cubicBezTo>
                  <a:cubicBezTo>
                    <a:pt x="1" y="21"/>
                    <a:pt x="77" y="299"/>
                    <a:pt x="77" y="299"/>
                  </a:cubicBezTo>
                  <a:lnTo>
                    <a:pt x="89" y="299"/>
                  </a:lnTo>
                  <a:cubicBezTo>
                    <a:pt x="88" y="278"/>
                    <a:pt x="74" y="51"/>
                    <a:pt x="157" y="38"/>
                  </a:cubicBezTo>
                  <a:cubicBezTo>
                    <a:pt x="166" y="37"/>
                    <a:pt x="182" y="36"/>
                    <a:pt x="204" y="36"/>
                  </a:cubicBezTo>
                  <a:cubicBezTo>
                    <a:pt x="384" y="36"/>
                    <a:pt x="949" y="85"/>
                    <a:pt x="1034" y="108"/>
                  </a:cubicBezTo>
                  <a:cubicBezTo>
                    <a:pt x="1054" y="113"/>
                    <a:pt x="1071" y="123"/>
                    <a:pt x="1083" y="137"/>
                  </a:cubicBezTo>
                  <a:cubicBezTo>
                    <a:pt x="1076" y="106"/>
                    <a:pt x="1052" y="84"/>
                    <a:pt x="1021" y="77"/>
                  </a:cubicBezTo>
                  <a:cubicBezTo>
                    <a:pt x="934" y="51"/>
                    <a:pt x="346" y="1"/>
                    <a:pt x="182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3;p24">
              <a:extLst>
                <a:ext uri="{FF2B5EF4-FFF2-40B4-BE49-F238E27FC236}">
                  <a16:creationId xmlns:a16="http://schemas.microsoft.com/office/drawing/2014/main" id="{34EDF085-5CD9-45E5-8DAB-A916A7F7031F}"/>
                </a:ext>
              </a:extLst>
            </p:cNvPr>
            <p:cNvSpPr/>
            <p:nvPr/>
          </p:nvSpPr>
          <p:spPr>
            <a:xfrm>
              <a:off x="4724325" y="1586052"/>
              <a:ext cx="209963" cy="71177"/>
            </a:xfrm>
            <a:custGeom>
              <a:avLst/>
              <a:gdLst/>
              <a:ahLst/>
              <a:cxnLst/>
              <a:rect l="l" t="t" r="r" b="b"/>
              <a:pathLst>
                <a:path w="1059" h="359" extrusionOk="0">
                  <a:moveTo>
                    <a:pt x="131" y="0"/>
                  </a:moveTo>
                  <a:cubicBezTo>
                    <a:pt x="110" y="0"/>
                    <a:pt x="94" y="1"/>
                    <a:pt x="84" y="2"/>
                  </a:cubicBezTo>
                  <a:cubicBezTo>
                    <a:pt x="1" y="15"/>
                    <a:pt x="15" y="240"/>
                    <a:pt x="16" y="263"/>
                  </a:cubicBezTo>
                  <a:lnTo>
                    <a:pt x="16" y="265"/>
                  </a:lnTo>
                  <a:lnTo>
                    <a:pt x="1024" y="358"/>
                  </a:lnTo>
                  <a:cubicBezTo>
                    <a:pt x="1059" y="247"/>
                    <a:pt x="1059" y="150"/>
                    <a:pt x="1010" y="101"/>
                  </a:cubicBezTo>
                  <a:cubicBezTo>
                    <a:pt x="998" y="87"/>
                    <a:pt x="981" y="77"/>
                    <a:pt x="961" y="72"/>
                  </a:cubicBezTo>
                  <a:cubicBezTo>
                    <a:pt x="876" y="49"/>
                    <a:pt x="313" y="0"/>
                    <a:pt x="131" y="0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4;p24">
              <a:extLst>
                <a:ext uri="{FF2B5EF4-FFF2-40B4-BE49-F238E27FC236}">
                  <a16:creationId xmlns:a16="http://schemas.microsoft.com/office/drawing/2014/main" id="{9E89CF79-9AD9-4563-9B7C-1D68538B6B78}"/>
                </a:ext>
              </a:extLst>
            </p:cNvPr>
            <p:cNvSpPr/>
            <p:nvPr/>
          </p:nvSpPr>
          <p:spPr>
            <a:xfrm>
              <a:off x="4724325" y="1586052"/>
              <a:ext cx="209963" cy="71177"/>
            </a:xfrm>
            <a:custGeom>
              <a:avLst/>
              <a:gdLst/>
              <a:ahLst/>
              <a:cxnLst/>
              <a:rect l="l" t="t" r="r" b="b"/>
              <a:pathLst>
                <a:path w="1059" h="359" extrusionOk="0">
                  <a:moveTo>
                    <a:pt x="131" y="0"/>
                  </a:moveTo>
                  <a:cubicBezTo>
                    <a:pt x="110" y="0"/>
                    <a:pt x="94" y="1"/>
                    <a:pt x="84" y="2"/>
                  </a:cubicBezTo>
                  <a:cubicBezTo>
                    <a:pt x="1" y="15"/>
                    <a:pt x="15" y="240"/>
                    <a:pt x="16" y="263"/>
                  </a:cubicBezTo>
                  <a:lnTo>
                    <a:pt x="16" y="265"/>
                  </a:lnTo>
                  <a:lnTo>
                    <a:pt x="1024" y="358"/>
                  </a:lnTo>
                  <a:cubicBezTo>
                    <a:pt x="1059" y="247"/>
                    <a:pt x="1059" y="150"/>
                    <a:pt x="1010" y="101"/>
                  </a:cubicBezTo>
                  <a:cubicBezTo>
                    <a:pt x="998" y="87"/>
                    <a:pt x="981" y="77"/>
                    <a:pt x="961" y="72"/>
                  </a:cubicBezTo>
                  <a:cubicBezTo>
                    <a:pt x="876" y="49"/>
                    <a:pt x="313" y="0"/>
                    <a:pt x="131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5;p24">
              <a:extLst>
                <a:ext uri="{FF2B5EF4-FFF2-40B4-BE49-F238E27FC236}">
                  <a16:creationId xmlns:a16="http://schemas.microsoft.com/office/drawing/2014/main" id="{73A9008D-C8CF-4ECA-B078-1A22F8530C0B}"/>
                </a:ext>
              </a:extLst>
            </p:cNvPr>
            <p:cNvSpPr/>
            <p:nvPr/>
          </p:nvSpPr>
          <p:spPr>
            <a:xfrm>
              <a:off x="4731661" y="1635618"/>
              <a:ext cx="188947" cy="22206"/>
            </a:xfrm>
            <a:custGeom>
              <a:avLst/>
              <a:gdLst/>
              <a:ahLst/>
              <a:cxnLst/>
              <a:rect l="l" t="t" r="r" b="b"/>
              <a:pathLst>
                <a:path w="953" h="112" extrusionOk="0">
                  <a:moveTo>
                    <a:pt x="13" y="0"/>
                  </a:moveTo>
                  <a:cubicBezTo>
                    <a:pt x="7" y="0"/>
                    <a:pt x="2" y="5"/>
                    <a:pt x="2" y="11"/>
                  </a:cubicBezTo>
                  <a:cubicBezTo>
                    <a:pt x="0" y="18"/>
                    <a:pt x="6" y="25"/>
                    <a:pt x="12" y="27"/>
                  </a:cubicBezTo>
                  <a:lnTo>
                    <a:pt x="244" y="51"/>
                  </a:lnTo>
                  <a:cubicBezTo>
                    <a:pt x="322" y="60"/>
                    <a:pt x="398" y="70"/>
                    <a:pt x="475" y="75"/>
                  </a:cubicBezTo>
                  <a:lnTo>
                    <a:pt x="938" y="112"/>
                  </a:lnTo>
                  <a:cubicBezTo>
                    <a:pt x="945" y="112"/>
                    <a:pt x="950" y="108"/>
                    <a:pt x="952" y="101"/>
                  </a:cubicBezTo>
                  <a:cubicBezTo>
                    <a:pt x="952" y="93"/>
                    <a:pt x="947" y="88"/>
                    <a:pt x="940" y="86"/>
                  </a:cubicBezTo>
                  <a:lnTo>
                    <a:pt x="478" y="37"/>
                  </a:lnTo>
                  <a:cubicBezTo>
                    <a:pt x="402" y="29"/>
                    <a:pt x="325" y="23"/>
                    <a:pt x="247" y="18"/>
                  </a:cubicBezTo>
                  <a:lnTo>
                    <a:pt x="16" y="1"/>
                  </a:lnTo>
                  <a:cubicBezTo>
                    <a:pt x="15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6;p24">
              <a:extLst>
                <a:ext uri="{FF2B5EF4-FFF2-40B4-BE49-F238E27FC236}">
                  <a16:creationId xmlns:a16="http://schemas.microsoft.com/office/drawing/2014/main" id="{4A0B7C17-AB0B-48DD-AC56-47AE5602D11D}"/>
                </a:ext>
              </a:extLst>
            </p:cNvPr>
            <p:cNvSpPr/>
            <p:nvPr/>
          </p:nvSpPr>
          <p:spPr>
            <a:xfrm>
              <a:off x="4749306" y="1747637"/>
              <a:ext cx="194696" cy="29145"/>
            </a:xfrm>
            <a:custGeom>
              <a:avLst/>
              <a:gdLst/>
              <a:ahLst/>
              <a:cxnLst/>
              <a:rect l="l" t="t" r="r" b="b"/>
              <a:pathLst>
                <a:path w="982" h="147" extrusionOk="0">
                  <a:moveTo>
                    <a:pt x="19" y="0"/>
                  </a:moveTo>
                  <a:cubicBezTo>
                    <a:pt x="3" y="0"/>
                    <a:pt x="1" y="23"/>
                    <a:pt x="17" y="26"/>
                  </a:cubicBezTo>
                  <a:lnTo>
                    <a:pt x="254" y="59"/>
                  </a:lnTo>
                  <a:cubicBezTo>
                    <a:pt x="332" y="70"/>
                    <a:pt x="410" y="84"/>
                    <a:pt x="490" y="92"/>
                  </a:cubicBezTo>
                  <a:lnTo>
                    <a:pt x="962" y="146"/>
                  </a:lnTo>
                  <a:cubicBezTo>
                    <a:pt x="963" y="146"/>
                    <a:pt x="964" y="146"/>
                    <a:pt x="965" y="146"/>
                  </a:cubicBezTo>
                  <a:cubicBezTo>
                    <a:pt x="980" y="146"/>
                    <a:pt x="982" y="123"/>
                    <a:pt x="966" y="120"/>
                  </a:cubicBezTo>
                  <a:lnTo>
                    <a:pt x="495" y="54"/>
                  </a:lnTo>
                  <a:cubicBezTo>
                    <a:pt x="415" y="44"/>
                    <a:pt x="337" y="35"/>
                    <a:pt x="257" y="26"/>
                  </a:cubicBezTo>
                  <a:lnTo>
                    <a:pt x="21" y="0"/>
                  </a:lnTo>
                  <a:cubicBezTo>
                    <a:pt x="20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7;p24">
              <a:extLst>
                <a:ext uri="{FF2B5EF4-FFF2-40B4-BE49-F238E27FC236}">
                  <a16:creationId xmlns:a16="http://schemas.microsoft.com/office/drawing/2014/main" id="{5804BE03-380E-4CDF-8AD9-6971287534DD}"/>
                </a:ext>
              </a:extLst>
            </p:cNvPr>
            <p:cNvSpPr/>
            <p:nvPr/>
          </p:nvSpPr>
          <p:spPr>
            <a:xfrm>
              <a:off x="4632727" y="1755172"/>
              <a:ext cx="103494" cy="65031"/>
            </a:xfrm>
            <a:custGeom>
              <a:avLst/>
              <a:gdLst/>
              <a:ahLst/>
              <a:cxnLst/>
              <a:rect l="l" t="t" r="r" b="b"/>
              <a:pathLst>
                <a:path w="522" h="328" extrusionOk="0">
                  <a:moveTo>
                    <a:pt x="25" y="0"/>
                  </a:moveTo>
                  <a:lnTo>
                    <a:pt x="16" y="61"/>
                  </a:lnTo>
                  <a:lnTo>
                    <a:pt x="1" y="153"/>
                  </a:lnTo>
                  <a:cubicBezTo>
                    <a:pt x="164" y="221"/>
                    <a:pt x="331" y="278"/>
                    <a:pt x="501" y="327"/>
                  </a:cubicBezTo>
                  <a:lnTo>
                    <a:pt x="518" y="237"/>
                  </a:lnTo>
                  <a:lnTo>
                    <a:pt x="522" y="228"/>
                  </a:lnTo>
                  <a:cubicBezTo>
                    <a:pt x="353" y="190"/>
                    <a:pt x="192" y="82"/>
                    <a:pt x="25" y="0"/>
                  </a:cubicBezTo>
                  <a:close/>
                </a:path>
              </a:pathLst>
            </a:custGeom>
            <a:solidFill>
              <a:srgbClr val="DEF8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8;p24">
              <a:extLst>
                <a:ext uri="{FF2B5EF4-FFF2-40B4-BE49-F238E27FC236}">
                  <a16:creationId xmlns:a16="http://schemas.microsoft.com/office/drawing/2014/main" id="{56C78BB4-173A-4F9D-8665-A8C525283421}"/>
                </a:ext>
              </a:extLst>
            </p:cNvPr>
            <p:cNvSpPr/>
            <p:nvPr/>
          </p:nvSpPr>
          <p:spPr>
            <a:xfrm>
              <a:off x="4637882" y="1635222"/>
              <a:ext cx="109046" cy="165155"/>
            </a:xfrm>
            <a:custGeom>
              <a:avLst/>
              <a:gdLst/>
              <a:ahLst/>
              <a:cxnLst/>
              <a:rect l="l" t="t" r="r" b="b"/>
              <a:pathLst>
                <a:path w="550" h="833" extrusionOk="0">
                  <a:moveTo>
                    <a:pt x="451" y="1"/>
                  </a:moveTo>
                  <a:cubicBezTo>
                    <a:pt x="450" y="1"/>
                    <a:pt x="449" y="1"/>
                    <a:pt x="447" y="3"/>
                  </a:cubicBezTo>
                  <a:lnTo>
                    <a:pt x="20" y="480"/>
                  </a:lnTo>
                  <a:cubicBezTo>
                    <a:pt x="20" y="480"/>
                    <a:pt x="20" y="482"/>
                    <a:pt x="20" y="482"/>
                  </a:cubicBezTo>
                  <a:lnTo>
                    <a:pt x="1" y="605"/>
                  </a:lnTo>
                  <a:cubicBezTo>
                    <a:pt x="168" y="687"/>
                    <a:pt x="329" y="793"/>
                    <a:pt x="496" y="833"/>
                  </a:cubicBezTo>
                  <a:lnTo>
                    <a:pt x="550" y="571"/>
                  </a:lnTo>
                  <a:lnTo>
                    <a:pt x="456" y="4"/>
                  </a:lnTo>
                  <a:cubicBezTo>
                    <a:pt x="455" y="2"/>
                    <a:pt x="453" y="1"/>
                    <a:pt x="451" y="1"/>
                  </a:cubicBezTo>
                  <a:close/>
                </a:path>
              </a:pathLst>
            </a:custGeom>
            <a:solidFill>
              <a:srgbClr val="AEF2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9;p24">
              <a:extLst>
                <a:ext uri="{FF2B5EF4-FFF2-40B4-BE49-F238E27FC236}">
                  <a16:creationId xmlns:a16="http://schemas.microsoft.com/office/drawing/2014/main" id="{4C554EDD-71DE-47F9-B654-93E4451CE217}"/>
                </a:ext>
              </a:extLst>
            </p:cNvPr>
            <p:cNvSpPr/>
            <p:nvPr/>
          </p:nvSpPr>
          <p:spPr>
            <a:xfrm>
              <a:off x="4593272" y="1635618"/>
              <a:ext cx="153655" cy="442924"/>
            </a:xfrm>
            <a:custGeom>
              <a:avLst/>
              <a:gdLst/>
              <a:ahLst/>
              <a:cxnLst/>
              <a:rect l="l" t="t" r="r" b="b"/>
              <a:pathLst>
                <a:path w="775" h="2234" extrusionOk="0">
                  <a:moveTo>
                    <a:pt x="675" y="0"/>
                  </a:moveTo>
                  <a:cubicBezTo>
                    <a:pt x="674" y="0"/>
                    <a:pt x="673" y="0"/>
                    <a:pt x="672" y="1"/>
                  </a:cubicBezTo>
                  <a:lnTo>
                    <a:pt x="245" y="478"/>
                  </a:lnTo>
                  <a:cubicBezTo>
                    <a:pt x="245" y="480"/>
                    <a:pt x="245" y="480"/>
                    <a:pt x="245" y="482"/>
                  </a:cubicBezTo>
                  <a:lnTo>
                    <a:pt x="215" y="664"/>
                  </a:lnTo>
                  <a:lnTo>
                    <a:pt x="0" y="2012"/>
                  </a:lnTo>
                  <a:cubicBezTo>
                    <a:pt x="0" y="2014"/>
                    <a:pt x="2" y="2016"/>
                    <a:pt x="4" y="2016"/>
                  </a:cubicBezTo>
                  <a:lnTo>
                    <a:pt x="426" y="2233"/>
                  </a:lnTo>
                  <a:cubicBezTo>
                    <a:pt x="426" y="2233"/>
                    <a:pt x="427" y="2233"/>
                    <a:pt x="427" y="2233"/>
                  </a:cubicBezTo>
                  <a:cubicBezTo>
                    <a:pt x="429" y="2233"/>
                    <a:pt x="431" y="2232"/>
                    <a:pt x="431" y="2231"/>
                  </a:cubicBezTo>
                  <a:lnTo>
                    <a:pt x="717" y="841"/>
                  </a:lnTo>
                  <a:lnTo>
                    <a:pt x="775" y="569"/>
                  </a:lnTo>
                  <a:lnTo>
                    <a:pt x="681" y="4"/>
                  </a:lnTo>
                  <a:cubicBezTo>
                    <a:pt x="680" y="2"/>
                    <a:pt x="677" y="0"/>
                    <a:pt x="675" y="0"/>
                  </a:cubicBezTo>
                  <a:close/>
                </a:path>
              </a:pathLst>
            </a:custGeom>
            <a:solidFill>
              <a:srgbClr val="97CB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1542;p24">
            <a:extLst>
              <a:ext uri="{FF2B5EF4-FFF2-40B4-BE49-F238E27FC236}">
                <a16:creationId xmlns:a16="http://schemas.microsoft.com/office/drawing/2014/main" id="{66FFDA4F-7738-44AB-BAD6-5031B06008B9}"/>
              </a:ext>
            </a:extLst>
          </p:cNvPr>
          <p:cNvGrpSpPr/>
          <p:nvPr/>
        </p:nvGrpSpPr>
        <p:grpSpPr>
          <a:xfrm>
            <a:off x="7745147" y="4685328"/>
            <a:ext cx="941972" cy="1117605"/>
            <a:chOff x="4487863" y="1830499"/>
            <a:chExt cx="490075" cy="553411"/>
          </a:xfrm>
        </p:grpSpPr>
        <p:sp>
          <p:nvSpPr>
            <p:cNvPr id="68" name="Google Shape;1543;p24">
              <a:extLst>
                <a:ext uri="{FF2B5EF4-FFF2-40B4-BE49-F238E27FC236}">
                  <a16:creationId xmlns:a16="http://schemas.microsoft.com/office/drawing/2014/main" id="{8D038DEC-AFF1-4C1A-A240-0AC61E2D3B2C}"/>
                </a:ext>
              </a:extLst>
            </p:cNvPr>
            <p:cNvSpPr/>
            <p:nvPr/>
          </p:nvSpPr>
          <p:spPr>
            <a:xfrm>
              <a:off x="4487863" y="1830499"/>
              <a:ext cx="490075" cy="553411"/>
            </a:xfrm>
            <a:custGeom>
              <a:avLst/>
              <a:gdLst/>
              <a:ahLst/>
              <a:cxnLst/>
              <a:rect l="l" t="t" r="r" b="b"/>
              <a:pathLst>
                <a:path w="1981" h="2237" extrusionOk="0">
                  <a:moveTo>
                    <a:pt x="1297" y="1"/>
                  </a:moveTo>
                  <a:cubicBezTo>
                    <a:pt x="1264" y="1"/>
                    <a:pt x="1229" y="4"/>
                    <a:pt x="1192" y="10"/>
                  </a:cubicBezTo>
                  <a:cubicBezTo>
                    <a:pt x="845" y="73"/>
                    <a:pt x="699" y="450"/>
                    <a:pt x="661" y="516"/>
                  </a:cubicBezTo>
                  <a:cubicBezTo>
                    <a:pt x="623" y="580"/>
                    <a:pt x="477" y="735"/>
                    <a:pt x="324" y="863"/>
                  </a:cubicBezTo>
                  <a:cubicBezTo>
                    <a:pt x="171" y="990"/>
                    <a:pt x="88" y="1108"/>
                    <a:pt x="44" y="1318"/>
                  </a:cubicBezTo>
                  <a:cubicBezTo>
                    <a:pt x="1" y="1528"/>
                    <a:pt x="122" y="2063"/>
                    <a:pt x="748" y="2216"/>
                  </a:cubicBezTo>
                  <a:cubicBezTo>
                    <a:pt x="826" y="2230"/>
                    <a:pt x="898" y="2236"/>
                    <a:pt x="965" y="2236"/>
                  </a:cubicBezTo>
                  <a:cubicBezTo>
                    <a:pt x="1595" y="2236"/>
                    <a:pt x="1711" y="1671"/>
                    <a:pt x="1719" y="1522"/>
                  </a:cubicBezTo>
                  <a:cubicBezTo>
                    <a:pt x="1726" y="1358"/>
                    <a:pt x="1722" y="1273"/>
                    <a:pt x="1762" y="1120"/>
                  </a:cubicBezTo>
                  <a:cubicBezTo>
                    <a:pt x="1795" y="988"/>
                    <a:pt x="1884" y="841"/>
                    <a:pt x="1924" y="698"/>
                  </a:cubicBezTo>
                  <a:cubicBezTo>
                    <a:pt x="1981" y="453"/>
                    <a:pt x="1814" y="224"/>
                    <a:pt x="1633" y="109"/>
                  </a:cubicBezTo>
                  <a:cubicBezTo>
                    <a:pt x="1555" y="60"/>
                    <a:pt x="1445" y="1"/>
                    <a:pt x="1297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44;p24">
              <a:extLst>
                <a:ext uri="{FF2B5EF4-FFF2-40B4-BE49-F238E27FC236}">
                  <a16:creationId xmlns:a16="http://schemas.microsoft.com/office/drawing/2014/main" id="{D783DDBF-6A8D-4A3C-B58D-4FF4AE689830}"/>
                </a:ext>
              </a:extLst>
            </p:cNvPr>
            <p:cNvSpPr/>
            <p:nvPr/>
          </p:nvSpPr>
          <p:spPr>
            <a:xfrm>
              <a:off x="4487863" y="1830499"/>
              <a:ext cx="490075" cy="553411"/>
            </a:xfrm>
            <a:custGeom>
              <a:avLst/>
              <a:gdLst/>
              <a:ahLst/>
              <a:cxnLst/>
              <a:rect l="l" t="t" r="r" b="b"/>
              <a:pathLst>
                <a:path w="1981" h="2237" extrusionOk="0">
                  <a:moveTo>
                    <a:pt x="1297" y="1"/>
                  </a:moveTo>
                  <a:cubicBezTo>
                    <a:pt x="1264" y="1"/>
                    <a:pt x="1229" y="4"/>
                    <a:pt x="1192" y="10"/>
                  </a:cubicBezTo>
                  <a:cubicBezTo>
                    <a:pt x="845" y="73"/>
                    <a:pt x="699" y="450"/>
                    <a:pt x="661" y="516"/>
                  </a:cubicBezTo>
                  <a:cubicBezTo>
                    <a:pt x="623" y="580"/>
                    <a:pt x="477" y="735"/>
                    <a:pt x="324" y="863"/>
                  </a:cubicBezTo>
                  <a:cubicBezTo>
                    <a:pt x="171" y="990"/>
                    <a:pt x="88" y="1108"/>
                    <a:pt x="44" y="1318"/>
                  </a:cubicBezTo>
                  <a:cubicBezTo>
                    <a:pt x="1" y="1528"/>
                    <a:pt x="122" y="2063"/>
                    <a:pt x="748" y="2216"/>
                  </a:cubicBezTo>
                  <a:cubicBezTo>
                    <a:pt x="826" y="2230"/>
                    <a:pt x="898" y="2236"/>
                    <a:pt x="965" y="2236"/>
                  </a:cubicBezTo>
                  <a:cubicBezTo>
                    <a:pt x="1595" y="2236"/>
                    <a:pt x="1711" y="1671"/>
                    <a:pt x="1719" y="1522"/>
                  </a:cubicBezTo>
                  <a:cubicBezTo>
                    <a:pt x="1726" y="1358"/>
                    <a:pt x="1722" y="1273"/>
                    <a:pt x="1762" y="1120"/>
                  </a:cubicBezTo>
                  <a:cubicBezTo>
                    <a:pt x="1795" y="988"/>
                    <a:pt x="1884" y="841"/>
                    <a:pt x="1924" y="698"/>
                  </a:cubicBezTo>
                  <a:cubicBezTo>
                    <a:pt x="1981" y="453"/>
                    <a:pt x="1814" y="224"/>
                    <a:pt x="1633" y="109"/>
                  </a:cubicBezTo>
                  <a:cubicBezTo>
                    <a:pt x="1555" y="60"/>
                    <a:pt x="1445" y="1"/>
                    <a:pt x="1297" y="1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45;p24">
              <a:extLst>
                <a:ext uri="{FF2B5EF4-FFF2-40B4-BE49-F238E27FC236}">
                  <a16:creationId xmlns:a16="http://schemas.microsoft.com/office/drawing/2014/main" id="{A5FF0D38-AB92-4E06-B114-E4DA64E7B95B}"/>
                </a:ext>
              </a:extLst>
            </p:cNvPr>
            <p:cNvSpPr/>
            <p:nvPr/>
          </p:nvSpPr>
          <p:spPr>
            <a:xfrm>
              <a:off x="4490584" y="1830499"/>
              <a:ext cx="466820" cy="540052"/>
            </a:xfrm>
            <a:custGeom>
              <a:avLst/>
              <a:gdLst/>
              <a:ahLst/>
              <a:cxnLst/>
              <a:rect l="l" t="t" r="r" b="b"/>
              <a:pathLst>
                <a:path w="1887" h="2183" extrusionOk="0">
                  <a:moveTo>
                    <a:pt x="1286" y="0"/>
                  </a:moveTo>
                  <a:cubicBezTo>
                    <a:pt x="1253" y="0"/>
                    <a:pt x="1218" y="3"/>
                    <a:pt x="1181" y="10"/>
                  </a:cubicBezTo>
                  <a:cubicBezTo>
                    <a:pt x="834" y="75"/>
                    <a:pt x="688" y="452"/>
                    <a:pt x="650" y="516"/>
                  </a:cubicBezTo>
                  <a:cubicBezTo>
                    <a:pt x="612" y="582"/>
                    <a:pt x="466" y="736"/>
                    <a:pt x="313" y="863"/>
                  </a:cubicBezTo>
                  <a:cubicBezTo>
                    <a:pt x="160" y="990"/>
                    <a:pt x="77" y="1110"/>
                    <a:pt x="33" y="1320"/>
                  </a:cubicBezTo>
                  <a:cubicBezTo>
                    <a:pt x="0" y="1475"/>
                    <a:pt x="59" y="1805"/>
                    <a:pt x="342" y="2029"/>
                  </a:cubicBezTo>
                  <a:cubicBezTo>
                    <a:pt x="441" y="2091"/>
                    <a:pt x="547" y="2135"/>
                    <a:pt x="660" y="2162"/>
                  </a:cubicBezTo>
                  <a:cubicBezTo>
                    <a:pt x="738" y="2176"/>
                    <a:pt x="810" y="2182"/>
                    <a:pt x="877" y="2182"/>
                  </a:cubicBezTo>
                  <a:cubicBezTo>
                    <a:pt x="1507" y="2182"/>
                    <a:pt x="1623" y="1614"/>
                    <a:pt x="1631" y="1468"/>
                  </a:cubicBezTo>
                  <a:cubicBezTo>
                    <a:pt x="1638" y="1304"/>
                    <a:pt x="1635" y="1218"/>
                    <a:pt x="1675" y="1065"/>
                  </a:cubicBezTo>
                  <a:cubicBezTo>
                    <a:pt x="1708" y="933"/>
                    <a:pt x="1796" y="785"/>
                    <a:pt x="1836" y="643"/>
                  </a:cubicBezTo>
                  <a:cubicBezTo>
                    <a:pt x="1886" y="429"/>
                    <a:pt x="1767" y="228"/>
                    <a:pt x="1616" y="104"/>
                  </a:cubicBezTo>
                  <a:cubicBezTo>
                    <a:pt x="1537" y="56"/>
                    <a:pt x="1428" y="0"/>
                    <a:pt x="1286" y="0"/>
                  </a:cubicBezTo>
                  <a:close/>
                </a:path>
              </a:pathLst>
            </a:custGeom>
            <a:solidFill>
              <a:srgbClr val="000A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46;p24">
              <a:extLst>
                <a:ext uri="{FF2B5EF4-FFF2-40B4-BE49-F238E27FC236}">
                  <a16:creationId xmlns:a16="http://schemas.microsoft.com/office/drawing/2014/main" id="{A66922AB-2B36-4CF0-B7A8-28E0804F26EF}"/>
                </a:ext>
              </a:extLst>
            </p:cNvPr>
            <p:cNvSpPr/>
            <p:nvPr/>
          </p:nvSpPr>
          <p:spPr>
            <a:xfrm>
              <a:off x="4513591" y="1855980"/>
              <a:ext cx="419322" cy="490327"/>
            </a:xfrm>
            <a:custGeom>
              <a:avLst/>
              <a:gdLst/>
              <a:ahLst/>
              <a:cxnLst/>
              <a:rect l="l" t="t" r="r" b="b"/>
              <a:pathLst>
                <a:path w="1695" h="1982" extrusionOk="0">
                  <a:moveTo>
                    <a:pt x="1127" y="1"/>
                  </a:moveTo>
                  <a:cubicBezTo>
                    <a:pt x="790" y="1"/>
                    <a:pt x="639" y="438"/>
                    <a:pt x="612" y="486"/>
                  </a:cubicBezTo>
                  <a:cubicBezTo>
                    <a:pt x="510" y="682"/>
                    <a:pt x="173" y="788"/>
                    <a:pt x="55" y="1160"/>
                  </a:cubicBezTo>
                  <a:cubicBezTo>
                    <a:pt x="1" y="1337"/>
                    <a:pt x="107" y="1875"/>
                    <a:pt x="605" y="1967"/>
                  </a:cubicBezTo>
                  <a:cubicBezTo>
                    <a:pt x="660" y="1977"/>
                    <a:pt x="712" y="1982"/>
                    <a:pt x="760" y="1982"/>
                  </a:cubicBezTo>
                  <a:cubicBezTo>
                    <a:pt x="1281" y="1982"/>
                    <a:pt x="1414" y="1441"/>
                    <a:pt x="1425" y="1313"/>
                  </a:cubicBezTo>
                  <a:cubicBezTo>
                    <a:pt x="1439" y="1172"/>
                    <a:pt x="1439" y="1099"/>
                    <a:pt x="1476" y="967"/>
                  </a:cubicBezTo>
                  <a:cubicBezTo>
                    <a:pt x="1507" y="851"/>
                    <a:pt x="1561" y="786"/>
                    <a:pt x="1597" y="663"/>
                  </a:cubicBezTo>
                  <a:cubicBezTo>
                    <a:pt x="1694" y="455"/>
                    <a:pt x="1632" y="230"/>
                    <a:pt x="1411" y="93"/>
                  </a:cubicBezTo>
                  <a:cubicBezTo>
                    <a:pt x="1305" y="28"/>
                    <a:pt x="1210" y="1"/>
                    <a:pt x="1127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47;p24">
              <a:extLst>
                <a:ext uri="{FF2B5EF4-FFF2-40B4-BE49-F238E27FC236}">
                  <a16:creationId xmlns:a16="http://schemas.microsoft.com/office/drawing/2014/main" id="{0C098036-C86A-42E1-9965-32E6F17BB8CA}"/>
                </a:ext>
              </a:extLst>
            </p:cNvPr>
            <p:cNvSpPr/>
            <p:nvPr/>
          </p:nvSpPr>
          <p:spPr>
            <a:xfrm>
              <a:off x="4578159" y="2027420"/>
              <a:ext cx="263715" cy="220672"/>
            </a:xfrm>
            <a:custGeom>
              <a:avLst/>
              <a:gdLst/>
              <a:ahLst/>
              <a:cxnLst/>
              <a:rect l="l" t="t" r="r" b="b"/>
              <a:pathLst>
                <a:path w="1066" h="892" extrusionOk="0">
                  <a:moveTo>
                    <a:pt x="503" y="0"/>
                  </a:moveTo>
                  <a:cubicBezTo>
                    <a:pt x="338" y="0"/>
                    <a:pt x="183" y="85"/>
                    <a:pt x="108" y="234"/>
                  </a:cubicBezTo>
                  <a:cubicBezTo>
                    <a:pt x="0" y="449"/>
                    <a:pt x="103" y="720"/>
                    <a:pt x="336" y="837"/>
                  </a:cubicBezTo>
                  <a:cubicBezTo>
                    <a:pt x="409" y="874"/>
                    <a:pt x="487" y="891"/>
                    <a:pt x="562" y="891"/>
                  </a:cubicBezTo>
                  <a:cubicBezTo>
                    <a:pt x="728" y="891"/>
                    <a:pt x="882" y="807"/>
                    <a:pt x="958" y="658"/>
                  </a:cubicBezTo>
                  <a:cubicBezTo>
                    <a:pt x="1065" y="442"/>
                    <a:pt x="963" y="171"/>
                    <a:pt x="728" y="55"/>
                  </a:cubicBezTo>
                  <a:cubicBezTo>
                    <a:pt x="655" y="18"/>
                    <a:pt x="578" y="0"/>
                    <a:pt x="503" y="0"/>
                  </a:cubicBez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1548;p24">
            <a:extLst>
              <a:ext uri="{FF2B5EF4-FFF2-40B4-BE49-F238E27FC236}">
                <a16:creationId xmlns:a16="http://schemas.microsoft.com/office/drawing/2014/main" id="{6BAB7F52-FBD1-426B-9BD0-25C431B1498E}"/>
              </a:ext>
            </a:extLst>
          </p:cNvPr>
          <p:cNvGrpSpPr/>
          <p:nvPr/>
        </p:nvGrpSpPr>
        <p:grpSpPr>
          <a:xfrm>
            <a:off x="10252915" y="4569243"/>
            <a:ext cx="1576412" cy="1380144"/>
            <a:chOff x="2603293" y="1604292"/>
            <a:chExt cx="486937" cy="489515"/>
          </a:xfrm>
        </p:grpSpPr>
        <p:sp>
          <p:nvSpPr>
            <p:cNvPr id="77" name="Google Shape;1549;p24">
              <a:extLst>
                <a:ext uri="{FF2B5EF4-FFF2-40B4-BE49-F238E27FC236}">
                  <a16:creationId xmlns:a16="http://schemas.microsoft.com/office/drawing/2014/main" id="{0EAEC1A6-BAD3-41BA-8E08-1CCDB89DEEB1}"/>
                </a:ext>
              </a:extLst>
            </p:cNvPr>
            <p:cNvSpPr/>
            <p:nvPr/>
          </p:nvSpPr>
          <p:spPr>
            <a:xfrm>
              <a:off x="2752388" y="1853907"/>
              <a:ext cx="138389" cy="59083"/>
            </a:xfrm>
            <a:custGeom>
              <a:avLst/>
              <a:gdLst/>
              <a:ahLst/>
              <a:cxnLst/>
              <a:rect l="l" t="t" r="r" b="b"/>
              <a:pathLst>
                <a:path w="698" h="298" extrusionOk="0">
                  <a:moveTo>
                    <a:pt x="616" y="1"/>
                  </a:moveTo>
                  <a:cubicBezTo>
                    <a:pt x="616" y="1"/>
                    <a:pt x="360" y="17"/>
                    <a:pt x="155" y="86"/>
                  </a:cubicBezTo>
                  <a:cubicBezTo>
                    <a:pt x="100" y="105"/>
                    <a:pt x="48" y="131"/>
                    <a:pt x="1" y="168"/>
                  </a:cubicBezTo>
                  <a:cubicBezTo>
                    <a:pt x="15" y="222"/>
                    <a:pt x="25" y="263"/>
                    <a:pt x="35" y="298"/>
                  </a:cubicBezTo>
                  <a:cubicBezTo>
                    <a:pt x="160" y="155"/>
                    <a:pt x="378" y="118"/>
                    <a:pt x="549" y="118"/>
                  </a:cubicBezTo>
                  <a:cubicBezTo>
                    <a:pt x="605" y="118"/>
                    <a:pt x="656" y="122"/>
                    <a:pt x="697" y="128"/>
                  </a:cubicBezTo>
                  <a:cubicBezTo>
                    <a:pt x="645" y="53"/>
                    <a:pt x="616" y="1"/>
                    <a:pt x="616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50;p24">
              <a:extLst>
                <a:ext uri="{FF2B5EF4-FFF2-40B4-BE49-F238E27FC236}">
                  <a16:creationId xmlns:a16="http://schemas.microsoft.com/office/drawing/2014/main" id="{B1E66602-D540-4AF9-997B-E9469A0526F3}"/>
                </a:ext>
              </a:extLst>
            </p:cNvPr>
            <p:cNvSpPr/>
            <p:nvPr/>
          </p:nvSpPr>
          <p:spPr>
            <a:xfrm>
              <a:off x="2700839" y="1604292"/>
              <a:ext cx="166146" cy="268253"/>
            </a:xfrm>
            <a:custGeom>
              <a:avLst/>
              <a:gdLst/>
              <a:ahLst/>
              <a:cxnLst/>
              <a:rect l="l" t="t" r="r" b="b"/>
              <a:pathLst>
                <a:path w="838" h="1353" extrusionOk="0">
                  <a:moveTo>
                    <a:pt x="232" y="0"/>
                  </a:moveTo>
                  <a:cubicBezTo>
                    <a:pt x="227" y="0"/>
                    <a:pt x="222" y="1"/>
                    <a:pt x="217" y="1"/>
                  </a:cubicBezTo>
                  <a:cubicBezTo>
                    <a:pt x="174" y="2"/>
                    <a:pt x="132" y="15"/>
                    <a:pt x="94" y="37"/>
                  </a:cubicBezTo>
                  <a:cubicBezTo>
                    <a:pt x="31" y="287"/>
                    <a:pt x="0" y="695"/>
                    <a:pt x="235" y="1345"/>
                  </a:cubicBezTo>
                  <a:lnTo>
                    <a:pt x="504" y="1352"/>
                  </a:lnTo>
                  <a:lnTo>
                    <a:pt x="837" y="1161"/>
                  </a:lnTo>
                  <a:cubicBezTo>
                    <a:pt x="837" y="1161"/>
                    <a:pt x="679" y="671"/>
                    <a:pt x="646" y="404"/>
                  </a:cubicBezTo>
                  <a:cubicBezTo>
                    <a:pt x="614" y="142"/>
                    <a:pt x="438" y="0"/>
                    <a:pt x="232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51;p24">
              <a:extLst>
                <a:ext uri="{FF2B5EF4-FFF2-40B4-BE49-F238E27FC236}">
                  <a16:creationId xmlns:a16="http://schemas.microsoft.com/office/drawing/2014/main" id="{4E31FD6C-6E8E-414C-9DA4-7B7FDEAF5083}"/>
                </a:ext>
              </a:extLst>
            </p:cNvPr>
            <p:cNvSpPr/>
            <p:nvPr/>
          </p:nvSpPr>
          <p:spPr>
            <a:xfrm>
              <a:off x="2664359" y="1611628"/>
              <a:ext cx="84461" cy="277968"/>
            </a:xfrm>
            <a:custGeom>
              <a:avLst/>
              <a:gdLst/>
              <a:ahLst/>
              <a:cxnLst/>
              <a:rect l="l" t="t" r="r" b="b"/>
              <a:pathLst>
                <a:path w="426" h="1402" extrusionOk="0">
                  <a:moveTo>
                    <a:pt x="278" y="0"/>
                  </a:moveTo>
                  <a:cubicBezTo>
                    <a:pt x="118" y="92"/>
                    <a:pt x="0" y="361"/>
                    <a:pt x="80" y="796"/>
                  </a:cubicBezTo>
                  <a:cubicBezTo>
                    <a:pt x="162" y="1242"/>
                    <a:pt x="214" y="1402"/>
                    <a:pt x="214" y="1402"/>
                  </a:cubicBezTo>
                  <a:lnTo>
                    <a:pt x="426" y="1331"/>
                  </a:lnTo>
                  <a:cubicBezTo>
                    <a:pt x="193" y="681"/>
                    <a:pt x="215" y="250"/>
                    <a:pt x="278" y="0"/>
                  </a:cubicBezTo>
                  <a:close/>
                </a:path>
              </a:pathLst>
            </a:custGeom>
            <a:solidFill>
              <a:srgbClr val="EDDB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52;p24">
              <a:extLst>
                <a:ext uri="{FF2B5EF4-FFF2-40B4-BE49-F238E27FC236}">
                  <a16:creationId xmlns:a16="http://schemas.microsoft.com/office/drawing/2014/main" id="{A5ADD9DA-5E8A-45EF-8105-140559321854}"/>
                </a:ext>
              </a:extLst>
            </p:cNvPr>
            <p:cNvSpPr/>
            <p:nvPr/>
          </p:nvSpPr>
          <p:spPr>
            <a:xfrm>
              <a:off x="3034122" y="2020053"/>
              <a:ext cx="56109" cy="58686"/>
            </a:xfrm>
            <a:custGeom>
              <a:avLst/>
              <a:gdLst/>
              <a:ahLst/>
              <a:cxnLst/>
              <a:rect l="l" t="t" r="r" b="b"/>
              <a:pathLst>
                <a:path w="283" h="296" extrusionOk="0">
                  <a:moveTo>
                    <a:pt x="150" y="0"/>
                  </a:moveTo>
                  <a:cubicBezTo>
                    <a:pt x="82" y="87"/>
                    <a:pt x="32" y="188"/>
                    <a:pt x="1" y="295"/>
                  </a:cubicBezTo>
                  <a:cubicBezTo>
                    <a:pt x="37" y="281"/>
                    <a:pt x="65" y="278"/>
                    <a:pt x="85" y="278"/>
                  </a:cubicBezTo>
                  <a:cubicBezTo>
                    <a:pt x="109" y="278"/>
                    <a:pt x="120" y="283"/>
                    <a:pt x="120" y="283"/>
                  </a:cubicBezTo>
                  <a:cubicBezTo>
                    <a:pt x="282" y="177"/>
                    <a:pt x="226" y="51"/>
                    <a:pt x="226" y="51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53;p24">
              <a:extLst>
                <a:ext uri="{FF2B5EF4-FFF2-40B4-BE49-F238E27FC236}">
                  <a16:creationId xmlns:a16="http://schemas.microsoft.com/office/drawing/2014/main" id="{539C689D-D0E4-4D78-A023-0E2669D705A4}"/>
                </a:ext>
              </a:extLst>
            </p:cNvPr>
            <p:cNvSpPr/>
            <p:nvPr/>
          </p:nvSpPr>
          <p:spPr>
            <a:xfrm>
              <a:off x="2759327" y="1877302"/>
              <a:ext cx="304535" cy="207583"/>
            </a:xfrm>
            <a:custGeom>
              <a:avLst/>
              <a:gdLst/>
              <a:ahLst/>
              <a:cxnLst/>
              <a:rect l="l" t="t" r="r" b="b"/>
              <a:pathLst>
                <a:path w="1536" h="1047" extrusionOk="0">
                  <a:moveTo>
                    <a:pt x="514" y="0"/>
                  </a:moveTo>
                  <a:cubicBezTo>
                    <a:pt x="343" y="0"/>
                    <a:pt x="125" y="37"/>
                    <a:pt x="0" y="180"/>
                  </a:cubicBezTo>
                  <a:cubicBezTo>
                    <a:pt x="14" y="232"/>
                    <a:pt x="35" y="281"/>
                    <a:pt x="63" y="328"/>
                  </a:cubicBezTo>
                  <a:cubicBezTo>
                    <a:pt x="348" y="797"/>
                    <a:pt x="1006" y="982"/>
                    <a:pt x="1321" y="1047"/>
                  </a:cubicBezTo>
                  <a:cubicBezTo>
                    <a:pt x="1341" y="1035"/>
                    <a:pt x="1364" y="1024"/>
                    <a:pt x="1388" y="1015"/>
                  </a:cubicBezTo>
                  <a:cubicBezTo>
                    <a:pt x="1418" y="908"/>
                    <a:pt x="1468" y="807"/>
                    <a:pt x="1536" y="720"/>
                  </a:cubicBezTo>
                  <a:cubicBezTo>
                    <a:pt x="1427" y="645"/>
                    <a:pt x="1215" y="503"/>
                    <a:pt x="1027" y="380"/>
                  </a:cubicBezTo>
                  <a:cubicBezTo>
                    <a:pt x="867" y="274"/>
                    <a:pt x="739" y="119"/>
                    <a:pt x="662" y="10"/>
                  </a:cubicBezTo>
                  <a:cubicBezTo>
                    <a:pt x="621" y="4"/>
                    <a:pt x="570" y="0"/>
                    <a:pt x="514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54;p24">
              <a:extLst>
                <a:ext uri="{FF2B5EF4-FFF2-40B4-BE49-F238E27FC236}">
                  <a16:creationId xmlns:a16="http://schemas.microsoft.com/office/drawing/2014/main" id="{5DB6CB8B-417E-4285-AB79-F117381662B4}"/>
                </a:ext>
              </a:extLst>
            </p:cNvPr>
            <p:cNvSpPr/>
            <p:nvPr/>
          </p:nvSpPr>
          <p:spPr>
            <a:xfrm>
              <a:off x="2724631" y="1887017"/>
              <a:ext cx="296604" cy="206790"/>
            </a:xfrm>
            <a:custGeom>
              <a:avLst/>
              <a:gdLst/>
              <a:ahLst/>
              <a:cxnLst/>
              <a:rect l="l" t="t" r="r" b="b"/>
              <a:pathLst>
                <a:path w="1496" h="1043" extrusionOk="0">
                  <a:moveTo>
                    <a:pt x="141" y="1"/>
                  </a:moveTo>
                  <a:cubicBezTo>
                    <a:pt x="83" y="42"/>
                    <a:pt x="37" y="96"/>
                    <a:pt x="0" y="157"/>
                  </a:cubicBezTo>
                  <a:cubicBezTo>
                    <a:pt x="192" y="794"/>
                    <a:pt x="1008" y="1042"/>
                    <a:pt x="1339" y="1042"/>
                  </a:cubicBezTo>
                  <a:cubicBezTo>
                    <a:pt x="1397" y="1042"/>
                    <a:pt x="1440" y="1035"/>
                    <a:pt x="1463" y="1020"/>
                  </a:cubicBezTo>
                  <a:cubicBezTo>
                    <a:pt x="1475" y="1012"/>
                    <a:pt x="1485" y="1005"/>
                    <a:pt x="1496" y="999"/>
                  </a:cubicBezTo>
                  <a:cubicBezTo>
                    <a:pt x="1181" y="935"/>
                    <a:pt x="523" y="748"/>
                    <a:pt x="238" y="279"/>
                  </a:cubicBezTo>
                  <a:cubicBezTo>
                    <a:pt x="210" y="233"/>
                    <a:pt x="189" y="183"/>
                    <a:pt x="175" y="131"/>
                  </a:cubicBezTo>
                  <a:cubicBezTo>
                    <a:pt x="165" y="96"/>
                    <a:pt x="155" y="55"/>
                    <a:pt x="141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55;p24">
              <a:extLst>
                <a:ext uri="{FF2B5EF4-FFF2-40B4-BE49-F238E27FC236}">
                  <a16:creationId xmlns:a16="http://schemas.microsoft.com/office/drawing/2014/main" id="{F495C7A6-62FD-4CFE-A9B6-FE7FB2488906}"/>
                </a:ext>
              </a:extLst>
            </p:cNvPr>
            <p:cNvSpPr/>
            <p:nvPr/>
          </p:nvSpPr>
          <p:spPr>
            <a:xfrm>
              <a:off x="2665747" y="1864415"/>
              <a:ext cx="135415" cy="178637"/>
            </a:xfrm>
            <a:custGeom>
              <a:avLst/>
              <a:gdLst/>
              <a:ahLst/>
              <a:cxnLst/>
              <a:rect l="l" t="t" r="r" b="b"/>
              <a:pathLst>
                <a:path w="683" h="901" extrusionOk="0">
                  <a:moveTo>
                    <a:pt x="608" y="0"/>
                  </a:moveTo>
                  <a:cubicBezTo>
                    <a:pt x="472" y="23"/>
                    <a:pt x="354" y="101"/>
                    <a:pt x="283" y="217"/>
                  </a:cubicBezTo>
                  <a:cubicBezTo>
                    <a:pt x="158" y="426"/>
                    <a:pt x="188" y="787"/>
                    <a:pt x="0" y="895"/>
                  </a:cubicBezTo>
                  <a:cubicBezTo>
                    <a:pt x="8" y="898"/>
                    <a:pt x="16" y="900"/>
                    <a:pt x="24" y="900"/>
                  </a:cubicBezTo>
                  <a:cubicBezTo>
                    <a:pt x="27" y="900"/>
                    <a:pt x="30" y="900"/>
                    <a:pt x="33" y="900"/>
                  </a:cubicBezTo>
                  <a:cubicBezTo>
                    <a:pt x="172" y="886"/>
                    <a:pt x="125" y="839"/>
                    <a:pt x="273" y="422"/>
                  </a:cubicBezTo>
                  <a:cubicBezTo>
                    <a:pt x="399" y="64"/>
                    <a:pt x="612" y="39"/>
                    <a:pt x="669" y="39"/>
                  </a:cubicBezTo>
                  <a:cubicBezTo>
                    <a:pt x="678" y="39"/>
                    <a:pt x="683" y="40"/>
                    <a:pt x="683" y="40"/>
                  </a:cubicBezTo>
                  <a:cubicBezTo>
                    <a:pt x="658" y="26"/>
                    <a:pt x="632" y="14"/>
                    <a:pt x="608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56;p24">
              <a:extLst>
                <a:ext uri="{FF2B5EF4-FFF2-40B4-BE49-F238E27FC236}">
                  <a16:creationId xmlns:a16="http://schemas.microsoft.com/office/drawing/2014/main" id="{0E833290-1C77-4A5E-A551-3A2CF0A5EC9C}"/>
                </a:ext>
              </a:extLst>
            </p:cNvPr>
            <p:cNvSpPr/>
            <p:nvPr/>
          </p:nvSpPr>
          <p:spPr>
            <a:xfrm>
              <a:off x="2603293" y="1837253"/>
              <a:ext cx="182999" cy="204609"/>
            </a:xfrm>
            <a:custGeom>
              <a:avLst/>
              <a:gdLst/>
              <a:ahLst/>
              <a:cxnLst/>
              <a:rect l="l" t="t" r="r" b="b"/>
              <a:pathLst>
                <a:path w="923" h="1032" extrusionOk="0">
                  <a:moveTo>
                    <a:pt x="502" y="0"/>
                  </a:moveTo>
                  <a:cubicBezTo>
                    <a:pt x="371" y="0"/>
                    <a:pt x="257" y="62"/>
                    <a:pt x="171" y="231"/>
                  </a:cubicBezTo>
                  <a:cubicBezTo>
                    <a:pt x="1" y="566"/>
                    <a:pt x="176" y="981"/>
                    <a:pt x="312" y="1032"/>
                  </a:cubicBezTo>
                  <a:cubicBezTo>
                    <a:pt x="503" y="924"/>
                    <a:pt x="473" y="563"/>
                    <a:pt x="596" y="354"/>
                  </a:cubicBezTo>
                  <a:cubicBezTo>
                    <a:pt x="668" y="238"/>
                    <a:pt x="787" y="158"/>
                    <a:pt x="923" y="137"/>
                  </a:cubicBezTo>
                  <a:cubicBezTo>
                    <a:pt x="776" y="60"/>
                    <a:pt x="631" y="0"/>
                    <a:pt x="502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57;p24">
              <a:extLst>
                <a:ext uri="{FF2B5EF4-FFF2-40B4-BE49-F238E27FC236}">
                  <a16:creationId xmlns:a16="http://schemas.microsoft.com/office/drawing/2014/main" id="{714233A3-73AC-4A4F-ABF5-B62F5ECF7809}"/>
                </a:ext>
              </a:extLst>
            </p:cNvPr>
            <p:cNvSpPr/>
            <p:nvPr/>
          </p:nvSpPr>
          <p:spPr>
            <a:xfrm>
              <a:off x="2803739" y="1771033"/>
              <a:ext cx="250210" cy="132044"/>
            </a:xfrm>
            <a:custGeom>
              <a:avLst/>
              <a:gdLst/>
              <a:ahLst/>
              <a:cxnLst/>
              <a:rect l="l" t="t" r="r" b="b"/>
              <a:pathLst>
                <a:path w="1262" h="666" extrusionOk="0">
                  <a:moveTo>
                    <a:pt x="426" y="1"/>
                  </a:moveTo>
                  <a:cubicBezTo>
                    <a:pt x="415" y="1"/>
                    <a:pt x="405" y="1"/>
                    <a:pt x="395" y="2"/>
                  </a:cubicBezTo>
                  <a:cubicBezTo>
                    <a:pt x="150" y="26"/>
                    <a:pt x="39" y="316"/>
                    <a:pt x="1" y="447"/>
                  </a:cubicBezTo>
                  <a:cubicBezTo>
                    <a:pt x="109" y="408"/>
                    <a:pt x="213" y="392"/>
                    <a:pt x="311" y="392"/>
                  </a:cubicBezTo>
                  <a:cubicBezTo>
                    <a:pt x="571" y="392"/>
                    <a:pt x="789" y="506"/>
                    <a:pt x="932" y="612"/>
                  </a:cubicBezTo>
                  <a:cubicBezTo>
                    <a:pt x="986" y="652"/>
                    <a:pt x="1034" y="665"/>
                    <a:pt x="1075" y="665"/>
                  </a:cubicBezTo>
                  <a:cubicBezTo>
                    <a:pt x="1083" y="665"/>
                    <a:pt x="1090" y="665"/>
                    <a:pt x="1097" y="664"/>
                  </a:cubicBezTo>
                  <a:cubicBezTo>
                    <a:pt x="1261" y="405"/>
                    <a:pt x="736" y="1"/>
                    <a:pt x="426" y="1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58;p24">
              <a:extLst>
                <a:ext uri="{FF2B5EF4-FFF2-40B4-BE49-F238E27FC236}">
                  <a16:creationId xmlns:a16="http://schemas.microsoft.com/office/drawing/2014/main" id="{C9CFA7FE-B6EE-492F-B611-48C7F052EA4C}"/>
                </a:ext>
              </a:extLst>
            </p:cNvPr>
            <p:cNvSpPr/>
            <p:nvPr/>
          </p:nvSpPr>
          <p:spPr>
            <a:xfrm>
              <a:off x="2800566" y="1848554"/>
              <a:ext cx="220669" cy="64833"/>
            </a:xfrm>
            <a:custGeom>
              <a:avLst/>
              <a:gdLst/>
              <a:ahLst/>
              <a:cxnLst/>
              <a:rect l="l" t="t" r="r" b="b"/>
              <a:pathLst>
                <a:path w="1113" h="327" extrusionOk="0">
                  <a:moveTo>
                    <a:pt x="327" y="1"/>
                  </a:moveTo>
                  <a:cubicBezTo>
                    <a:pt x="229" y="1"/>
                    <a:pt x="125" y="17"/>
                    <a:pt x="17" y="56"/>
                  </a:cubicBezTo>
                  <a:cubicBezTo>
                    <a:pt x="6" y="96"/>
                    <a:pt x="1" y="120"/>
                    <a:pt x="1" y="120"/>
                  </a:cubicBezTo>
                  <a:cubicBezTo>
                    <a:pt x="94" y="65"/>
                    <a:pt x="191" y="42"/>
                    <a:pt x="289" y="42"/>
                  </a:cubicBezTo>
                  <a:cubicBezTo>
                    <a:pt x="451" y="42"/>
                    <a:pt x="617" y="106"/>
                    <a:pt x="781" y="202"/>
                  </a:cubicBezTo>
                  <a:cubicBezTo>
                    <a:pt x="945" y="298"/>
                    <a:pt x="1013" y="326"/>
                    <a:pt x="1048" y="326"/>
                  </a:cubicBezTo>
                  <a:cubicBezTo>
                    <a:pt x="1069" y="326"/>
                    <a:pt x="1078" y="316"/>
                    <a:pt x="1088" y="304"/>
                  </a:cubicBezTo>
                  <a:cubicBezTo>
                    <a:pt x="1097" y="294"/>
                    <a:pt x="1106" y="283"/>
                    <a:pt x="1113" y="273"/>
                  </a:cubicBezTo>
                  <a:lnTo>
                    <a:pt x="1113" y="273"/>
                  </a:lnTo>
                  <a:cubicBezTo>
                    <a:pt x="1106" y="274"/>
                    <a:pt x="1099" y="274"/>
                    <a:pt x="1091" y="274"/>
                  </a:cubicBezTo>
                  <a:cubicBezTo>
                    <a:pt x="1050" y="274"/>
                    <a:pt x="1002" y="261"/>
                    <a:pt x="948" y="221"/>
                  </a:cubicBezTo>
                  <a:cubicBezTo>
                    <a:pt x="805" y="115"/>
                    <a:pt x="587" y="1"/>
                    <a:pt x="327" y="1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59;p24">
              <a:extLst>
                <a:ext uri="{FF2B5EF4-FFF2-40B4-BE49-F238E27FC236}">
                  <a16:creationId xmlns:a16="http://schemas.microsoft.com/office/drawing/2014/main" id="{ACC5A62E-EBBC-46DA-9BB1-7359BB58380E}"/>
                </a:ext>
              </a:extLst>
            </p:cNvPr>
            <p:cNvSpPr/>
            <p:nvPr/>
          </p:nvSpPr>
          <p:spPr>
            <a:xfrm>
              <a:off x="2798584" y="1872346"/>
              <a:ext cx="252590" cy="191326"/>
            </a:xfrm>
            <a:custGeom>
              <a:avLst/>
              <a:gdLst/>
              <a:ahLst/>
              <a:cxnLst/>
              <a:rect l="l" t="t" r="r" b="b"/>
              <a:pathLst>
                <a:path w="1274" h="965" extrusionOk="0">
                  <a:moveTo>
                    <a:pt x="1" y="0"/>
                  </a:moveTo>
                  <a:cubicBezTo>
                    <a:pt x="374" y="634"/>
                    <a:pt x="1258" y="961"/>
                    <a:pt x="1267" y="964"/>
                  </a:cubicBezTo>
                  <a:lnTo>
                    <a:pt x="1274" y="943"/>
                  </a:lnTo>
                  <a:cubicBezTo>
                    <a:pt x="1265" y="940"/>
                    <a:pt x="379" y="629"/>
                    <a:pt x="11" y="0"/>
                  </a:cubicBezTo>
                  <a:close/>
                </a:path>
              </a:pathLst>
            </a:custGeom>
            <a:solidFill>
              <a:srgbClr val="A65F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1560;p24">
            <a:extLst>
              <a:ext uri="{FF2B5EF4-FFF2-40B4-BE49-F238E27FC236}">
                <a16:creationId xmlns:a16="http://schemas.microsoft.com/office/drawing/2014/main" id="{E7F2DD00-67E7-4928-B45D-68D64F5E7263}"/>
              </a:ext>
            </a:extLst>
          </p:cNvPr>
          <p:cNvGrpSpPr/>
          <p:nvPr/>
        </p:nvGrpSpPr>
        <p:grpSpPr>
          <a:xfrm>
            <a:off x="9626650" y="551473"/>
            <a:ext cx="1014171" cy="1204536"/>
            <a:chOff x="650390" y="1616387"/>
            <a:chExt cx="360247" cy="477224"/>
          </a:xfrm>
        </p:grpSpPr>
        <p:sp>
          <p:nvSpPr>
            <p:cNvPr id="91" name="Google Shape;1561;p24">
              <a:extLst>
                <a:ext uri="{FF2B5EF4-FFF2-40B4-BE49-F238E27FC236}">
                  <a16:creationId xmlns:a16="http://schemas.microsoft.com/office/drawing/2014/main" id="{4AEF5A61-2C3A-4455-B92D-A3ED36953416}"/>
                </a:ext>
              </a:extLst>
            </p:cNvPr>
            <p:cNvSpPr/>
            <p:nvPr/>
          </p:nvSpPr>
          <p:spPr>
            <a:xfrm>
              <a:off x="682707" y="1616387"/>
              <a:ext cx="263692" cy="343395"/>
            </a:xfrm>
            <a:custGeom>
              <a:avLst/>
              <a:gdLst/>
              <a:ahLst/>
              <a:cxnLst/>
              <a:rect l="l" t="t" r="r" b="b"/>
              <a:pathLst>
                <a:path w="1330" h="1732" extrusionOk="0">
                  <a:moveTo>
                    <a:pt x="335" y="0"/>
                  </a:moveTo>
                  <a:cubicBezTo>
                    <a:pt x="283" y="0"/>
                    <a:pt x="234" y="12"/>
                    <a:pt x="193" y="40"/>
                  </a:cubicBezTo>
                  <a:cubicBezTo>
                    <a:pt x="11" y="167"/>
                    <a:pt x="0" y="605"/>
                    <a:pt x="37" y="839"/>
                  </a:cubicBezTo>
                  <a:cubicBezTo>
                    <a:pt x="65" y="1017"/>
                    <a:pt x="157" y="1173"/>
                    <a:pt x="254" y="1317"/>
                  </a:cubicBezTo>
                  <a:cubicBezTo>
                    <a:pt x="329" y="1428"/>
                    <a:pt x="409" y="1538"/>
                    <a:pt x="513" y="1616"/>
                  </a:cubicBezTo>
                  <a:cubicBezTo>
                    <a:pt x="598" y="1683"/>
                    <a:pt x="712" y="1731"/>
                    <a:pt x="819" y="1731"/>
                  </a:cubicBezTo>
                  <a:cubicBezTo>
                    <a:pt x="840" y="1731"/>
                    <a:pt x="861" y="1729"/>
                    <a:pt x="881" y="1725"/>
                  </a:cubicBezTo>
                  <a:lnTo>
                    <a:pt x="884" y="1729"/>
                  </a:lnTo>
                  <a:cubicBezTo>
                    <a:pt x="897" y="1731"/>
                    <a:pt x="910" y="1732"/>
                    <a:pt x="922" y="1732"/>
                  </a:cubicBezTo>
                  <a:cubicBezTo>
                    <a:pt x="1101" y="1732"/>
                    <a:pt x="1306" y="1546"/>
                    <a:pt x="1320" y="1354"/>
                  </a:cubicBezTo>
                  <a:cubicBezTo>
                    <a:pt x="1329" y="1225"/>
                    <a:pt x="1279" y="1100"/>
                    <a:pt x="1228" y="984"/>
                  </a:cubicBezTo>
                  <a:lnTo>
                    <a:pt x="1072" y="608"/>
                  </a:lnTo>
                  <a:cubicBezTo>
                    <a:pt x="1020" y="489"/>
                    <a:pt x="968" y="364"/>
                    <a:pt x="879" y="273"/>
                  </a:cubicBezTo>
                  <a:cubicBezTo>
                    <a:pt x="756" y="148"/>
                    <a:pt x="520" y="0"/>
                    <a:pt x="335" y="0"/>
                  </a:cubicBezTo>
                  <a:close/>
                </a:path>
              </a:pathLst>
            </a:custGeom>
            <a:solidFill>
              <a:srgbClr val="4263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62;p24">
              <a:extLst>
                <a:ext uri="{FF2B5EF4-FFF2-40B4-BE49-F238E27FC236}">
                  <a16:creationId xmlns:a16="http://schemas.microsoft.com/office/drawing/2014/main" id="{BCAC6DA1-4366-46E2-8B0A-42CE054C8023}"/>
                </a:ext>
              </a:extLst>
            </p:cNvPr>
            <p:cNvSpPr/>
            <p:nvPr/>
          </p:nvSpPr>
          <p:spPr>
            <a:xfrm>
              <a:off x="770538" y="1699063"/>
              <a:ext cx="229789" cy="394547"/>
            </a:xfrm>
            <a:custGeom>
              <a:avLst/>
              <a:gdLst/>
              <a:ahLst/>
              <a:cxnLst/>
              <a:rect l="l" t="t" r="r" b="b"/>
              <a:pathLst>
                <a:path w="1159" h="1990" extrusionOk="0">
                  <a:moveTo>
                    <a:pt x="10" y="0"/>
                  </a:moveTo>
                  <a:cubicBezTo>
                    <a:pt x="8" y="0"/>
                    <a:pt x="7" y="1"/>
                    <a:pt x="5" y="2"/>
                  </a:cubicBezTo>
                  <a:cubicBezTo>
                    <a:pt x="2" y="4"/>
                    <a:pt x="0" y="9"/>
                    <a:pt x="2" y="13"/>
                  </a:cubicBezTo>
                  <a:cubicBezTo>
                    <a:pt x="78" y="186"/>
                    <a:pt x="148" y="363"/>
                    <a:pt x="223" y="539"/>
                  </a:cubicBezTo>
                  <a:cubicBezTo>
                    <a:pt x="261" y="627"/>
                    <a:pt x="301" y="714"/>
                    <a:pt x="344" y="799"/>
                  </a:cubicBezTo>
                  <a:cubicBezTo>
                    <a:pt x="389" y="884"/>
                    <a:pt x="436" y="966"/>
                    <a:pt x="487" y="1046"/>
                  </a:cubicBezTo>
                  <a:cubicBezTo>
                    <a:pt x="587" y="1208"/>
                    <a:pt x="695" y="1359"/>
                    <a:pt x="803" y="1513"/>
                  </a:cubicBezTo>
                  <a:cubicBezTo>
                    <a:pt x="857" y="1590"/>
                    <a:pt x="909" y="1666"/>
                    <a:pt x="963" y="1742"/>
                  </a:cubicBezTo>
                  <a:cubicBezTo>
                    <a:pt x="1015" y="1821"/>
                    <a:pt x="1065" y="1899"/>
                    <a:pt x="1114" y="1979"/>
                  </a:cubicBezTo>
                  <a:cubicBezTo>
                    <a:pt x="1118" y="1985"/>
                    <a:pt x="1126" y="1989"/>
                    <a:pt x="1133" y="1989"/>
                  </a:cubicBezTo>
                  <a:cubicBezTo>
                    <a:pt x="1137" y="1989"/>
                    <a:pt x="1141" y="1988"/>
                    <a:pt x="1145" y="1986"/>
                  </a:cubicBezTo>
                  <a:cubicBezTo>
                    <a:pt x="1155" y="1977"/>
                    <a:pt x="1159" y="1963"/>
                    <a:pt x="1152" y="1951"/>
                  </a:cubicBezTo>
                  <a:cubicBezTo>
                    <a:pt x="1105" y="1868"/>
                    <a:pt x="1055" y="1788"/>
                    <a:pt x="1003" y="1709"/>
                  </a:cubicBezTo>
                  <a:cubicBezTo>
                    <a:pt x="952" y="1631"/>
                    <a:pt x="898" y="1553"/>
                    <a:pt x="844" y="1477"/>
                  </a:cubicBezTo>
                  <a:cubicBezTo>
                    <a:pt x="738" y="1322"/>
                    <a:pt x="631" y="1169"/>
                    <a:pt x="530" y="1013"/>
                  </a:cubicBezTo>
                  <a:cubicBezTo>
                    <a:pt x="481" y="933"/>
                    <a:pt x="433" y="853"/>
                    <a:pt x="389" y="770"/>
                  </a:cubicBezTo>
                  <a:cubicBezTo>
                    <a:pt x="346" y="688"/>
                    <a:pt x="306" y="603"/>
                    <a:pt x="268" y="516"/>
                  </a:cubicBezTo>
                  <a:cubicBezTo>
                    <a:pt x="190" y="343"/>
                    <a:pt x="113" y="167"/>
                    <a:pt x="16" y="4"/>
                  </a:cubicBezTo>
                  <a:cubicBezTo>
                    <a:pt x="15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63;p24">
              <a:extLst>
                <a:ext uri="{FF2B5EF4-FFF2-40B4-BE49-F238E27FC236}">
                  <a16:creationId xmlns:a16="http://schemas.microsoft.com/office/drawing/2014/main" id="{5F70B045-D293-47A6-B85C-3AB2819BE354}"/>
                </a:ext>
              </a:extLst>
            </p:cNvPr>
            <p:cNvSpPr/>
            <p:nvPr/>
          </p:nvSpPr>
          <p:spPr>
            <a:xfrm>
              <a:off x="751108" y="1846770"/>
              <a:ext cx="133829" cy="84857"/>
            </a:xfrm>
            <a:custGeom>
              <a:avLst/>
              <a:gdLst/>
              <a:ahLst/>
              <a:cxnLst/>
              <a:rect l="l" t="t" r="r" b="b"/>
              <a:pathLst>
                <a:path w="675" h="428" extrusionOk="0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1" y="6"/>
                    <a:pt x="1" y="13"/>
                    <a:pt x="4" y="18"/>
                  </a:cubicBezTo>
                  <a:cubicBezTo>
                    <a:pt x="41" y="79"/>
                    <a:pt x="77" y="138"/>
                    <a:pt x="119" y="195"/>
                  </a:cubicBezTo>
                  <a:cubicBezTo>
                    <a:pt x="161" y="251"/>
                    <a:pt x="209" y="301"/>
                    <a:pt x="265" y="344"/>
                  </a:cubicBezTo>
                  <a:cubicBezTo>
                    <a:pt x="321" y="388"/>
                    <a:pt x="385" y="414"/>
                    <a:pt x="454" y="424"/>
                  </a:cubicBezTo>
                  <a:cubicBezTo>
                    <a:pt x="472" y="426"/>
                    <a:pt x="489" y="428"/>
                    <a:pt x="506" y="428"/>
                  </a:cubicBezTo>
                  <a:cubicBezTo>
                    <a:pt x="558" y="428"/>
                    <a:pt x="609" y="417"/>
                    <a:pt x="658" y="397"/>
                  </a:cubicBezTo>
                  <a:cubicBezTo>
                    <a:pt x="670" y="390"/>
                    <a:pt x="675" y="376"/>
                    <a:pt x="670" y="362"/>
                  </a:cubicBezTo>
                  <a:cubicBezTo>
                    <a:pt x="667" y="353"/>
                    <a:pt x="658" y="348"/>
                    <a:pt x="649" y="348"/>
                  </a:cubicBezTo>
                  <a:cubicBezTo>
                    <a:pt x="646" y="348"/>
                    <a:pt x="643" y="348"/>
                    <a:pt x="640" y="350"/>
                  </a:cubicBezTo>
                  <a:cubicBezTo>
                    <a:pt x="592" y="371"/>
                    <a:pt x="541" y="382"/>
                    <a:pt x="489" y="382"/>
                  </a:cubicBezTo>
                  <a:cubicBezTo>
                    <a:pt x="479" y="382"/>
                    <a:pt x="468" y="382"/>
                    <a:pt x="458" y="381"/>
                  </a:cubicBezTo>
                  <a:cubicBezTo>
                    <a:pt x="395" y="374"/>
                    <a:pt x="334" y="351"/>
                    <a:pt x="284" y="313"/>
                  </a:cubicBezTo>
                  <a:cubicBezTo>
                    <a:pt x="229" y="275"/>
                    <a:pt x="182" y="228"/>
                    <a:pt x="140" y="174"/>
                  </a:cubicBezTo>
                  <a:cubicBezTo>
                    <a:pt x="98" y="122"/>
                    <a:pt x="60" y="63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64;p24">
              <a:extLst>
                <a:ext uri="{FF2B5EF4-FFF2-40B4-BE49-F238E27FC236}">
                  <a16:creationId xmlns:a16="http://schemas.microsoft.com/office/drawing/2014/main" id="{9692D894-6316-4D42-B9DA-7325A7C1943F}"/>
                </a:ext>
              </a:extLst>
            </p:cNvPr>
            <p:cNvSpPr/>
            <p:nvPr/>
          </p:nvSpPr>
          <p:spPr>
            <a:xfrm>
              <a:off x="718196" y="1758939"/>
              <a:ext cx="123519" cy="89814"/>
            </a:xfrm>
            <a:custGeom>
              <a:avLst/>
              <a:gdLst/>
              <a:ahLst/>
              <a:cxnLst/>
              <a:rect l="l" t="t" r="r" b="b"/>
              <a:pathLst>
                <a:path w="623" h="453" extrusionOk="0">
                  <a:moveTo>
                    <a:pt x="12" y="0"/>
                  </a:moveTo>
                  <a:cubicBezTo>
                    <a:pt x="10" y="0"/>
                    <a:pt x="9" y="1"/>
                    <a:pt x="7" y="2"/>
                  </a:cubicBezTo>
                  <a:cubicBezTo>
                    <a:pt x="2" y="4"/>
                    <a:pt x="0" y="11"/>
                    <a:pt x="4" y="14"/>
                  </a:cubicBezTo>
                  <a:cubicBezTo>
                    <a:pt x="19" y="44"/>
                    <a:pt x="42" y="70"/>
                    <a:pt x="70" y="89"/>
                  </a:cubicBezTo>
                  <a:cubicBezTo>
                    <a:pt x="94" y="108"/>
                    <a:pt x="122" y="126"/>
                    <a:pt x="150" y="140"/>
                  </a:cubicBezTo>
                  <a:cubicBezTo>
                    <a:pt x="202" y="169"/>
                    <a:pt x="257" y="200"/>
                    <a:pt x="289" y="251"/>
                  </a:cubicBezTo>
                  <a:cubicBezTo>
                    <a:pt x="304" y="277"/>
                    <a:pt x="315" y="306"/>
                    <a:pt x="332" y="338"/>
                  </a:cubicBezTo>
                  <a:cubicBezTo>
                    <a:pt x="349" y="369"/>
                    <a:pt x="374" y="393"/>
                    <a:pt x="405" y="410"/>
                  </a:cubicBezTo>
                  <a:cubicBezTo>
                    <a:pt x="434" y="426"/>
                    <a:pt x="464" y="438"/>
                    <a:pt x="497" y="443"/>
                  </a:cubicBezTo>
                  <a:cubicBezTo>
                    <a:pt x="528" y="449"/>
                    <a:pt x="560" y="450"/>
                    <a:pt x="591" y="452"/>
                  </a:cubicBezTo>
                  <a:lnTo>
                    <a:pt x="593" y="452"/>
                  </a:lnTo>
                  <a:cubicBezTo>
                    <a:pt x="622" y="447"/>
                    <a:pt x="622" y="405"/>
                    <a:pt x="593" y="400"/>
                  </a:cubicBezTo>
                  <a:cubicBezTo>
                    <a:pt x="532" y="400"/>
                    <a:pt x="473" y="398"/>
                    <a:pt x="424" y="372"/>
                  </a:cubicBezTo>
                  <a:cubicBezTo>
                    <a:pt x="398" y="358"/>
                    <a:pt x="377" y="339"/>
                    <a:pt x="363" y="315"/>
                  </a:cubicBezTo>
                  <a:cubicBezTo>
                    <a:pt x="348" y="289"/>
                    <a:pt x="334" y="258"/>
                    <a:pt x="315" y="230"/>
                  </a:cubicBezTo>
                  <a:cubicBezTo>
                    <a:pt x="296" y="202"/>
                    <a:pt x="271" y="179"/>
                    <a:pt x="242" y="160"/>
                  </a:cubicBezTo>
                  <a:cubicBezTo>
                    <a:pt x="216" y="145"/>
                    <a:pt x="188" y="129"/>
                    <a:pt x="160" y="115"/>
                  </a:cubicBezTo>
                  <a:cubicBezTo>
                    <a:pt x="132" y="101"/>
                    <a:pt x="106" y="87"/>
                    <a:pt x="82" y="70"/>
                  </a:cubicBezTo>
                  <a:cubicBezTo>
                    <a:pt x="56" y="53"/>
                    <a:pt x="35" y="30"/>
                    <a:pt x="19" y="4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65;p24">
              <a:extLst>
                <a:ext uri="{FF2B5EF4-FFF2-40B4-BE49-F238E27FC236}">
                  <a16:creationId xmlns:a16="http://schemas.microsoft.com/office/drawing/2014/main" id="{2B72A8D4-E5F8-4E12-803E-6148AE660AAB}"/>
                </a:ext>
              </a:extLst>
            </p:cNvPr>
            <p:cNvSpPr/>
            <p:nvPr/>
          </p:nvSpPr>
          <p:spPr>
            <a:xfrm>
              <a:off x="718196" y="1692718"/>
              <a:ext cx="81487" cy="63643"/>
            </a:xfrm>
            <a:custGeom>
              <a:avLst/>
              <a:gdLst/>
              <a:ahLst/>
              <a:cxnLst/>
              <a:rect l="l" t="t" r="r" b="b"/>
              <a:pathLst>
                <a:path w="411" h="321" extrusionOk="0">
                  <a:moveTo>
                    <a:pt x="12" y="0"/>
                  </a:moveTo>
                  <a:cubicBezTo>
                    <a:pt x="9" y="0"/>
                    <a:pt x="7" y="1"/>
                    <a:pt x="5" y="3"/>
                  </a:cubicBezTo>
                  <a:cubicBezTo>
                    <a:pt x="2" y="6"/>
                    <a:pt x="0" y="13"/>
                    <a:pt x="4" y="17"/>
                  </a:cubicBezTo>
                  <a:cubicBezTo>
                    <a:pt x="98" y="150"/>
                    <a:pt x="226" y="255"/>
                    <a:pt x="375" y="319"/>
                  </a:cubicBezTo>
                  <a:lnTo>
                    <a:pt x="377" y="319"/>
                  </a:lnTo>
                  <a:cubicBezTo>
                    <a:pt x="380" y="320"/>
                    <a:pt x="382" y="320"/>
                    <a:pt x="385" y="320"/>
                  </a:cubicBezTo>
                  <a:cubicBezTo>
                    <a:pt x="394" y="320"/>
                    <a:pt x="404" y="313"/>
                    <a:pt x="407" y="302"/>
                  </a:cubicBezTo>
                  <a:cubicBezTo>
                    <a:pt x="410" y="289"/>
                    <a:pt x="403" y="276"/>
                    <a:pt x="391" y="270"/>
                  </a:cubicBezTo>
                  <a:cubicBezTo>
                    <a:pt x="243" y="218"/>
                    <a:pt x="115" y="126"/>
                    <a:pt x="19" y="5"/>
                  </a:cubicBezTo>
                  <a:cubicBezTo>
                    <a:pt x="17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66;p24">
              <a:extLst>
                <a:ext uri="{FF2B5EF4-FFF2-40B4-BE49-F238E27FC236}">
                  <a16:creationId xmlns:a16="http://schemas.microsoft.com/office/drawing/2014/main" id="{A122C6D7-E8E3-4542-8FFE-0A8EB74CDE66}"/>
                </a:ext>
              </a:extLst>
            </p:cNvPr>
            <p:cNvSpPr/>
            <p:nvPr/>
          </p:nvSpPr>
          <p:spPr>
            <a:xfrm>
              <a:off x="812570" y="1653660"/>
              <a:ext cx="26568" cy="143940"/>
            </a:xfrm>
            <a:custGeom>
              <a:avLst/>
              <a:gdLst/>
              <a:ahLst/>
              <a:cxnLst/>
              <a:rect l="l" t="t" r="r" b="b"/>
              <a:pathLst>
                <a:path w="134" h="726" extrusionOk="0">
                  <a:moveTo>
                    <a:pt x="73" y="0"/>
                  </a:moveTo>
                  <a:cubicBezTo>
                    <a:pt x="68" y="0"/>
                    <a:pt x="64" y="5"/>
                    <a:pt x="64" y="12"/>
                  </a:cubicBezTo>
                  <a:lnTo>
                    <a:pt x="92" y="370"/>
                  </a:lnTo>
                  <a:cubicBezTo>
                    <a:pt x="99" y="427"/>
                    <a:pt x="97" y="485"/>
                    <a:pt x="87" y="542"/>
                  </a:cubicBezTo>
                  <a:cubicBezTo>
                    <a:pt x="75" y="594"/>
                    <a:pt x="49" y="643"/>
                    <a:pt x="11" y="683"/>
                  </a:cubicBezTo>
                  <a:lnTo>
                    <a:pt x="9" y="683"/>
                  </a:lnTo>
                  <a:cubicBezTo>
                    <a:pt x="0" y="693"/>
                    <a:pt x="0" y="709"/>
                    <a:pt x="9" y="719"/>
                  </a:cubicBezTo>
                  <a:cubicBezTo>
                    <a:pt x="13" y="724"/>
                    <a:pt x="19" y="726"/>
                    <a:pt x="25" y="726"/>
                  </a:cubicBezTo>
                  <a:cubicBezTo>
                    <a:pt x="31" y="726"/>
                    <a:pt x="38" y="724"/>
                    <a:pt x="42" y="719"/>
                  </a:cubicBezTo>
                  <a:cubicBezTo>
                    <a:pt x="84" y="671"/>
                    <a:pt x="111" y="613"/>
                    <a:pt x="124" y="551"/>
                  </a:cubicBezTo>
                  <a:cubicBezTo>
                    <a:pt x="134" y="490"/>
                    <a:pt x="134" y="427"/>
                    <a:pt x="124" y="367"/>
                  </a:cubicBezTo>
                  <a:lnTo>
                    <a:pt x="84" y="9"/>
                  </a:lnTo>
                  <a:cubicBezTo>
                    <a:pt x="84" y="4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67;p24">
              <a:extLst>
                <a:ext uri="{FF2B5EF4-FFF2-40B4-BE49-F238E27FC236}">
                  <a16:creationId xmlns:a16="http://schemas.microsoft.com/office/drawing/2014/main" id="{CBD198AD-191D-4745-8C4C-82811A8CA1BF}"/>
                </a:ext>
              </a:extLst>
            </p:cNvPr>
            <p:cNvSpPr/>
            <p:nvPr/>
          </p:nvSpPr>
          <p:spPr>
            <a:xfrm>
              <a:off x="853413" y="1722061"/>
              <a:ext cx="36481" cy="163569"/>
            </a:xfrm>
            <a:custGeom>
              <a:avLst/>
              <a:gdLst/>
              <a:ahLst/>
              <a:cxnLst/>
              <a:rect l="l" t="t" r="r" b="b"/>
              <a:pathLst>
                <a:path w="184" h="825" extrusionOk="0">
                  <a:moveTo>
                    <a:pt x="87" y="0"/>
                  </a:moveTo>
                  <a:cubicBezTo>
                    <a:pt x="86" y="0"/>
                    <a:pt x="85" y="0"/>
                    <a:pt x="84" y="1"/>
                  </a:cubicBezTo>
                  <a:cubicBezTo>
                    <a:pt x="81" y="1"/>
                    <a:pt x="77" y="6"/>
                    <a:pt x="79" y="9"/>
                  </a:cubicBezTo>
                  <a:cubicBezTo>
                    <a:pt x="98" y="77"/>
                    <a:pt x="117" y="145"/>
                    <a:pt x="129" y="213"/>
                  </a:cubicBezTo>
                  <a:cubicBezTo>
                    <a:pt x="145" y="280"/>
                    <a:pt x="152" y="350"/>
                    <a:pt x="152" y="418"/>
                  </a:cubicBezTo>
                  <a:cubicBezTo>
                    <a:pt x="150" y="485"/>
                    <a:pt x="138" y="553"/>
                    <a:pt x="114" y="617"/>
                  </a:cubicBezTo>
                  <a:cubicBezTo>
                    <a:pt x="89" y="678"/>
                    <a:pt x="55" y="734"/>
                    <a:pt x="10" y="782"/>
                  </a:cubicBezTo>
                  <a:cubicBezTo>
                    <a:pt x="1" y="793"/>
                    <a:pt x="1" y="807"/>
                    <a:pt x="10" y="817"/>
                  </a:cubicBezTo>
                  <a:cubicBezTo>
                    <a:pt x="14" y="822"/>
                    <a:pt x="20" y="825"/>
                    <a:pt x="26" y="825"/>
                  </a:cubicBezTo>
                  <a:cubicBezTo>
                    <a:pt x="32" y="825"/>
                    <a:pt x="38" y="822"/>
                    <a:pt x="43" y="817"/>
                  </a:cubicBezTo>
                  <a:cubicBezTo>
                    <a:pt x="89" y="763"/>
                    <a:pt x="124" y="701"/>
                    <a:pt x="149" y="633"/>
                  </a:cubicBezTo>
                  <a:cubicBezTo>
                    <a:pt x="171" y="563"/>
                    <a:pt x="183" y="491"/>
                    <a:pt x="182" y="419"/>
                  </a:cubicBezTo>
                  <a:cubicBezTo>
                    <a:pt x="180" y="346"/>
                    <a:pt x="169" y="277"/>
                    <a:pt x="152" y="207"/>
                  </a:cubicBezTo>
                  <a:cubicBezTo>
                    <a:pt x="135" y="138"/>
                    <a:pt x="114" y="72"/>
                    <a:pt x="93" y="4"/>
                  </a:cubicBezTo>
                  <a:cubicBezTo>
                    <a:pt x="92" y="2"/>
                    <a:pt x="89" y="0"/>
                    <a:pt x="8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68;p24">
              <a:extLst>
                <a:ext uri="{FF2B5EF4-FFF2-40B4-BE49-F238E27FC236}">
                  <a16:creationId xmlns:a16="http://schemas.microsoft.com/office/drawing/2014/main" id="{9913F379-A61F-4B7E-A06F-BD68744F1B14}"/>
                </a:ext>
              </a:extLst>
            </p:cNvPr>
            <p:cNvSpPr/>
            <p:nvPr/>
          </p:nvSpPr>
          <p:spPr>
            <a:xfrm>
              <a:off x="850042" y="1673090"/>
              <a:ext cx="160595" cy="276976"/>
            </a:xfrm>
            <a:custGeom>
              <a:avLst/>
              <a:gdLst/>
              <a:ahLst/>
              <a:cxnLst/>
              <a:rect l="l" t="t" r="r" b="b"/>
              <a:pathLst>
                <a:path w="810" h="1397" extrusionOk="0">
                  <a:moveTo>
                    <a:pt x="354" y="0"/>
                  </a:moveTo>
                  <a:cubicBezTo>
                    <a:pt x="343" y="0"/>
                    <a:pt x="331" y="2"/>
                    <a:pt x="320" y="5"/>
                  </a:cubicBezTo>
                  <a:cubicBezTo>
                    <a:pt x="166" y="43"/>
                    <a:pt x="56" y="343"/>
                    <a:pt x="25" y="515"/>
                  </a:cubicBezTo>
                  <a:cubicBezTo>
                    <a:pt x="1" y="645"/>
                    <a:pt x="27" y="779"/>
                    <a:pt x="60" y="906"/>
                  </a:cubicBezTo>
                  <a:cubicBezTo>
                    <a:pt x="84" y="1003"/>
                    <a:pt x="113" y="1102"/>
                    <a:pt x="164" y="1186"/>
                  </a:cubicBezTo>
                  <a:cubicBezTo>
                    <a:pt x="214" y="1269"/>
                    <a:pt x="299" y="1347"/>
                    <a:pt x="388" y="1365"/>
                  </a:cubicBezTo>
                  <a:lnTo>
                    <a:pt x="390" y="1368"/>
                  </a:lnTo>
                  <a:cubicBezTo>
                    <a:pt x="421" y="1387"/>
                    <a:pt x="460" y="1396"/>
                    <a:pt x="500" y="1396"/>
                  </a:cubicBezTo>
                  <a:cubicBezTo>
                    <a:pt x="609" y="1396"/>
                    <a:pt x="732" y="1331"/>
                    <a:pt x="773" y="1229"/>
                  </a:cubicBezTo>
                  <a:cubicBezTo>
                    <a:pt x="810" y="1142"/>
                    <a:pt x="805" y="1041"/>
                    <a:pt x="800" y="946"/>
                  </a:cubicBezTo>
                  <a:cubicBezTo>
                    <a:pt x="793" y="845"/>
                    <a:pt x="787" y="741"/>
                    <a:pt x="780" y="642"/>
                  </a:cubicBezTo>
                  <a:cubicBezTo>
                    <a:pt x="775" y="545"/>
                    <a:pt x="768" y="444"/>
                    <a:pt x="730" y="357"/>
                  </a:cubicBezTo>
                  <a:cubicBezTo>
                    <a:pt x="666" y="212"/>
                    <a:pt x="500" y="0"/>
                    <a:pt x="354" y="0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69;p24">
              <a:extLst>
                <a:ext uri="{FF2B5EF4-FFF2-40B4-BE49-F238E27FC236}">
                  <a16:creationId xmlns:a16="http://schemas.microsoft.com/office/drawing/2014/main" id="{497AAA4C-4824-4995-BA6F-0E07B225C38D}"/>
                </a:ext>
              </a:extLst>
            </p:cNvPr>
            <p:cNvSpPr/>
            <p:nvPr/>
          </p:nvSpPr>
          <p:spPr>
            <a:xfrm>
              <a:off x="933115" y="1754775"/>
              <a:ext cx="64436" cy="336059"/>
            </a:xfrm>
            <a:custGeom>
              <a:avLst/>
              <a:gdLst/>
              <a:ahLst/>
              <a:cxnLst/>
              <a:rect l="l" t="t" r="r" b="b"/>
              <a:pathLst>
                <a:path w="325" h="1695" extrusionOk="0">
                  <a:moveTo>
                    <a:pt x="5" y="1"/>
                  </a:moveTo>
                  <a:cubicBezTo>
                    <a:pt x="2" y="2"/>
                    <a:pt x="0" y="4"/>
                    <a:pt x="0" y="8"/>
                  </a:cubicBezTo>
                  <a:cubicBezTo>
                    <a:pt x="12" y="150"/>
                    <a:pt x="16" y="293"/>
                    <a:pt x="26" y="435"/>
                  </a:cubicBezTo>
                  <a:cubicBezTo>
                    <a:pt x="31" y="506"/>
                    <a:pt x="38" y="577"/>
                    <a:pt x="47" y="649"/>
                  </a:cubicBezTo>
                  <a:cubicBezTo>
                    <a:pt x="57" y="720"/>
                    <a:pt x="70" y="789"/>
                    <a:pt x="85" y="859"/>
                  </a:cubicBezTo>
                  <a:cubicBezTo>
                    <a:pt x="115" y="998"/>
                    <a:pt x="153" y="1135"/>
                    <a:pt x="189" y="1270"/>
                  </a:cubicBezTo>
                  <a:cubicBezTo>
                    <a:pt x="207" y="1338"/>
                    <a:pt x="226" y="1406"/>
                    <a:pt x="243" y="1474"/>
                  </a:cubicBezTo>
                  <a:cubicBezTo>
                    <a:pt x="261" y="1543"/>
                    <a:pt x="276" y="1611"/>
                    <a:pt x="290" y="1680"/>
                  </a:cubicBezTo>
                  <a:cubicBezTo>
                    <a:pt x="292" y="1688"/>
                    <a:pt x="299" y="1695"/>
                    <a:pt x="307" y="1695"/>
                  </a:cubicBezTo>
                  <a:cubicBezTo>
                    <a:pt x="308" y="1695"/>
                    <a:pt x="308" y="1694"/>
                    <a:pt x="309" y="1694"/>
                  </a:cubicBezTo>
                  <a:cubicBezTo>
                    <a:pt x="320" y="1691"/>
                    <a:pt x="325" y="1682"/>
                    <a:pt x="323" y="1672"/>
                  </a:cubicBezTo>
                  <a:cubicBezTo>
                    <a:pt x="311" y="1602"/>
                    <a:pt x="295" y="1533"/>
                    <a:pt x="280" y="1463"/>
                  </a:cubicBezTo>
                  <a:cubicBezTo>
                    <a:pt x="264" y="1394"/>
                    <a:pt x="245" y="1326"/>
                    <a:pt x="228" y="1258"/>
                  </a:cubicBezTo>
                  <a:cubicBezTo>
                    <a:pt x="191" y="1121"/>
                    <a:pt x="155" y="986"/>
                    <a:pt x="123" y="848"/>
                  </a:cubicBezTo>
                  <a:cubicBezTo>
                    <a:pt x="108" y="781"/>
                    <a:pt x="96" y="711"/>
                    <a:pt x="85" y="642"/>
                  </a:cubicBezTo>
                  <a:cubicBezTo>
                    <a:pt x="75" y="572"/>
                    <a:pt x="68" y="501"/>
                    <a:pt x="63" y="431"/>
                  </a:cubicBezTo>
                  <a:cubicBezTo>
                    <a:pt x="52" y="289"/>
                    <a:pt x="37" y="147"/>
                    <a:pt x="12" y="6"/>
                  </a:cubicBezTo>
                  <a:cubicBezTo>
                    <a:pt x="12" y="2"/>
                    <a:pt x="9" y="1"/>
                    <a:pt x="5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70;p24">
              <a:extLst>
                <a:ext uri="{FF2B5EF4-FFF2-40B4-BE49-F238E27FC236}">
                  <a16:creationId xmlns:a16="http://schemas.microsoft.com/office/drawing/2014/main" id="{F6310CC2-CB01-4A1E-B177-9FD232DEAE6B}"/>
                </a:ext>
              </a:extLst>
            </p:cNvPr>
            <p:cNvSpPr/>
            <p:nvPr/>
          </p:nvSpPr>
          <p:spPr>
            <a:xfrm>
              <a:off x="884738" y="1852123"/>
              <a:ext cx="74349" cy="90211"/>
            </a:xfrm>
            <a:custGeom>
              <a:avLst/>
              <a:gdLst/>
              <a:ahLst/>
              <a:cxnLst/>
              <a:rect l="l" t="t" r="r" b="b"/>
              <a:pathLst>
                <a:path w="375" h="455" extrusionOk="0">
                  <a:moveTo>
                    <a:pt x="11" y="1"/>
                  </a:moveTo>
                  <a:cubicBezTo>
                    <a:pt x="10" y="1"/>
                    <a:pt x="9" y="1"/>
                    <a:pt x="8" y="1"/>
                  </a:cubicBezTo>
                  <a:cubicBezTo>
                    <a:pt x="4" y="1"/>
                    <a:pt x="1" y="6"/>
                    <a:pt x="3" y="12"/>
                  </a:cubicBezTo>
                  <a:cubicBezTo>
                    <a:pt x="13" y="62"/>
                    <a:pt x="25" y="114"/>
                    <a:pt x="39" y="165"/>
                  </a:cubicBezTo>
                  <a:cubicBezTo>
                    <a:pt x="55" y="217"/>
                    <a:pt x="76" y="265"/>
                    <a:pt x="103" y="310"/>
                  </a:cubicBezTo>
                  <a:cubicBezTo>
                    <a:pt x="129" y="354"/>
                    <a:pt x="168" y="392"/>
                    <a:pt x="213" y="418"/>
                  </a:cubicBezTo>
                  <a:cubicBezTo>
                    <a:pt x="254" y="443"/>
                    <a:pt x="300" y="455"/>
                    <a:pt x="348" y="455"/>
                  </a:cubicBezTo>
                  <a:cubicBezTo>
                    <a:pt x="351" y="455"/>
                    <a:pt x="354" y="455"/>
                    <a:pt x="357" y="455"/>
                  </a:cubicBezTo>
                  <a:lnTo>
                    <a:pt x="359" y="455"/>
                  </a:lnTo>
                  <a:cubicBezTo>
                    <a:pt x="367" y="453"/>
                    <a:pt x="374" y="444"/>
                    <a:pt x="374" y="434"/>
                  </a:cubicBezTo>
                  <a:cubicBezTo>
                    <a:pt x="374" y="425"/>
                    <a:pt x="366" y="416"/>
                    <a:pt x="357" y="416"/>
                  </a:cubicBezTo>
                  <a:cubicBezTo>
                    <a:pt x="351" y="417"/>
                    <a:pt x="346" y="417"/>
                    <a:pt x="340" y="417"/>
                  </a:cubicBezTo>
                  <a:cubicBezTo>
                    <a:pt x="300" y="417"/>
                    <a:pt x="262" y="407"/>
                    <a:pt x="227" y="389"/>
                  </a:cubicBezTo>
                  <a:cubicBezTo>
                    <a:pt x="185" y="366"/>
                    <a:pt x="149" y="333"/>
                    <a:pt x="124" y="293"/>
                  </a:cubicBezTo>
                  <a:cubicBezTo>
                    <a:pt x="95" y="251"/>
                    <a:pt x="74" y="206"/>
                    <a:pt x="58" y="158"/>
                  </a:cubicBezTo>
                  <a:cubicBezTo>
                    <a:pt x="43" y="109"/>
                    <a:pt x="30" y="57"/>
                    <a:pt x="18" y="6"/>
                  </a:cubicBezTo>
                  <a:cubicBezTo>
                    <a:pt x="17" y="4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71;p24">
              <a:extLst>
                <a:ext uri="{FF2B5EF4-FFF2-40B4-BE49-F238E27FC236}">
                  <a16:creationId xmlns:a16="http://schemas.microsoft.com/office/drawing/2014/main" id="{BBB6ED7A-2F5D-4134-8AFE-42E53AF47AD0}"/>
                </a:ext>
              </a:extLst>
            </p:cNvPr>
            <p:cNvSpPr/>
            <p:nvPr/>
          </p:nvSpPr>
          <p:spPr>
            <a:xfrm>
              <a:off x="883549" y="1782334"/>
              <a:ext cx="64238" cy="94374"/>
            </a:xfrm>
            <a:custGeom>
              <a:avLst/>
              <a:gdLst/>
              <a:ahLst/>
              <a:cxnLst/>
              <a:rect l="l" t="t" r="r" b="b"/>
              <a:pathLst>
                <a:path w="324" h="476" extrusionOk="0">
                  <a:moveTo>
                    <a:pt x="7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2" y="1"/>
                    <a:pt x="0" y="4"/>
                    <a:pt x="0" y="8"/>
                  </a:cubicBezTo>
                  <a:cubicBezTo>
                    <a:pt x="5" y="34"/>
                    <a:pt x="14" y="56"/>
                    <a:pt x="28" y="79"/>
                  </a:cubicBezTo>
                  <a:cubicBezTo>
                    <a:pt x="40" y="98"/>
                    <a:pt x="54" y="117"/>
                    <a:pt x="69" y="134"/>
                  </a:cubicBezTo>
                  <a:cubicBezTo>
                    <a:pt x="99" y="171"/>
                    <a:pt x="129" y="207"/>
                    <a:pt x="139" y="251"/>
                  </a:cubicBezTo>
                  <a:cubicBezTo>
                    <a:pt x="144" y="272"/>
                    <a:pt x="144" y="296"/>
                    <a:pt x="148" y="322"/>
                  </a:cubicBezTo>
                  <a:cubicBezTo>
                    <a:pt x="153" y="348"/>
                    <a:pt x="163" y="374"/>
                    <a:pt x="181" y="393"/>
                  </a:cubicBezTo>
                  <a:cubicBezTo>
                    <a:pt x="196" y="412"/>
                    <a:pt x="214" y="430"/>
                    <a:pt x="234" y="442"/>
                  </a:cubicBezTo>
                  <a:cubicBezTo>
                    <a:pt x="255" y="454"/>
                    <a:pt x="274" y="464"/>
                    <a:pt x="295" y="473"/>
                  </a:cubicBezTo>
                  <a:lnTo>
                    <a:pt x="299" y="475"/>
                  </a:lnTo>
                  <a:cubicBezTo>
                    <a:pt x="300" y="475"/>
                    <a:pt x="302" y="475"/>
                    <a:pt x="303" y="475"/>
                  </a:cubicBezTo>
                  <a:cubicBezTo>
                    <a:pt x="311" y="475"/>
                    <a:pt x="318" y="471"/>
                    <a:pt x="320" y="463"/>
                  </a:cubicBezTo>
                  <a:cubicBezTo>
                    <a:pt x="323" y="454"/>
                    <a:pt x="320" y="444"/>
                    <a:pt x="311" y="438"/>
                  </a:cubicBezTo>
                  <a:cubicBezTo>
                    <a:pt x="269" y="424"/>
                    <a:pt x="233" y="402"/>
                    <a:pt x="201" y="372"/>
                  </a:cubicBezTo>
                  <a:cubicBezTo>
                    <a:pt x="188" y="357"/>
                    <a:pt x="179" y="336"/>
                    <a:pt x="174" y="315"/>
                  </a:cubicBezTo>
                  <a:cubicBezTo>
                    <a:pt x="168" y="294"/>
                    <a:pt x="168" y="268"/>
                    <a:pt x="162" y="244"/>
                  </a:cubicBezTo>
                  <a:cubicBezTo>
                    <a:pt x="155" y="220"/>
                    <a:pt x="144" y="195"/>
                    <a:pt x="129" y="176"/>
                  </a:cubicBezTo>
                  <a:cubicBezTo>
                    <a:pt x="115" y="157"/>
                    <a:pt x="99" y="138"/>
                    <a:pt x="83" y="121"/>
                  </a:cubicBezTo>
                  <a:cubicBezTo>
                    <a:pt x="68" y="105"/>
                    <a:pt x="54" y="86"/>
                    <a:pt x="40" y="68"/>
                  </a:cubicBezTo>
                  <a:cubicBezTo>
                    <a:pt x="26" y="49"/>
                    <a:pt x="17" y="28"/>
                    <a:pt x="14" y="6"/>
                  </a:cubicBezTo>
                  <a:cubicBezTo>
                    <a:pt x="12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72;p24">
              <a:extLst>
                <a:ext uri="{FF2B5EF4-FFF2-40B4-BE49-F238E27FC236}">
                  <a16:creationId xmlns:a16="http://schemas.microsoft.com/office/drawing/2014/main" id="{1C9F1BD4-C70E-4A7E-A9A1-9D33478BFE87}"/>
                </a:ext>
              </a:extLst>
            </p:cNvPr>
            <p:cNvSpPr/>
            <p:nvPr/>
          </p:nvSpPr>
          <p:spPr>
            <a:xfrm>
              <a:off x="899013" y="1736138"/>
              <a:ext cx="42230" cy="65229"/>
            </a:xfrm>
            <a:custGeom>
              <a:avLst/>
              <a:gdLst/>
              <a:ahLst/>
              <a:cxnLst/>
              <a:rect l="l" t="t" r="r" b="b"/>
              <a:pathLst>
                <a:path w="213" h="329" extrusionOk="0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2" y="3"/>
                    <a:pt x="0" y="6"/>
                    <a:pt x="2" y="11"/>
                  </a:cubicBezTo>
                  <a:cubicBezTo>
                    <a:pt x="33" y="129"/>
                    <a:pt x="96" y="237"/>
                    <a:pt x="183" y="324"/>
                  </a:cubicBezTo>
                  <a:lnTo>
                    <a:pt x="184" y="324"/>
                  </a:lnTo>
                  <a:cubicBezTo>
                    <a:pt x="187" y="327"/>
                    <a:pt x="191" y="328"/>
                    <a:pt x="194" y="328"/>
                  </a:cubicBezTo>
                  <a:cubicBezTo>
                    <a:pt x="199" y="328"/>
                    <a:pt x="204" y="326"/>
                    <a:pt x="207" y="321"/>
                  </a:cubicBezTo>
                  <a:cubicBezTo>
                    <a:pt x="212" y="312"/>
                    <a:pt x="212" y="301"/>
                    <a:pt x="205" y="294"/>
                  </a:cubicBezTo>
                  <a:cubicBezTo>
                    <a:pt x="117" y="216"/>
                    <a:pt x="51" y="117"/>
                    <a:pt x="16" y="6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73;p24">
              <a:extLst>
                <a:ext uri="{FF2B5EF4-FFF2-40B4-BE49-F238E27FC236}">
                  <a16:creationId xmlns:a16="http://schemas.microsoft.com/office/drawing/2014/main" id="{210FE23E-B004-4851-8CA3-406A239A4DA9}"/>
                </a:ext>
              </a:extLst>
            </p:cNvPr>
            <p:cNvSpPr/>
            <p:nvPr/>
          </p:nvSpPr>
          <p:spPr>
            <a:xfrm>
              <a:off x="939658" y="1738716"/>
              <a:ext cx="44213" cy="97745"/>
            </a:xfrm>
            <a:custGeom>
              <a:avLst/>
              <a:gdLst/>
              <a:ahLst/>
              <a:cxnLst/>
              <a:rect l="l" t="t" r="r" b="b"/>
              <a:pathLst>
                <a:path w="223" h="493" extrusionOk="0">
                  <a:moveTo>
                    <a:pt x="217" y="0"/>
                  </a:moveTo>
                  <a:cubicBezTo>
                    <a:pt x="214" y="0"/>
                    <a:pt x="209" y="2"/>
                    <a:pt x="209" y="5"/>
                  </a:cubicBezTo>
                  <a:lnTo>
                    <a:pt x="143" y="262"/>
                  </a:lnTo>
                  <a:cubicBezTo>
                    <a:pt x="134" y="302"/>
                    <a:pt x="120" y="342"/>
                    <a:pt x="99" y="380"/>
                  </a:cubicBezTo>
                  <a:cubicBezTo>
                    <a:pt x="78" y="413"/>
                    <a:pt x="49" y="440"/>
                    <a:pt x="14" y="457"/>
                  </a:cubicBezTo>
                  <a:lnTo>
                    <a:pt x="12" y="457"/>
                  </a:lnTo>
                  <a:cubicBezTo>
                    <a:pt x="4" y="462"/>
                    <a:pt x="0" y="473"/>
                    <a:pt x="5" y="481"/>
                  </a:cubicBezTo>
                  <a:cubicBezTo>
                    <a:pt x="7" y="488"/>
                    <a:pt x="13" y="493"/>
                    <a:pt x="20" y="493"/>
                  </a:cubicBezTo>
                  <a:cubicBezTo>
                    <a:pt x="22" y="493"/>
                    <a:pt x="24" y="492"/>
                    <a:pt x="26" y="492"/>
                  </a:cubicBezTo>
                  <a:cubicBezTo>
                    <a:pt x="66" y="469"/>
                    <a:pt x="99" y="436"/>
                    <a:pt x="122" y="398"/>
                  </a:cubicBezTo>
                  <a:cubicBezTo>
                    <a:pt x="143" y="356"/>
                    <a:pt x="156" y="313"/>
                    <a:pt x="165" y="268"/>
                  </a:cubicBezTo>
                  <a:lnTo>
                    <a:pt x="222" y="11"/>
                  </a:lnTo>
                  <a:cubicBezTo>
                    <a:pt x="222" y="5"/>
                    <a:pt x="221" y="2"/>
                    <a:pt x="21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74;p24">
              <a:extLst>
                <a:ext uri="{FF2B5EF4-FFF2-40B4-BE49-F238E27FC236}">
                  <a16:creationId xmlns:a16="http://schemas.microsoft.com/office/drawing/2014/main" id="{FA93CFB6-2FED-4255-AD3E-FF99811F38FD}"/>
                </a:ext>
              </a:extLst>
            </p:cNvPr>
            <p:cNvSpPr/>
            <p:nvPr/>
          </p:nvSpPr>
          <p:spPr>
            <a:xfrm>
              <a:off x="946399" y="1798195"/>
              <a:ext cx="50359" cy="110235"/>
            </a:xfrm>
            <a:custGeom>
              <a:avLst/>
              <a:gdLst/>
              <a:ahLst/>
              <a:cxnLst/>
              <a:rect l="l" t="t" r="r" b="b"/>
              <a:pathLst>
                <a:path w="254" h="556" extrusionOk="0">
                  <a:moveTo>
                    <a:pt x="248" y="0"/>
                  </a:moveTo>
                  <a:cubicBezTo>
                    <a:pt x="246" y="0"/>
                    <a:pt x="243" y="1"/>
                    <a:pt x="244" y="4"/>
                  </a:cubicBezTo>
                  <a:cubicBezTo>
                    <a:pt x="241" y="56"/>
                    <a:pt x="237" y="108"/>
                    <a:pt x="230" y="159"/>
                  </a:cubicBezTo>
                  <a:cubicBezTo>
                    <a:pt x="223" y="211"/>
                    <a:pt x="213" y="259"/>
                    <a:pt x="195" y="308"/>
                  </a:cubicBezTo>
                  <a:cubicBezTo>
                    <a:pt x="180" y="355"/>
                    <a:pt x="155" y="397"/>
                    <a:pt x="122" y="435"/>
                  </a:cubicBezTo>
                  <a:cubicBezTo>
                    <a:pt x="93" y="471"/>
                    <a:pt x="56" y="501"/>
                    <a:pt x="15" y="522"/>
                  </a:cubicBezTo>
                  <a:lnTo>
                    <a:pt x="13" y="522"/>
                  </a:lnTo>
                  <a:cubicBezTo>
                    <a:pt x="4" y="527"/>
                    <a:pt x="1" y="537"/>
                    <a:pt x="6" y="546"/>
                  </a:cubicBezTo>
                  <a:cubicBezTo>
                    <a:pt x="9" y="552"/>
                    <a:pt x="14" y="556"/>
                    <a:pt x="20" y="556"/>
                  </a:cubicBezTo>
                  <a:cubicBezTo>
                    <a:pt x="22" y="556"/>
                    <a:pt x="25" y="556"/>
                    <a:pt x="27" y="555"/>
                  </a:cubicBezTo>
                  <a:cubicBezTo>
                    <a:pt x="72" y="529"/>
                    <a:pt x="112" y="496"/>
                    <a:pt x="143" y="456"/>
                  </a:cubicBezTo>
                  <a:cubicBezTo>
                    <a:pt x="176" y="414"/>
                    <a:pt x="201" y="367"/>
                    <a:pt x="216" y="317"/>
                  </a:cubicBezTo>
                  <a:cubicBezTo>
                    <a:pt x="232" y="266"/>
                    <a:pt x="241" y="214"/>
                    <a:pt x="246" y="160"/>
                  </a:cubicBezTo>
                  <a:cubicBezTo>
                    <a:pt x="251" y="108"/>
                    <a:pt x="253" y="56"/>
                    <a:pt x="253" y="4"/>
                  </a:cubicBezTo>
                  <a:cubicBezTo>
                    <a:pt x="254" y="1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75;p24">
              <a:extLst>
                <a:ext uri="{FF2B5EF4-FFF2-40B4-BE49-F238E27FC236}">
                  <a16:creationId xmlns:a16="http://schemas.microsoft.com/office/drawing/2014/main" id="{83C9A4FA-8840-4522-8CA0-1F75DF673F9D}"/>
                </a:ext>
              </a:extLst>
            </p:cNvPr>
            <p:cNvSpPr/>
            <p:nvPr/>
          </p:nvSpPr>
          <p:spPr>
            <a:xfrm>
              <a:off x="650390" y="1728802"/>
              <a:ext cx="254176" cy="270632"/>
            </a:xfrm>
            <a:custGeom>
              <a:avLst/>
              <a:gdLst/>
              <a:ahLst/>
              <a:cxnLst/>
              <a:rect l="l" t="t" r="r" b="b"/>
              <a:pathLst>
                <a:path w="1282" h="1365" extrusionOk="0">
                  <a:moveTo>
                    <a:pt x="322" y="0"/>
                  </a:moveTo>
                  <a:cubicBezTo>
                    <a:pt x="246" y="0"/>
                    <a:pt x="178" y="19"/>
                    <a:pt x="132" y="67"/>
                  </a:cubicBezTo>
                  <a:cubicBezTo>
                    <a:pt x="0" y="206"/>
                    <a:pt x="57" y="571"/>
                    <a:pt x="122" y="759"/>
                  </a:cubicBezTo>
                  <a:cubicBezTo>
                    <a:pt x="170" y="901"/>
                    <a:pt x="271" y="1014"/>
                    <a:pt x="374" y="1115"/>
                  </a:cubicBezTo>
                  <a:cubicBezTo>
                    <a:pt x="453" y="1195"/>
                    <a:pt x="537" y="1269"/>
                    <a:pt x="634" y="1316"/>
                  </a:cubicBezTo>
                  <a:cubicBezTo>
                    <a:pt x="694" y="1345"/>
                    <a:pt x="766" y="1364"/>
                    <a:pt x="835" y="1364"/>
                  </a:cubicBezTo>
                  <a:cubicBezTo>
                    <a:pt x="878" y="1364"/>
                    <a:pt x="919" y="1357"/>
                    <a:pt x="957" y="1341"/>
                  </a:cubicBezTo>
                  <a:lnTo>
                    <a:pt x="959" y="1344"/>
                  </a:lnTo>
                  <a:cubicBezTo>
                    <a:pt x="1115" y="1334"/>
                    <a:pt x="1282" y="1127"/>
                    <a:pt x="1263" y="953"/>
                  </a:cubicBezTo>
                  <a:cubicBezTo>
                    <a:pt x="1252" y="844"/>
                    <a:pt x="1192" y="750"/>
                    <a:pt x="1133" y="661"/>
                  </a:cubicBezTo>
                  <a:lnTo>
                    <a:pt x="945" y="380"/>
                  </a:lnTo>
                  <a:cubicBezTo>
                    <a:pt x="884" y="288"/>
                    <a:pt x="822" y="196"/>
                    <a:pt x="735" y="137"/>
                  </a:cubicBezTo>
                  <a:cubicBezTo>
                    <a:pt x="634" y="68"/>
                    <a:pt x="464" y="0"/>
                    <a:pt x="322" y="0"/>
                  </a:cubicBez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76;p24">
              <a:extLst>
                <a:ext uri="{FF2B5EF4-FFF2-40B4-BE49-F238E27FC236}">
                  <a16:creationId xmlns:a16="http://schemas.microsoft.com/office/drawing/2014/main" id="{499648D4-A4A8-4593-8074-598AA6CEAD89}"/>
                </a:ext>
              </a:extLst>
            </p:cNvPr>
            <p:cNvSpPr/>
            <p:nvPr/>
          </p:nvSpPr>
          <p:spPr>
            <a:xfrm>
              <a:off x="741988" y="1806919"/>
              <a:ext cx="249021" cy="286493"/>
            </a:xfrm>
            <a:custGeom>
              <a:avLst/>
              <a:gdLst/>
              <a:ahLst/>
              <a:cxnLst/>
              <a:rect l="l" t="t" r="r" b="b"/>
              <a:pathLst>
                <a:path w="1256" h="1445" extrusionOk="0">
                  <a:moveTo>
                    <a:pt x="9" y="0"/>
                  </a:moveTo>
                  <a:cubicBezTo>
                    <a:pt x="7" y="0"/>
                    <a:pt x="6" y="1"/>
                    <a:pt x="5" y="2"/>
                  </a:cubicBezTo>
                  <a:cubicBezTo>
                    <a:pt x="2" y="5"/>
                    <a:pt x="0" y="9"/>
                    <a:pt x="4" y="12"/>
                  </a:cubicBezTo>
                  <a:cubicBezTo>
                    <a:pt x="94" y="142"/>
                    <a:pt x="177" y="276"/>
                    <a:pt x="266" y="408"/>
                  </a:cubicBezTo>
                  <a:cubicBezTo>
                    <a:pt x="311" y="474"/>
                    <a:pt x="356" y="538"/>
                    <a:pt x="407" y="601"/>
                  </a:cubicBezTo>
                  <a:cubicBezTo>
                    <a:pt x="455" y="664"/>
                    <a:pt x="507" y="724"/>
                    <a:pt x="561" y="780"/>
                  </a:cubicBezTo>
                  <a:cubicBezTo>
                    <a:pt x="667" y="896"/>
                    <a:pt x="782" y="1002"/>
                    <a:pt x="893" y="1110"/>
                  </a:cubicBezTo>
                  <a:cubicBezTo>
                    <a:pt x="948" y="1164"/>
                    <a:pt x="1004" y="1218"/>
                    <a:pt x="1060" y="1271"/>
                  </a:cubicBezTo>
                  <a:cubicBezTo>
                    <a:pt x="1115" y="1325"/>
                    <a:pt x="1169" y="1381"/>
                    <a:pt x="1221" y="1438"/>
                  </a:cubicBezTo>
                  <a:cubicBezTo>
                    <a:pt x="1225" y="1443"/>
                    <a:pt x="1229" y="1445"/>
                    <a:pt x="1234" y="1445"/>
                  </a:cubicBezTo>
                  <a:cubicBezTo>
                    <a:pt x="1239" y="1445"/>
                    <a:pt x="1245" y="1443"/>
                    <a:pt x="1249" y="1438"/>
                  </a:cubicBezTo>
                  <a:cubicBezTo>
                    <a:pt x="1256" y="1429"/>
                    <a:pt x="1256" y="1417"/>
                    <a:pt x="1249" y="1409"/>
                  </a:cubicBezTo>
                  <a:cubicBezTo>
                    <a:pt x="1197" y="1348"/>
                    <a:pt x="1143" y="1291"/>
                    <a:pt x="1087" y="1235"/>
                  </a:cubicBezTo>
                  <a:cubicBezTo>
                    <a:pt x="1034" y="1179"/>
                    <a:pt x="978" y="1126"/>
                    <a:pt x="922" y="1070"/>
                  </a:cubicBezTo>
                  <a:cubicBezTo>
                    <a:pt x="811" y="962"/>
                    <a:pt x="698" y="855"/>
                    <a:pt x="591" y="743"/>
                  </a:cubicBezTo>
                  <a:cubicBezTo>
                    <a:pt x="539" y="688"/>
                    <a:pt x="486" y="629"/>
                    <a:pt x="438" y="568"/>
                  </a:cubicBezTo>
                  <a:cubicBezTo>
                    <a:pt x="389" y="507"/>
                    <a:pt x="344" y="445"/>
                    <a:pt x="297" y="380"/>
                  </a:cubicBezTo>
                  <a:cubicBezTo>
                    <a:pt x="209" y="252"/>
                    <a:pt x="116" y="120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77;p24">
              <a:extLst>
                <a:ext uri="{FF2B5EF4-FFF2-40B4-BE49-F238E27FC236}">
                  <a16:creationId xmlns:a16="http://schemas.microsoft.com/office/drawing/2014/main" id="{CBDA22E5-58BB-4A4A-A681-EA6D37CE1F32}"/>
                </a:ext>
              </a:extLst>
            </p:cNvPr>
            <p:cNvSpPr/>
            <p:nvPr/>
          </p:nvSpPr>
          <p:spPr>
            <a:xfrm>
              <a:off x="748134" y="1932618"/>
              <a:ext cx="122131" cy="54126"/>
            </a:xfrm>
            <a:custGeom>
              <a:avLst/>
              <a:gdLst/>
              <a:ahLst/>
              <a:cxnLst/>
              <a:rect l="l" t="t" r="r" b="b"/>
              <a:pathLst>
                <a:path w="616" h="273" extrusionOk="0">
                  <a:moveTo>
                    <a:pt x="11" y="1"/>
                  </a:moveTo>
                  <a:cubicBezTo>
                    <a:pt x="8" y="1"/>
                    <a:pt x="6" y="2"/>
                    <a:pt x="4" y="3"/>
                  </a:cubicBezTo>
                  <a:cubicBezTo>
                    <a:pt x="0" y="7"/>
                    <a:pt x="0" y="14"/>
                    <a:pt x="4" y="17"/>
                  </a:cubicBezTo>
                  <a:cubicBezTo>
                    <a:pt x="44" y="61"/>
                    <a:pt x="84" y="102"/>
                    <a:pt x="127" y="142"/>
                  </a:cubicBezTo>
                  <a:cubicBezTo>
                    <a:pt x="169" y="182"/>
                    <a:pt x="217" y="215"/>
                    <a:pt x="270" y="240"/>
                  </a:cubicBezTo>
                  <a:cubicBezTo>
                    <a:pt x="315" y="262"/>
                    <a:pt x="364" y="273"/>
                    <a:pt x="413" y="273"/>
                  </a:cubicBezTo>
                  <a:cubicBezTo>
                    <a:pt x="480" y="273"/>
                    <a:pt x="547" y="252"/>
                    <a:pt x="603" y="212"/>
                  </a:cubicBezTo>
                  <a:lnTo>
                    <a:pt x="603" y="210"/>
                  </a:lnTo>
                  <a:cubicBezTo>
                    <a:pt x="614" y="203"/>
                    <a:pt x="615" y="191"/>
                    <a:pt x="608" y="181"/>
                  </a:cubicBezTo>
                  <a:cubicBezTo>
                    <a:pt x="605" y="175"/>
                    <a:pt x="599" y="172"/>
                    <a:pt x="593" y="172"/>
                  </a:cubicBezTo>
                  <a:cubicBezTo>
                    <a:pt x="589" y="172"/>
                    <a:pt x="585" y="173"/>
                    <a:pt x="582" y="175"/>
                  </a:cubicBezTo>
                  <a:cubicBezTo>
                    <a:pt x="529" y="216"/>
                    <a:pt x="465" y="237"/>
                    <a:pt x="400" y="237"/>
                  </a:cubicBezTo>
                  <a:cubicBezTo>
                    <a:pt x="360" y="237"/>
                    <a:pt x="319" y="229"/>
                    <a:pt x="280" y="212"/>
                  </a:cubicBezTo>
                  <a:cubicBezTo>
                    <a:pt x="230" y="189"/>
                    <a:pt x="183" y="158"/>
                    <a:pt x="141" y="122"/>
                  </a:cubicBezTo>
                  <a:cubicBezTo>
                    <a:pt x="98" y="85"/>
                    <a:pt x="58" y="45"/>
                    <a:pt x="18" y="3"/>
                  </a:cubicBezTo>
                  <a:cubicBezTo>
                    <a:pt x="16" y="2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78;p24">
              <a:extLst>
                <a:ext uri="{FF2B5EF4-FFF2-40B4-BE49-F238E27FC236}">
                  <a16:creationId xmlns:a16="http://schemas.microsoft.com/office/drawing/2014/main" id="{4AC2DA37-001C-447C-9ADD-112B8DDC91CE}"/>
                </a:ext>
              </a:extLst>
            </p:cNvPr>
            <p:cNvSpPr/>
            <p:nvPr/>
          </p:nvSpPr>
          <p:spPr>
            <a:xfrm>
              <a:off x="707490" y="1866200"/>
              <a:ext cx="114201" cy="55118"/>
            </a:xfrm>
            <a:custGeom>
              <a:avLst/>
              <a:gdLst/>
              <a:ahLst/>
              <a:cxnLst/>
              <a:rect l="l" t="t" r="r" b="b"/>
              <a:pathLst>
                <a:path w="576" h="278" extrusionOk="0">
                  <a:moveTo>
                    <a:pt x="9" y="0"/>
                  </a:moveTo>
                  <a:cubicBezTo>
                    <a:pt x="7" y="0"/>
                    <a:pt x="6" y="1"/>
                    <a:pt x="4" y="1"/>
                  </a:cubicBezTo>
                  <a:cubicBezTo>
                    <a:pt x="0" y="5"/>
                    <a:pt x="0" y="10"/>
                    <a:pt x="4" y="14"/>
                  </a:cubicBezTo>
                  <a:cubicBezTo>
                    <a:pt x="21" y="34"/>
                    <a:pt x="44" y="52"/>
                    <a:pt x="70" y="64"/>
                  </a:cubicBezTo>
                  <a:cubicBezTo>
                    <a:pt x="92" y="74"/>
                    <a:pt x="119" y="83"/>
                    <a:pt x="143" y="90"/>
                  </a:cubicBezTo>
                  <a:cubicBezTo>
                    <a:pt x="191" y="106"/>
                    <a:pt x="242" y="120"/>
                    <a:pt x="277" y="156"/>
                  </a:cubicBezTo>
                  <a:cubicBezTo>
                    <a:pt x="292" y="173"/>
                    <a:pt x="306" y="198"/>
                    <a:pt x="325" y="219"/>
                  </a:cubicBezTo>
                  <a:cubicBezTo>
                    <a:pt x="344" y="241"/>
                    <a:pt x="369" y="259"/>
                    <a:pt x="396" y="267"/>
                  </a:cubicBezTo>
                  <a:cubicBezTo>
                    <a:pt x="422" y="276"/>
                    <a:pt x="450" y="278"/>
                    <a:pt x="478" y="278"/>
                  </a:cubicBezTo>
                  <a:cubicBezTo>
                    <a:pt x="504" y="276"/>
                    <a:pt x="530" y="272"/>
                    <a:pt x="556" y="267"/>
                  </a:cubicBezTo>
                  <a:lnTo>
                    <a:pt x="558" y="267"/>
                  </a:lnTo>
                  <a:cubicBezTo>
                    <a:pt x="568" y="264"/>
                    <a:pt x="575" y="253"/>
                    <a:pt x="572" y="243"/>
                  </a:cubicBezTo>
                  <a:cubicBezTo>
                    <a:pt x="572" y="232"/>
                    <a:pt x="563" y="225"/>
                    <a:pt x="553" y="225"/>
                  </a:cubicBezTo>
                  <a:cubicBezTo>
                    <a:pt x="552" y="225"/>
                    <a:pt x="551" y="225"/>
                    <a:pt x="549" y="226"/>
                  </a:cubicBezTo>
                  <a:cubicBezTo>
                    <a:pt x="521" y="234"/>
                    <a:pt x="493" y="238"/>
                    <a:pt x="464" y="238"/>
                  </a:cubicBezTo>
                  <a:cubicBezTo>
                    <a:pt x="444" y="238"/>
                    <a:pt x="425" y="236"/>
                    <a:pt x="405" y="233"/>
                  </a:cubicBezTo>
                  <a:cubicBezTo>
                    <a:pt x="383" y="226"/>
                    <a:pt x="362" y="213"/>
                    <a:pt x="346" y="196"/>
                  </a:cubicBezTo>
                  <a:cubicBezTo>
                    <a:pt x="330" y="177"/>
                    <a:pt x="315" y="154"/>
                    <a:pt x="294" y="134"/>
                  </a:cubicBezTo>
                  <a:cubicBezTo>
                    <a:pt x="273" y="114"/>
                    <a:pt x="249" y="101"/>
                    <a:pt x="223" y="90"/>
                  </a:cubicBezTo>
                  <a:cubicBezTo>
                    <a:pt x="198" y="81"/>
                    <a:pt x="174" y="74"/>
                    <a:pt x="148" y="69"/>
                  </a:cubicBezTo>
                  <a:cubicBezTo>
                    <a:pt x="124" y="62"/>
                    <a:pt x="99" y="55"/>
                    <a:pt x="77" y="45"/>
                  </a:cubicBezTo>
                  <a:cubicBezTo>
                    <a:pt x="52" y="36"/>
                    <a:pt x="32" y="21"/>
                    <a:pt x="14" y="1"/>
                  </a:cubicBez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79;p24">
              <a:extLst>
                <a:ext uri="{FF2B5EF4-FFF2-40B4-BE49-F238E27FC236}">
                  <a16:creationId xmlns:a16="http://schemas.microsoft.com/office/drawing/2014/main" id="{754227D3-F413-434B-AF61-88832493A0C5}"/>
                </a:ext>
              </a:extLst>
            </p:cNvPr>
            <p:cNvSpPr/>
            <p:nvPr/>
          </p:nvSpPr>
          <p:spPr>
            <a:xfrm>
              <a:off x="780451" y="1758939"/>
              <a:ext cx="26369" cy="121536"/>
            </a:xfrm>
            <a:custGeom>
              <a:avLst/>
              <a:gdLst/>
              <a:ahLst/>
              <a:cxnLst/>
              <a:rect l="l" t="t" r="r" b="b"/>
              <a:pathLst>
                <a:path w="133" h="613" extrusionOk="0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4" y="2"/>
                    <a:pt x="1" y="8"/>
                    <a:pt x="2" y="13"/>
                  </a:cubicBezTo>
                  <a:lnTo>
                    <a:pt x="77" y="305"/>
                  </a:lnTo>
                  <a:cubicBezTo>
                    <a:pt x="93" y="351"/>
                    <a:pt x="100" y="398"/>
                    <a:pt x="100" y="449"/>
                  </a:cubicBezTo>
                  <a:cubicBezTo>
                    <a:pt x="98" y="494"/>
                    <a:pt x="82" y="539"/>
                    <a:pt x="58" y="579"/>
                  </a:cubicBezTo>
                  <a:cubicBezTo>
                    <a:pt x="51" y="589"/>
                    <a:pt x="53" y="602"/>
                    <a:pt x="63" y="608"/>
                  </a:cubicBezTo>
                  <a:cubicBezTo>
                    <a:pt x="66" y="611"/>
                    <a:pt x="70" y="612"/>
                    <a:pt x="74" y="612"/>
                  </a:cubicBezTo>
                  <a:cubicBezTo>
                    <a:pt x="80" y="612"/>
                    <a:pt x="86" y="609"/>
                    <a:pt x="89" y="603"/>
                  </a:cubicBezTo>
                  <a:cubicBezTo>
                    <a:pt x="117" y="556"/>
                    <a:pt x="133" y="503"/>
                    <a:pt x="133" y="449"/>
                  </a:cubicBezTo>
                  <a:cubicBezTo>
                    <a:pt x="133" y="397"/>
                    <a:pt x="122" y="344"/>
                    <a:pt x="105" y="294"/>
                  </a:cubicBezTo>
                  <a:lnTo>
                    <a:pt x="18" y="6"/>
                  </a:lnTo>
                  <a:cubicBezTo>
                    <a:pt x="17" y="3"/>
                    <a:pt x="14" y="0"/>
                    <a:pt x="10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80;p24">
              <a:extLst>
                <a:ext uri="{FF2B5EF4-FFF2-40B4-BE49-F238E27FC236}">
                  <a16:creationId xmlns:a16="http://schemas.microsoft.com/office/drawing/2014/main" id="{0D4ADC02-A938-4446-B41E-983561FA99D9}"/>
                </a:ext>
              </a:extLst>
            </p:cNvPr>
            <p:cNvSpPr/>
            <p:nvPr/>
          </p:nvSpPr>
          <p:spPr>
            <a:xfrm>
              <a:off x="827044" y="1807712"/>
              <a:ext cx="32119" cy="138389"/>
            </a:xfrm>
            <a:custGeom>
              <a:avLst/>
              <a:gdLst/>
              <a:ahLst/>
              <a:cxnLst/>
              <a:rect l="l" t="t" r="r" b="b"/>
              <a:pathLst>
                <a:path w="162" h="698" extrusionOk="0"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0" y="3"/>
                    <a:pt x="0" y="6"/>
                    <a:pt x="2" y="10"/>
                  </a:cubicBezTo>
                  <a:cubicBezTo>
                    <a:pt x="28" y="62"/>
                    <a:pt x="52" y="114"/>
                    <a:pt x="75" y="168"/>
                  </a:cubicBezTo>
                  <a:cubicBezTo>
                    <a:pt x="96" y="222"/>
                    <a:pt x="113" y="279"/>
                    <a:pt x="123" y="336"/>
                  </a:cubicBezTo>
                  <a:cubicBezTo>
                    <a:pt x="132" y="392"/>
                    <a:pt x="132" y="451"/>
                    <a:pt x="122" y="507"/>
                  </a:cubicBezTo>
                  <a:cubicBezTo>
                    <a:pt x="110" y="562"/>
                    <a:pt x="90" y="614"/>
                    <a:pt x="61" y="663"/>
                  </a:cubicBezTo>
                  <a:lnTo>
                    <a:pt x="59" y="665"/>
                  </a:lnTo>
                  <a:cubicBezTo>
                    <a:pt x="54" y="675"/>
                    <a:pt x="56" y="687"/>
                    <a:pt x="66" y="694"/>
                  </a:cubicBezTo>
                  <a:cubicBezTo>
                    <a:pt x="69" y="697"/>
                    <a:pt x="73" y="698"/>
                    <a:pt x="76" y="698"/>
                  </a:cubicBezTo>
                  <a:cubicBezTo>
                    <a:pt x="83" y="698"/>
                    <a:pt x="89" y="694"/>
                    <a:pt x="92" y="687"/>
                  </a:cubicBezTo>
                  <a:cubicBezTo>
                    <a:pt x="123" y="633"/>
                    <a:pt x="143" y="574"/>
                    <a:pt x="153" y="514"/>
                  </a:cubicBezTo>
                  <a:cubicBezTo>
                    <a:pt x="162" y="453"/>
                    <a:pt x="160" y="390"/>
                    <a:pt x="148" y="329"/>
                  </a:cubicBezTo>
                  <a:cubicBezTo>
                    <a:pt x="136" y="272"/>
                    <a:pt x="117" y="215"/>
                    <a:pt x="90" y="161"/>
                  </a:cubicBezTo>
                  <a:cubicBezTo>
                    <a:pt x="68" y="105"/>
                    <a:pt x="40" y="55"/>
                    <a:pt x="12" y="3"/>
                  </a:cubicBezTo>
                  <a:cubicBezTo>
                    <a:pt x="11" y="2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C0D8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8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4" y="2824773"/>
            <a:ext cx="5321312" cy="4032558"/>
          </a:xfrm>
          <a:prstGeom prst="rect">
            <a:avLst/>
          </a:prstGeom>
        </p:spPr>
      </p:pic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08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888" y="952689"/>
            <a:ext cx="10019266" cy="3360279"/>
            <a:chOff x="1705888" y="952689"/>
            <a:chExt cx="10019266" cy="3360279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EC036EC-8E07-4972-A3A9-22141A6A7746}"/>
                </a:ext>
              </a:extLst>
            </p:cNvPr>
            <p:cNvGrpSpPr/>
            <p:nvPr/>
          </p:nvGrpSpPr>
          <p:grpSpPr>
            <a:xfrm>
              <a:off x="1705888" y="952689"/>
              <a:ext cx="10019266" cy="3360279"/>
              <a:chOff x="3447142" y="4013196"/>
              <a:chExt cx="5297714" cy="910728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D88AF0B9-A3C3-484D-83DF-DAD76591D127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6C5D2D70-0A85-4EEF-8401-E5A0CE42090C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E51657F-8C22-4A64-ACEC-429A836999C1}"/>
                </a:ext>
              </a:extLst>
            </p:cNvPr>
            <p:cNvSpPr txBox="1"/>
            <p:nvPr/>
          </p:nvSpPr>
          <p:spPr>
            <a:xfrm>
              <a:off x="2742052" y="1513954"/>
              <a:ext cx="7946938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Hãy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cùng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chúng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tớ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trả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lời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đúng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các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câu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hỏi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để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thu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thập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các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loại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thực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phẩm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tốt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cho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sức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khỏe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nhé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!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013102" y="4285030"/>
            <a:ext cx="5896935" cy="25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687" y="2097126"/>
            <a:ext cx="7047587" cy="235326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90" y="320181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238" y="259144"/>
            <a:ext cx="3066007" cy="1724629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131588" y="988816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 smtClean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8805" y="1758257"/>
            <a:ext cx="7437053" cy="890350"/>
            <a:chOff x="635528" y="2073088"/>
            <a:chExt cx="7437053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6872723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a)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319772" y="2198881"/>
              <a:ext cx="49140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Tích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1 508 </a:t>
              </a:r>
              <a:r>
                <a:rPr lang="en-US" altLang="zh-CN" sz="4000" b="1" dirty="0" err="1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4000" b="1" dirty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6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 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9607" y="3255836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21989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9 048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18287" y="3249614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1691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6 048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633" y="5058357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21515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9 008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07409" y="5066937"/>
            <a:ext cx="5100340" cy="830997"/>
            <a:chOff x="1309497" y="2298905"/>
            <a:chExt cx="5100340" cy="830997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98905"/>
              <a:ext cx="219688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9 042</a:t>
              </a:r>
              <a:endParaRPr lang="en-US" sz="2000" dirty="0"/>
            </a:p>
          </p:txBody>
        </p:sp>
      </p:grpSp>
      <p:grpSp>
        <p:nvGrpSpPr>
          <p:cNvPr id="26" name="Google Shape;1418;p23">
            <a:extLst>
              <a:ext uri="{FF2B5EF4-FFF2-40B4-BE49-F238E27FC236}">
                <a16:creationId xmlns:a16="http://schemas.microsoft.com/office/drawing/2014/main" id="{8E0E169A-7435-4B3D-AD58-5237B7612874}"/>
              </a:ext>
            </a:extLst>
          </p:cNvPr>
          <p:cNvGrpSpPr/>
          <p:nvPr/>
        </p:nvGrpSpPr>
        <p:grpSpPr>
          <a:xfrm>
            <a:off x="3433416" y="2760515"/>
            <a:ext cx="831097" cy="1333131"/>
            <a:chOff x="5215439" y="1347871"/>
            <a:chExt cx="623323" cy="999848"/>
          </a:xfrm>
        </p:grpSpPr>
        <p:grpSp>
          <p:nvGrpSpPr>
            <p:cNvPr id="27" name="Google Shape;1419;p23">
              <a:extLst>
                <a:ext uri="{FF2B5EF4-FFF2-40B4-BE49-F238E27FC236}">
                  <a16:creationId xmlns:a16="http://schemas.microsoft.com/office/drawing/2014/main" id="{30255B14-78D3-44A4-87AD-55FE7785402A}"/>
                </a:ext>
              </a:extLst>
            </p:cNvPr>
            <p:cNvGrpSpPr/>
            <p:nvPr/>
          </p:nvGrpSpPr>
          <p:grpSpPr>
            <a:xfrm>
              <a:off x="5215439" y="1347871"/>
              <a:ext cx="623323" cy="999848"/>
              <a:chOff x="5708833" y="985875"/>
              <a:chExt cx="848058" cy="1353157"/>
            </a:xfrm>
          </p:grpSpPr>
          <p:sp>
            <p:nvSpPr>
              <p:cNvPr id="29" name="Google Shape;1420;p23">
                <a:extLst>
                  <a:ext uri="{FF2B5EF4-FFF2-40B4-BE49-F238E27FC236}">
                    <a16:creationId xmlns:a16="http://schemas.microsoft.com/office/drawing/2014/main" id="{41091C88-B1AF-47E4-A951-2759B387EAF0}"/>
                  </a:ext>
                </a:extLst>
              </p:cNvPr>
              <p:cNvSpPr/>
              <p:nvPr/>
            </p:nvSpPr>
            <p:spPr>
              <a:xfrm>
                <a:off x="5708833" y="985875"/>
                <a:ext cx="662134" cy="44019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797" extrusionOk="0">
                    <a:moveTo>
                      <a:pt x="1255" y="1"/>
                    </a:moveTo>
                    <a:cubicBezTo>
                      <a:pt x="1050" y="334"/>
                      <a:pt x="996" y="718"/>
                      <a:pt x="1069" y="1036"/>
                    </a:cubicBezTo>
                    <a:cubicBezTo>
                      <a:pt x="816" y="964"/>
                      <a:pt x="507" y="760"/>
                      <a:pt x="130" y="760"/>
                    </a:cubicBezTo>
                    <a:cubicBezTo>
                      <a:pt x="88" y="760"/>
                      <a:pt x="45" y="763"/>
                      <a:pt x="1" y="768"/>
                    </a:cubicBezTo>
                    <a:cubicBezTo>
                      <a:pt x="268" y="840"/>
                      <a:pt x="944" y="1529"/>
                      <a:pt x="944" y="1529"/>
                    </a:cubicBezTo>
                    <a:cubicBezTo>
                      <a:pt x="1071" y="1622"/>
                      <a:pt x="1279" y="1796"/>
                      <a:pt x="1531" y="1796"/>
                    </a:cubicBezTo>
                    <a:cubicBezTo>
                      <a:pt x="1574" y="1796"/>
                      <a:pt x="1619" y="1791"/>
                      <a:pt x="1665" y="1779"/>
                    </a:cubicBezTo>
                    <a:cubicBezTo>
                      <a:pt x="1974" y="1701"/>
                      <a:pt x="2195" y="1298"/>
                      <a:pt x="2242" y="1196"/>
                    </a:cubicBezTo>
                    <a:lnTo>
                      <a:pt x="2702" y="74"/>
                    </a:lnTo>
                    <a:lnTo>
                      <a:pt x="2702" y="74"/>
                    </a:lnTo>
                    <a:cubicBezTo>
                      <a:pt x="2412" y="173"/>
                      <a:pt x="2113" y="614"/>
                      <a:pt x="1903" y="815"/>
                    </a:cubicBezTo>
                    <a:cubicBezTo>
                      <a:pt x="1816" y="504"/>
                      <a:pt x="1589" y="197"/>
                      <a:pt x="1255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421;p23">
                <a:extLst>
                  <a:ext uri="{FF2B5EF4-FFF2-40B4-BE49-F238E27FC236}">
                    <a16:creationId xmlns:a16="http://schemas.microsoft.com/office/drawing/2014/main" id="{9FDFA5E3-7F72-4B9D-BB1C-488EDE32637B}"/>
                  </a:ext>
                </a:extLst>
              </p:cNvPr>
              <p:cNvSpPr/>
              <p:nvPr/>
            </p:nvSpPr>
            <p:spPr>
              <a:xfrm>
                <a:off x="5741168" y="1135300"/>
                <a:ext cx="670462" cy="44386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12" extrusionOk="0">
                    <a:moveTo>
                      <a:pt x="1297" y="0"/>
                    </a:moveTo>
                    <a:cubicBezTo>
                      <a:pt x="1073" y="323"/>
                      <a:pt x="998" y="704"/>
                      <a:pt x="1054" y="1025"/>
                    </a:cubicBezTo>
                    <a:cubicBezTo>
                      <a:pt x="793" y="935"/>
                      <a:pt x="478" y="696"/>
                      <a:pt x="73" y="696"/>
                    </a:cubicBezTo>
                    <a:cubicBezTo>
                      <a:pt x="50" y="696"/>
                      <a:pt x="25" y="697"/>
                      <a:pt x="1" y="699"/>
                    </a:cubicBezTo>
                    <a:cubicBezTo>
                      <a:pt x="265" y="785"/>
                      <a:pt x="901" y="1511"/>
                      <a:pt x="901" y="1511"/>
                    </a:cubicBezTo>
                    <a:cubicBezTo>
                      <a:pt x="1029" y="1615"/>
                      <a:pt x="1238" y="1811"/>
                      <a:pt x="1504" y="1811"/>
                    </a:cubicBezTo>
                    <a:cubicBezTo>
                      <a:pt x="1538" y="1811"/>
                      <a:pt x="1572" y="1808"/>
                      <a:pt x="1608" y="1802"/>
                    </a:cubicBezTo>
                    <a:cubicBezTo>
                      <a:pt x="1922" y="1739"/>
                      <a:pt x="2164" y="1350"/>
                      <a:pt x="2216" y="1249"/>
                    </a:cubicBezTo>
                    <a:lnTo>
                      <a:pt x="2737" y="153"/>
                    </a:lnTo>
                    <a:lnTo>
                      <a:pt x="2737" y="153"/>
                    </a:lnTo>
                    <a:cubicBezTo>
                      <a:pt x="2441" y="238"/>
                      <a:pt x="2118" y="660"/>
                      <a:pt x="1900" y="850"/>
                    </a:cubicBezTo>
                    <a:cubicBezTo>
                      <a:pt x="1828" y="535"/>
                      <a:pt x="1620" y="216"/>
                      <a:pt x="1297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422;p23">
                <a:extLst>
                  <a:ext uri="{FF2B5EF4-FFF2-40B4-BE49-F238E27FC236}">
                    <a16:creationId xmlns:a16="http://schemas.microsoft.com/office/drawing/2014/main" id="{2998BDB9-53E8-41FB-919B-F46D385FCD19}"/>
                  </a:ext>
                </a:extLst>
              </p:cNvPr>
              <p:cNvSpPr/>
              <p:nvPr/>
            </p:nvSpPr>
            <p:spPr>
              <a:xfrm>
                <a:off x="5769828" y="1277866"/>
                <a:ext cx="669972" cy="36989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10" extrusionOk="0">
                    <a:moveTo>
                      <a:pt x="1294" y="0"/>
                    </a:moveTo>
                    <a:cubicBezTo>
                      <a:pt x="1070" y="323"/>
                      <a:pt x="997" y="702"/>
                      <a:pt x="1053" y="1023"/>
                    </a:cubicBezTo>
                    <a:cubicBezTo>
                      <a:pt x="791" y="933"/>
                      <a:pt x="477" y="696"/>
                      <a:pt x="76" y="696"/>
                    </a:cubicBezTo>
                    <a:cubicBezTo>
                      <a:pt x="51" y="696"/>
                      <a:pt x="26" y="697"/>
                      <a:pt x="0" y="698"/>
                    </a:cubicBezTo>
                    <a:cubicBezTo>
                      <a:pt x="263" y="785"/>
                      <a:pt x="900" y="1510"/>
                      <a:pt x="900" y="1510"/>
                    </a:cubicBezTo>
                    <a:cubicBezTo>
                      <a:pt x="925" y="1388"/>
                      <a:pt x="1706" y="1213"/>
                      <a:pt x="2055" y="1213"/>
                    </a:cubicBezTo>
                    <a:cubicBezTo>
                      <a:pt x="2139" y="1213"/>
                      <a:pt x="2199" y="1223"/>
                      <a:pt x="2215" y="1247"/>
                    </a:cubicBezTo>
                    <a:lnTo>
                      <a:pt x="2734" y="153"/>
                    </a:lnTo>
                    <a:lnTo>
                      <a:pt x="2734" y="153"/>
                    </a:lnTo>
                    <a:cubicBezTo>
                      <a:pt x="2441" y="236"/>
                      <a:pt x="2118" y="660"/>
                      <a:pt x="1897" y="850"/>
                    </a:cubicBezTo>
                    <a:cubicBezTo>
                      <a:pt x="1826" y="533"/>
                      <a:pt x="1618" y="214"/>
                      <a:pt x="1294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423;p23">
                <a:extLst>
                  <a:ext uri="{FF2B5EF4-FFF2-40B4-BE49-F238E27FC236}">
                    <a16:creationId xmlns:a16="http://schemas.microsoft.com/office/drawing/2014/main" id="{D7525470-74DA-4AFE-A924-0EA359FACC7A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424;p23">
                <a:extLst>
                  <a:ext uri="{FF2B5EF4-FFF2-40B4-BE49-F238E27FC236}">
                    <a16:creationId xmlns:a16="http://schemas.microsoft.com/office/drawing/2014/main" id="{B1FC44B1-79C5-429C-8109-FC8A7F57E09B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425;p23">
                <a:extLst>
                  <a:ext uri="{FF2B5EF4-FFF2-40B4-BE49-F238E27FC236}">
                    <a16:creationId xmlns:a16="http://schemas.microsoft.com/office/drawing/2014/main" id="{D0C2B34E-7B9F-4531-8028-B67E24BABCE0}"/>
                  </a:ext>
                </a:extLst>
              </p:cNvPr>
              <p:cNvSpPr/>
              <p:nvPr/>
            </p:nvSpPr>
            <p:spPr>
              <a:xfrm>
                <a:off x="5966780" y="1895180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0"/>
                    </a:moveTo>
                    <a:lnTo>
                      <a:pt x="1" y="120"/>
                    </a:lnTo>
                    <a:lnTo>
                      <a:pt x="357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426;p23">
                <a:extLst>
                  <a:ext uri="{FF2B5EF4-FFF2-40B4-BE49-F238E27FC236}">
                    <a16:creationId xmlns:a16="http://schemas.microsoft.com/office/drawing/2014/main" id="{55789A0D-89B4-40C3-A86D-4A0F36A1FF86}"/>
                  </a:ext>
                </a:extLst>
              </p:cNvPr>
              <p:cNvSpPr/>
              <p:nvPr/>
            </p:nvSpPr>
            <p:spPr>
              <a:xfrm>
                <a:off x="6135295" y="1858045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6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27;p23">
                <a:extLst>
                  <a:ext uri="{FF2B5EF4-FFF2-40B4-BE49-F238E27FC236}">
                    <a16:creationId xmlns:a16="http://schemas.microsoft.com/office/drawing/2014/main" id="{03A53D03-52FB-471C-B619-9A92C51216A6}"/>
                  </a:ext>
                </a:extLst>
              </p:cNvPr>
              <p:cNvSpPr/>
              <p:nvPr/>
            </p:nvSpPr>
            <p:spPr>
              <a:xfrm>
                <a:off x="6299692" y="1821892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1"/>
                    </a:moveTo>
                    <a:lnTo>
                      <a:pt x="1" y="121"/>
                    </a:lnTo>
                    <a:lnTo>
                      <a:pt x="359" y="359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428;p23">
                <a:extLst>
                  <a:ext uri="{FF2B5EF4-FFF2-40B4-BE49-F238E27FC236}">
                    <a16:creationId xmlns:a16="http://schemas.microsoft.com/office/drawing/2014/main" id="{67360FE0-8521-40F5-B999-84F70E3B6C51}"/>
                  </a:ext>
                </a:extLst>
              </p:cNvPr>
              <p:cNvSpPr/>
              <p:nvPr/>
            </p:nvSpPr>
            <p:spPr>
              <a:xfrm>
                <a:off x="6013078" y="1667963"/>
                <a:ext cx="99700" cy="5977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44" extrusionOk="0">
                    <a:moveTo>
                      <a:pt x="407" y="1"/>
                    </a:moveTo>
                    <a:lnTo>
                      <a:pt x="1" y="82"/>
                    </a:lnTo>
                    <a:lnTo>
                      <a:pt x="244" y="244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29;p23">
                <a:extLst>
                  <a:ext uri="{FF2B5EF4-FFF2-40B4-BE49-F238E27FC236}">
                    <a16:creationId xmlns:a16="http://schemas.microsoft.com/office/drawing/2014/main" id="{A8A10C23-98CB-42AC-8A3C-92AE3F55D638}"/>
                  </a:ext>
                </a:extLst>
              </p:cNvPr>
              <p:cNvSpPr/>
              <p:nvPr/>
            </p:nvSpPr>
            <p:spPr>
              <a:xfrm>
                <a:off x="6156620" y="1967182"/>
                <a:ext cx="14575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58" extrusionOk="0">
                    <a:moveTo>
                      <a:pt x="594" y="0"/>
                    </a:moveTo>
                    <a:lnTo>
                      <a:pt x="0" y="118"/>
                    </a:lnTo>
                    <a:lnTo>
                      <a:pt x="356" y="358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30;p23">
                <a:extLst>
                  <a:ext uri="{FF2B5EF4-FFF2-40B4-BE49-F238E27FC236}">
                    <a16:creationId xmlns:a16="http://schemas.microsoft.com/office/drawing/2014/main" id="{F29B7404-51BD-4FE1-8EA8-F419A644F0E7}"/>
                  </a:ext>
                </a:extLst>
              </p:cNvPr>
              <p:cNvSpPr/>
              <p:nvPr/>
            </p:nvSpPr>
            <p:spPr>
              <a:xfrm>
                <a:off x="6328582" y="1939011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9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31;p23">
                <a:extLst>
                  <a:ext uri="{FF2B5EF4-FFF2-40B4-BE49-F238E27FC236}">
                    <a16:creationId xmlns:a16="http://schemas.microsoft.com/office/drawing/2014/main" id="{CB532797-5D43-4CA2-A3E8-F2367B61DB7D}"/>
                  </a:ext>
                </a:extLst>
              </p:cNvPr>
              <p:cNvSpPr/>
              <p:nvPr/>
            </p:nvSpPr>
            <p:spPr>
              <a:xfrm>
                <a:off x="5994209" y="2012499"/>
                <a:ext cx="118317" cy="7103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90" extrusionOk="0">
                    <a:moveTo>
                      <a:pt x="483" y="1"/>
                    </a:moveTo>
                    <a:lnTo>
                      <a:pt x="0" y="96"/>
                    </a:lnTo>
                    <a:lnTo>
                      <a:pt x="290" y="289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32;p23">
                <a:extLst>
                  <a:ext uri="{FF2B5EF4-FFF2-40B4-BE49-F238E27FC236}">
                    <a16:creationId xmlns:a16="http://schemas.microsoft.com/office/drawing/2014/main" id="{832319CC-6021-466C-BC24-50351101DA46}"/>
                  </a:ext>
                </a:extLst>
              </p:cNvPr>
              <p:cNvSpPr/>
              <p:nvPr/>
            </p:nvSpPr>
            <p:spPr>
              <a:xfrm>
                <a:off x="6104688" y="1747943"/>
                <a:ext cx="147467" cy="88431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1" extrusionOk="0">
                    <a:moveTo>
                      <a:pt x="601" y="1"/>
                    </a:moveTo>
                    <a:lnTo>
                      <a:pt x="0" y="120"/>
                    </a:lnTo>
                    <a:lnTo>
                      <a:pt x="360" y="360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33;p23">
                <a:extLst>
                  <a:ext uri="{FF2B5EF4-FFF2-40B4-BE49-F238E27FC236}">
                    <a16:creationId xmlns:a16="http://schemas.microsoft.com/office/drawing/2014/main" id="{3E9C9B0E-9F5F-44DD-8141-C4D738ADF864}"/>
                  </a:ext>
                </a:extLst>
              </p:cNvPr>
              <p:cNvSpPr/>
              <p:nvPr/>
            </p:nvSpPr>
            <p:spPr>
              <a:xfrm>
                <a:off x="5991517" y="1776848"/>
                <a:ext cx="113908" cy="6883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81" extrusionOk="0">
                    <a:moveTo>
                      <a:pt x="464" y="1"/>
                    </a:moveTo>
                    <a:lnTo>
                      <a:pt x="0" y="94"/>
                    </a:lnTo>
                    <a:lnTo>
                      <a:pt x="278" y="28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34;p23">
                <a:extLst>
                  <a:ext uri="{FF2B5EF4-FFF2-40B4-BE49-F238E27FC236}">
                    <a16:creationId xmlns:a16="http://schemas.microsoft.com/office/drawing/2014/main" id="{7E847187-BEA8-4393-994E-D79450C04DC1}"/>
                  </a:ext>
                </a:extLst>
              </p:cNvPr>
              <p:cNvSpPr/>
              <p:nvPr/>
            </p:nvSpPr>
            <p:spPr>
              <a:xfrm>
                <a:off x="6252644" y="1718058"/>
                <a:ext cx="147467" cy="8892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3" extrusionOk="0">
                    <a:moveTo>
                      <a:pt x="602" y="1"/>
                    </a:moveTo>
                    <a:lnTo>
                      <a:pt x="1" y="121"/>
                    </a:lnTo>
                    <a:lnTo>
                      <a:pt x="360" y="362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35;p23">
                <a:extLst>
                  <a:ext uri="{FF2B5EF4-FFF2-40B4-BE49-F238E27FC236}">
                    <a16:creationId xmlns:a16="http://schemas.microsoft.com/office/drawing/2014/main" id="{F25758DE-A919-41B9-B0ED-8C667A1C0559}"/>
                  </a:ext>
                </a:extLst>
              </p:cNvPr>
              <p:cNvSpPr/>
              <p:nvPr/>
            </p:nvSpPr>
            <p:spPr>
              <a:xfrm>
                <a:off x="5989802" y="2104604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36;p23">
                <a:extLst>
                  <a:ext uri="{FF2B5EF4-FFF2-40B4-BE49-F238E27FC236}">
                    <a16:creationId xmlns:a16="http://schemas.microsoft.com/office/drawing/2014/main" id="{706384AA-2F35-4FB1-889E-9448DF678C4F}"/>
                  </a:ext>
                </a:extLst>
              </p:cNvPr>
              <p:cNvSpPr/>
              <p:nvPr/>
            </p:nvSpPr>
            <p:spPr>
              <a:xfrm>
                <a:off x="6168378" y="2068840"/>
                <a:ext cx="14624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8" extrusionOk="0">
                    <a:moveTo>
                      <a:pt x="597" y="0"/>
                    </a:moveTo>
                    <a:lnTo>
                      <a:pt x="1" y="118"/>
                    </a:lnTo>
                    <a:lnTo>
                      <a:pt x="359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37;p23">
                <a:extLst>
                  <a:ext uri="{FF2B5EF4-FFF2-40B4-BE49-F238E27FC236}">
                    <a16:creationId xmlns:a16="http://schemas.microsoft.com/office/drawing/2014/main" id="{EFE73580-6030-4230-A39C-28D3AAB0D0D1}"/>
                  </a:ext>
                </a:extLst>
              </p:cNvPr>
              <p:cNvSpPr/>
              <p:nvPr/>
            </p:nvSpPr>
            <p:spPr>
              <a:xfrm>
                <a:off x="6346464" y="2033566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38;p23">
                <a:extLst>
                  <a:ext uri="{FF2B5EF4-FFF2-40B4-BE49-F238E27FC236}">
                    <a16:creationId xmlns:a16="http://schemas.microsoft.com/office/drawing/2014/main" id="{95F7BEFC-E60E-4246-A12E-3939D4325A1C}"/>
                  </a:ext>
                </a:extLst>
              </p:cNvPr>
              <p:cNvSpPr/>
              <p:nvPr/>
            </p:nvSpPr>
            <p:spPr>
              <a:xfrm>
                <a:off x="6182569" y="2177357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1" y="118"/>
                    </a:lnTo>
                    <a:lnTo>
                      <a:pt x="357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1439;p23">
              <a:extLst>
                <a:ext uri="{FF2B5EF4-FFF2-40B4-BE49-F238E27FC236}">
                  <a16:creationId xmlns:a16="http://schemas.microsoft.com/office/drawing/2014/main" id="{E77297FE-2B25-4220-BD5C-339BAC967FFB}"/>
                </a:ext>
              </a:extLst>
            </p:cNvPr>
            <p:cNvSpPr/>
            <p:nvPr/>
          </p:nvSpPr>
          <p:spPr>
            <a:xfrm>
              <a:off x="5548584" y="1825716"/>
              <a:ext cx="73279" cy="44164"/>
            </a:xfrm>
            <a:custGeom>
              <a:avLst/>
              <a:gdLst/>
              <a:ahLst/>
              <a:cxnLst/>
              <a:rect l="l" t="t" r="r" b="b"/>
              <a:pathLst>
                <a:path w="407" h="244" extrusionOk="0">
                  <a:moveTo>
                    <a:pt x="407" y="1"/>
                  </a:moveTo>
                  <a:lnTo>
                    <a:pt x="1" y="82"/>
                  </a:lnTo>
                  <a:lnTo>
                    <a:pt x="244" y="24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C78D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25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238" y="259144"/>
            <a:ext cx="3066007" cy="1724629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159298" y="951871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 smtClean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6515" y="1721312"/>
            <a:ext cx="7437053" cy="890350"/>
            <a:chOff x="635528" y="2073088"/>
            <a:chExt cx="7437053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6872723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b)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165122" y="2199075"/>
              <a:ext cx="58934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Thương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35 145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5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7317" y="3218891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174688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729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45997" y="3212669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1691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7 029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1343" y="5021412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21515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7 092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45997" y="4975245"/>
            <a:ext cx="5100340" cy="923330"/>
            <a:chOff x="1309497" y="2252738"/>
            <a:chExt cx="5100340" cy="923330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52738"/>
              <a:ext cx="236840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5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7 028</a:t>
              </a:r>
              <a:endParaRPr lang="en-US" sz="2400" dirty="0"/>
            </a:p>
          </p:txBody>
        </p:sp>
      </p:grpSp>
      <p:grpSp>
        <p:nvGrpSpPr>
          <p:cNvPr id="48" name="Google Shape;1380;p23">
            <a:extLst>
              <a:ext uri="{FF2B5EF4-FFF2-40B4-BE49-F238E27FC236}">
                <a16:creationId xmlns:a16="http://schemas.microsoft.com/office/drawing/2014/main" id="{F1FB3E53-5392-4682-989B-C7FE93543AD0}"/>
              </a:ext>
            </a:extLst>
          </p:cNvPr>
          <p:cNvGrpSpPr/>
          <p:nvPr/>
        </p:nvGrpSpPr>
        <p:grpSpPr>
          <a:xfrm>
            <a:off x="9284591" y="2705715"/>
            <a:ext cx="1775744" cy="1337951"/>
            <a:chOff x="5704669" y="2667765"/>
            <a:chExt cx="936000" cy="705239"/>
          </a:xfrm>
        </p:grpSpPr>
        <p:sp>
          <p:nvSpPr>
            <p:cNvPr id="49" name="Google Shape;1381;p23">
              <a:extLst>
                <a:ext uri="{FF2B5EF4-FFF2-40B4-BE49-F238E27FC236}">
                  <a16:creationId xmlns:a16="http://schemas.microsoft.com/office/drawing/2014/main" id="{530E55B2-4BF2-4C99-B8B7-1BE3E35B01A1}"/>
                </a:ext>
              </a:extLst>
            </p:cNvPr>
            <p:cNvSpPr/>
            <p:nvPr/>
          </p:nvSpPr>
          <p:spPr>
            <a:xfrm>
              <a:off x="5851155" y="2667765"/>
              <a:ext cx="789514" cy="614360"/>
            </a:xfrm>
            <a:custGeom>
              <a:avLst/>
              <a:gdLst/>
              <a:ahLst/>
              <a:cxnLst/>
              <a:rect l="l" t="t" r="r" b="b"/>
              <a:pathLst>
                <a:path w="3223" h="2508" extrusionOk="0">
                  <a:moveTo>
                    <a:pt x="2736" y="1"/>
                  </a:moveTo>
                  <a:lnTo>
                    <a:pt x="19" y="1746"/>
                  </a:lnTo>
                  <a:cubicBezTo>
                    <a:pt x="12" y="1750"/>
                    <a:pt x="7" y="1753"/>
                    <a:pt x="0" y="1757"/>
                  </a:cubicBezTo>
                  <a:lnTo>
                    <a:pt x="4" y="1762"/>
                  </a:lnTo>
                  <a:cubicBezTo>
                    <a:pt x="314" y="2244"/>
                    <a:pt x="837" y="2508"/>
                    <a:pt x="1372" y="2508"/>
                  </a:cubicBezTo>
                  <a:cubicBezTo>
                    <a:pt x="1672" y="2508"/>
                    <a:pt x="1976" y="2425"/>
                    <a:pt x="2248" y="2250"/>
                  </a:cubicBezTo>
                  <a:cubicBezTo>
                    <a:pt x="3003" y="1765"/>
                    <a:pt x="3222" y="760"/>
                    <a:pt x="2738" y="4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E0A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82;p23">
              <a:extLst>
                <a:ext uri="{FF2B5EF4-FFF2-40B4-BE49-F238E27FC236}">
                  <a16:creationId xmlns:a16="http://schemas.microsoft.com/office/drawing/2014/main" id="{A8A12038-04EA-458B-8C8E-0F568DA7F3BA}"/>
                </a:ext>
              </a:extLst>
            </p:cNvPr>
            <p:cNvSpPr/>
            <p:nvPr/>
          </p:nvSpPr>
          <p:spPr>
            <a:xfrm>
              <a:off x="5918274" y="2710878"/>
              <a:ext cx="631758" cy="491635"/>
            </a:xfrm>
            <a:custGeom>
              <a:avLst/>
              <a:gdLst/>
              <a:ahLst/>
              <a:cxnLst/>
              <a:rect l="l" t="t" r="r" b="b"/>
              <a:pathLst>
                <a:path w="2579" h="2007" extrusionOk="0">
                  <a:moveTo>
                    <a:pt x="2187" y="0"/>
                  </a:moveTo>
                  <a:lnTo>
                    <a:pt x="1" y="1405"/>
                  </a:lnTo>
                  <a:lnTo>
                    <a:pt x="2" y="1409"/>
                  </a:lnTo>
                  <a:cubicBezTo>
                    <a:pt x="251" y="1796"/>
                    <a:pt x="670" y="2007"/>
                    <a:pt x="1097" y="2007"/>
                  </a:cubicBezTo>
                  <a:cubicBezTo>
                    <a:pt x="1338" y="2007"/>
                    <a:pt x="1581" y="1940"/>
                    <a:pt x="1798" y="1800"/>
                  </a:cubicBezTo>
                  <a:cubicBezTo>
                    <a:pt x="2403" y="1412"/>
                    <a:pt x="2578" y="608"/>
                    <a:pt x="2189" y="4"/>
                  </a:cubicBez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83;p23">
              <a:extLst>
                <a:ext uri="{FF2B5EF4-FFF2-40B4-BE49-F238E27FC236}">
                  <a16:creationId xmlns:a16="http://schemas.microsoft.com/office/drawing/2014/main" id="{FD412BB6-BBF3-41C0-BA41-D661B9474BD8}"/>
                </a:ext>
              </a:extLst>
            </p:cNvPr>
            <p:cNvSpPr/>
            <p:nvPr/>
          </p:nvSpPr>
          <p:spPr>
            <a:xfrm>
              <a:off x="6239661" y="2738558"/>
              <a:ext cx="211648" cy="124440"/>
            </a:xfrm>
            <a:custGeom>
              <a:avLst/>
              <a:gdLst/>
              <a:ahLst/>
              <a:cxnLst/>
              <a:rect l="l" t="t" r="r" b="b"/>
              <a:pathLst>
                <a:path w="864" h="508" extrusionOk="0">
                  <a:moveTo>
                    <a:pt x="698" y="0"/>
                  </a:moveTo>
                  <a:lnTo>
                    <a:pt x="2" y="450"/>
                  </a:lnTo>
                  <a:cubicBezTo>
                    <a:pt x="0" y="460"/>
                    <a:pt x="4" y="473"/>
                    <a:pt x="9" y="481"/>
                  </a:cubicBezTo>
                  <a:cubicBezTo>
                    <a:pt x="19" y="499"/>
                    <a:pt x="38" y="507"/>
                    <a:pt x="59" y="507"/>
                  </a:cubicBezTo>
                  <a:lnTo>
                    <a:pt x="806" y="471"/>
                  </a:lnTo>
                  <a:cubicBezTo>
                    <a:pt x="839" y="469"/>
                    <a:pt x="863" y="440"/>
                    <a:pt x="856" y="407"/>
                  </a:cubicBezTo>
                  <a:cubicBezTo>
                    <a:pt x="832" y="262"/>
                    <a:pt x="780" y="127"/>
                    <a:pt x="702" y="4"/>
                  </a:cubicBezTo>
                  <a:lnTo>
                    <a:pt x="698" y="0"/>
                  </a:ln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84;p23">
              <a:extLst>
                <a:ext uri="{FF2B5EF4-FFF2-40B4-BE49-F238E27FC236}">
                  <a16:creationId xmlns:a16="http://schemas.microsoft.com/office/drawing/2014/main" id="{930847F3-7149-4E5C-BC51-433309C2BEF2}"/>
                </a:ext>
              </a:extLst>
            </p:cNvPr>
            <p:cNvSpPr/>
            <p:nvPr/>
          </p:nvSpPr>
          <p:spPr>
            <a:xfrm>
              <a:off x="6239661" y="2901456"/>
              <a:ext cx="212872" cy="186904"/>
            </a:xfrm>
            <a:custGeom>
              <a:avLst/>
              <a:gdLst/>
              <a:ahLst/>
              <a:cxnLst/>
              <a:rect l="l" t="t" r="r" b="b"/>
              <a:pathLst>
                <a:path w="869" h="763" extrusionOk="0">
                  <a:moveTo>
                    <a:pt x="806" y="0"/>
                  </a:moveTo>
                  <a:lnTo>
                    <a:pt x="68" y="37"/>
                  </a:lnTo>
                  <a:cubicBezTo>
                    <a:pt x="24" y="39"/>
                    <a:pt x="0" y="85"/>
                    <a:pt x="24" y="120"/>
                  </a:cubicBezTo>
                  <a:lnTo>
                    <a:pt x="419" y="737"/>
                  </a:lnTo>
                  <a:cubicBezTo>
                    <a:pt x="427" y="751"/>
                    <a:pt x="441" y="759"/>
                    <a:pt x="459" y="761"/>
                  </a:cubicBezTo>
                  <a:cubicBezTo>
                    <a:pt x="462" y="762"/>
                    <a:pt x="465" y="762"/>
                    <a:pt x="468" y="762"/>
                  </a:cubicBezTo>
                  <a:cubicBezTo>
                    <a:pt x="481" y="762"/>
                    <a:pt x="492" y="757"/>
                    <a:pt x="502" y="749"/>
                  </a:cubicBezTo>
                  <a:cubicBezTo>
                    <a:pt x="702" y="572"/>
                    <a:pt x="832" y="329"/>
                    <a:pt x="863" y="63"/>
                  </a:cubicBezTo>
                  <a:cubicBezTo>
                    <a:pt x="869" y="30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85;p23">
              <a:extLst>
                <a:ext uri="{FF2B5EF4-FFF2-40B4-BE49-F238E27FC236}">
                  <a16:creationId xmlns:a16="http://schemas.microsoft.com/office/drawing/2014/main" id="{2741B1A8-5350-4B90-B74D-A783734CC0CB}"/>
                </a:ext>
              </a:extLst>
            </p:cNvPr>
            <p:cNvSpPr/>
            <p:nvPr/>
          </p:nvSpPr>
          <p:spPr>
            <a:xfrm>
              <a:off x="6096605" y="2950693"/>
              <a:ext cx="208218" cy="200377"/>
            </a:xfrm>
            <a:custGeom>
              <a:avLst/>
              <a:gdLst/>
              <a:ahLst/>
              <a:cxnLst/>
              <a:rect l="l" t="t" r="r" b="b"/>
              <a:pathLst>
                <a:path w="850" h="818" extrusionOk="0">
                  <a:moveTo>
                    <a:pt x="397" y="0"/>
                  </a:moveTo>
                  <a:cubicBezTo>
                    <a:pt x="377" y="0"/>
                    <a:pt x="358" y="10"/>
                    <a:pt x="348" y="30"/>
                  </a:cubicBezTo>
                  <a:lnTo>
                    <a:pt x="9" y="689"/>
                  </a:lnTo>
                  <a:cubicBezTo>
                    <a:pt x="0" y="703"/>
                    <a:pt x="0" y="720"/>
                    <a:pt x="7" y="736"/>
                  </a:cubicBezTo>
                  <a:cubicBezTo>
                    <a:pt x="13" y="749"/>
                    <a:pt x="25" y="762"/>
                    <a:pt x="40" y="767"/>
                  </a:cubicBezTo>
                  <a:cubicBezTo>
                    <a:pt x="148" y="800"/>
                    <a:pt x="258" y="817"/>
                    <a:pt x="369" y="817"/>
                  </a:cubicBezTo>
                  <a:cubicBezTo>
                    <a:pt x="522" y="817"/>
                    <a:pt x="674" y="785"/>
                    <a:pt x="815" y="722"/>
                  </a:cubicBezTo>
                  <a:cubicBezTo>
                    <a:pt x="831" y="715"/>
                    <a:pt x="841" y="703"/>
                    <a:pt x="846" y="687"/>
                  </a:cubicBezTo>
                  <a:cubicBezTo>
                    <a:pt x="850" y="671"/>
                    <a:pt x="848" y="654"/>
                    <a:pt x="839" y="642"/>
                  </a:cubicBezTo>
                  <a:lnTo>
                    <a:pt x="443" y="25"/>
                  </a:lnTo>
                  <a:cubicBezTo>
                    <a:pt x="433" y="9"/>
                    <a:pt x="415" y="0"/>
                    <a:pt x="3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86;p23">
              <a:extLst>
                <a:ext uri="{FF2B5EF4-FFF2-40B4-BE49-F238E27FC236}">
                  <a16:creationId xmlns:a16="http://schemas.microsoft.com/office/drawing/2014/main" id="{6E89EF02-1302-4270-86DC-D0095B40299F}"/>
                </a:ext>
              </a:extLst>
            </p:cNvPr>
            <p:cNvSpPr/>
            <p:nvPr/>
          </p:nvSpPr>
          <p:spPr>
            <a:xfrm>
              <a:off x="5961632" y="2917624"/>
              <a:ext cx="181517" cy="189109"/>
            </a:xfrm>
            <a:custGeom>
              <a:avLst/>
              <a:gdLst/>
              <a:ahLst/>
              <a:cxnLst/>
              <a:rect l="l" t="t" r="r" b="b"/>
              <a:pathLst>
                <a:path w="741" h="772" extrusionOk="0">
                  <a:moveTo>
                    <a:pt x="697" y="0"/>
                  </a:moveTo>
                  <a:lnTo>
                    <a:pt x="1" y="448"/>
                  </a:lnTo>
                  <a:cubicBezTo>
                    <a:pt x="1" y="450"/>
                    <a:pt x="1" y="450"/>
                    <a:pt x="3" y="452"/>
                  </a:cubicBezTo>
                  <a:cubicBezTo>
                    <a:pt x="81" y="574"/>
                    <a:pt x="183" y="679"/>
                    <a:pt x="303" y="761"/>
                  </a:cubicBezTo>
                  <a:cubicBezTo>
                    <a:pt x="313" y="768"/>
                    <a:pt x="325" y="771"/>
                    <a:pt x="336" y="771"/>
                  </a:cubicBezTo>
                  <a:cubicBezTo>
                    <a:pt x="340" y="771"/>
                    <a:pt x="344" y="771"/>
                    <a:pt x="348" y="770"/>
                  </a:cubicBezTo>
                  <a:cubicBezTo>
                    <a:pt x="362" y="765"/>
                    <a:pt x="376" y="754"/>
                    <a:pt x="383" y="740"/>
                  </a:cubicBezTo>
                  <a:lnTo>
                    <a:pt x="725" y="75"/>
                  </a:lnTo>
                  <a:cubicBezTo>
                    <a:pt x="741" y="47"/>
                    <a:pt x="729" y="12"/>
                    <a:pt x="6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87;p23">
              <a:extLst>
                <a:ext uri="{FF2B5EF4-FFF2-40B4-BE49-F238E27FC236}">
                  <a16:creationId xmlns:a16="http://schemas.microsoft.com/office/drawing/2014/main" id="{B4D5F1B4-18F5-427F-BC32-C1550857A711}"/>
                </a:ext>
              </a:extLst>
            </p:cNvPr>
            <p:cNvSpPr/>
            <p:nvPr/>
          </p:nvSpPr>
          <p:spPr>
            <a:xfrm>
              <a:off x="5704669" y="2971270"/>
              <a:ext cx="801517" cy="401734"/>
            </a:xfrm>
            <a:custGeom>
              <a:avLst/>
              <a:gdLst/>
              <a:ahLst/>
              <a:cxnLst/>
              <a:rect l="l" t="t" r="r" b="b"/>
              <a:pathLst>
                <a:path w="3272" h="1640" extrusionOk="0">
                  <a:moveTo>
                    <a:pt x="1" y="0"/>
                  </a:moveTo>
                  <a:lnTo>
                    <a:pt x="1" y="5"/>
                  </a:lnTo>
                  <a:cubicBezTo>
                    <a:pt x="1" y="907"/>
                    <a:pt x="734" y="1640"/>
                    <a:pt x="1635" y="1640"/>
                  </a:cubicBezTo>
                  <a:cubicBezTo>
                    <a:pt x="2538" y="1640"/>
                    <a:pt x="3270" y="907"/>
                    <a:pt x="3271" y="5"/>
                  </a:cubicBezTo>
                  <a:lnTo>
                    <a:pt x="3271" y="0"/>
                  </a:ln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88;p23">
              <a:extLst>
                <a:ext uri="{FF2B5EF4-FFF2-40B4-BE49-F238E27FC236}">
                  <a16:creationId xmlns:a16="http://schemas.microsoft.com/office/drawing/2014/main" id="{B78D9C19-0443-4DAF-B055-E6693D636684}"/>
                </a:ext>
              </a:extLst>
            </p:cNvPr>
            <p:cNvSpPr/>
            <p:nvPr/>
          </p:nvSpPr>
          <p:spPr>
            <a:xfrm>
              <a:off x="5785016" y="2971270"/>
              <a:ext cx="640822" cy="317223"/>
            </a:xfrm>
            <a:custGeom>
              <a:avLst/>
              <a:gdLst/>
              <a:ahLst/>
              <a:cxnLst/>
              <a:rect l="l" t="t" r="r" b="b"/>
              <a:pathLst>
                <a:path w="2616" h="1295" extrusionOk="0">
                  <a:moveTo>
                    <a:pt x="1" y="0"/>
                  </a:moveTo>
                  <a:lnTo>
                    <a:pt x="1" y="4"/>
                  </a:lnTo>
                  <a:cubicBezTo>
                    <a:pt x="10" y="719"/>
                    <a:pt x="591" y="1294"/>
                    <a:pt x="1307" y="1294"/>
                  </a:cubicBezTo>
                  <a:cubicBezTo>
                    <a:pt x="2025" y="1294"/>
                    <a:pt x="2606" y="719"/>
                    <a:pt x="2615" y="4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89;p23">
              <a:extLst>
                <a:ext uri="{FF2B5EF4-FFF2-40B4-BE49-F238E27FC236}">
                  <a16:creationId xmlns:a16="http://schemas.microsoft.com/office/drawing/2014/main" id="{F826F555-EDD1-49E5-973B-F4F7BE695D6D}"/>
                </a:ext>
              </a:extLst>
            </p:cNvPr>
            <p:cNvSpPr/>
            <p:nvPr/>
          </p:nvSpPr>
          <p:spPr>
            <a:xfrm>
              <a:off x="6164704" y="2971270"/>
              <a:ext cx="209198" cy="113416"/>
            </a:xfrm>
            <a:custGeom>
              <a:avLst/>
              <a:gdLst/>
              <a:ahLst/>
              <a:cxnLst/>
              <a:rect l="l" t="t" r="r" b="b"/>
              <a:pathLst>
                <a:path w="854" h="463" extrusionOk="0">
                  <a:moveTo>
                    <a:pt x="19" y="0"/>
                  </a:moveTo>
                  <a:cubicBezTo>
                    <a:pt x="0" y="26"/>
                    <a:pt x="9" y="63"/>
                    <a:pt x="37" y="78"/>
                  </a:cubicBezTo>
                  <a:lnTo>
                    <a:pt x="688" y="455"/>
                  </a:lnTo>
                  <a:cubicBezTo>
                    <a:pt x="697" y="460"/>
                    <a:pt x="706" y="462"/>
                    <a:pt x="716" y="462"/>
                  </a:cubicBezTo>
                  <a:cubicBezTo>
                    <a:pt x="737" y="462"/>
                    <a:pt x="758" y="450"/>
                    <a:pt x="766" y="429"/>
                  </a:cubicBezTo>
                  <a:cubicBezTo>
                    <a:pt x="824" y="294"/>
                    <a:pt x="853" y="150"/>
                    <a:pt x="853" y="4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90;p23">
              <a:extLst>
                <a:ext uri="{FF2B5EF4-FFF2-40B4-BE49-F238E27FC236}">
                  <a16:creationId xmlns:a16="http://schemas.microsoft.com/office/drawing/2014/main" id="{902F66BB-D5E9-471D-94D8-2CEA60384AF8}"/>
                </a:ext>
              </a:extLst>
            </p:cNvPr>
            <p:cNvSpPr/>
            <p:nvPr/>
          </p:nvSpPr>
          <p:spPr>
            <a:xfrm>
              <a:off x="6129429" y="3030305"/>
              <a:ext cx="187396" cy="207726"/>
            </a:xfrm>
            <a:custGeom>
              <a:avLst/>
              <a:gdLst/>
              <a:ahLst/>
              <a:cxnLst/>
              <a:rect l="l" t="t" r="r" b="b"/>
              <a:pathLst>
                <a:path w="765" h="848" extrusionOk="0">
                  <a:moveTo>
                    <a:pt x="55" y="0"/>
                  </a:moveTo>
                  <a:cubicBezTo>
                    <a:pt x="26" y="0"/>
                    <a:pt x="0" y="23"/>
                    <a:pt x="0" y="56"/>
                  </a:cubicBezTo>
                  <a:lnTo>
                    <a:pt x="0" y="793"/>
                  </a:lnTo>
                  <a:cubicBezTo>
                    <a:pt x="0" y="823"/>
                    <a:pt x="25" y="847"/>
                    <a:pt x="54" y="847"/>
                  </a:cubicBezTo>
                  <a:cubicBezTo>
                    <a:pt x="57" y="847"/>
                    <a:pt x="60" y="847"/>
                    <a:pt x="63" y="846"/>
                  </a:cubicBezTo>
                  <a:cubicBezTo>
                    <a:pt x="330" y="807"/>
                    <a:pt x="572" y="671"/>
                    <a:pt x="744" y="464"/>
                  </a:cubicBezTo>
                  <a:cubicBezTo>
                    <a:pt x="764" y="437"/>
                    <a:pt x="757" y="398"/>
                    <a:pt x="728" y="381"/>
                  </a:cubicBezTo>
                  <a:lnTo>
                    <a:pt x="84" y="8"/>
                  </a:ln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91;p23">
              <a:extLst>
                <a:ext uri="{FF2B5EF4-FFF2-40B4-BE49-F238E27FC236}">
                  <a16:creationId xmlns:a16="http://schemas.microsoft.com/office/drawing/2014/main" id="{3DC4B17F-6AB8-4E42-A3B1-7F738446847D}"/>
                </a:ext>
              </a:extLst>
            </p:cNvPr>
            <p:cNvSpPr/>
            <p:nvPr/>
          </p:nvSpPr>
          <p:spPr>
            <a:xfrm>
              <a:off x="5893533" y="3030305"/>
              <a:ext cx="187886" cy="207481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11" y="0"/>
                  </a:moveTo>
                  <a:cubicBezTo>
                    <a:pt x="702" y="0"/>
                    <a:pt x="692" y="3"/>
                    <a:pt x="683" y="8"/>
                  </a:cubicBezTo>
                  <a:lnTo>
                    <a:pt x="37" y="381"/>
                  </a:lnTo>
                  <a:cubicBezTo>
                    <a:pt x="8" y="398"/>
                    <a:pt x="1" y="437"/>
                    <a:pt x="23" y="464"/>
                  </a:cubicBezTo>
                  <a:cubicBezTo>
                    <a:pt x="195" y="671"/>
                    <a:pt x="437" y="807"/>
                    <a:pt x="703" y="846"/>
                  </a:cubicBezTo>
                  <a:cubicBezTo>
                    <a:pt x="705" y="847"/>
                    <a:pt x="708" y="847"/>
                    <a:pt x="710" y="847"/>
                  </a:cubicBezTo>
                  <a:cubicBezTo>
                    <a:pt x="723" y="847"/>
                    <a:pt x="736" y="843"/>
                    <a:pt x="746" y="834"/>
                  </a:cubicBezTo>
                  <a:cubicBezTo>
                    <a:pt x="758" y="824"/>
                    <a:pt x="765" y="808"/>
                    <a:pt x="765" y="793"/>
                  </a:cubicBezTo>
                  <a:lnTo>
                    <a:pt x="767" y="56"/>
                  </a:lnTo>
                  <a:cubicBezTo>
                    <a:pt x="767" y="23"/>
                    <a:pt x="740" y="0"/>
                    <a:pt x="711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92;p23">
              <a:extLst>
                <a:ext uri="{FF2B5EF4-FFF2-40B4-BE49-F238E27FC236}">
                  <a16:creationId xmlns:a16="http://schemas.microsoft.com/office/drawing/2014/main" id="{5F74E25C-7815-4E85-B9D7-B84B63660342}"/>
                </a:ext>
              </a:extLst>
            </p:cNvPr>
            <p:cNvSpPr/>
            <p:nvPr/>
          </p:nvSpPr>
          <p:spPr>
            <a:xfrm>
              <a:off x="5836702" y="2971270"/>
              <a:ext cx="209443" cy="113416"/>
            </a:xfrm>
            <a:custGeom>
              <a:avLst/>
              <a:gdLst/>
              <a:ahLst/>
              <a:cxnLst/>
              <a:rect l="l" t="t" r="r" b="b"/>
              <a:pathLst>
                <a:path w="855" h="463" extrusionOk="0">
                  <a:moveTo>
                    <a:pt x="0" y="0"/>
                  </a:moveTo>
                  <a:lnTo>
                    <a:pt x="0" y="4"/>
                  </a:lnTo>
                  <a:cubicBezTo>
                    <a:pt x="0" y="150"/>
                    <a:pt x="30" y="294"/>
                    <a:pt x="87" y="429"/>
                  </a:cubicBezTo>
                  <a:cubicBezTo>
                    <a:pt x="97" y="450"/>
                    <a:pt x="118" y="462"/>
                    <a:pt x="139" y="462"/>
                  </a:cubicBezTo>
                  <a:cubicBezTo>
                    <a:pt x="148" y="462"/>
                    <a:pt x="157" y="460"/>
                    <a:pt x="165" y="455"/>
                  </a:cubicBezTo>
                  <a:lnTo>
                    <a:pt x="816" y="78"/>
                  </a:lnTo>
                  <a:cubicBezTo>
                    <a:pt x="846" y="63"/>
                    <a:pt x="855" y="26"/>
                    <a:pt x="836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85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159" end="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9" y="151826"/>
            <a:ext cx="2939183" cy="165329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366BA25B-ECD4-4F39-9DFA-40EA72D5592D}"/>
              </a:ext>
            </a:extLst>
          </p:cNvPr>
          <p:cNvSpPr txBox="1"/>
          <p:nvPr/>
        </p:nvSpPr>
        <p:spPr>
          <a:xfrm>
            <a:off x="85407" y="947300"/>
            <a:ext cx="6324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1.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400" b="1" i="0" dirty="0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i="0" dirty="0" err="1" smtClean="0">
                <a:solidFill>
                  <a:srgbClr val="FD6063"/>
                </a:solidFill>
                <a:effectLst/>
                <a:ea typeface="思源黑体 CN Bold" panose="020B0800000000000000" pitchFamily="34" charset="-122"/>
                <a:cs typeface="Arial" panose="020B0604020202020204" pitchFamily="34" charset="0"/>
              </a:rPr>
              <a:t>đúng</a:t>
            </a:r>
            <a:endParaRPr lang="en-US" altLang="zh-CN" sz="4400" b="1" i="0" dirty="0" smtClean="0">
              <a:solidFill>
                <a:srgbClr val="FD6063"/>
              </a:solidFill>
              <a:effectLst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9483" y="1783335"/>
            <a:ext cx="9977384" cy="890350"/>
            <a:chOff x="635528" y="2073088"/>
            <a:chExt cx="9977384" cy="890350"/>
          </a:xfrm>
        </p:grpSpPr>
        <p:sp>
          <p:nvSpPr>
            <p:cNvPr id="7" name="Google Shape;3042;p35">
              <a:extLst>
                <a:ext uri="{FF2B5EF4-FFF2-40B4-BE49-F238E27FC236}">
                  <a16:creationId xmlns:a16="http://schemas.microsoft.com/office/drawing/2014/main" id="{85309452-ACAD-4499-ACBC-8D954A9A547D}"/>
                </a:ext>
              </a:extLst>
            </p:cNvPr>
            <p:cNvSpPr/>
            <p:nvPr/>
          </p:nvSpPr>
          <p:spPr>
            <a:xfrm>
              <a:off x="1199858" y="2188557"/>
              <a:ext cx="9413054" cy="718210"/>
            </a:xfrm>
            <a:custGeom>
              <a:avLst/>
              <a:gdLst/>
              <a:ahLst/>
              <a:cxnLst/>
              <a:rect l="l" t="t" r="r" b="b"/>
              <a:pathLst>
                <a:path w="75500" h="10198" extrusionOk="0">
                  <a:moveTo>
                    <a:pt x="1617" y="0"/>
                  </a:moveTo>
                  <a:cubicBezTo>
                    <a:pt x="723" y="0"/>
                    <a:pt x="1" y="723"/>
                    <a:pt x="1" y="1616"/>
                  </a:cubicBezTo>
                  <a:lnTo>
                    <a:pt x="1" y="8587"/>
                  </a:lnTo>
                  <a:cubicBezTo>
                    <a:pt x="1" y="9475"/>
                    <a:pt x="723" y="10198"/>
                    <a:pt x="1617" y="10198"/>
                  </a:cubicBezTo>
                  <a:lnTo>
                    <a:pt x="70399" y="10198"/>
                  </a:lnTo>
                  <a:cubicBezTo>
                    <a:pt x="73215" y="10198"/>
                    <a:pt x="75495" y="7918"/>
                    <a:pt x="75500" y="5101"/>
                  </a:cubicBezTo>
                  <a:cubicBezTo>
                    <a:pt x="75495" y="2285"/>
                    <a:pt x="73215" y="0"/>
                    <a:pt x="70399" y="0"/>
                  </a:cubicBezTo>
                  <a:close/>
                </a:path>
              </a:pathLst>
            </a:custGeom>
            <a:solidFill>
              <a:srgbClr val="FED7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思源黑体 CN Light" panose="020B0300000000000000" pitchFamily="34" charset="-122"/>
                <a:cs typeface="Arial"/>
                <a:sym typeface="Arial"/>
              </a:endParaRPr>
            </a:p>
          </p:txBody>
        </p:sp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399DA2C-DCDC-46A3-86EF-A90F7829240A}"/>
                </a:ext>
              </a:extLst>
            </p:cNvPr>
            <p:cNvGrpSpPr/>
            <p:nvPr/>
          </p:nvGrpSpPr>
          <p:grpSpPr>
            <a:xfrm>
              <a:off x="635528" y="2073088"/>
              <a:ext cx="1465215" cy="890350"/>
              <a:chOff x="894147" y="2075300"/>
              <a:chExt cx="1465215" cy="890350"/>
            </a:xfrm>
          </p:grpSpPr>
          <p:sp>
            <p:nvSpPr>
              <p:cNvPr id="9" name="Google Shape;3043;p35">
                <a:extLst>
                  <a:ext uri="{FF2B5EF4-FFF2-40B4-BE49-F238E27FC236}">
                    <a16:creationId xmlns:a16="http://schemas.microsoft.com/office/drawing/2014/main" id="{A1297911-5168-47A1-9F6B-2AEA924FAD0D}"/>
                  </a:ext>
                </a:extLst>
              </p:cNvPr>
              <p:cNvSpPr/>
              <p:nvPr/>
            </p:nvSpPr>
            <p:spPr>
              <a:xfrm>
                <a:off x="894147" y="2080201"/>
                <a:ext cx="1465215" cy="885449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14113" extrusionOk="0">
                    <a:moveTo>
                      <a:pt x="1" y="0"/>
                    </a:moveTo>
                    <a:lnTo>
                      <a:pt x="860" y="2387"/>
                    </a:lnTo>
                    <a:lnTo>
                      <a:pt x="1158" y="3227"/>
                    </a:lnTo>
                    <a:lnTo>
                      <a:pt x="5058" y="14113"/>
                    </a:lnTo>
                    <a:lnTo>
                      <a:pt x="23355" y="14113"/>
                    </a:lnTo>
                    <a:lnTo>
                      <a:pt x="19454" y="3227"/>
                    </a:lnTo>
                    <a:lnTo>
                      <a:pt x="19156" y="2387"/>
                    </a:lnTo>
                    <a:lnTo>
                      <a:pt x="18898" y="1665"/>
                    </a:lnTo>
                    <a:cubicBezTo>
                      <a:pt x="18541" y="669"/>
                      <a:pt x="17594" y="0"/>
                      <a:pt x="1653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思源黑体 CN Light" panose="020B0300000000000000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0" name="Google Shape;3054;p35">
                <a:extLst>
                  <a:ext uri="{FF2B5EF4-FFF2-40B4-BE49-F238E27FC236}">
                    <a16:creationId xmlns:a16="http://schemas.microsoft.com/office/drawing/2014/main" id="{23337C27-97F2-42BA-A423-7636164BE342}"/>
                  </a:ext>
                </a:extLst>
              </p:cNvPr>
              <p:cNvSpPr txBox="1"/>
              <p:nvPr/>
            </p:nvSpPr>
            <p:spPr>
              <a:xfrm>
                <a:off x="1113176" y="2075300"/>
                <a:ext cx="1027200" cy="88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4000" b="1" kern="0" dirty="0" smtClean="0">
                    <a:solidFill>
                      <a:srgbClr val="FFFFFF"/>
                    </a:solidFill>
                    <a:ea typeface="思源黑体 CN Light" panose="020B0300000000000000" pitchFamily="34" charset="-122"/>
                    <a:cs typeface="Fira Sans Extra Condensed SemiBold"/>
                    <a:sym typeface="Fira Sans Extra Condensed SemiBold"/>
                  </a:rPr>
                  <a:t>c)</a:t>
                </a:r>
                <a:endParaRPr sz="4000" b="1" kern="0" dirty="0">
                  <a:solidFill>
                    <a:srgbClr val="FFFFFF"/>
                  </a:solidFill>
                  <a:ea typeface="思源黑体 CN Light" panose="020B0300000000000000" pitchFamily="34" charset="-122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165122" y="2189045"/>
              <a:ext cx="83647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Giá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trị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của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biểu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thức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 27 180 : (3 x 2) </a:t>
              </a:r>
              <a:r>
                <a:rPr lang="en-US" altLang="zh-CN" sz="4000" b="1" dirty="0" err="1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40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: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3426" y="3214320"/>
            <a:ext cx="5100340" cy="830997"/>
            <a:chOff x="1309497" y="2298905"/>
            <a:chExt cx="5100340" cy="830997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9497" y="2298905"/>
              <a:ext cx="21989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A.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9 060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72106" y="3208098"/>
            <a:ext cx="5100340" cy="830997"/>
            <a:chOff x="1309497" y="2298905"/>
            <a:chExt cx="5100340" cy="830997"/>
          </a:xfrm>
        </p:grpSpPr>
        <p:cxnSp>
          <p:nvCxnSpPr>
            <p:cNvPr id="18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09497" y="2298905"/>
              <a:ext cx="248177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B.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18 120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7452" y="5016841"/>
            <a:ext cx="5100340" cy="830997"/>
            <a:chOff x="1309497" y="2298905"/>
            <a:chExt cx="5100340" cy="830997"/>
          </a:xfrm>
        </p:grpSpPr>
        <p:cxnSp>
          <p:nvCxnSpPr>
            <p:cNvPr id="21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309497" y="2298905"/>
              <a:ext cx="16995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C. </a:t>
              </a:r>
              <a:r>
                <a:rPr lang="en-US" altLang="zh-CN" sz="48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960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72106" y="4970674"/>
            <a:ext cx="5100340" cy="923330"/>
            <a:chOff x="1309497" y="2252738"/>
            <a:chExt cx="5100340" cy="923330"/>
          </a:xfrm>
        </p:grpSpPr>
        <p:cxnSp>
          <p:nvCxnSpPr>
            <p:cNvPr id="24" name="直接连接符 4">
              <a:extLst>
                <a:ext uri="{FF2B5EF4-FFF2-40B4-BE49-F238E27FC236}">
                  <a16:creationId xmlns:a16="http://schemas.microsoft.com/office/drawing/2014/main" id="{68B062B6-8EA0-4FA1-BC60-D5E705DAFF89}"/>
                </a:ext>
              </a:extLst>
            </p:cNvPr>
            <p:cNvCxnSpPr/>
            <p:nvPr/>
          </p:nvCxnSpPr>
          <p:spPr>
            <a:xfrm>
              <a:off x="2150158" y="3062124"/>
              <a:ext cx="4259679" cy="0"/>
            </a:xfrm>
            <a:prstGeom prst="line">
              <a:avLst/>
            </a:prstGeom>
            <a:ln w="15875">
              <a:solidFill>
                <a:srgbClr val="FED7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309497" y="2252738"/>
              <a:ext cx="236840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D. </a:t>
              </a:r>
              <a:r>
                <a:rPr lang="en-US" altLang="zh-CN" sz="5400" b="1" dirty="0" smtClean="0">
                  <a:solidFill>
                    <a:srgbClr val="F15A61"/>
                  </a:solidFill>
                  <a:ea typeface="思源黑体 CN Bold" panose="020B0800000000000000" pitchFamily="34" charset="-122"/>
                  <a:cs typeface="Arial" panose="020B0604020202020204" pitchFamily="34" charset="0"/>
                </a:rPr>
                <a:t>4 530</a:t>
              </a:r>
              <a:endParaRPr lang="en-US" sz="2400" dirty="0"/>
            </a:p>
          </p:txBody>
        </p:sp>
      </p:grpSp>
      <p:grpSp>
        <p:nvGrpSpPr>
          <p:cNvPr id="35" name="Google Shape;1371;p23">
            <a:extLst>
              <a:ext uri="{FF2B5EF4-FFF2-40B4-BE49-F238E27FC236}">
                <a16:creationId xmlns:a16="http://schemas.microsoft.com/office/drawing/2014/main" id="{1CB5F8E4-2645-484B-8815-B6DF61B9457F}"/>
              </a:ext>
            </a:extLst>
          </p:cNvPr>
          <p:cNvGrpSpPr/>
          <p:nvPr/>
        </p:nvGrpSpPr>
        <p:grpSpPr>
          <a:xfrm>
            <a:off x="9244882" y="4485222"/>
            <a:ext cx="1456120" cy="1294838"/>
            <a:chOff x="5568961" y="3605959"/>
            <a:chExt cx="990870" cy="881120"/>
          </a:xfrm>
        </p:grpSpPr>
        <p:sp>
          <p:nvSpPr>
            <p:cNvPr id="36" name="Google Shape;1372;p23">
              <a:extLst>
                <a:ext uri="{FF2B5EF4-FFF2-40B4-BE49-F238E27FC236}">
                  <a16:creationId xmlns:a16="http://schemas.microsoft.com/office/drawing/2014/main" id="{CBA4CC0C-85CF-4F07-B7BF-1380B23F8D52}"/>
                </a:ext>
              </a:extLst>
            </p:cNvPr>
            <p:cNvSpPr/>
            <p:nvPr/>
          </p:nvSpPr>
          <p:spPr>
            <a:xfrm>
              <a:off x="6114977" y="3605959"/>
              <a:ext cx="119787" cy="320653"/>
            </a:xfrm>
            <a:custGeom>
              <a:avLst/>
              <a:gdLst/>
              <a:ahLst/>
              <a:cxnLst/>
              <a:rect l="l" t="t" r="r" b="b"/>
              <a:pathLst>
                <a:path w="489" h="1309" extrusionOk="0">
                  <a:moveTo>
                    <a:pt x="174" y="1"/>
                  </a:moveTo>
                  <a:lnTo>
                    <a:pt x="0" y="178"/>
                  </a:lnTo>
                  <a:lnTo>
                    <a:pt x="35" y="213"/>
                  </a:lnTo>
                  <a:lnTo>
                    <a:pt x="75" y="253"/>
                  </a:lnTo>
                  <a:lnTo>
                    <a:pt x="122" y="308"/>
                  </a:lnTo>
                  <a:cubicBezTo>
                    <a:pt x="139" y="332"/>
                    <a:pt x="156" y="355"/>
                    <a:pt x="172" y="381"/>
                  </a:cubicBezTo>
                  <a:cubicBezTo>
                    <a:pt x="179" y="395"/>
                    <a:pt x="189" y="407"/>
                    <a:pt x="196" y="423"/>
                  </a:cubicBezTo>
                  <a:lnTo>
                    <a:pt x="219" y="468"/>
                  </a:lnTo>
                  <a:cubicBezTo>
                    <a:pt x="235" y="499"/>
                    <a:pt x="250" y="532"/>
                    <a:pt x="262" y="567"/>
                  </a:cubicBezTo>
                  <a:cubicBezTo>
                    <a:pt x="275" y="602"/>
                    <a:pt x="287" y="636"/>
                    <a:pt x="297" y="673"/>
                  </a:cubicBezTo>
                  <a:cubicBezTo>
                    <a:pt x="308" y="709"/>
                    <a:pt x="318" y="746"/>
                    <a:pt x="323" y="784"/>
                  </a:cubicBezTo>
                  <a:cubicBezTo>
                    <a:pt x="328" y="822"/>
                    <a:pt x="335" y="859"/>
                    <a:pt x="339" y="895"/>
                  </a:cubicBezTo>
                  <a:cubicBezTo>
                    <a:pt x="347" y="961"/>
                    <a:pt x="351" y="1027"/>
                    <a:pt x="351" y="1093"/>
                  </a:cubicBezTo>
                  <a:cubicBezTo>
                    <a:pt x="351" y="1152"/>
                    <a:pt x="347" y="1201"/>
                    <a:pt x="344" y="1236"/>
                  </a:cubicBezTo>
                  <a:cubicBezTo>
                    <a:pt x="342" y="1253"/>
                    <a:pt x="341" y="1265"/>
                    <a:pt x="341" y="1274"/>
                  </a:cubicBezTo>
                  <a:lnTo>
                    <a:pt x="339" y="1288"/>
                  </a:lnTo>
                  <a:lnTo>
                    <a:pt x="438" y="1309"/>
                  </a:lnTo>
                  <a:cubicBezTo>
                    <a:pt x="438" y="1309"/>
                    <a:pt x="438" y="1305"/>
                    <a:pt x="441" y="1295"/>
                  </a:cubicBezTo>
                  <a:cubicBezTo>
                    <a:pt x="443" y="1284"/>
                    <a:pt x="447" y="1269"/>
                    <a:pt x="450" y="1251"/>
                  </a:cubicBezTo>
                  <a:cubicBezTo>
                    <a:pt x="457" y="1215"/>
                    <a:pt x="466" y="1164"/>
                    <a:pt x="474" y="1102"/>
                  </a:cubicBezTo>
                  <a:cubicBezTo>
                    <a:pt x="483" y="1031"/>
                    <a:pt x="486" y="958"/>
                    <a:pt x="486" y="886"/>
                  </a:cubicBezTo>
                  <a:cubicBezTo>
                    <a:pt x="488" y="847"/>
                    <a:pt x="486" y="805"/>
                    <a:pt x="483" y="763"/>
                  </a:cubicBezTo>
                  <a:cubicBezTo>
                    <a:pt x="478" y="723"/>
                    <a:pt x="476" y="680"/>
                    <a:pt x="467" y="636"/>
                  </a:cubicBezTo>
                  <a:cubicBezTo>
                    <a:pt x="460" y="595"/>
                    <a:pt x="455" y="551"/>
                    <a:pt x="441" y="511"/>
                  </a:cubicBezTo>
                  <a:cubicBezTo>
                    <a:pt x="433" y="470"/>
                    <a:pt x="420" y="430"/>
                    <a:pt x="405" y="390"/>
                  </a:cubicBezTo>
                  <a:cubicBezTo>
                    <a:pt x="398" y="371"/>
                    <a:pt x="391" y="352"/>
                    <a:pt x="384" y="332"/>
                  </a:cubicBezTo>
                  <a:cubicBezTo>
                    <a:pt x="377" y="313"/>
                    <a:pt x="367" y="296"/>
                    <a:pt x="360" y="279"/>
                  </a:cubicBezTo>
                  <a:cubicBezTo>
                    <a:pt x="344" y="246"/>
                    <a:pt x="328" y="214"/>
                    <a:pt x="308" y="183"/>
                  </a:cubicBezTo>
                  <a:lnTo>
                    <a:pt x="259" y="105"/>
                  </a:lnTo>
                  <a:lnTo>
                    <a:pt x="214" y="49"/>
                  </a:lnTo>
                  <a:cubicBezTo>
                    <a:pt x="189" y="18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7C43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73;p23">
              <a:extLst>
                <a:ext uri="{FF2B5EF4-FFF2-40B4-BE49-F238E27FC236}">
                  <a16:creationId xmlns:a16="http://schemas.microsoft.com/office/drawing/2014/main" id="{4E4409D2-2F44-4D0F-8479-9C07F0BBC6FA}"/>
                </a:ext>
              </a:extLst>
            </p:cNvPr>
            <p:cNvSpPr/>
            <p:nvPr/>
          </p:nvSpPr>
          <p:spPr>
            <a:xfrm>
              <a:off x="5865608" y="3869290"/>
              <a:ext cx="694224" cy="617789"/>
            </a:xfrm>
            <a:custGeom>
              <a:avLst/>
              <a:gdLst/>
              <a:ahLst/>
              <a:cxnLst/>
              <a:rect l="l" t="t" r="r" b="b"/>
              <a:pathLst>
                <a:path w="2834" h="2522" extrusionOk="0">
                  <a:moveTo>
                    <a:pt x="1967" y="0"/>
                  </a:moveTo>
                  <a:cubicBezTo>
                    <a:pt x="1802" y="0"/>
                    <a:pt x="1618" y="35"/>
                    <a:pt x="1416" y="109"/>
                  </a:cubicBezTo>
                  <a:cubicBezTo>
                    <a:pt x="1233" y="50"/>
                    <a:pt x="1062" y="22"/>
                    <a:pt x="906" y="22"/>
                  </a:cubicBezTo>
                  <a:cubicBezTo>
                    <a:pt x="358" y="22"/>
                    <a:pt x="0" y="370"/>
                    <a:pt x="0" y="960"/>
                  </a:cubicBezTo>
                  <a:cubicBezTo>
                    <a:pt x="0" y="1719"/>
                    <a:pt x="634" y="2521"/>
                    <a:pt x="1416" y="2521"/>
                  </a:cubicBezTo>
                  <a:cubicBezTo>
                    <a:pt x="2199" y="2521"/>
                    <a:pt x="2833" y="1719"/>
                    <a:pt x="2833" y="960"/>
                  </a:cubicBezTo>
                  <a:cubicBezTo>
                    <a:pt x="2833" y="378"/>
                    <a:pt x="2511" y="0"/>
                    <a:pt x="1967" y="0"/>
                  </a:cubicBezTo>
                  <a:close/>
                </a:path>
              </a:pathLst>
            </a:custGeom>
            <a:solidFill>
              <a:srgbClr val="B8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74;p23">
              <a:extLst>
                <a:ext uri="{FF2B5EF4-FFF2-40B4-BE49-F238E27FC236}">
                  <a16:creationId xmlns:a16="http://schemas.microsoft.com/office/drawing/2014/main" id="{C1A81976-370D-4C12-A453-8BF9B1D7287A}"/>
                </a:ext>
              </a:extLst>
            </p:cNvPr>
            <p:cNvSpPr/>
            <p:nvPr/>
          </p:nvSpPr>
          <p:spPr>
            <a:xfrm>
              <a:off x="6256564" y="3690470"/>
              <a:ext cx="250842" cy="170002"/>
            </a:xfrm>
            <a:custGeom>
              <a:avLst/>
              <a:gdLst/>
              <a:ahLst/>
              <a:cxnLst/>
              <a:rect l="l" t="t" r="r" b="b"/>
              <a:pathLst>
                <a:path w="1024" h="694" extrusionOk="0">
                  <a:moveTo>
                    <a:pt x="843" y="0"/>
                  </a:moveTo>
                  <a:cubicBezTo>
                    <a:pt x="696" y="0"/>
                    <a:pt x="487" y="22"/>
                    <a:pt x="324" y="125"/>
                  </a:cubicBezTo>
                  <a:cubicBezTo>
                    <a:pt x="40" y="304"/>
                    <a:pt x="1" y="656"/>
                    <a:pt x="1" y="656"/>
                  </a:cubicBezTo>
                  <a:cubicBezTo>
                    <a:pt x="1" y="656"/>
                    <a:pt x="108" y="693"/>
                    <a:pt x="252" y="693"/>
                  </a:cubicBezTo>
                  <a:cubicBezTo>
                    <a:pt x="363" y="693"/>
                    <a:pt x="496" y="671"/>
                    <a:pt x="619" y="594"/>
                  </a:cubicBezTo>
                  <a:cubicBezTo>
                    <a:pt x="900" y="416"/>
                    <a:pt x="1024" y="12"/>
                    <a:pt x="1024" y="12"/>
                  </a:cubicBezTo>
                  <a:cubicBezTo>
                    <a:pt x="1024" y="12"/>
                    <a:pt x="950" y="0"/>
                    <a:pt x="843" y="0"/>
                  </a:cubicBezTo>
                  <a:close/>
                </a:path>
              </a:pathLst>
            </a:custGeom>
            <a:solidFill>
              <a:srgbClr val="4081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75;p23">
              <a:extLst>
                <a:ext uri="{FF2B5EF4-FFF2-40B4-BE49-F238E27FC236}">
                  <a16:creationId xmlns:a16="http://schemas.microsoft.com/office/drawing/2014/main" id="{108A595B-C020-465F-BE91-E191BDB8BD17}"/>
                </a:ext>
              </a:extLst>
            </p:cNvPr>
            <p:cNvSpPr/>
            <p:nvPr/>
          </p:nvSpPr>
          <p:spPr>
            <a:xfrm>
              <a:off x="5568961" y="3976092"/>
              <a:ext cx="646946" cy="506822"/>
            </a:xfrm>
            <a:custGeom>
              <a:avLst/>
              <a:gdLst/>
              <a:ahLst/>
              <a:cxnLst/>
              <a:rect l="l" t="t" r="r" b="b"/>
              <a:pathLst>
                <a:path w="2641" h="2069" extrusionOk="0">
                  <a:moveTo>
                    <a:pt x="1708" y="1"/>
                  </a:moveTo>
                  <a:lnTo>
                    <a:pt x="1" y="1708"/>
                  </a:lnTo>
                  <a:cubicBezTo>
                    <a:pt x="249" y="1956"/>
                    <a:pt x="591" y="2069"/>
                    <a:pt x="941" y="2069"/>
                  </a:cubicBezTo>
                  <a:cubicBezTo>
                    <a:pt x="1370" y="2069"/>
                    <a:pt x="1810" y="1900"/>
                    <a:pt x="2106" y="1604"/>
                  </a:cubicBezTo>
                  <a:cubicBezTo>
                    <a:pt x="2641" y="1069"/>
                    <a:pt x="2545" y="393"/>
                    <a:pt x="1708" y="1"/>
                  </a:cubicBez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76;p23">
              <a:extLst>
                <a:ext uri="{FF2B5EF4-FFF2-40B4-BE49-F238E27FC236}">
                  <a16:creationId xmlns:a16="http://schemas.microsoft.com/office/drawing/2014/main" id="{3AE25ED0-30F4-442F-8822-A5635A9AB31D}"/>
                </a:ext>
              </a:extLst>
            </p:cNvPr>
            <p:cNvSpPr/>
            <p:nvPr/>
          </p:nvSpPr>
          <p:spPr>
            <a:xfrm>
              <a:off x="6049328" y="3935919"/>
              <a:ext cx="289301" cy="140362"/>
            </a:xfrm>
            <a:custGeom>
              <a:avLst/>
              <a:gdLst/>
              <a:ahLst/>
              <a:cxnLst/>
              <a:rect l="l" t="t" r="r" b="b"/>
              <a:pathLst>
                <a:path w="1181" h="573" extrusionOk="0">
                  <a:moveTo>
                    <a:pt x="469" y="1"/>
                  </a:moveTo>
                  <a:cubicBezTo>
                    <a:pt x="205" y="1"/>
                    <a:pt x="1" y="163"/>
                    <a:pt x="1" y="163"/>
                  </a:cubicBezTo>
                  <a:cubicBezTo>
                    <a:pt x="1" y="163"/>
                    <a:pt x="157" y="483"/>
                    <a:pt x="482" y="556"/>
                  </a:cubicBezTo>
                  <a:cubicBezTo>
                    <a:pt x="533" y="567"/>
                    <a:pt x="586" y="572"/>
                    <a:pt x="638" y="572"/>
                  </a:cubicBezTo>
                  <a:cubicBezTo>
                    <a:pt x="916" y="572"/>
                    <a:pt x="1180" y="431"/>
                    <a:pt x="1180" y="431"/>
                  </a:cubicBezTo>
                  <a:cubicBezTo>
                    <a:pt x="1180" y="431"/>
                    <a:pt x="930" y="88"/>
                    <a:pt x="603" y="15"/>
                  </a:cubicBezTo>
                  <a:cubicBezTo>
                    <a:pt x="557" y="5"/>
                    <a:pt x="512" y="1"/>
                    <a:pt x="469" y="1"/>
                  </a:cubicBezTo>
                  <a:close/>
                </a:path>
              </a:pathLst>
            </a:custGeom>
            <a:solidFill>
              <a:srgbClr val="3EAF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77;p23">
              <a:extLst>
                <a:ext uri="{FF2B5EF4-FFF2-40B4-BE49-F238E27FC236}">
                  <a16:creationId xmlns:a16="http://schemas.microsoft.com/office/drawing/2014/main" id="{53D0F065-FF30-4F9D-BA30-8D42B493AF5D}"/>
                </a:ext>
              </a:extLst>
            </p:cNvPr>
            <p:cNvSpPr/>
            <p:nvPr/>
          </p:nvSpPr>
          <p:spPr>
            <a:xfrm>
              <a:off x="5636570" y="4011367"/>
              <a:ext cx="503643" cy="417167"/>
            </a:xfrm>
            <a:custGeom>
              <a:avLst/>
              <a:gdLst/>
              <a:ahLst/>
              <a:cxnLst/>
              <a:rect l="l" t="t" r="r" b="b"/>
              <a:pathLst>
                <a:path w="2056" h="1703" extrusionOk="0">
                  <a:moveTo>
                    <a:pt x="1286" y="1"/>
                  </a:moveTo>
                  <a:lnTo>
                    <a:pt x="935" y="352"/>
                  </a:lnTo>
                  <a:lnTo>
                    <a:pt x="35" y="1252"/>
                  </a:lnTo>
                  <a:lnTo>
                    <a:pt x="32" y="1271"/>
                  </a:lnTo>
                  <a:cubicBezTo>
                    <a:pt x="1" y="1418"/>
                    <a:pt x="79" y="1566"/>
                    <a:pt x="220" y="1623"/>
                  </a:cubicBezTo>
                  <a:cubicBezTo>
                    <a:pt x="356" y="1677"/>
                    <a:pt x="505" y="1702"/>
                    <a:pt x="656" y="1702"/>
                  </a:cubicBezTo>
                  <a:cubicBezTo>
                    <a:pt x="1008" y="1702"/>
                    <a:pt x="1371" y="1563"/>
                    <a:pt x="1614" y="1321"/>
                  </a:cubicBezTo>
                  <a:cubicBezTo>
                    <a:pt x="2056" y="880"/>
                    <a:pt x="1977" y="322"/>
                    <a:pt x="1286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78;p23">
              <a:extLst>
                <a:ext uri="{FF2B5EF4-FFF2-40B4-BE49-F238E27FC236}">
                  <a16:creationId xmlns:a16="http://schemas.microsoft.com/office/drawing/2014/main" id="{EF45B8E4-942A-475D-B553-3BAF455A16AE}"/>
                </a:ext>
              </a:extLst>
            </p:cNvPr>
            <p:cNvSpPr/>
            <p:nvPr/>
          </p:nvSpPr>
          <p:spPr>
            <a:xfrm>
              <a:off x="5720836" y="4097347"/>
              <a:ext cx="243738" cy="170247"/>
            </a:xfrm>
            <a:custGeom>
              <a:avLst/>
              <a:gdLst/>
              <a:ahLst/>
              <a:cxnLst/>
              <a:rect l="l" t="t" r="r" b="b"/>
              <a:pathLst>
                <a:path w="995" h="695" extrusionOk="0">
                  <a:moveTo>
                    <a:pt x="591" y="1"/>
                  </a:moveTo>
                  <a:lnTo>
                    <a:pt x="1" y="591"/>
                  </a:lnTo>
                  <a:cubicBezTo>
                    <a:pt x="1" y="591"/>
                    <a:pt x="224" y="695"/>
                    <a:pt x="450" y="695"/>
                  </a:cubicBezTo>
                  <a:cubicBezTo>
                    <a:pt x="547" y="695"/>
                    <a:pt x="644" y="676"/>
                    <a:pt x="725" y="621"/>
                  </a:cubicBezTo>
                  <a:cubicBezTo>
                    <a:pt x="994" y="440"/>
                    <a:pt x="725" y="128"/>
                    <a:pt x="725" y="128"/>
                  </a:cubicBezTo>
                  <a:lnTo>
                    <a:pt x="591" y="1"/>
                  </a:lnTo>
                  <a:close/>
                </a:path>
              </a:pathLst>
            </a:custGeom>
            <a:solidFill>
              <a:srgbClr val="FF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79;p23">
              <a:extLst>
                <a:ext uri="{FF2B5EF4-FFF2-40B4-BE49-F238E27FC236}">
                  <a16:creationId xmlns:a16="http://schemas.microsoft.com/office/drawing/2014/main" id="{A941B2ED-4E6C-4FBC-9ECF-6559045A2D33}"/>
                </a:ext>
              </a:extLst>
            </p:cNvPr>
            <p:cNvSpPr/>
            <p:nvPr/>
          </p:nvSpPr>
          <p:spPr>
            <a:xfrm>
              <a:off x="5810982" y="4169365"/>
              <a:ext cx="41644" cy="49237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43" y="0"/>
                    <a:pt x="65" y="7"/>
                    <a:pt x="34" y="59"/>
                  </a:cubicBezTo>
                  <a:cubicBezTo>
                    <a:pt x="4" y="113"/>
                    <a:pt x="1" y="172"/>
                    <a:pt x="29" y="193"/>
                  </a:cubicBezTo>
                  <a:cubicBezTo>
                    <a:pt x="36" y="198"/>
                    <a:pt x="43" y="200"/>
                    <a:pt x="52" y="200"/>
                  </a:cubicBezTo>
                  <a:cubicBezTo>
                    <a:pt x="80" y="200"/>
                    <a:pt x="114" y="175"/>
                    <a:pt x="138" y="134"/>
                  </a:cubicBezTo>
                  <a:cubicBezTo>
                    <a:pt x="169" y="8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8B7646D0-2E2E-4F3E-A63D-9285C66153A4}"/>
              </a:ext>
            </a:extLst>
          </p:cNvPr>
          <p:cNvSpPr txBox="1"/>
          <p:nvPr/>
        </p:nvSpPr>
        <p:spPr>
          <a:xfrm>
            <a:off x="1102464" y="268090"/>
            <a:ext cx="562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600" b="0" i="0" spc="300">
                <a:solidFill>
                  <a:srgbClr val="F15A6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spc="0" dirty="0" err="1" smtClean="0">
                <a:latin typeface="+mn-lt"/>
              </a:rPr>
              <a:t>Thông</a:t>
            </a:r>
            <a:r>
              <a:rPr lang="en-US" altLang="zh-CN" sz="4000" spc="0" dirty="0" smtClean="0">
                <a:latin typeface="+mn-lt"/>
              </a:rPr>
              <a:t> tin</a:t>
            </a:r>
            <a:endParaRPr lang="zh-CN" altLang="en-US" sz="4000" spc="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1950" y="293490"/>
            <a:ext cx="654050" cy="654050"/>
            <a:chOff x="361950" y="293490"/>
            <a:chExt cx="654050" cy="654050"/>
          </a:xfrm>
        </p:grpSpPr>
        <p:sp>
          <p:nvSpPr>
            <p:cNvPr id="6" name="圆: 空心 5">
              <a:extLst>
                <a:ext uri="{FF2B5EF4-FFF2-40B4-BE49-F238E27FC236}">
                  <a16:creationId xmlns:a16="http://schemas.microsoft.com/office/drawing/2014/main" id="{4DD1A7C8-74F6-49B9-85EF-7C4C6906FF3D}"/>
                </a:ext>
              </a:extLst>
            </p:cNvPr>
            <p:cNvSpPr/>
            <p:nvPr/>
          </p:nvSpPr>
          <p:spPr>
            <a:xfrm>
              <a:off x="361950" y="293490"/>
              <a:ext cx="654050" cy="654050"/>
            </a:xfrm>
            <a:prstGeom prst="donut">
              <a:avLst>
                <a:gd name="adj" fmla="val 9762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: 空心 6">
              <a:extLst>
                <a:ext uri="{FF2B5EF4-FFF2-40B4-BE49-F238E27FC236}">
                  <a16:creationId xmlns:a16="http://schemas.microsoft.com/office/drawing/2014/main" id="{14DBDB38-1C33-463D-A8D9-772A441A4866}"/>
                </a:ext>
              </a:extLst>
            </p:cNvPr>
            <p:cNvSpPr/>
            <p:nvPr/>
          </p:nvSpPr>
          <p:spPr>
            <a:xfrm>
              <a:off x="484005" y="415545"/>
              <a:ext cx="409940" cy="409940"/>
            </a:xfrm>
            <a:prstGeom prst="donut">
              <a:avLst>
                <a:gd name="adj" fmla="val 14395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: 空心 7">
              <a:extLst>
                <a:ext uri="{FF2B5EF4-FFF2-40B4-BE49-F238E27FC236}">
                  <a16:creationId xmlns:a16="http://schemas.microsoft.com/office/drawing/2014/main" id="{313204D4-F12E-4ECE-85D8-1D1E1CC4638C}"/>
                </a:ext>
              </a:extLst>
            </p:cNvPr>
            <p:cNvSpPr/>
            <p:nvPr/>
          </p:nvSpPr>
          <p:spPr>
            <a:xfrm>
              <a:off x="597385" y="528925"/>
              <a:ext cx="183181" cy="183181"/>
            </a:xfrm>
            <a:prstGeom prst="donut">
              <a:avLst>
                <a:gd name="adj" fmla="val 29911"/>
              </a:avLst>
            </a:prstGeom>
            <a:solidFill>
              <a:srgbClr val="F96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Google Shape;1371;p23">
            <a:extLst>
              <a:ext uri="{FF2B5EF4-FFF2-40B4-BE49-F238E27FC236}">
                <a16:creationId xmlns:a16="http://schemas.microsoft.com/office/drawing/2014/main" id="{1CB5F8E4-2645-484B-8815-B6DF61B9457F}"/>
              </a:ext>
            </a:extLst>
          </p:cNvPr>
          <p:cNvGrpSpPr/>
          <p:nvPr/>
        </p:nvGrpSpPr>
        <p:grpSpPr>
          <a:xfrm>
            <a:off x="5175884" y="5376614"/>
            <a:ext cx="926001" cy="823436"/>
            <a:chOff x="5568961" y="3605959"/>
            <a:chExt cx="990870" cy="881120"/>
          </a:xfrm>
        </p:grpSpPr>
        <p:sp>
          <p:nvSpPr>
            <p:cNvPr id="10" name="Google Shape;1372;p23">
              <a:extLst>
                <a:ext uri="{FF2B5EF4-FFF2-40B4-BE49-F238E27FC236}">
                  <a16:creationId xmlns:a16="http://schemas.microsoft.com/office/drawing/2014/main" id="{CBA4CC0C-85CF-4F07-B7BF-1380B23F8D52}"/>
                </a:ext>
              </a:extLst>
            </p:cNvPr>
            <p:cNvSpPr/>
            <p:nvPr/>
          </p:nvSpPr>
          <p:spPr>
            <a:xfrm>
              <a:off x="6114977" y="3605959"/>
              <a:ext cx="119787" cy="320653"/>
            </a:xfrm>
            <a:custGeom>
              <a:avLst/>
              <a:gdLst/>
              <a:ahLst/>
              <a:cxnLst/>
              <a:rect l="l" t="t" r="r" b="b"/>
              <a:pathLst>
                <a:path w="489" h="1309" extrusionOk="0">
                  <a:moveTo>
                    <a:pt x="174" y="1"/>
                  </a:moveTo>
                  <a:lnTo>
                    <a:pt x="0" y="178"/>
                  </a:lnTo>
                  <a:lnTo>
                    <a:pt x="35" y="213"/>
                  </a:lnTo>
                  <a:lnTo>
                    <a:pt x="75" y="253"/>
                  </a:lnTo>
                  <a:lnTo>
                    <a:pt x="122" y="308"/>
                  </a:lnTo>
                  <a:cubicBezTo>
                    <a:pt x="139" y="332"/>
                    <a:pt x="156" y="355"/>
                    <a:pt x="172" y="381"/>
                  </a:cubicBezTo>
                  <a:cubicBezTo>
                    <a:pt x="179" y="395"/>
                    <a:pt x="189" y="407"/>
                    <a:pt x="196" y="423"/>
                  </a:cubicBezTo>
                  <a:lnTo>
                    <a:pt x="219" y="468"/>
                  </a:lnTo>
                  <a:cubicBezTo>
                    <a:pt x="235" y="499"/>
                    <a:pt x="250" y="532"/>
                    <a:pt x="262" y="567"/>
                  </a:cubicBezTo>
                  <a:cubicBezTo>
                    <a:pt x="275" y="602"/>
                    <a:pt x="287" y="636"/>
                    <a:pt x="297" y="673"/>
                  </a:cubicBezTo>
                  <a:cubicBezTo>
                    <a:pt x="308" y="709"/>
                    <a:pt x="318" y="746"/>
                    <a:pt x="323" y="784"/>
                  </a:cubicBezTo>
                  <a:cubicBezTo>
                    <a:pt x="328" y="822"/>
                    <a:pt x="335" y="859"/>
                    <a:pt x="339" y="895"/>
                  </a:cubicBezTo>
                  <a:cubicBezTo>
                    <a:pt x="347" y="961"/>
                    <a:pt x="351" y="1027"/>
                    <a:pt x="351" y="1093"/>
                  </a:cubicBezTo>
                  <a:cubicBezTo>
                    <a:pt x="351" y="1152"/>
                    <a:pt x="347" y="1201"/>
                    <a:pt x="344" y="1236"/>
                  </a:cubicBezTo>
                  <a:cubicBezTo>
                    <a:pt x="342" y="1253"/>
                    <a:pt x="341" y="1265"/>
                    <a:pt x="341" y="1274"/>
                  </a:cubicBezTo>
                  <a:lnTo>
                    <a:pt x="339" y="1288"/>
                  </a:lnTo>
                  <a:lnTo>
                    <a:pt x="438" y="1309"/>
                  </a:lnTo>
                  <a:cubicBezTo>
                    <a:pt x="438" y="1309"/>
                    <a:pt x="438" y="1305"/>
                    <a:pt x="441" y="1295"/>
                  </a:cubicBezTo>
                  <a:cubicBezTo>
                    <a:pt x="443" y="1284"/>
                    <a:pt x="447" y="1269"/>
                    <a:pt x="450" y="1251"/>
                  </a:cubicBezTo>
                  <a:cubicBezTo>
                    <a:pt x="457" y="1215"/>
                    <a:pt x="466" y="1164"/>
                    <a:pt x="474" y="1102"/>
                  </a:cubicBezTo>
                  <a:cubicBezTo>
                    <a:pt x="483" y="1031"/>
                    <a:pt x="486" y="958"/>
                    <a:pt x="486" y="886"/>
                  </a:cubicBezTo>
                  <a:cubicBezTo>
                    <a:pt x="488" y="847"/>
                    <a:pt x="486" y="805"/>
                    <a:pt x="483" y="763"/>
                  </a:cubicBezTo>
                  <a:cubicBezTo>
                    <a:pt x="478" y="723"/>
                    <a:pt x="476" y="680"/>
                    <a:pt x="467" y="636"/>
                  </a:cubicBezTo>
                  <a:cubicBezTo>
                    <a:pt x="460" y="595"/>
                    <a:pt x="455" y="551"/>
                    <a:pt x="441" y="511"/>
                  </a:cubicBezTo>
                  <a:cubicBezTo>
                    <a:pt x="433" y="470"/>
                    <a:pt x="420" y="430"/>
                    <a:pt x="405" y="390"/>
                  </a:cubicBezTo>
                  <a:cubicBezTo>
                    <a:pt x="398" y="371"/>
                    <a:pt x="391" y="352"/>
                    <a:pt x="384" y="332"/>
                  </a:cubicBezTo>
                  <a:cubicBezTo>
                    <a:pt x="377" y="313"/>
                    <a:pt x="367" y="296"/>
                    <a:pt x="360" y="279"/>
                  </a:cubicBezTo>
                  <a:cubicBezTo>
                    <a:pt x="344" y="246"/>
                    <a:pt x="328" y="214"/>
                    <a:pt x="308" y="183"/>
                  </a:cubicBezTo>
                  <a:lnTo>
                    <a:pt x="259" y="105"/>
                  </a:lnTo>
                  <a:lnTo>
                    <a:pt x="214" y="49"/>
                  </a:lnTo>
                  <a:cubicBezTo>
                    <a:pt x="189" y="18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7C43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373;p23">
              <a:extLst>
                <a:ext uri="{FF2B5EF4-FFF2-40B4-BE49-F238E27FC236}">
                  <a16:creationId xmlns:a16="http://schemas.microsoft.com/office/drawing/2014/main" id="{4E4409D2-2F44-4D0F-8479-9C07F0BBC6FA}"/>
                </a:ext>
              </a:extLst>
            </p:cNvPr>
            <p:cNvSpPr/>
            <p:nvPr/>
          </p:nvSpPr>
          <p:spPr>
            <a:xfrm>
              <a:off x="5865608" y="3869290"/>
              <a:ext cx="694224" cy="617789"/>
            </a:xfrm>
            <a:custGeom>
              <a:avLst/>
              <a:gdLst/>
              <a:ahLst/>
              <a:cxnLst/>
              <a:rect l="l" t="t" r="r" b="b"/>
              <a:pathLst>
                <a:path w="2834" h="2522" extrusionOk="0">
                  <a:moveTo>
                    <a:pt x="1967" y="0"/>
                  </a:moveTo>
                  <a:cubicBezTo>
                    <a:pt x="1802" y="0"/>
                    <a:pt x="1618" y="35"/>
                    <a:pt x="1416" y="109"/>
                  </a:cubicBezTo>
                  <a:cubicBezTo>
                    <a:pt x="1233" y="50"/>
                    <a:pt x="1062" y="22"/>
                    <a:pt x="906" y="22"/>
                  </a:cubicBezTo>
                  <a:cubicBezTo>
                    <a:pt x="358" y="22"/>
                    <a:pt x="0" y="370"/>
                    <a:pt x="0" y="960"/>
                  </a:cubicBezTo>
                  <a:cubicBezTo>
                    <a:pt x="0" y="1719"/>
                    <a:pt x="634" y="2521"/>
                    <a:pt x="1416" y="2521"/>
                  </a:cubicBezTo>
                  <a:cubicBezTo>
                    <a:pt x="2199" y="2521"/>
                    <a:pt x="2833" y="1719"/>
                    <a:pt x="2833" y="960"/>
                  </a:cubicBezTo>
                  <a:cubicBezTo>
                    <a:pt x="2833" y="378"/>
                    <a:pt x="2511" y="0"/>
                    <a:pt x="1967" y="0"/>
                  </a:cubicBezTo>
                  <a:close/>
                </a:path>
              </a:pathLst>
            </a:custGeom>
            <a:solidFill>
              <a:srgbClr val="B8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74;p23">
              <a:extLst>
                <a:ext uri="{FF2B5EF4-FFF2-40B4-BE49-F238E27FC236}">
                  <a16:creationId xmlns:a16="http://schemas.microsoft.com/office/drawing/2014/main" id="{C1A81976-370D-4C12-A453-8BF9B1D7287A}"/>
                </a:ext>
              </a:extLst>
            </p:cNvPr>
            <p:cNvSpPr/>
            <p:nvPr/>
          </p:nvSpPr>
          <p:spPr>
            <a:xfrm>
              <a:off x="6256564" y="3690470"/>
              <a:ext cx="250842" cy="170002"/>
            </a:xfrm>
            <a:custGeom>
              <a:avLst/>
              <a:gdLst/>
              <a:ahLst/>
              <a:cxnLst/>
              <a:rect l="l" t="t" r="r" b="b"/>
              <a:pathLst>
                <a:path w="1024" h="694" extrusionOk="0">
                  <a:moveTo>
                    <a:pt x="843" y="0"/>
                  </a:moveTo>
                  <a:cubicBezTo>
                    <a:pt x="696" y="0"/>
                    <a:pt x="487" y="22"/>
                    <a:pt x="324" y="125"/>
                  </a:cubicBezTo>
                  <a:cubicBezTo>
                    <a:pt x="40" y="304"/>
                    <a:pt x="1" y="656"/>
                    <a:pt x="1" y="656"/>
                  </a:cubicBezTo>
                  <a:cubicBezTo>
                    <a:pt x="1" y="656"/>
                    <a:pt x="108" y="693"/>
                    <a:pt x="252" y="693"/>
                  </a:cubicBezTo>
                  <a:cubicBezTo>
                    <a:pt x="363" y="693"/>
                    <a:pt x="496" y="671"/>
                    <a:pt x="619" y="594"/>
                  </a:cubicBezTo>
                  <a:cubicBezTo>
                    <a:pt x="900" y="416"/>
                    <a:pt x="1024" y="12"/>
                    <a:pt x="1024" y="12"/>
                  </a:cubicBezTo>
                  <a:cubicBezTo>
                    <a:pt x="1024" y="12"/>
                    <a:pt x="950" y="0"/>
                    <a:pt x="843" y="0"/>
                  </a:cubicBezTo>
                  <a:close/>
                </a:path>
              </a:pathLst>
            </a:custGeom>
            <a:solidFill>
              <a:srgbClr val="4081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375;p23">
              <a:extLst>
                <a:ext uri="{FF2B5EF4-FFF2-40B4-BE49-F238E27FC236}">
                  <a16:creationId xmlns:a16="http://schemas.microsoft.com/office/drawing/2014/main" id="{108A595B-C020-465F-BE91-E191BDB8BD17}"/>
                </a:ext>
              </a:extLst>
            </p:cNvPr>
            <p:cNvSpPr/>
            <p:nvPr/>
          </p:nvSpPr>
          <p:spPr>
            <a:xfrm>
              <a:off x="5568961" y="3976092"/>
              <a:ext cx="646946" cy="506822"/>
            </a:xfrm>
            <a:custGeom>
              <a:avLst/>
              <a:gdLst/>
              <a:ahLst/>
              <a:cxnLst/>
              <a:rect l="l" t="t" r="r" b="b"/>
              <a:pathLst>
                <a:path w="2641" h="2069" extrusionOk="0">
                  <a:moveTo>
                    <a:pt x="1708" y="1"/>
                  </a:moveTo>
                  <a:lnTo>
                    <a:pt x="1" y="1708"/>
                  </a:lnTo>
                  <a:cubicBezTo>
                    <a:pt x="249" y="1956"/>
                    <a:pt x="591" y="2069"/>
                    <a:pt x="941" y="2069"/>
                  </a:cubicBezTo>
                  <a:cubicBezTo>
                    <a:pt x="1370" y="2069"/>
                    <a:pt x="1810" y="1900"/>
                    <a:pt x="2106" y="1604"/>
                  </a:cubicBezTo>
                  <a:cubicBezTo>
                    <a:pt x="2641" y="1069"/>
                    <a:pt x="2545" y="393"/>
                    <a:pt x="1708" y="1"/>
                  </a:cubicBezTo>
                  <a:close/>
                </a:path>
              </a:pathLst>
            </a:custGeom>
            <a:solidFill>
              <a:srgbClr val="E6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376;p23">
              <a:extLst>
                <a:ext uri="{FF2B5EF4-FFF2-40B4-BE49-F238E27FC236}">
                  <a16:creationId xmlns:a16="http://schemas.microsoft.com/office/drawing/2014/main" id="{3AE25ED0-30F4-442F-8822-A5635A9AB31D}"/>
                </a:ext>
              </a:extLst>
            </p:cNvPr>
            <p:cNvSpPr/>
            <p:nvPr/>
          </p:nvSpPr>
          <p:spPr>
            <a:xfrm>
              <a:off x="6049328" y="3935919"/>
              <a:ext cx="289301" cy="140362"/>
            </a:xfrm>
            <a:custGeom>
              <a:avLst/>
              <a:gdLst/>
              <a:ahLst/>
              <a:cxnLst/>
              <a:rect l="l" t="t" r="r" b="b"/>
              <a:pathLst>
                <a:path w="1181" h="573" extrusionOk="0">
                  <a:moveTo>
                    <a:pt x="469" y="1"/>
                  </a:moveTo>
                  <a:cubicBezTo>
                    <a:pt x="205" y="1"/>
                    <a:pt x="1" y="163"/>
                    <a:pt x="1" y="163"/>
                  </a:cubicBezTo>
                  <a:cubicBezTo>
                    <a:pt x="1" y="163"/>
                    <a:pt x="157" y="483"/>
                    <a:pt x="482" y="556"/>
                  </a:cubicBezTo>
                  <a:cubicBezTo>
                    <a:pt x="533" y="567"/>
                    <a:pt x="586" y="572"/>
                    <a:pt x="638" y="572"/>
                  </a:cubicBezTo>
                  <a:cubicBezTo>
                    <a:pt x="916" y="572"/>
                    <a:pt x="1180" y="431"/>
                    <a:pt x="1180" y="431"/>
                  </a:cubicBezTo>
                  <a:cubicBezTo>
                    <a:pt x="1180" y="431"/>
                    <a:pt x="930" y="88"/>
                    <a:pt x="603" y="15"/>
                  </a:cubicBezTo>
                  <a:cubicBezTo>
                    <a:pt x="557" y="5"/>
                    <a:pt x="512" y="1"/>
                    <a:pt x="469" y="1"/>
                  </a:cubicBezTo>
                  <a:close/>
                </a:path>
              </a:pathLst>
            </a:custGeom>
            <a:solidFill>
              <a:srgbClr val="3EAF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377;p23">
              <a:extLst>
                <a:ext uri="{FF2B5EF4-FFF2-40B4-BE49-F238E27FC236}">
                  <a16:creationId xmlns:a16="http://schemas.microsoft.com/office/drawing/2014/main" id="{53D0F065-FF30-4F9D-BA30-8D42B493AF5D}"/>
                </a:ext>
              </a:extLst>
            </p:cNvPr>
            <p:cNvSpPr/>
            <p:nvPr/>
          </p:nvSpPr>
          <p:spPr>
            <a:xfrm>
              <a:off x="5636570" y="4011367"/>
              <a:ext cx="503643" cy="417167"/>
            </a:xfrm>
            <a:custGeom>
              <a:avLst/>
              <a:gdLst/>
              <a:ahLst/>
              <a:cxnLst/>
              <a:rect l="l" t="t" r="r" b="b"/>
              <a:pathLst>
                <a:path w="2056" h="1703" extrusionOk="0">
                  <a:moveTo>
                    <a:pt x="1286" y="1"/>
                  </a:moveTo>
                  <a:lnTo>
                    <a:pt x="935" y="352"/>
                  </a:lnTo>
                  <a:lnTo>
                    <a:pt x="35" y="1252"/>
                  </a:lnTo>
                  <a:lnTo>
                    <a:pt x="32" y="1271"/>
                  </a:lnTo>
                  <a:cubicBezTo>
                    <a:pt x="1" y="1418"/>
                    <a:pt x="79" y="1566"/>
                    <a:pt x="220" y="1623"/>
                  </a:cubicBezTo>
                  <a:cubicBezTo>
                    <a:pt x="356" y="1677"/>
                    <a:pt x="505" y="1702"/>
                    <a:pt x="656" y="1702"/>
                  </a:cubicBezTo>
                  <a:cubicBezTo>
                    <a:pt x="1008" y="1702"/>
                    <a:pt x="1371" y="1563"/>
                    <a:pt x="1614" y="1321"/>
                  </a:cubicBezTo>
                  <a:cubicBezTo>
                    <a:pt x="2056" y="880"/>
                    <a:pt x="1977" y="322"/>
                    <a:pt x="1286" y="1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378;p23">
              <a:extLst>
                <a:ext uri="{FF2B5EF4-FFF2-40B4-BE49-F238E27FC236}">
                  <a16:creationId xmlns:a16="http://schemas.microsoft.com/office/drawing/2014/main" id="{EF45B8E4-942A-475D-B553-3BAF455A16AE}"/>
                </a:ext>
              </a:extLst>
            </p:cNvPr>
            <p:cNvSpPr/>
            <p:nvPr/>
          </p:nvSpPr>
          <p:spPr>
            <a:xfrm>
              <a:off x="5720836" y="4097347"/>
              <a:ext cx="243738" cy="170247"/>
            </a:xfrm>
            <a:custGeom>
              <a:avLst/>
              <a:gdLst/>
              <a:ahLst/>
              <a:cxnLst/>
              <a:rect l="l" t="t" r="r" b="b"/>
              <a:pathLst>
                <a:path w="995" h="695" extrusionOk="0">
                  <a:moveTo>
                    <a:pt x="591" y="1"/>
                  </a:moveTo>
                  <a:lnTo>
                    <a:pt x="1" y="591"/>
                  </a:lnTo>
                  <a:cubicBezTo>
                    <a:pt x="1" y="591"/>
                    <a:pt x="224" y="695"/>
                    <a:pt x="450" y="695"/>
                  </a:cubicBezTo>
                  <a:cubicBezTo>
                    <a:pt x="547" y="695"/>
                    <a:pt x="644" y="676"/>
                    <a:pt x="725" y="621"/>
                  </a:cubicBezTo>
                  <a:cubicBezTo>
                    <a:pt x="994" y="440"/>
                    <a:pt x="725" y="128"/>
                    <a:pt x="725" y="128"/>
                  </a:cubicBezTo>
                  <a:lnTo>
                    <a:pt x="591" y="1"/>
                  </a:lnTo>
                  <a:close/>
                </a:path>
              </a:pathLst>
            </a:custGeom>
            <a:solidFill>
              <a:srgbClr val="FFF6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379;p23">
              <a:extLst>
                <a:ext uri="{FF2B5EF4-FFF2-40B4-BE49-F238E27FC236}">
                  <a16:creationId xmlns:a16="http://schemas.microsoft.com/office/drawing/2014/main" id="{A941B2ED-4E6C-4FBC-9ECF-6559045A2D33}"/>
                </a:ext>
              </a:extLst>
            </p:cNvPr>
            <p:cNvSpPr/>
            <p:nvPr/>
          </p:nvSpPr>
          <p:spPr>
            <a:xfrm>
              <a:off x="5810982" y="4169365"/>
              <a:ext cx="41644" cy="49237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43" y="0"/>
                    <a:pt x="65" y="7"/>
                    <a:pt x="34" y="59"/>
                  </a:cubicBezTo>
                  <a:cubicBezTo>
                    <a:pt x="4" y="113"/>
                    <a:pt x="1" y="172"/>
                    <a:pt x="29" y="193"/>
                  </a:cubicBezTo>
                  <a:cubicBezTo>
                    <a:pt x="36" y="198"/>
                    <a:pt x="43" y="200"/>
                    <a:pt x="52" y="200"/>
                  </a:cubicBezTo>
                  <a:cubicBezTo>
                    <a:pt x="80" y="200"/>
                    <a:pt x="114" y="175"/>
                    <a:pt x="138" y="134"/>
                  </a:cubicBezTo>
                  <a:cubicBezTo>
                    <a:pt x="169" y="8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1380;p23">
            <a:extLst>
              <a:ext uri="{FF2B5EF4-FFF2-40B4-BE49-F238E27FC236}">
                <a16:creationId xmlns:a16="http://schemas.microsoft.com/office/drawing/2014/main" id="{F1FB3E53-5392-4682-989B-C7FE93543AD0}"/>
              </a:ext>
            </a:extLst>
          </p:cNvPr>
          <p:cNvGrpSpPr/>
          <p:nvPr/>
        </p:nvGrpSpPr>
        <p:grpSpPr>
          <a:xfrm>
            <a:off x="5135255" y="3528997"/>
            <a:ext cx="894567" cy="674020"/>
            <a:chOff x="5704669" y="2667765"/>
            <a:chExt cx="936000" cy="705239"/>
          </a:xfrm>
        </p:grpSpPr>
        <p:sp>
          <p:nvSpPr>
            <p:cNvPr id="20" name="Google Shape;1381;p23">
              <a:extLst>
                <a:ext uri="{FF2B5EF4-FFF2-40B4-BE49-F238E27FC236}">
                  <a16:creationId xmlns:a16="http://schemas.microsoft.com/office/drawing/2014/main" id="{530E55B2-4BF2-4C99-B8B7-1BE3E35B01A1}"/>
                </a:ext>
              </a:extLst>
            </p:cNvPr>
            <p:cNvSpPr/>
            <p:nvPr/>
          </p:nvSpPr>
          <p:spPr>
            <a:xfrm>
              <a:off x="5851155" y="2667765"/>
              <a:ext cx="789514" cy="614360"/>
            </a:xfrm>
            <a:custGeom>
              <a:avLst/>
              <a:gdLst/>
              <a:ahLst/>
              <a:cxnLst/>
              <a:rect l="l" t="t" r="r" b="b"/>
              <a:pathLst>
                <a:path w="3223" h="2508" extrusionOk="0">
                  <a:moveTo>
                    <a:pt x="2736" y="1"/>
                  </a:moveTo>
                  <a:lnTo>
                    <a:pt x="19" y="1746"/>
                  </a:lnTo>
                  <a:cubicBezTo>
                    <a:pt x="12" y="1750"/>
                    <a:pt x="7" y="1753"/>
                    <a:pt x="0" y="1757"/>
                  </a:cubicBezTo>
                  <a:lnTo>
                    <a:pt x="4" y="1762"/>
                  </a:lnTo>
                  <a:cubicBezTo>
                    <a:pt x="314" y="2244"/>
                    <a:pt x="837" y="2508"/>
                    <a:pt x="1372" y="2508"/>
                  </a:cubicBezTo>
                  <a:cubicBezTo>
                    <a:pt x="1672" y="2508"/>
                    <a:pt x="1976" y="2425"/>
                    <a:pt x="2248" y="2250"/>
                  </a:cubicBezTo>
                  <a:cubicBezTo>
                    <a:pt x="3003" y="1765"/>
                    <a:pt x="3222" y="760"/>
                    <a:pt x="2738" y="4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E0A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1382;p23">
              <a:extLst>
                <a:ext uri="{FF2B5EF4-FFF2-40B4-BE49-F238E27FC236}">
                  <a16:creationId xmlns:a16="http://schemas.microsoft.com/office/drawing/2014/main" id="{A8A12038-04EA-458B-8C8E-0F568DA7F3BA}"/>
                </a:ext>
              </a:extLst>
            </p:cNvPr>
            <p:cNvSpPr/>
            <p:nvPr/>
          </p:nvSpPr>
          <p:spPr>
            <a:xfrm>
              <a:off x="5918274" y="2710878"/>
              <a:ext cx="631758" cy="491635"/>
            </a:xfrm>
            <a:custGeom>
              <a:avLst/>
              <a:gdLst/>
              <a:ahLst/>
              <a:cxnLst/>
              <a:rect l="l" t="t" r="r" b="b"/>
              <a:pathLst>
                <a:path w="2579" h="2007" extrusionOk="0">
                  <a:moveTo>
                    <a:pt x="2187" y="0"/>
                  </a:moveTo>
                  <a:lnTo>
                    <a:pt x="1" y="1405"/>
                  </a:lnTo>
                  <a:lnTo>
                    <a:pt x="2" y="1409"/>
                  </a:lnTo>
                  <a:cubicBezTo>
                    <a:pt x="251" y="1796"/>
                    <a:pt x="670" y="2007"/>
                    <a:pt x="1097" y="2007"/>
                  </a:cubicBezTo>
                  <a:cubicBezTo>
                    <a:pt x="1338" y="2007"/>
                    <a:pt x="1581" y="1940"/>
                    <a:pt x="1798" y="1800"/>
                  </a:cubicBezTo>
                  <a:cubicBezTo>
                    <a:pt x="2403" y="1412"/>
                    <a:pt x="2578" y="608"/>
                    <a:pt x="2189" y="4"/>
                  </a:cubicBez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383;p23">
              <a:extLst>
                <a:ext uri="{FF2B5EF4-FFF2-40B4-BE49-F238E27FC236}">
                  <a16:creationId xmlns:a16="http://schemas.microsoft.com/office/drawing/2014/main" id="{FD412BB6-BBF3-41C0-BA41-D661B9474BD8}"/>
                </a:ext>
              </a:extLst>
            </p:cNvPr>
            <p:cNvSpPr/>
            <p:nvPr/>
          </p:nvSpPr>
          <p:spPr>
            <a:xfrm>
              <a:off x="6239661" y="2738558"/>
              <a:ext cx="211648" cy="124440"/>
            </a:xfrm>
            <a:custGeom>
              <a:avLst/>
              <a:gdLst/>
              <a:ahLst/>
              <a:cxnLst/>
              <a:rect l="l" t="t" r="r" b="b"/>
              <a:pathLst>
                <a:path w="864" h="508" extrusionOk="0">
                  <a:moveTo>
                    <a:pt x="698" y="0"/>
                  </a:moveTo>
                  <a:lnTo>
                    <a:pt x="2" y="450"/>
                  </a:lnTo>
                  <a:cubicBezTo>
                    <a:pt x="0" y="460"/>
                    <a:pt x="4" y="473"/>
                    <a:pt x="9" y="481"/>
                  </a:cubicBezTo>
                  <a:cubicBezTo>
                    <a:pt x="19" y="499"/>
                    <a:pt x="38" y="507"/>
                    <a:pt x="59" y="507"/>
                  </a:cubicBezTo>
                  <a:lnTo>
                    <a:pt x="806" y="471"/>
                  </a:lnTo>
                  <a:cubicBezTo>
                    <a:pt x="839" y="469"/>
                    <a:pt x="863" y="440"/>
                    <a:pt x="856" y="407"/>
                  </a:cubicBezTo>
                  <a:cubicBezTo>
                    <a:pt x="832" y="262"/>
                    <a:pt x="780" y="127"/>
                    <a:pt x="702" y="4"/>
                  </a:cubicBezTo>
                  <a:lnTo>
                    <a:pt x="698" y="0"/>
                  </a:ln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384;p23">
              <a:extLst>
                <a:ext uri="{FF2B5EF4-FFF2-40B4-BE49-F238E27FC236}">
                  <a16:creationId xmlns:a16="http://schemas.microsoft.com/office/drawing/2014/main" id="{930847F3-7149-4E5C-BC51-433309C2BEF2}"/>
                </a:ext>
              </a:extLst>
            </p:cNvPr>
            <p:cNvSpPr/>
            <p:nvPr/>
          </p:nvSpPr>
          <p:spPr>
            <a:xfrm>
              <a:off x="6239661" y="2901456"/>
              <a:ext cx="212872" cy="186904"/>
            </a:xfrm>
            <a:custGeom>
              <a:avLst/>
              <a:gdLst/>
              <a:ahLst/>
              <a:cxnLst/>
              <a:rect l="l" t="t" r="r" b="b"/>
              <a:pathLst>
                <a:path w="869" h="763" extrusionOk="0">
                  <a:moveTo>
                    <a:pt x="806" y="0"/>
                  </a:moveTo>
                  <a:lnTo>
                    <a:pt x="68" y="37"/>
                  </a:lnTo>
                  <a:cubicBezTo>
                    <a:pt x="24" y="39"/>
                    <a:pt x="0" y="85"/>
                    <a:pt x="24" y="120"/>
                  </a:cubicBezTo>
                  <a:lnTo>
                    <a:pt x="419" y="737"/>
                  </a:lnTo>
                  <a:cubicBezTo>
                    <a:pt x="427" y="751"/>
                    <a:pt x="441" y="759"/>
                    <a:pt x="459" y="761"/>
                  </a:cubicBezTo>
                  <a:cubicBezTo>
                    <a:pt x="462" y="762"/>
                    <a:pt x="465" y="762"/>
                    <a:pt x="468" y="762"/>
                  </a:cubicBezTo>
                  <a:cubicBezTo>
                    <a:pt x="481" y="762"/>
                    <a:pt x="492" y="757"/>
                    <a:pt x="502" y="749"/>
                  </a:cubicBezTo>
                  <a:cubicBezTo>
                    <a:pt x="702" y="572"/>
                    <a:pt x="832" y="329"/>
                    <a:pt x="863" y="63"/>
                  </a:cubicBezTo>
                  <a:cubicBezTo>
                    <a:pt x="869" y="30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385;p23">
              <a:extLst>
                <a:ext uri="{FF2B5EF4-FFF2-40B4-BE49-F238E27FC236}">
                  <a16:creationId xmlns:a16="http://schemas.microsoft.com/office/drawing/2014/main" id="{2741B1A8-5350-4B90-B74D-A783734CC0CB}"/>
                </a:ext>
              </a:extLst>
            </p:cNvPr>
            <p:cNvSpPr/>
            <p:nvPr/>
          </p:nvSpPr>
          <p:spPr>
            <a:xfrm>
              <a:off x="6096605" y="2950693"/>
              <a:ext cx="208218" cy="200377"/>
            </a:xfrm>
            <a:custGeom>
              <a:avLst/>
              <a:gdLst/>
              <a:ahLst/>
              <a:cxnLst/>
              <a:rect l="l" t="t" r="r" b="b"/>
              <a:pathLst>
                <a:path w="850" h="818" extrusionOk="0">
                  <a:moveTo>
                    <a:pt x="397" y="0"/>
                  </a:moveTo>
                  <a:cubicBezTo>
                    <a:pt x="377" y="0"/>
                    <a:pt x="358" y="10"/>
                    <a:pt x="348" y="30"/>
                  </a:cubicBezTo>
                  <a:lnTo>
                    <a:pt x="9" y="689"/>
                  </a:lnTo>
                  <a:cubicBezTo>
                    <a:pt x="0" y="703"/>
                    <a:pt x="0" y="720"/>
                    <a:pt x="7" y="736"/>
                  </a:cubicBezTo>
                  <a:cubicBezTo>
                    <a:pt x="13" y="749"/>
                    <a:pt x="25" y="762"/>
                    <a:pt x="40" y="767"/>
                  </a:cubicBezTo>
                  <a:cubicBezTo>
                    <a:pt x="148" y="800"/>
                    <a:pt x="258" y="817"/>
                    <a:pt x="369" y="817"/>
                  </a:cubicBezTo>
                  <a:cubicBezTo>
                    <a:pt x="522" y="817"/>
                    <a:pt x="674" y="785"/>
                    <a:pt x="815" y="722"/>
                  </a:cubicBezTo>
                  <a:cubicBezTo>
                    <a:pt x="831" y="715"/>
                    <a:pt x="841" y="703"/>
                    <a:pt x="846" y="687"/>
                  </a:cubicBezTo>
                  <a:cubicBezTo>
                    <a:pt x="850" y="671"/>
                    <a:pt x="848" y="654"/>
                    <a:pt x="839" y="642"/>
                  </a:cubicBezTo>
                  <a:lnTo>
                    <a:pt x="443" y="25"/>
                  </a:lnTo>
                  <a:cubicBezTo>
                    <a:pt x="433" y="9"/>
                    <a:pt x="415" y="0"/>
                    <a:pt x="3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386;p23">
              <a:extLst>
                <a:ext uri="{FF2B5EF4-FFF2-40B4-BE49-F238E27FC236}">
                  <a16:creationId xmlns:a16="http://schemas.microsoft.com/office/drawing/2014/main" id="{6E89EF02-1302-4270-86DC-D0095B40299F}"/>
                </a:ext>
              </a:extLst>
            </p:cNvPr>
            <p:cNvSpPr/>
            <p:nvPr/>
          </p:nvSpPr>
          <p:spPr>
            <a:xfrm>
              <a:off x="5961632" y="2917624"/>
              <a:ext cx="181517" cy="189109"/>
            </a:xfrm>
            <a:custGeom>
              <a:avLst/>
              <a:gdLst/>
              <a:ahLst/>
              <a:cxnLst/>
              <a:rect l="l" t="t" r="r" b="b"/>
              <a:pathLst>
                <a:path w="741" h="772" extrusionOk="0">
                  <a:moveTo>
                    <a:pt x="697" y="0"/>
                  </a:moveTo>
                  <a:lnTo>
                    <a:pt x="1" y="448"/>
                  </a:lnTo>
                  <a:cubicBezTo>
                    <a:pt x="1" y="450"/>
                    <a:pt x="1" y="450"/>
                    <a:pt x="3" y="452"/>
                  </a:cubicBezTo>
                  <a:cubicBezTo>
                    <a:pt x="81" y="574"/>
                    <a:pt x="183" y="679"/>
                    <a:pt x="303" y="761"/>
                  </a:cubicBezTo>
                  <a:cubicBezTo>
                    <a:pt x="313" y="768"/>
                    <a:pt x="325" y="771"/>
                    <a:pt x="336" y="771"/>
                  </a:cubicBezTo>
                  <a:cubicBezTo>
                    <a:pt x="340" y="771"/>
                    <a:pt x="344" y="771"/>
                    <a:pt x="348" y="770"/>
                  </a:cubicBezTo>
                  <a:cubicBezTo>
                    <a:pt x="362" y="765"/>
                    <a:pt x="376" y="754"/>
                    <a:pt x="383" y="740"/>
                  </a:cubicBezTo>
                  <a:lnTo>
                    <a:pt x="725" y="75"/>
                  </a:lnTo>
                  <a:cubicBezTo>
                    <a:pt x="741" y="47"/>
                    <a:pt x="729" y="12"/>
                    <a:pt x="697" y="0"/>
                  </a:cubicBezTo>
                  <a:close/>
                </a:path>
              </a:pathLst>
            </a:custGeom>
            <a:solidFill>
              <a:srgbClr val="FCEE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387;p23">
              <a:extLst>
                <a:ext uri="{FF2B5EF4-FFF2-40B4-BE49-F238E27FC236}">
                  <a16:creationId xmlns:a16="http://schemas.microsoft.com/office/drawing/2014/main" id="{B4D5F1B4-18F5-427F-BC32-C1550857A711}"/>
                </a:ext>
              </a:extLst>
            </p:cNvPr>
            <p:cNvSpPr/>
            <p:nvPr/>
          </p:nvSpPr>
          <p:spPr>
            <a:xfrm>
              <a:off x="5704669" y="2971270"/>
              <a:ext cx="801517" cy="401734"/>
            </a:xfrm>
            <a:custGeom>
              <a:avLst/>
              <a:gdLst/>
              <a:ahLst/>
              <a:cxnLst/>
              <a:rect l="l" t="t" r="r" b="b"/>
              <a:pathLst>
                <a:path w="3272" h="1640" extrusionOk="0">
                  <a:moveTo>
                    <a:pt x="1" y="0"/>
                  </a:moveTo>
                  <a:lnTo>
                    <a:pt x="1" y="5"/>
                  </a:lnTo>
                  <a:cubicBezTo>
                    <a:pt x="1" y="907"/>
                    <a:pt x="734" y="1640"/>
                    <a:pt x="1635" y="1640"/>
                  </a:cubicBezTo>
                  <a:cubicBezTo>
                    <a:pt x="2538" y="1640"/>
                    <a:pt x="3270" y="907"/>
                    <a:pt x="3271" y="5"/>
                  </a:cubicBezTo>
                  <a:lnTo>
                    <a:pt x="3271" y="0"/>
                  </a:lnTo>
                  <a:close/>
                </a:path>
              </a:pathLst>
            </a:custGeom>
            <a:solidFill>
              <a:srgbClr val="4E75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388;p23">
              <a:extLst>
                <a:ext uri="{FF2B5EF4-FFF2-40B4-BE49-F238E27FC236}">
                  <a16:creationId xmlns:a16="http://schemas.microsoft.com/office/drawing/2014/main" id="{B78D9C19-0443-4DAF-B055-E6693D636684}"/>
                </a:ext>
              </a:extLst>
            </p:cNvPr>
            <p:cNvSpPr/>
            <p:nvPr/>
          </p:nvSpPr>
          <p:spPr>
            <a:xfrm>
              <a:off x="5785016" y="2971270"/>
              <a:ext cx="640822" cy="317223"/>
            </a:xfrm>
            <a:custGeom>
              <a:avLst/>
              <a:gdLst/>
              <a:ahLst/>
              <a:cxnLst/>
              <a:rect l="l" t="t" r="r" b="b"/>
              <a:pathLst>
                <a:path w="2616" h="1295" extrusionOk="0">
                  <a:moveTo>
                    <a:pt x="1" y="0"/>
                  </a:moveTo>
                  <a:lnTo>
                    <a:pt x="1" y="4"/>
                  </a:lnTo>
                  <a:cubicBezTo>
                    <a:pt x="10" y="719"/>
                    <a:pt x="591" y="1294"/>
                    <a:pt x="1307" y="1294"/>
                  </a:cubicBezTo>
                  <a:cubicBezTo>
                    <a:pt x="2025" y="1294"/>
                    <a:pt x="2606" y="719"/>
                    <a:pt x="2615" y="4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389;p23">
              <a:extLst>
                <a:ext uri="{FF2B5EF4-FFF2-40B4-BE49-F238E27FC236}">
                  <a16:creationId xmlns:a16="http://schemas.microsoft.com/office/drawing/2014/main" id="{F826F555-EDD1-49E5-973B-F4F7BE695D6D}"/>
                </a:ext>
              </a:extLst>
            </p:cNvPr>
            <p:cNvSpPr/>
            <p:nvPr/>
          </p:nvSpPr>
          <p:spPr>
            <a:xfrm>
              <a:off x="6164704" y="2971270"/>
              <a:ext cx="209198" cy="113416"/>
            </a:xfrm>
            <a:custGeom>
              <a:avLst/>
              <a:gdLst/>
              <a:ahLst/>
              <a:cxnLst/>
              <a:rect l="l" t="t" r="r" b="b"/>
              <a:pathLst>
                <a:path w="854" h="463" extrusionOk="0">
                  <a:moveTo>
                    <a:pt x="19" y="0"/>
                  </a:moveTo>
                  <a:cubicBezTo>
                    <a:pt x="0" y="26"/>
                    <a:pt x="9" y="63"/>
                    <a:pt x="37" y="78"/>
                  </a:cubicBezTo>
                  <a:lnTo>
                    <a:pt x="688" y="455"/>
                  </a:lnTo>
                  <a:cubicBezTo>
                    <a:pt x="697" y="460"/>
                    <a:pt x="706" y="462"/>
                    <a:pt x="716" y="462"/>
                  </a:cubicBezTo>
                  <a:cubicBezTo>
                    <a:pt x="737" y="462"/>
                    <a:pt x="758" y="450"/>
                    <a:pt x="766" y="429"/>
                  </a:cubicBezTo>
                  <a:cubicBezTo>
                    <a:pt x="824" y="294"/>
                    <a:pt x="853" y="150"/>
                    <a:pt x="853" y="4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390;p23">
              <a:extLst>
                <a:ext uri="{FF2B5EF4-FFF2-40B4-BE49-F238E27FC236}">
                  <a16:creationId xmlns:a16="http://schemas.microsoft.com/office/drawing/2014/main" id="{902F66BB-D5E9-471D-94D8-2CEA60384AF8}"/>
                </a:ext>
              </a:extLst>
            </p:cNvPr>
            <p:cNvSpPr/>
            <p:nvPr/>
          </p:nvSpPr>
          <p:spPr>
            <a:xfrm>
              <a:off x="6129429" y="3030305"/>
              <a:ext cx="187396" cy="207726"/>
            </a:xfrm>
            <a:custGeom>
              <a:avLst/>
              <a:gdLst/>
              <a:ahLst/>
              <a:cxnLst/>
              <a:rect l="l" t="t" r="r" b="b"/>
              <a:pathLst>
                <a:path w="765" h="848" extrusionOk="0">
                  <a:moveTo>
                    <a:pt x="55" y="0"/>
                  </a:moveTo>
                  <a:cubicBezTo>
                    <a:pt x="26" y="0"/>
                    <a:pt x="0" y="23"/>
                    <a:pt x="0" y="56"/>
                  </a:cubicBezTo>
                  <a:lnTo>
                    <a:pt x="0" y="793"/>
                  </a:lnTo>
                  <a:cubicBezTo>
                    <a:pt x="0" y="823"/>
                    <a:pt x="25" y="847"/>
                    <a:pt x="54" y="847"/>
                  </a:cubicBezTo>
                  <a:cubicBezTo>
                    <a:pt x="57" y="847"/>
                    <a:pt x="60" y="847"/>
                    <a:pt x="63" y="846"/>
                  </a:cubicBezTo>
                  <a:cubicBezTo>
                    <a:pt x="330" y="807"/>
                    <a:pt x="572" y="671"/>
                    <a:pt x="744" y="464"/>
                  </a:cubicBezTo>
                  <a:cubicBezTo>
                    <a:pt x="764" y="437"/>
                    <a:pt x="757" y="398"/>
                    <a:pt x="728" y="381"/>
                  </a:cubicBezTo>
                  <a:lnTo>
                    <a:pt x="84" y="8"/>
                  </a:ln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391;p23">
              <a:extLst>
                <a:ext uri="{FF2B5EF4-FFF2-40B4-BE49-F238E27FC236}">
                  <a16:creationId xmlns:a16="http://schemas.microsoft.com/office/drawing/2014/main" id="{3DC4B17F-6AB8-4E42-A3B1-7F738446847D}"/>
                </a:ext>
              </a:extLst>
            </p:cNvPr>
            <p:cNvSpPr/>
            <p:nvPr/>
          </p:nvSpPr>
          <p:spPr>
            <a:xfrm>
              <a:off x="5893533" y="3030305"/>
              <a:ext cx="187886" cy="207481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11" y="0"/>
                  </a:moveTo>
                  <a:cubicBezTo>
                    <a:pt x="702" y="0"/>
                    <a:pt x="692" y="3"/>
                    <a:pt x="683" y="8"/>
                  </a:cubicBezTo>
                  <a:lnTo>
                    <a:pt x="37" y="381"/>
                  </a:lnTo>
                  <a:cubicBezTo>
                    <a:pt x="8" y="398"/>
                    <a:pt x="1" y="437"/>
                    <a:pt x="23" y="464"/>
                  </a:cubicBezTo>
                  <a:cubicBezTo>
                    <a:pt x="195" y="671"/>
                    <a:pt x="437" y="807"/>
                    <a:pt x="703" y="846"/>
                  </a:cubicBezTo>
                  <a:cubicBezTo>
                    <a:pt x="705" y="847"/>
                    <a:pt x="708" y="847"/>
                    <a:pt x="710" y="847"/>
                  </a:cubicBezTo>
                  <a:cubicBezTo>
                    <a:pt x="723" y="847"/>
                    <a:pt x="736" y="843"/>
                    <a:pt x="746" y="834"/>
                  </a:cubicBezTo>
                  <a:cubicBezTo>
                    <a:pt x="758" y="824"/>
                    <a:pt x="765" y="808"/>
                    <a:pt x="765" y="793"/>
                  </a:cubicBezTo>
                  <a:lnTo>
                    <a:pt x="767" y="56"/>
                  </a:lnTo>
                  <a:cubicBezTo>
                    <a:pt x="767" y="23"/>
                    <a:pt x="740" y="0"/>
                    <a:pt x="711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392;p23">
              <a:extLst>
                <a:ext uri="{FF2B5EF4-FFF2-40B4-BE49-F238E27FC236}">
                  <a16:creationId xmlns:a16="http://schemas.microsoft.com/office/drawing/2014/main" id="{5F74E25C-7815-4E85-B9D7-B84B63660342}"/>
                </a:ext>
              </a:extLst>
            </p:cNvPr>
            <p:cNvSpPr/>
            <p:nvPr/>
          </p:nvSpPr>
          <p:spPr>
            <a:xfrm>
              <a:off x="5836702" y="2971270"/>
              <a:ext cx="209443" cy="113416"/>
            </a:xfrm>
            <a:custGeom>
              <a:avLst/>
              <a:gdLst/>
              <a:ahLst/>
              <a:cxnLst/>
              <a:rect l="l" t="t" r="r" b="b"/>
              <a:pathLst>
                <a:path w="855" h="463" extrusionOk="0">
                  <a:moveTo>
                    <a:pt x="0" y="0"/>
                  </a:moveTo>
                  <a:lnTo>
                    <a:pt x="0" y="4"/>
                  </a:lnTo>
                  <a:cubicBezTo>
                    <a:pt x="0" y="150"/>
                    <a:pt x="30" y="294"/>
                    <a:pt x="87" y="429"/>
                  </a:cubicBezTo>
                  <a:cubicBezTo>
                    <a:pt x="97" y="450"/>
                    <a:pt x="118" y="462"/>
                    <a:pt x="139" y="462"/>
                  </a:cubicBezTo>
                  <a:cubicBezTo>
                    <a:pt x="148" y="462"/>
                    <a:pt x="157" y="460"/>
                    <a:pt x="165" y="455"/>
                  </a:cubicBezTo>
                  <a:lnTo>
                    <a:pt x="816" y="78"/>
                  </a:lnTo>
                  <a:cubicBezTo>
                    <a:pt x="846" y="63"/>
                    <a:pt x="855" y="26"/>
                    <a:pt x="836" y="0"/>
                  </a:cubicBezTo>
                  <a:close/>
                </a:path>
              </a:pathLst>
            </a:custGeom>
            <a:solidFill>
              <a:srgbClr val="B8D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7" name="Google Shape;1418;p23">
            <a:extLst>
              <a:ext uri="{FF2B5EF4-FFF2-40B4-BE49-F238E27FC236}">
                <a16:creationId xmlns:a16="http://schemas.microsoft.com/office/drawing/2014/main" id="{8E0E169A-7435-4B3D-AD58-5237B7612874}"/>
              </a:ext>
            </a:extLst>
          </p:cNvPr>
          <p:cNvGrpSpPr/>
          <p:nvPr/>
        </p:nvGrpSpPr>
        <p:grpSpPr>
          <a:xfrm>
            <a:off x="4989994" y="621568"/>
            <a:ext cx="831097" cy="1333131"/>
            <a:chOff x="5215439" y="1347871"/>
            <a:chExt cx="623323" cy="999848"/>
          </a:xfrm>
        </p:grpSpPr>
        <p:grpSp>
          <p:nvGrpSpPr>
            <p:cNvPr id="58" name="Google Shape;1419;p23">
              <a:extLst>
                <a:ext uri="{FF2B5EF4-FFF2-40B4-BE49-F238E27FC236}">
                  <a16:creationId xmlns:a16="http://schemas.microsoft.com/office/drawing/2014/main" id="{30255B14-78D3-44A4-87AD-55FE7785402A}"/>
                </a:ext>
              </a:extLst>
            </p:cNvPr>
            <p:cNvGrpSpPr/>
            <p:nvPr/>
          </p:nvGrpSpPr>
          <p:grpSpPr>
            <a:xfrm>
              <a:off x="5215439" y="1347871"/>
              <a:ext cx="623323" cy="999848"/>
              <a:chOff x="5708833" y="985875"/>
              <a:chExt cx="848058" cy="1353157"/>
            </a:xfrm>
          </p:grpSpPr>
          <p:sp>
            <p:nvSpPr>
              <p:cNvPr id="60" name="Google Shape;1420;p23">
                <a:extLst>
                  <a:ext uri="{FF2B5EF4-FFF2-40B4-BE49-F238E27FC236}">
                    <a16:creationId xmlns:a16="http://schemas.microsoft.com/office/drawing/2014/main" id="{41091C88-B1AF-47E4-A951-2759B387EAF0}"/>
                  </a:ext>
                </a:extLst>
              </p:cNvPr>
              <p:cNvSpPr/>
              <p:nvPr/>
            </p:nvSpPr>
            <p:spPr>
              <a:xfrm>
                <a:off x="5708833" y="985875"/>
                <a:ext cx="662134" cy="44019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797" extrusionOk="0">
                    <a:moveTo>
                      <a:pt x="1255" y="1"/>
                    </a:moveTo>
                    <a:cubicBezTo>
                      <a:pt x="1050" y="334"/>
                      <a:pt x="996" y="718"/>
                      <a:pt x="1069" y="1036"/>
                    </a:cubicBezTo>
                    <a:cubicBezTo>
                      <a:pt x="816" y="964"/>
                      <a:pt x="507" y="760"/>
                      <a:pt x="130" y="760"/>
                    </a:cubicBezTo>
                    <a:cubicBezTo>
                      <a:pt x="88" y="760"/>
                      <a:pt x="45" y="763"/>
                      <a:pt x="1" y="768"/>
                    </a:cubicBezTo>
                    <a:cubicBezTo>
                      <a:pt x="268" y="840"/>
                      <a:pt x="944" y="1529"/>
                      <a:pt x="944" y="1529"/>
                    </a:cubicBezTo>
                    <a:cubicBezTo>
                      <a:pt x="1071" y="1622"/>
                      <a:pt x="1279" y="1796"/>
                      <a:pt x="1531" y="1796"/>
                    </a:cubicBezTo>
                    <a:cubicBezTo>
                      <a:pt x="1574" y="1796"/>
                      <a:pt x="1619" y="1791"/>
                      <a:pt x="1665" y="1779"/>
                    </a:cubicBezTo>
                    <a:cubicBezTo>
                      <a:pt x="1974" y="1701"/>
                      <a:pt x="2195" y="1298"/>
                      <a:pt x="2242" y="1196"/>
                    </a:cubicBezTo>
                    <a:lnTo>
                      <a:pt x="2702" y="74"/>
                    </a:lnTo>
                    <a:lnTo>
                      <a:pt x="2702" y="74"/>
                    </a:lnTo>
                    <a:cubicBezTo>
                      <a:pt x="2412" y="173"/>
                      <a:pt x="2113" y="614"/>
                      <a:pt x="1903" y="815"/>
                    </a:cubicBezTo>
                    <a:cubicBezTo>
                      <a:pt x="1816" y="504"/>
                      <a:pt x="1589" y="197"/>
                      <a:pt x="1255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421;p23">
                <a:extLst>
                  <a:ext uri="{FF2B5EF4-FFF2-40B4-BE49-F238E27FC236}">
                    <a16:creationId xmlns:a16="http://schemas.microsoft.com/office/drawing/2014/main" id="{9FDFA5E3-7F72-4B9D-BB1C-488EDE32637B}"/>
                  </a:ext>
                </a:extLst>
              </p:cNvPr>
              <p:cNvSpPr/>
              <p:nvPr/>
            </p:nvSpPr>
            <p:spPr>
              <a:xfrm>
                <a:off x="5741168" y="1135300"/>
                <a:ext cx="670462" cy="44386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12" extrusionOk="0">
                    <a:moveTo>
                      <a:pt x="1297" y="0"/>
                    </a:moveTo>
                    <a:cubicBezTo>
                      <a:pt x="1073" y="323"/>
                      <a:pt x="998" y="704"/>
                      <a:pt x="1054" y="1025"/>
                    </a:cubicBezTo>
                    <a:cubicBezTo>
                      <a:pt x="793" y="935"/>
                      <a:pt x="478" y="696"/>
                      <a:pt x="73" y="696"/>
                    </a:cubicBezTo>
                    <a:cubicBezTo>
                      <a:pt x="50" y="696"/>
                      <a:pt x="25" y="697"/>
                      <a:pt x="1" y="699"/>
                    </a:cubicBezTo>
                    <a:cubicBezTo>
                      <a:pt x="265" y="785"/>
                      <a:pt x="901" y="1511"/>
                      <a:pt x="901" y="1511"/>
                    </a:cubicBezTo>
                    <a:cubicBezTo>
                      <a:pt x="1029" y="1615"/>
                      <a:pt x="1238" y="1811"/>
                      <a:pt x="1504" y="1811"/>
                    </a:cubicBezTo>
                    <a:cubicBezTo>
                      <a:pt x="1538" y="1811"/>
                      <a:pt x="1572" y="1808"/>
                      <a:pt x="1608" y="1802"/>
                    </a:cubicBezTo>
                    <a:cubicBezTo>
                      <a:pt x="1922" y="1739"/>
                      <a:pt x="2164" y="1350"/>
                      <a:pt x="2216" y="1249"/>
                    </a:cubicBezTo>
                    <a:lnTo>
                      <a:pt x="2737" y="153"/>
                    </a:lnTo>
                    <a:lnTo>
                      <a:pt x="2737" y="153"/>
                    </a:lnTo>
                    <a:cubicBezTo>
                      <a:pt x="2441" y="238"/>
                      <a:pt x="2118" y="660"/>
                      <a:pt x="1900" y="850"/>
                    </a:cubicBezTo>
                    <a:cubicBezTo>
                      <a:pt x="1828" y="535"/>
                      <a:pt x="1620" y="216"/>
                      <a:pt x="1297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422;p23">
                <a:extLst>
                  <a:ext uri="{FF2B5EF4-FFF2-40B4-BE49-F238E27FC236}">
                    <a16:creationId xmlns:a16="http://schemas.microsoft.com/office/drawing/2014/main" id="{2998BDB9-53E8-41FB-919B-F46D385FCD19}"/>
                  </a:ext>
                </a:extLst>
              </p:cNvPr>
              <p:cNvSpPr/>
              <p:nvPr/>
            </p:nvSpPr>
            <p:spPr>
              <a:xfrm>
                <a:off x="5769828" y="1277866"/>
                <a:ext cx="669972" cy="36989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10" extrusionOk="0">
                    <a:moveTo>
                      <a:pt x="1294" y="0"/>
                    </a:moveTo>
                    <a:cubicBezTo>
                      <a:pt x="1070" y="323"/>
                      <a:pt x="997" y="702"/>
                      <a:pt x="1053" y="1023"/>
                    </a:cubicBezTo>
                    <a:cubicBezTo>
                      <a:pt x="791" y="933"/>
                      <a:pt x="477" y="696"/>
                      <a:pt x="76" y="696"/>
                    </a:cubicBezTo>
                    <a:cubicBezTo>
                      <a:pt x="51" y="696"/>
                      <a:pt x="26" y="697"/>
                      <a:pt x="0" y="698"/>
                    </a:cubicBezTo>
                    <a:cubicBezTo>
                      <a:pt x="263" y="785"/>
                      <a:pt x="900" y="1510"/>
                      <a:pt x="900" y="1510"/>
                    </a:cubicBezTo>
                    <a:cubicBezTo>
                      <a:pt x="925" y="1388"/>
                      <a:pt x="1706" y="1213"/>
                      <a:pt x="2055" y="1213"/>
                    </a:cubicBezTo>
                    <a:cubicBezTo>
                      <a:pt x="2139" y="1213"/>
                      <a:pt x="2199" y="1223"/>
                      <a:pt x="2215" y="1247"/>
                    </a:cubicBezTo>
                    <a:lnTo>
                      <a:pt x="2734" y="153"/>
                    </a:lnTo>
                    <a:lnTo>
                      <a:pt x="2734" y="153"/>
                    </a:lnTo>
                    <a:cubicBezTo>
                      <a:pt x="2441" y="236"/>
                      <a:pt x="2118" y="660"/>
                      <a:pt x="1897" y="850"/>
                    </a:cubicBezTo>
                    <a:cubicBezTo>
                      <a:pt x="1826" y="533"/>
                      <a:pt x="1618" y="214"/>
                      <a:pt x="1294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423;p23">
                <a:extLst>
                  <a:ext uri="{FF2B5EF4-FFF2-40B4-BE49-F238E27FC236}">
                    <a16:creationId xmlns:a16="http://schemas.microsoft.com/office/drawing/2014/main" id="{D7525470-74DA-4AFE-A924-0EA359FACC7A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424;p23">
                <a:extLst>
                  <a:ext uri="{FF2B5EF4-FFF2-40B4-BE49-F238E27FC236}">
                    <a16:creationId xmlns:a16="http://schemas.microsoft.com/office/drawing/2014/main" id="{B1FC44B1-79C5-429C-8109-FC8A7F57E09B}"/>
                  </a:ext>
                </a:extLst>
              </p:cNvPr>
              <p:cNvSpPr/>
              <p:nvPr/>
            </p:nvSpPr>
            <p:spPr>
              <a:xfrm>
                <a:off x="5875406" y="1539238"/>
                <a:ext cx="681486" cy="7997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265" extrusionOk="0">
                    <a:moveTo>
                      <a:pt x="1253" y="1"/>
                    </a:moveTo>
                    <a:cubicBezTo>
                      <a:pt x="1192" y="1"/>
                      <a:pt x="1130" y="6"/>
                      <a:pt x="1068" y="19"/>
                    </a:cubicBezTo>
                    <a:cubicBezTo>
                      <a:pt x="398" y="153"/>
                      <a:pt x="0" y="983"/>
                      <a:pt x="177" y="1874"/>
                    </a:cubicBezTo>
                    <a:cubicBezTo>
                      <a:pt x="338" y="2683"/>
                      <a:pt x="920" y="3264"/>
                      <a:pt x="1528" y="3264"/>
                    </a:cubicBezTo>
                    <a:cubicBezTo>
                      <a:pt x="1589" y="3264"/>
                      <a:pt x="1651" y="3258"/>
                      <a:pt x="1713" y="3246"/>
                    </a:cubicBezTo>
                    <a:cubicBezTo>
                      <a:pt x="2382" y="3112"/>
                      <a:pt x="2781" y="2282"/>
                      <a:pt x="2604" y="1391"/>
                    </a:cubicBezTo>
                    <a:cubicBezTo>
                      <a:pt x="2441" y="582"/>
                      <a:pt x="1861" y="1"/>
                      <a:pt x="1253" y="1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1425;p23">
                <a:extLst>
                  <a:ext uri="{FF2B5EF4-FFF2-40B4-BE49-F238E27FC236}">
                    <a16:creationId xmlns:a16="http://schemas.microsoft.com/office/drawing/2014/main" id="{D0C2B34E-7B9F-4531-8028-B67E24BABCE0}"/>
                  </a:ext>
                </a:extLst>
              </p:cNvPr>
              <p:cNvSpPr/>
              <p:nvPr/>
            </p:nvSpPr>
            <p:spPr>
              <a:xfrm>
                <a:off x="5966780" y="1895180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0"/>
                    </a:moveTo>
                    <a:lnTo>
                      <a:pt x="1" y="120"/>
                    </a:lnTo>
                    <a:lnTo>
                      <a:pt x="357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1426;p23">
                <a:extLst>
                  <a:ext uri="{FF2B5EF4-FFF2-40B4-BE49-F238E27FC236}">
                    <a16:creationId xmlns:a16="http://schemas.microsoft.com/office/drawing/2014/main" id="{55789A0D-89B4-40C3-A86D-4A0F36A1FF86}"/>
                  </a:ext>
                </a:extLst>
              </p:cNvPr>
              <p:cNvSpPr/>
              <p:nvPr/>
            </p:nvSpPr>
            <p:spPr>
              <a:xfrm>
                <a:off x="6135295" y="1858045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6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1427;p23">
                <a:extLst>
                  <a:ext uri="{FF2B5EF4-FFF2-40B4-BE49-F238E27FC236}">
                    <a16:creationId xmlns:a16="http://schemas.microsoft.com/office/drawing/2014/main" id="{03A53D03-52FB-471C-B619-9A92C51216A6}"/>
                  </a:ext>
                </a:extLst>
              </p:cNvPr>
              <p:cNvSpPr/>
              <p:nvPr/>
            </p:nvSpPr>
            <p:spPr>
              <a:xfrm>
                <a:off x="6299692" y="1821892"/>
                <a:ext cx="146243" cy="8794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9" extrusionOk="0">
                    <a:moveTo>
                      <a:pt x="597" y="1"/>
                    </a:moveTo>
                    <a:lnTo>
                      <a:pt x="1" y="121"/>
                    </a:lnTo>
                    <a:lnTo>
                      <a:pt x="359" y="359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1428;p23">
                <a:extLst>
                  <a:ext uri="{FF2B5EF4-FFF2-40B4-BE49-F238E27FC236}">
                    <a16:creationId xmlns:a16="http://schemas.microsoft.com/office/drawing/2014/main" id="{67360FE0-8521-40F5-B999-84F70E3B6C51}"/>
                  </a:ext>
                </a:extLst>
              </p:cNvPr>
              <p:cNvSpPr/>
              <p:nvPr/>
            </p:nvSpPr>
            <p:spPr>
              <a:xfrm>
                <a:off x="6013078" y="1667963"/>
                <a:ext cx="99700" cy="5977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44" extrusionOk="0">
                    <a:moveTo>
                      <a:pt x="407" y="1"/>
                    </a:moveTo>
                    <a:lnTo>
                      <a:pt x="1" y="82"/>
                    </a:lnTo>
                    <a:lnTo>
                      <a:pt x="244" y="244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" name="Google Shape;1429;p23">
                <a:extLst>
                  <a:ext uri="{FF2B5EF4-FFF2-40B4-BE49-F238E27FC236}">
                    <a16:creationId xmlns:a16="http://schemas.microsoft.com/office/drawing/2014/main" id="{A8A10C23-98CB-42AC-8A3C-92AE3F55D638}"/>
                  </a:ext>
                </a:extLst>
              </p:cNvPr>
              <p:cNvSpPr/>
              <p:nvPr/>
            </p:nvSpPr>
            <p:spPr>
              <a:xfrm>
                <a:off x="6156620" y="1967182"/>
                <a:ext cx="14575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58" extrusionOk="0">
                    <a:moveTo>
                      <a:pt x="594" y="0"/>
                    </a:moveTo>
                    <a:lnTo>
                      <a:pt x="0" y="118"/>
                    </a:lnTo>
                    <a:lnTo>
                      <a:pt x="356" y="358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1430;p23">
                <a:extLst>
                  <a:ext uri="{FF2B5EF4-FFF2-40B4-BE49-F238E27FC236}">
                    <a16:creationId xmlns:a16="http://schemas.microsoft.com/office/drawing/2014/main" id="{F29B7404-51BD-4FE1-8EA8-F419A644F0E7}"/>
                  </a:ext>
                </a:extLst>
              </p:cNvPr>
              <p:cNvSpPr/>
              <p:nvPr/>
            </p:nvSpPr>
            <p:spPr>
              <a:xfrm>
                <a:off x="6328582" y="1939011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9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1431;p23">
                <a:extLst>
                  <a:ext uri="{FF2B5EF4-FFF2-40B4-BE49-F238E27FC236}">
                    <a16:creationId xmlns:a16="http://schemas.microsoft.com/office/drawing/2014/main" id="{CB532797-5D43-4CA2-A3E8-F2367B61DB7D}"/>
                  </a:ext>
                </a:extLst>
              </p:cNvPr>
              <p:cNvSpPr/>
              <p:nvPr/>
            </p:nvSpPr>
            <p:spPr>
              <a:xfrm>
                <a:off x="5994209" y="2012499"/>
                <a:ext cx="118317" cy="7103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90" extrusionOk="0">
                    <a:moveTo>
                      <a:pt x="483" y="1"/>
                    </a:moveTo>
                    <a:lnTo>
                      <a:pt x="0" y="96"/>
                    </a:lnTo>
                    <a:lnTo>
                      <a:pt x="290" y="289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432;p23">
                <a:extLst>
                  <a:ext uri="{FF2B5EF4-FFF2-40B4-BE49-F238E27FC236}">
                    <a16:creationId xmlns:a16="http://schemas.microsoft.com/office/drawing/2014/main" id="{832319CC-6021-466C-BC24-50351101DA46}"/>
                  </a:ext>
                </a:extLst>
              </p:cNvPr>
              <p:cNvSpPr/>
              <p:nvPr/>
            </p:nvSpPr>
            <p:spPr>
              <a:xfrm>
                <a:off x="6104688" y="1747943"/>
                <a:ext cx="147467" cy="88431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1" extrusionOk="0">
                    <a:moveTo>
                      <a:pt x="601" y="1"/>
                    </a:moveTo>
                    <a:lnTo>
                      <a:pt x="0" y="120"/>
                    </a:lnTo>
                    <a:lnTo>
                      <a:pt x="360" y="360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433;p23">
                <a:extLst>
                  <a:ext uri="{FF2B5EF4-FFF2-40B4-BE49-F238E27FC236}">
                    <a16:creationId xmlns:a16="http://schemas.microsoft.com/office/drawing/2014/main" id="{3E9C9B0E-9F5F-44DD-8141-C4D738ADF864}"/>
                  </a:ext>
                </a:extLst>
              </p:cNvPr>
              <p:cNvSpPr/>
              <p:nvPr/>
            </p:nvSpPr>
            <p:spPr>
              <a:xfrm>
                <a:off x="5991517" y="1776848"/>
                <a:ext cx="113908" cy="6883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81" extrusionOk="0">
                    <a:moveTo>
                      <a:pt x="464" y="1"/>
                    </a:moveTo>
                    <a:lnTo>
                      <a:pt x="0" y="94"/>
                    </a:lnTo>
                    <a:lnTo>
                      <a:pt x="278" y="28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434;p23">
                <a:extLst>
                  <a:ext uri="{FF2B5EF4-FFF2-40B4-BE49-F238E27FC236}">
                    <a16:creationId xmlns:a16="http://schemas.microsoft.com/office/drawing/2014/main" id="{7E847187-BEA8-4393-994E-D79450C04DC1}"/>
                  </a:ext>
                </a:extLst>
              </p:cNvPr>
              <p:cNvSpPr/>
              <p:nvPr/>
            </p:nvSpPr>
            <p:spPr>
              <a:xfrm>
                <a:off x="6252644" y="1718058"/>
                <a:ext cx="147467" cy="8892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363" extrusionOk="0">
                    <a:moveTo>
                      <a:pt x="602" y="1"/>
                    </a:moveTo>
                    <a:lnTo>
                      <a:pt x="1" y="121"/>
                    </a:lnTo>
                    <a:lnTo>
                      <a:pt x="360" y="362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435;p23">
                <a:extLst>
                  <a:ext uri="{FF2B5EF4-FFF2-40B4-BE49-F238E27FC236}">
                    <a16:creationId xmlns:a16="http://schemas.microsoft.com/office/drawing/2014/main" id="{F25758DE-A919-41B9-B0ED-8C667A1C0559}"/>
                  </a:ext>
                </a:extLst>
              </p:cNvPr>
              <p:cNvSpPr/>
              <p:nvPr/>
            </p:nvSpPr>
            <p:spPr>
              <a:xfrm>
                <a:off x="5989802" y="2104604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1436;p23">
                <a:extLst>
                  <a:ext uri="{FF2B5EF4-FFF2-40B4-BE49-F238E27FC236}">
                    <a16:creationId xmlns:a16="http://schemas.microsoft.com/office/drawing/2014/main" id="{706384AA-2F35-4FB1-889E-9448DF678C4F}"/>
                  </a:ext>
                </a:extLst>
              </p:cNvPr>
              <p:cNvSpPr/>
              <p:nvPr/>
            </p:nvSpPr>
            <p:spPr>
              <a:xfrm>
                <a:off x="6168378" y="2068840"/>
                <a:ext cx="146243" cy="8769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8" extrusionOk="0">
                    <a:moveTo>
                      <a:pt x="597" y="0"/>
                    </a:moveTo>
                    <a:lnTo>
                      <a:pt x="1" y="118"/>
                    </a:lnTo>
                    <a:lnTo>
                      <a:pt x="359" y="35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1437;p23">
                <a:extLst>
                  <a:ext uri="{FF2B5EF4-FFF2-40B4-BE49-F238E27FC236}">
                    <a16:creationId xmlns:a16="http://schemas.microsoft.com/office/drawing/2014/main" id="{EFE73580-6030-4230-A39C-28D3AAB0D0D1}"/>
                  </a:ext>
                </a:extLst>
              </p:cNvPr>
              <p:cNvSpPr/>
              <p:nvPr/>
            </p:nvSpPr>
            <p:spPr>
              <a:xfrm>
                <a:off x="6346464" y="2033566"/>
                <a:ext cx="145998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596" y="0"/>
                    </a:moveTo>
                    <a:lnTo>
                      <a:pt x="0" y="118"/>
                    </a:lnTo>
                    <a:lnTo>
                      <a:pt x="358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1438;p23">
                <a:extLst>
                  <a:ext uri="{FF2B5EF4-FFF2-40B4-BE49-F238E27FC236}">
                    <a16:creationId xmlns:a16="http://schemas.microsoft.com/office/drawing/2014/main" id="{95F7BEFC-E60E-4246-A12E-3939D4325A1C}"/>
                  </a:ext>
                </a:extLst>
              </p:cNvPr>
              <p:cNvSpPr/>
              <p:nvPr/>
            </p:nvSpPr>
            <p:spPr>
              <a:xfrm>
                <a:off x="6182569" y="2177357"/>
                <a:ext cx="146243" cy="8745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57" extrusionOk="0">
                    <a:moveTo>
                      <a:pt x="596" y="0"/>
                    </a:moveTo>
                    <a:lnTo>
                      <a:pt x="1" y="118"/>
                    </a:lnTo>
                    <a:lnTo>
                      <a:pt x="357" y="356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" name="Google Shape;1439;p23">
              <a:extLst>
                <a:ext uri="{FF2B5EF4-FFF2-40B4-BE49-F238E27FC236}">
                  <a16:creationId xmlns:a16="http://schemas.microsoft.com/office/drawing/2014/main" id="{E77297FE-2B25-4220-BD5C-339BAC967FFB}"/>
                </a:ext>
              </a:extLst>
            </p:cNvPr>
            <p:cNvSpPr/>
            <p:nvPr/>
          </p:nvSpPr>
          <p:spPr>
            <a:xfrm>
              <a:off x="5548584" y="1825716"/>
              <a:ext cx="73279" cy="44164"/>
            </a:xfrm>
            <a:custGeom>
              <a:avLst/>
              <a:gdLst/>
              <a:ahLst/>
              <a:cxnLst/>
              <a:rect l="l" t="t" r="r" b="b"/>
              <a:pathLst>
                <a:path w="407" h="244" extrusionOk="0">
                  <a:moveTo>
                    <a:pt x="407" y="1"/>
                  </a:moveTo>
                  <a:lnTo>
                    <a:pt x="1" y="82"/>
                  </a:lnTo>
                  <a:lnTo>
                    <a:pt x="244" y="24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C78D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2873" y="1438661"/>
            <a:ext cx="3594745" cy="4051143"/>
            <a:chOff x="597385" y="1435257"/>
            <a:chExt cx="4215915" cy="4751178"/>
          </a:xfrm>
        </p:grpSpPr>
        <p:grpSp>
          <p:nvGrpSpPr>
            <p:cNvPr id="38" name="Google Shape;1399;p23">
              <a:extLst>
                <a:ext uri="{FF2B5EF4-FFF2-40B4-BE49-F238E27FC236}">
                  <a16:creationId xmlns:a16="http://schemas.microsoft.com/office/drawing/2014/main" id="{56BD52BF-4A4D-419A-BE61-D59193771226}"/>
                </a:ext>
              </a:extLst>
            </p:cNvPr>
            <p:cNvGrpSpPr/>
            <p:nvPr/>
          </p:nvGrpSpPr>
          <p:grpSpPr>
            <a:xfrm>
              <a:off x="597385" y="2465143"/>
              <a:ext cx="2261771" cy="3608167"/>
              <a:chOff x="1271218" y="1987860"/>
              <a:chExt cx="1520737" cy="2426008"/>
            </a:xfrm>
          </p:grpSpPr>
          <p:sp>
            <p:nvSpPr>
              <p:cNvPr id="39" name="Google Shape;1400;p23">
                <a:extLst>
                  <a:ext uri="{FF2B5EF4-FFF2-40B4-BE49-F238E27FC236}">
                    <a16:creationId xmlns:a16="http://schemas.microsoft.com/office/drawing/2014/main" id="{172CD343-4906-4CA5-99E7-EEE6883E7618}"/>
                  </a:ext>
                </a:extLst>
              </p:cNvPr>
              <p:cNvSpPr/>
              <p:nvPr/>
            </p:nvSpPr>
            <p:spPr>
              <a:xfrm>
                <a:off x="1569221" y="2979282"/>
                <a:ext cx="1222734" cy="143458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5979" extrusionOk="0">
                    <a:moveTo>
                      <a:pt x="2297" y="0"/>
                    </a:moveTo>
                    <a:cubicBezTo>
                      <a:pt x="2184" y="0"/>
                      <a:pt x="2071" y="11"/>
                      <a:pt x="1958" y="34"/>
                    </a:cubicBezTo>
                    <a:cubicBezTo>
                      <a:pt x="732" y="279"/>
                      <a:pt x="1" y="1800"/>
                      <a:pt x="325" y="3431"/>
                    </a:cubicBezTo>
                    <a:cubicBezTo>
                      <a:pt x="622" y="4914"/>
                      <a:pt x="1686" y="5978"/>
                      <a:pt x="2799" y="5978"/>
                    </a:cubicBezTo>
                    <a:cubicBezTo>
                      <a:pt x="2911" y="5978"/>
                      <a:pt x="3025" y="5967"/>
                      <a:pt x="3138" y="5945"/>
                    </a:cubicBezTo>
                    <a:cubicBezTo>
                      <a:pt x="4364" y="5700"/>
                      <a:pt x="5095" y="4178"/>
                      <a:pt x="4769" y="2546"/>
                    </a:cubicBezTo>
                    <a:cubicBezTo>
                      <a:pt x="4474" y="1063"/>
                      <a:pt x="3409" y="0"/>
                      <a:pt x="2297" y="0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1401;p23">
                <a:extLst>
                  <a:ext uri="{FF2B5EF4-FFF2-40B4-BE49-F238E27FC236}">
                    <a16:creationId xmlns:a16="http://schemas.microsoft.com/office/drawing/2014/main" id="{2BC8B1CE-666A-416B-85F7-FF3B747C3FBC}"/>
                  </a:ext>
                </a:extLst>
              </p:cNvPr>
              <p:cNvSpPr/>
              <p:nvPr/>
            </p:nvSpPr>
            <p:spPr>
              <a:xfrm>
                <a:off x="1271218" y="1987860"/>
                <a:ext cx="1186743" cy="79011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293" extrusionOk="0">
                    <a:moveTo>
                      <a:pt x="2299" y="1"/>
                    </a:moveTo>
                    <a:cubicBezTo>
                      <a:pt x="1922" y="614"/>
                      <a:pt x="1824" y="1316"/>
                      <a:pt x="1958" y="1898"/>
                    </a:cubicBezTo>
                    <a:cubicBezTo>
                      <a:pt x="1495" y="1766"/>
                      <a:pt x="928" y="1393"/>
                      <a:pt x="239" y="1393"/>
                    </a:cubicBezTo>
                    <a:cubicBezTo>
                      <a:pt x="161" y="1393"/>
                      <a:pt x="81" y="1397"/>
                      <a:pt x="1" y="1408"/>
                    </a:cubicBezTo>
                    <a:cubicBezTo>
                      <a:pt x="490" y="1538"/>
                      <a:pt x="1729" y="2803"/>
                      <a:pt x="1729" y="2803"/>
                    </a:cubicBezTo>
                    <a:cubicBezTo>
                      <a:pt x="1961" y="2973"/>
                      <a:pt x="2343" y="3292"/>
                      <a:pt x="2803" y="3292"/>
                    </a:cubicBezTo>
                    <a:cubicBezTo>
                      <a:pt x="2883" y="3292"/>
                      <a:pt x="2965" y="3283"/>
                      <a:pt x="3049" y="3261"/>
                    </a:cubicBezTo>
                    <a:cubicBezTo>
                      <a:pt x="3617" y="3115"/>
                      <a:pt x="4020" y="2379"/>
                      <a:pt x="4107" y="2189"/>
                    </a:cubicBezTo>
                    <a:lnTo>
                      <a:pt x="4946" y="135"/>
                    </a:lnTo>
                    <a:lnTo>
                      <a:pt x="4946" y="135"/>
                    </a:lnTo>
                    <a:cubicBezTo>
                      <a:pt x="4416" y="319"/>
                      <a:pt x="3869" y="1125"/>
                      <a:pt x="3485" y="1493"/>
                    </a:cubicBezTo>
                    <a:cubicBezTo>
                      <a:pt x="3325" y="923"/>
                      <a:pt x="2910" y="360"/>
                      <a:pt x="2299" y="1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1402;p23">
                <a:extLst>
                  <a:ext uri="{FF2B5EF4-FFF2-40B4-BE49-F238E27FC236}">
                    <a16:creationId xmlns:a16="http://schemas.microsoft.com/office/drawing/2014/main" id="{2691B78D-1C54-4712-9AE8-2841A41DE77E}"/>
                  </a:ext>
                </a:extLst>
              </p:cNvPr>
              <p:cNvSpPr/>
              <p:nvPr/>
            </p:nvSpPr>
            <p:spPr>
              <a:xfrm>
                <a:off x="1329523" y="2256350"/>
                <a:ext cx="1202339" cy="795633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3316" extrusionOk="0">
                    <a:moveTo>
                      <a:pt x="2372" y="0"/>
                    </a:moveTo>
                    <a:cubicBezTo>
                      <a:pt x="1962" y="591"/>
                      <a:pt x="1826" y="1288"/>
                      <a:pt x="1929" y="1876"/>
                    </a:cubicBezTo>
                    <a:cubicBezTo>
                      <a:pt x="1450" y="1711"/>
                      <a:pt x="872" y="1274"/>
                      <a:pt x="133" y="1274"/>
                    </a:cubicBezTo>
                    <a:cubicBezTo>
                      <a:pt x="90" y="1274"/>
                      <a:pt x="46" y="1276"/>
                      <a:pt x="1" y="1279"/>
                    </a:cubicBezTo>
                    <a:cubicBezTo>
                      <a:pt x="482" y="1435"/>
                      <a:pt x="1649" y="2766"/>
                      <a:pt x="1649" y="2766"/>
                    </a:cubicBezTo>
                    <a:cubicBezTo>
                      <a:pt x="1882" y="2957"/>
                      <a:pt x="2266" y="3316"/>
                      <a:pt x="2751" y="3316"/>
                    </a:cubicBezTo>
                    <a:cubicBezTo>
                      <a:pt x="2813" y="3316"/>
                      <a:pt x="2876" y="3310"/>
                      <a:pt x="2941" y="3297"/>
                    </a:cubicBezTo>
                    <a:cubicBezTo>
                      <a:pt x="3518" y="3182"/>
                      <a:pt x="3959" y="2470"/>
                      <a:pt x="4058" y="2285"/>
                    </a:cubicBezTo>
                    <a:lnTo>
                      <a:pt x="5010" y="280"/>
                    </a:lnTo>
                    <a:lnTo>
                      <a:pt x="5010" y="280"/>
                    </a:lnTo>
                    <a:cubicBezTo>
                      <a:pt x="4472" y="435"/>
                      <a:pt x="3878" y="1209"/>
                      <a:pt x="3476" y="1555"/>
                    </a:cubicBezTo>
                    <a:cubicBezTo>
                      <a:pt x="3346" y="978"/>
                      <a:pt x="2964" y="393"/>
                      <a:pt x="2372" y="0"/>
                    </a:cubicBezTo>
                    <a:close/>
                  </a:path>
                </a:pathLst>
              </a:custGeom>
              <a:solidFill>
                <a:srgbClr val="C0D8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403;p23">
                <a:extLst>
                  <a:ext uri="{FF2B5EF4-FFF2-40B4-BE49-F238E27FC236}">
                    <a16:creationId xmlns:a16="http://schemas.microsoft.com/office/drawing/2014/main" id="{FBDDEA96-6665-4A85-A377-0D566B45F9BC}"/>
                  </a:ext>
                </a:extLst>
              </p:cNvPr>
              <p:cNvSpPr/>
              <p:nvPr/>
            </p:nvSpPr>
            <p:spPr>
              <a:xfrm>
                <a:off x="1380869" y="2511883"/>
                <a:ext cx="1202099" cy="663667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766" extrusionOk="0">
                    <a:moveTo>
                      <a:pt x="2371" y="0"/>
                    </a:moveTo>
                    <a:cubicBezTo>
                      <a:pt x="1961" y="591"/>
                      <a:pt x="1826" y="1287"/>
                      <a:pt x="1928" y="1876"/>
                    </a:cubicBezTo>
                    <a:cubicBezTo>
                      <a:pt x="1448" y="1710"/>
                      <a:pt x="871" y="1274"/>
                      <a:pt x="133" y="1274"/>
                    </a:cubicBezTo>
                    <a:cubicBezTo>
                      <a:pt x="89" y="1274"/>
                      <a:pt x="45" y="1275"/>
                      <a:pt x="0" y="1279"/>
                    </a:cubicBezTo>
                    <a:cubicBezTo>
                      <a:pt x="482" y="1435"/>
                      <a:pt x="1649" y="2765"/>
                      <a:pt x="1649" y="2765"/>
                    </a:cubicBezTo>
                    <a:cubicBezTo>
                      <a:pt x="1695" y="2543"/>
                      <a:pt x="3128" y="2222"/>
                      <a:pt x="3766" y="2222"/>
                    </a:cubicBezTo>
                    <a:cubicBezTo>
                      <a:pt x="3920" y="2222"/>
                      <a:pt x="4028" y="2241"/>
                      <a:pt x="4058" y="2284"/>
                    </a:cubicBezTo>
                    <a:lnTo>
                      <a:pt x="5010" y="280"/>
                    </a:lnTo>
                    <a:lnTo>
                      <a:pt x="5010" y="280"/>
                    </a:lnTo>
                    <a:cubicBezTo>
                      <a:pt x="4468" y="434"/>
                      <a:pt x="3877" y="1209"/>
                      <a:pt x="3476" y="1555"/>
                    </a:cubicBezTo>
                    <a:cubicBezTo>
                      <a:pt x="3346" y="978"/>
                      <a:pt x="2964" y="393"/>
                      <a:pt x="2371" y="0"/>
                    </a:cubicBezTo>
                    <a:close/>
                  </a:path>
                </a:pathLst>
              </a:custGeom>
              <a:solidFill>
                <a:srgbClr val="E9FA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404;p23">
                <a:extLst>
                  <a:ext uri="{FF2B5EF4-FFF2-40B4-BE49-F238E27FC236}">
                    <a16:creationId xmlns:a16="http://schemas.microsoft.com/office/drawing/2014/main" id="{74704130-DD0A-4E20-916B-496B0F27094D}"/>
                  </a:ext>
                </a:extLst>
              </p:cNvPr>
              <p:cNvSpPr/>
              <p:nvPr/>
            </p:nvSpPr>
            <p:spPr>
              <a:xfrm>
                <a:off x="1569221" y="2979282"/>
                <a:ext cx="1222734" cy="143458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5979" extrusionOk="0">
                    <a:moveTo>
                      <a:pt x="2297" y="0"/>
                    </a:moveTo>
                    <a:cubicBezTo>
                      <a:pt x="2184" y="0"/>
                      <a:pt x="2071" y="11"/>
                      <a:pt x="1958" y="34"/>
                    </a:cubicBezTo>
                    <a:cubicBezTo>
                      <a:pt x="732" y="279"/>
                      <a:pt x="1" y="1800"/>
                      <a:pt x="325" y="3431"/>
                    </a:cubicBezTo>
                    <a:cubicBezTo>
                      <a:pt x="622" y="4914"/>
                      <a:pt x="1686" y="5978"/>
                      <a:pt x="2799" y="5978"/>
                    </a:cubicBezTo>
                    <a:cubicBezTo>
                      <a:pt x="2911" y="5978"/>
                      <a:pt x="3025" y="5967"/>
                      <a:pt x="3138" y="5945"/>
                    </a:cubicBezTo>
                    <a:cubicBezTo>
                      <a:pt x="4364" y="5700"/>
                      <a:pt x="5095" y="4178"/>
                      <a:pt x="4769" y="2546"/>
                    </a:cubicBezTo>
                    <a:cubicBezTo>
                      <a:pt x="4474" y="1063"/>
                      <a:pt x="3409" y="0"/>
                      <a:pt x="2297" y="0"/>
                    </a:cubicBezTo>
                    <a:close/>
                  </a:path>
                </a:pathLst>
              </a:custGeom>
              <a:solidFill>
                <a:srgbClr val="F2BC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405;p23">
                <a:extLst>
                  <a:ext uri="{FF2B5EF4-FFF2-40B4-BE49-F238E27FC236}">
                    <a16:creationId xmlns:a16="http://schemas.microsoft.com/office/drawing/2014/main" id="{6A436303-375C-40F4-B57D-F3C8D2FCC0F6}"/>
                  </a:ext>
                </a:extLst>
              </p:cNvPr>
              <p:cNvSpPr/>
              <p:nvPr/>
            </p:nvSpPr>
            <p:spPr>
              <a:xfrm>
                <a:off x="1702626" y="3601680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1" y="0"/>
                    </a:moveTo>
                    <a:lnTo>
                      <a:pt x="0" y="219"/>
                    </a:lnTo>
                    <a:lnTo>
                      <a:pt x="655" y="655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406;p23">
                <a:extLst>
                  <a:ext uri="{FF2B5EF4-FFF2-40B4-BE49-F238E27FC236}">
                    <a16:creationId xmlns:a16="http://schemas.microsoft.com/office/drawing/2014/main" id="{7ECF7F5B-90BF-450C-A72D-56879359EF87}"/>
                  </a:ext>
                </a:extLst>
              </p:cNvPr>
              <p:cNvSpPr/>
              <p:nvPr/>
            </p:nvSpPr>
            <p:spPr>
              <a:xfrm>
                <a:off x="2023184" y="3537856"/>
                <a:ext cx="261775" cy="156919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54" extrusionOk="0">
                    <a:moveTo>
                      <a:pt x="1091" y="0"/>
                    </a:moveTo>
                    <a:lnTo>
                      <a:pt x="0" y="218"/>
                    </a:lnTo>
                    <a:lnTo>
                      <a:pt x="655" y="654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407;p23">
                <a:extLst>
                  <a:ext uri="{FF2B5EF4-FFF2-40B4-BE49-F238E27FC236}">
                    <a16:creationId xmlns:a16="http://schemas.microsoft.com/office/drawing/2014/main" id="{78EE15E1-C246-41AC-A590-A3A8AD755DA7}"/>
                  </a:ext>
                </a:extLst>
              </p:cNvPr>
              <p:cNvSpPr/>
              <p:nvPr/>
            </p:nvSpPr>
            <p:spPr>
              <a:xfrm>
                <a:off x="1938965" y="3114847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1" y="1"/>
                    </a:moveTo>
                    <a:lnTo>
                      <a:pt x="0" y="218"/>
                    </a:lnTo>
                    <a:lnTo>
                      <a:pt x="653" y="655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408;p23">
                <a:extLst>
                  <a:ext uri="{FF2B5EF4-FFF2-40B4-BE49-F238E27FC236}">
                    <a16:creationId xmlns:a16="http://schemas.microsoft.com/office/drawing/2014/main" id="{E14E4DB9-D455-4D1D-94C8-EF75073FEC55}"/>
                  </a:ext>
                </a:extLst>
              </p:cNvPr>
              <p:cNvSpPr/>
              <p:nvPr/>
            </p:nvSpPr>
            <p:spPr>
              <a:xfrm>
                <a:off x="1720142" y="3175311"/>
                <a:ext cx="178275" cy="107012"/>
              </a:xfrm>
              <a:custGeom>
                <a:avLst/>
                <a:gdLst/>
                <a:ahLst/>
                <a:cxnLst/>
                <a:rect l="l" t="t" r="r" b="b"/>
                <a:pathLst>
                  <a:path w="743" h="446" extrusionOk="0">
                    <a:moveTo>
                      <a:pt x="742" y="0"/>
                    </a:moveTo>
                    <a:lnTo>
                      <a:pt x="0" y="148"/>
                    </a:lnTo>
                    <a:lnTo>
                      <a:pt x="445" y="445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409;p23">
                <a:extLst>
                  <a:ext uri="{FF2B5EF4-FFF2-40B4-BE49-F238E27FC236}">
                    <a16:creationId xmlns:a16="http://schemas.microsoft.com/office/drawing/2014/main" id="{F6675019-7ED5-4130-8A55-49847051BAE7}"/>
                  </a:ext>
                </a:extLst>
              </p:cNvPr>
              <p:cNvSpPr/>
              <p:nvPr/>
            </p:nvSpPr>
            <p:spPr>
              <a:xfrm>
                <a:off x="1903455" y="3771556"/>
                <a:ext cx="26153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656" extrusionOk="0">
                    <a:moveTo>
                      <a:pt x="1090" y="1"/>
                    </a:moveTo>
                    <a:lnTo>
                      <a:pt x="1" y="218"/>
                    </a:lnTo>
                    <a:lnTo>
                      <a:pt x="654" y="656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410;p23">
                <a:extLst>
                  <a:ext uri="{FF2B5EF4-FFF2-40B4-BE49-F238E27FC236}">
                    <a16:creationId xmlns:a16="http://schemas.microsoft.com/office/drawing/2014/main" id="{D166B7FE-4F47-45F2-AF02-57B3E5A89945}"/>
                  </a:ext>
                </a:extLst>
              </p:cNvPr>
              <p:cNvSpPr/>
              <p:nvPr/>
            </p:nvSpPr>
            <p:spPr>
              <a:xfrm>
                <a:off x="1661357" y="3830100"/>
                <a:ext cx="212827" cy="127167"/>
              </a:xfrm>
              <a:custGeom>
                <a:avLst/>
                <a:gdLst/>
                <a:ahLst/>
                <a:cxnLst/>
                <a:rect l="l" t="t" r="r" b="b"/>
                <a:pathLst>
                  <a:path w="887" h="530" extrusionOk="0">
                    <a:moveTo>
                      <a:pt x="886" y="0"/>
                    </a:moveTo>
                    <a:lnTo>
                      <a:pt x="0" y="175"/>
                    </a:lnTo>
                    <a:lnTo>
                      <a:pt x="532" y="530"/>
                    </a:lnTo>
                    <a:lnTo>
                      <a:pt x="886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411;p23">
                <a:extLst>
                  <a:ext uri="{FF2B5EF4-FFF2-40B4-BE49-F238E27FC236}">
                    <a16:creationId xmlns:a16="http://schemas.microsoft.com/office/drawing/2014/main" id="{BA324F79-C56A-4B9A-9CD3-8D7F55C125C6}"/>
                  </a:ext>
                </a:extLst>
              </p:cNvPr>
              <p:cNvSpPr/>
              <p:nvPr/>
            </p:nvSpPr>
            <p:spPr>
              <a:xfrm>
                <a:off x="1848989" y="3346866"/>
                <a:ext cx="264414" cy="158599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61" extrusionOk="0">
                    <a:moveTo>
                      <a:pt x="1101" y="1"/>
                    </a:moveTo>
                    <a:lnTo>
                      <a:pt x="0" y="220"/>
                    </a:lnTo>
                    <a:lnTo>
                      <a:pt x="662" y="661"/>
                    </a:lnTo>
                    <a:lnTo>
                      <a:pt x="110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412;p23">
                <a:extLst>
                  <a:ext uri="{FF2B5EF4-FFF2-40B4-BE49-F238E27FC236}">
                    <a16:creationId xmlns:a16="http://schemas.microsoft.com/office/drawing/2014/main" id="{C87E5A54-9288-45BC-9B59-B9B317613EC0}"/>
                  </a:ext>
                </a:extLst>
              </p:cNvPr>
              <p:cNvSpPr/>
              <p:nvPr/>
            </p:nvSpPr>
            <p:spPr>
              <a:xfrm>
                <a:off x="2217780" y="3714406"/>
                <a:ext cx="26153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656" extrusionOk="0">
                    <a:moveTo>
                      <a:pt x="1090" y="1"/>
                    </a:moveTo>
                    <a:lnTo>
                      <a:pt x="1" y="218"/>
                    </a:lnTo>
                    <a:lnTo>
                      <a:pt x="654" y="656"/>
                    </a:lnTo>
                    <a:lnTo>
                      <a:pt x="109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1413;p23">
                <a:extLst>
                  <a:ext uri="{FF2B5EF4-FFF2-40B4-BE49-F238E27FC236}">
                    <a16:creationId xmlns:a16="http://schemas.microsoft.com/office/drawing/2014/main" id="{E9F31DF5-F5F8-4F9E-B388-5B661015369B}"/>
                  </a:ext>
                </a:extLst>
              </p:cNvPr>
              <p:cNvSpPr/>
              <p:nvPr/>
            </p:nvSpPr>
            <p:spPr>
              <a:xfrm>
                <a:off x="1646241" y="3399412"/>
                <a:ext cx="204189" cy="122368"/>
              </a:xfrm>
              <a:custGeom>
                <a:avLst/>
                <a:gdLst/>
                <a:ahLst/>
                <a:cxnLst/>
                <a:rect l="l" t="t" r="r" b="b"/>
                <a:pathLst>
                  <a:path w="851" h="510" extrusionOk="0">
                    <a:moveTo>
                      <a:pt x="850" y="1"/>
                    </a:moveTo>
                    <a:lnTo>
                      <a:pt x="1" y="169"/>
                    </a:lnTo>
                    <a:lnTo>
                      <a:pt x="510" y="510"/>
                    </a:lnTo>
                    <a:lnTo>
                      <a:pt x="850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1414;p23">
                <a:extLst>
                  <a:ext uri="{FF2B5EF4-FFF2-40B4-BE49-F238E27FC236}">
                    <a16:creationId xmlns:a16="http://schemas.microsoft.com/office/drawing/2014/main" id="{D9A60578-391F-47EF-8EA5-4561ABB07A34}"/>
                  </a:ext>
                </a:extLst>
              </p:cNvPr>
              <p:cNvSpPr/>
              <p:nvPr/>
            </p:nvSpPr>
            <p:spPr>
              <a:xfrm>
                <a:off x="2114840" y="3294080"/>
                <a:ext cx="264414" cy="158599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61" extrusionOk="0">
                    <a:moveTo>
                      <a:pt x="1102" y="0"/>
                    </a:moveTo>
                    <a:lnTo>
                      <a:pt x="0" y="219"/>
                    </a:lnTo>
                    <a:lnTo>
                      <a:pt x="660" y="660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1415;p23">
                <a:extLst>
                  <a:ext uri="{FF2B5EF4-FFF2-40B4-BE49-F238E27FC236}">
                    <a16:creationId xmlns:a16="http://schemas.microsoft.com/office/drawing/2014/main" id="{AA55B666-A6D5-4682-8D6B-DD7A3382360F}"/>
                  </a:ext>
                </a:extLst>
              </p:cNvPr>
              <p:cNvSpPr/>
              <p:nvPr/>
            </p:nvSpPr>
            <p:spPr>
              <a:xfrm>
                <a:off x="1775568" y="3994938"/>
                <a:ext cx="262014" cy="15691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4" extrusionOk="0">
                    <a:moveTo>
                      <a:pt x="1091" y="1"/>
                    </a:moveTo>
                    <a:lnTo>
                      <a:pt x="0" y="218"/>
                    </a:lnTo>
                    <a:lnTo>
                      <a:pt x="653" y="65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416;p23">
                <a:extLst>
                  <a:ext uri="{FF2B5EF4-FFF2-40B4-BE49-F238E27FC236}">
                    <a16:creationId xmlns:a16="http://schemas.microsoft.com/office/drawing/2014/main" id="{DDA8A3A1-92F1-4E8E-ADBF-E08238243EBA}"/>
                  </a:ext>
                </a:extLst>
              </p:cNvPr>
              <p:cNvSpPr/>
              <p:nvPr/>
            </p:nvSpPr>
            <p:spPr>
              <a:xfrm>
                <a:off x="2096125" y="3930874"/>
                <a:ext cx="261775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56" extrusionOk="0">
                    <a:moveTo>
                      <a:pt x="1091" y="0"/>
                    </a:moveTo>
                    <a:lnTo>
                      <a:pt x="0" y="218"/>
                    </a:lnTo>
                    <a:lnTo>
                      <a:pt x="655" y="655"/>
                    </a:lnTo>
                    <a:lnTo>
                      <a:pt x="1091" y="0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417;p23">
                <a:extLst>
                  <a:ext uri="{FF2B5EF4-FFF2-40B4-BE49-F238E27FC236}">
                    <a16:creationId xmlns:a16="http://schemas.microsoft.com/office/drawing/2014/main" id="{47F1B455-9C6B-45DC-9F0C-2038FC79BBC7}"/>
                  </a:ext>
                </a:extLst>
              </p:cNvPr>
              <p:cNvSpPr/>
              <p:nvPr/>
            </p:nvSpPr>
            <p:spPr>
              <a:xfrm>
                <a:off x="1975916" y="4164573"/>
                <a:ext cx="262014" cy="157399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6" extrusionOk="0">
                    <a:moveTo>
                      <a:pt x="1092" y="1"/>
                    </a:moveTo>
                    <a:lnTo>
                      <a:pt x="1" y="220"/>
                    </a:lnTo>
                    <a:lnTo>
                      <a:pt x="656" y="656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rgbClr val="C78D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1440;p23">
              <a:extLst>
                <a:ext uri="{FF2B5EF4-FFF2-40B4-BE49-F238E27FC236}">
                  <a16:creationId xmlns:a16="http://schemas.microsoft.com/office/drawing/2014/main" id="{DDFA0A5B-1F15-4CC5-8F7E-C2B6F23D3630}"/>
                </a:ext>
              </a:extLst>
            </p:cNvPr>
            <p:cNvGrpSpPr/>
            <p:nvPr/>
          </p:nvGrpSpPr>
          <p:grpSpPr>
            <a:xfrm>
              <a:off x="1888136" y="1435257"/>
              <a:ext cx="2173274" cy="4721559"/>
              <a:chOff x="2139074" y="1295400"/>
              <a:chExt cx="1461235" cy="3174614"/>
            </a:xfrm>
          </p:grpSpPr>
          <p:sp>
            <p:nvSpPr>
              <p:cNvPr id="80" name="Google Shape;1441;p23">
                <a:extLst>
                  <a:ext uri="{FF2B5EF4-FFF2-40B4-BE49-F238E27FC236}">
                    <a16:creationId xmlns:a16="http://schemas.microsoft.com/office/drawing/2014/main" id="{CA44B1AD-0ED6-4155-AB64-8280726A4FA7}"/>
                  </a:ext>
                </a:extLst>
              </p:cNvPr>
              <p:cNvSpPr/>
              <p:nvPr/>
            </p:nvSpPr>
            <p:spPr>
              <a:xfrm>
                <a:off x="2798184" y="215101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25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442;p23">
                <a:extLst>
                  <a:ext uri="{FF2B5EF4-FFF2-40B4-BE49-F238E27FC236}">
                    <a16:creationId xmlns:a16="http://schemas.microsoft.com/office/drawing/2014/main" id="{4CDB3688-F9B1-4B2E-B455-DA6F5E5A100F}"/>
                  </a:ext>
                </a:extLst>
              </p:cNvPr>
              <p:cNvSpPr/>
              <p:nvPr/>
            </p:nvSpPr>
            <p:spPr>
              <a:xfrm>
                <a:off x="2798184" y="2534198"/>
                <a:ext cx="155481" cy="32415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1" extrusionOk="0">
                    <a:moveTo>
                      <a:pt x="647" y="1"/>
                    </a:moveTo>
                    <a:lnTo>
                      <a:pt x="1" y="378"/>
                    </a:lnTo>
                    <a:lnTo>
                      <a:pt x="1" y="1351"/>
                    </a:lnTo>
                    <a:lnTo>
                      <a:pt x="647" y="974"/>
                    </a:lnTo>
                    <a:lnTo>
                      <a:pt x="647" y="1"/>
                    </a:lnTo>
                    <a:close/>
                  </a:path>
                </a:pathLst>
              </a:custGeom>
              <a:solidFill>
                <a:srgbClr val="E25F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443;p23">
                <a:extLst>
                  <a:ext uri="{FF2B5EF4-FFF2-40B4-BE49-F238E27FC236}">
                    <a16:creationId xmlns:a16="http://schemas.microsoft.com/office/drawing/2014/main" id="{5A80980D-2BF3-402E-B6CC-DC15D7B8DAE2}"/>
                  </a:ext>
                </a:extLst>
              </p:cNvPr>
              <p:cNvSpPr/>
              <p:nvPr/>
            </p:nvSpPr>
            <p:spPr>
              <a:xfrm>
                <a:off x="2798184" y="1295400"/>
                <a:ext cx="155481" cy="164957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875" extrusionOk="0">
                    <a:moveTo>
                      <a:pt x="1" y="0"/>
                    </a:moveTo>
                    <a:lnTo>
                      <a:pt x="1" y="6875"/>
                    </a:lnTo>
                    <a:lnTo>
                      <a:pt x="647" y="6875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444;p23">
                <a:extLst>
                  <a:ext uri="{FF2B5EF4-FFF2-40B4-BE49-F238E27FC236}">
                    <a16:creationId xmlns:a16="http://schemas.microsoft.com/office/drawing/2014/main" id="{15DAB08A-B213-4B21-BDE5-2BD0E4BCB9D7}"/>
                  </a:ext>
                </a:extLst>
              </p:cNvPr>
              <p:cNvSpPr/>
              <p:nvPr/>
            </p:nvSpPr>
            <p:spPr>
              <a:xfrm>
                <a:off x="2198099" y="2825962"/>
                <a:ext cx="1356141" cy="1644052"/>
              </a:xfrm>
              <a:custGeom>
                <a:avLst/>
                <a:gdLst/>
                <a:ahLst/>
                <a:cxnLst/>
                <a:rect l="l" t="t" r="r" b="b"/>
                <a:pathLst>
                  <a:path w="5652" h="6852" extrusionOk="0">
                    <a:moveTo>
                      <a:pt x="1" y="1"/>
                    </a:moveTo>
                    <a:lnTo>
                      <a:pt x="1060" y="6851"/>
                    </a:lnTo>
                    <a:lnTo>
                      <a:pt x="4592" y="6851"/>
                    </a:lnTo>
                    <a:lnTo>
                      <a:pt x="5651" y="1"/>
                    </a:ln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445;p23">
                <a:extLst>
                  <a:ext uri="{FF2B5EF4-FFF2-40B4-BE49-F238E27FC236}">
                    <a16:creationId xmlns:a16="http://schemas.microsoft.com/office/drawing/2014/main" id="{B5E7D1B1-AF59-4819-BB56-12A9B8AB9EFD}"/>
                  </a:ext>
                </a:extLst>
              </p:cNvPr>
              <p:cNvSpPr/>
              <p:nvPr/>
            </p:nvSpPr>
            <p:spPr>
              <a:xfrm>
                <a:off x="2330784" y="2986960"/>
                <a:ext cx="1090527" cy="1322056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5510" extrusionOk="0">
                    <a:moveTo>
                      <a:pt x="0" y="0"/>
                    </a:moveTo>
                    <a:lnTo>
                      <a:pt x="853" y="5510"/>
                    </a:lnTo>
                    <a:lnTo>
                      <a:pt x="3693" y="5510"/>
                    </a:lnTo>
                    <a:lnTo>
                      <a:pt x="4544" y="0"/>
                    </a:ln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446;p23">
                <a:extLst>
                  <a:ext uri="{FF2B5EF4-FFF2-40B4-BE49-F238E27FC236}">
                    <a16:creationId xmlns:a16="http://schemas.microsoft.com/office/drawing/2014/main" id="{13CD9B0C-55FB-41BC-B046-22696CF3AC41}"/>
                  </a:ext>
                </a:extLst>
              </p:cNvPr>
              <p:cNvSpPr/>
              <p:nvPr/>
            </p:nvSpPr>
            <p:spPr>
              <a:xfrm>
                <a:off x="2242247" y="2096791"/>
                <a:ext cx="1267363" cy="615200"/>
              </a:xfrm>
              <a:custGeom>
                <a:avLst/>
                <a:gdLst/>
                <a:ahLst/>
                <a:cxnLst/>
                <a:rect l="l" t="t" r="r" b="b"/>
                <a:pathLst>
                  <a:path w="5282" h="2564" extrusionOk="0">
                    <a:moveTo>
                      <a:pt x="1964" y="0"/>
                    </a:moveTo>
                    <a:cubicBezTo>
                      <a:pt x="807" y="308"/>
                      <a:pt x="1" y="1355"/>
                      <a:pt x="1" y="2553"/>
                    </a:cubicBezTo>
                    <a:lnTo>
                      <a:pt x="1" y="2564"/>
                    </a:lnTo>
                    <a:lnTo>
                      <a:pt x="5281" y="2564"/>
                    </a:lnTo>
                    <a:lnTo>
                      <a:pt x="5281" y="2553"/>
                    </a:lnTo>
                    <a:cubicBezTo>
                      <a:pt x="5281" y="1357"/>
                      <a:pt x="4477" y="309"/>
                      <a:pt x="3320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447;p23">
                <a:extLst>
                  <a:ext uri="{FF2B5EF4-FFF2-40B4-BE49-F238E27FC236}">
                    <a16:creationId xmlns:a16="http://schemas.microsoft.com/office/drawing/2014/main" id="{1E4F4E95-4536-4FE1-A5E9-7DC678FECB82}"/>
                  </a:ext>
                </a:extLst>
              </p:cNvPr>
              <p:cNvSpPr/>
              <p:nvPr/>
            </p:nvSpPr>
            <p:spPr>
              <a:xfrm>
                <a:off x="2139074" y="2665204"/>
                <a:ext cx="1461235" cy="254334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1060" extrusionOk="0">
                    <a:moveTo>
                      <a:pt x="61" y="0"/>
                    </a:moveTo>
                    <a:cubicBezTo>
                      <a:pt x="28" y="0"/>
                      <a:pt x="0" y="28"/>
                      <a:pt x="0" y="63"/>
                    </a:cubicBezTo>
                    <a:lnTo>
                      <a:pt x="0" y="997"/>
                    </a:lnTo>
                    <a:cubicBezTo>
                      <a:pt x="0" y="1032"/>
                      <a:pt x="28" y="1060"/>
                      <a:pt x="61" y="1060"/>
                    </a:cubicBezTo>
                    <a:lnTo>
                      <a:pt x="6027" y="1060"/>
                    </a:lnTo>
                    <a:cubicBezTo>
                      <a:pt x="6062" y="1060"/>
                      <a:pt x="6090" y="1032"/>
                      <a:pt x="6090" y="997"/>
                    </a:cubicBezTo>
                    <a:lnTo>
                      <a:pt x="6090" y="63"/>
                    </a:lnTo>
                    <a:cubicBezTo>
                      <a:pt x="6090" y="28"/>
                      <a:pt x="6062" y="0"/>
                      <a:pt x="6027" y="0"/>
                    </a:cubicBezTo>
                    <a:close/>
                  </a:path>
                </a:pathLst>
              </a:custGeom>
              <a:solidFill>
                <a:srgbClr val="AEF2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448;p23">
                <a:extLst>
                  <a:ext uri="{FF2B5EF4-FFF2-40B4-BE49-F238E27FC236}">
                    <a16:creationId xmlns:a16="http://schemas.microsoft.com/office/drawing/2014/main" id="{32CDC3CE-7A77-4227-9206-7274DD523F9B}"/>
                  </a:ext>
                </a:extLst>
              </p:cNvPr>
              <p:cNvSpPr/>
              <p:nvPr/>
            </p:nvSpPr>
            <p:spPr>
              <a:xfrm>
                <a:off x="2913354" y="2736945"/>
                <a:ext cx="15812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760" extrusionOk="0">
                    <a:moveTo>
                      <a:pt x="329" y="0"/>
                    </a:moveTo>
                    <a:cubicBezTo>
                      <a:pt x="148" y="0"/>
                      <a:pt x="0" y="148"/>
                      <a:pt x="0" y="330"/>
                    </a:cubicBezTo>
                    <a:lnTo>
                      <a:pt x="0" y="759"/>
                    </a:lnTo>
                    <a:lnTo>
                      <a:pt x="659" y="759"/>
                    </a:lnTo>
                    <a:lnTo>
                      <a:pt x="659" y="330"/>
                    </a:lnTo>
                    <a:cubicBezTo>
                      <a:pt x="659" y="148"/>
                      <a:pt x="511" y="0"/>
                      <a:pt x="329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449;p23">
                <a:extLst>
                  <a:ext uri="{FF2B5EF4-FFF2-40B4-BE49-F238E27FC236}">
                    <a16:creationId xmlns:a16="http://schemas.microsoft.com/office/drawing/2014/main" id="{FCDDDB3D-6AD7-4F92-9A94-415F9A5F99CF}"/>
                  </a:ext>
                </a:extLst>
              </p:cNvPr>
              <p:cNvSpPr/>
              <p:nvPr/>
            </p:nvSpPr>
            <p:spPr>
              <a:xfrm>
                <a:off x="2430599" y="2736945"/>
                <a:ext cx="15860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60" extrusionOk="0">
                    <a:moveTo>
                      <a:pt x="331" y="0"/>
                    </a:moveTo>
                    <a:cubicBezTo>
                      <a:pt x="149" y="0"/>
                      <a:pt x="1" y="148"/>
                      <a:pt x="1" y="330"/>
                    </a:cubicBezTo>
                    <a:lnTo>
                      <a:pt x="1" y="759"/>
                    </a:lnTo>
                    <a:lnTo>
                      <a:pt x="661" y="759"/>
                    </a:lnTo>
                    <a:lnTo>
                      <a:pt x="661" y="330"/>
                    </a:lnTo>
                    <a:cubicBezTo>
                      <a:pt x="661" y="148"/>
                      <a:pt x="513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450;p23">
                <a:extLst>
                  <a:ext uri="{FF2B5EF4-FFF2-40B4-BE49-F238E27FC236}">
                    <a16:creationId xmlns:a16="http://schemas.microsoft.com/office/drawing/2014/main" id="{F1A73255-DC2E-4351-955C-1D5A0F1678B9}"/>
                  </a:ext>
                </a:extLst>
              </p:cNvPr>
              <p:cNvSpPr/>
              <p:nvPr/>
            </p:nvSpPr>
            <p:spPr>
              <a:xfrm>
                <a:off x="2671976" y="2738624"/>
                <a:ext cx="158600" cy="18067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53" extrusionOk="0">
                    <a:moveTo>
                      <a:pt x="331" y="0"/>
                    </a:moveTo>
                    <a:cubicBezTo>
                      <a:pt x="152" y="0"/>
                      <a:pt x="6" y="144"/>
                      <a:pt x="1" y="323"/>
                    </a:cubicBezTo>
                    <a:lnTo>
                      <a:pt x="1" y="752"/>
                    </a:lnTo>
                    <a:lnTo>
                      <a:pt x="661" y="752"/>
                    </a:lnTo>
                    <a:lnTo>
                      <a:pt x="661" y="323"/>
                    </a:lnTo>
                    <a:cubicBezTo>
                      <a:pt x="655" y="144"/>
                      <a:pt x="510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1451;p23">
                <a:extLst>
                  <a:ext uri="{FF2B5EF4-FFF2-40B4-BE49-F238E27FC236}">
                    <a16:creationId xmlns:a16="http://schemas.microsoft.com/office/drawing/2014/main" id="{971FA1E7-B4A5-4D25-B4E0-C2CC48EBD1B8}"/>
                  </a:ext>
                </a:extLst>
              </p:cNvPr>
              <p:cNvSpPr/>
              <p:nvPr/>
            </p:nvSpPr>
            <p:spPr>
              <a:xfrm>
                <a:off x="3154252" y="2738624"/>
                <a:ext cx="158600" cy="18067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53" extrusionOk="0">
                    <a:moveTo>
                      <a:pt x="330" y="0"/>
                    </a:moveTo>
                    <a:cubicBezTo>
                      <a:pt x="151" y="0"/>
                      <a:pt x="6" y="144"/>
                      <a:pt x="0" y="323"/>
                    </a:cubicBezTo>
                    <a:lnTo>
                      <a:pt x="0" y="752"/>
                    </a:lnTo>
                    <a:lnTo>
                      <a:pt x="660" y="752"/>
                    </a:lnTo>
                    <a:lnTo>
                      <a:pt x="660" y="323"/>
                    </a:lnTo>
                    <a:cubicBezTo>
                      <a:pt x="655" y="144"/>
                      <a:pt x="509" y="0"/>
                      <a:pt x="330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1452;p23">
                <a:extLst>
                  <a:ext uri="{FF2B5EF4-FFF2-40B4-BE49-F238E27FC236}">
                    <a16:creationId xmlns:a16="http://schemas.microsoft.com/office/drawing/2014/main" id="{21295C3A-4538-45BE-9269-5E993FE39CBC}"/>
                  </a:ext>
                </a:extLst>
              </p:cNvPr>
              <p:cNvSpPr/>
              <p:nvPr/>
            </p:nvSpPr>
            <p:spPr>
              <a:xfrm>
                <a:off x="3395630" y="2736945"/>
                <a:ext cx="15812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760" extrusionOk="0">
                    <a:moveTo>
                      <a:pt x="328" y="0"/>
                    </a:moveTo>
                    <a:cubicBezTo>
                      <a:pt x="146" y="0"/>
                      <a:pt x="0" y="148"/>
                      <a:pt x="0" y="330"/>
                    </a:cubicBezTo>
                    <a:lnTo>
                      <a:pt x="0" y="759"/>
                    </a:lnTo>
                    <a:lnTo>
                      <a:pt x="658" y="759"/>
                    </a:lnTo>
                    <a:lnTo>
                      <a:pt x="658" y="330"/>
                    </a:lnTo>
                    <a:cubicBezTo>
                      <a:pt x="658" y="148"/>
                      <a:pt x="511" y="0"/>
                      <a:pt x="328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1453;p23">
                <a:extLst>
                  <a:ext uri="{FF2B5EF4-FFF2-40B4-BE49-F238E27FC236}">
                    <a16:creationId xmlns:a16="http://schemas.microsoft.com/office/drawing/2014/main" id="{7D5B3E1F-C6FB-49A6-86D9-B470C9ED34DB}"/>
                  </a:ext>
                </a:extLst>
              </p:cNvPr>
              <p:cNvSpPr/>
              <p:nvPr/>
            </p:nvSpPr>
            <p:spPr>
              <a:xfrm>
                <a:off x="2798184" y="138417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1454;p23">
                <a:extLst>
                  <a:ext uri="{FF2B5EF4-FFF2-40B4-BE49-F238E27FC236}">
                    <a16:creationId xmlns:a16="http://schemas.microsoft.com/office/drawing/2014/main" id="{2212DB22-1037-42E2-902C-A630ECB7FF9E}"/>
                  </a:ext>
                </a:extLst>
              </p:cNvPr>
              <p:cNvSpPr/>
              <p:nvPr/>
            </p:nvSpPr>
            <p:spPr>
              <a:xfrm>
                <a:off x="2798184" y="1767597"/>
                <a:ext cx="155481" cy="32391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50" extrusionOk="0">
                    <a:moveTo>
                      <a:pt x="647" y="0"/>
                    </a:moveTo>
                    <a:lnTo>
                      <a:pt x="1" y="377"/>
                    </a:lnTo>
                    <a:lnTo>
                      <a:pt x="1" y="1350"/>
                    </a:lnTo>
                    <a:lnTo>
                      <a:pt x="647" y="97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455;p23">
                <a:extLst>
                  <a:ext uri="{FF2B5EF4-FFF2-40B4-BE49-F238E27FC236}">
                    <a16:creationId xmlns:a16="http://schemas.microsoft.com/office/drawing/2014/main" id="{B892314A-1E71-4CBE-8AF1-CED45549C4A5}"/>
                  </a:ext>
                </a:extLst>
              </p:cNvPr>
              <p:cNvSpPr/>
              <p:nvPr/>
            </p:nvSpPr>
            <p:spPr>
              <a:xfrm>
                <a:off x="2197624" y="2736945"/>
                <a:ext cx="158600" cy="18235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760" extrusionOk="0">
                    <a:moveTo>
                      <a:pt x="331" y="0"/>
                    </a:moveTo>
                    <a:cubicBezTo>
                      <a:pt x="149" y="0"/>
                      <a:pt x="1" y="148"/>
                      <a:pt x="1" y="330"/>
                    </a:cubicBezTo>
                    <a:lnTo>
                      <a:pt x="1" y="759"/>
                    </a:lnTo>
                    <a:lnTo>
                      <a:pt x="661" y="759"/>
                    </a:lnTo>
                    <a:lnTo>
                      <a:pt x="661" y="330"/>
                    </a:lnTo>
                    <a:cubicBezTo>
                      <a:pt x="661" y="148"/>
                      <a:pt x="513" y="0"/>
                      <a:pt x="331" y="0"/>
                    </a:cubicBezTo>
                    <a:close/>
                  </a:path>
                </a:pathLst>
              </a:custGeom>
              <a:solidFill>
                <a:srgbClr val="DFF9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1456;p23">
              <a:extLst>
                <a:ext uri="{FF2B5EF4-FFF2-40B4-BE49-F238E27FC236}">
                  <a16:creationId xmlns:a16="http://schemas.microsoft.com/office/drawing/2014/main" id="{7819094F-A876-4536-AD02-3941DE6FD573}"/>
                </a:ext>
              </a:extLst>
            </p:cNvPr>
            <p:cNvGrpSpPr/>
            <p:nvPr/>
          </p:nvGrpSpPr>
          <p:grpSpPr>
            <a:xfrm>
              <a:off x="2726034" y="4320436"/>
              <a:ext cx="2087266" cy="1857435"/>
              <a:chOff x="2702449" y="3235295"/>
              <a:chExt cx="1403406" cy="1248875"/>
            </a:xfrm>
          </p:grpSpPr>
          <p:sp>
            <p:nvSpPr>
              <p:cNvPr id="96" name="Google Shape;1457;p23">
                <a:extLst>
                  <a:ext uri="{FF2B5EF4-FFF2-40B4-BE49-F238E27FC236}">
                    <a16:creationId xmlns:a16="http://schemas.microsoft.com/office/drawing/2014/main" id="{E274EA51-E2EA-450D-B6EC-226299924A95}"/>
                  </a:ext>
                </a:extLst>
              </p:cNvPr>
              <p:cNvSpPr/>
              <p:nvPr/>
            </p:nvSpPr>
            <p:spPr>
              <a:xfrm>
                <a:off x="3476009" y="3235295"/>
                <a:ext cx="169398" cy="454442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894" extrusionOk="0">
                    <a:moveTo>
                      <a:pt x="254" y="0"/>
                    </a:moveTo>
                    <a:lnTo>
                      <a:pt x="0" y="258"/>
                    </a:lnTo>
                    <a:lnTo>
                      <a:pt x="51" y="308"/>
                    </a:lnTo>
                    <a:lnTo>
                      <a:pt x="108" y="363"/>
                    </a:lnTo>
                    <a:lnTo>
                      <a:pt x="176" y="447"/>
                    </a:lnTo>
                    <a:cubicBezTo>
                      <a:pt x="202" y="480"/>
                      <a:pt x="226" y="515"/>
                      <a:pt x="247" y="551"/>
                    </a:cubicBezTo>
                    <a:cubicBezTo>
                      <a:pt x="259" y="570"/>
                      <a:pt x="273" y="589"/>
                      <a:pt x="283" y="610"/>
                    </a:cubicBezTo>
                    <a:lnTo>
                      <a:pt x="316" y="676"/>
                    </a:lnTo>
                    <a:cubicBezTo>
                      <a:pt x="341" y="721"/>
                      <a:pt x="362" y="770"/>
                      <a:pt x="379" y="819"/>
                    </a:cubicBezTo>
                    <a:cubicBezTo>
                      <a:pt x="400" y="867"/>
                      <a:pt x="414" y="921"/>
                      <a:pt x="429" y="973"/>
                    </a:cubicBezTo>
                    <a:cubicBezTo>
                      <a:pt x="445" y="1025"/>
                      <a:pt x="454" y="1081"/>
                      <a:pt x="466" y="1133"/>
                    </a:cubicBezTo>
                    <a:cubicBezTo>
                      <a:pt x="475" y="1189"/>
                      <a:pt x="487" y="1241"/>
                      <a:pt x="490" y="1293"/>
                    </a:cubicBezTo>
                    <a:cubicBezTo>
                      <a:pt x="501" y="1388"/>
                      <a:pt x="508" y="1486"/>
                      <a:pt x="506" y="1581"/>
                    </a:cubicBezTo>
                    <a:cubicBezTo>
                      <a:pt x="506" y="1666"/>
                      <a:pt x="502" y="1737"/>
                      <a:pt x="497" y="1786"/>
                    </a:cubicBezTo>
                    <a:cubicBezTo>
                      <a:pt x="495" y="1810"/>
                      <a:pt x="494" y="1829"/>
                      <a:pt x="492" y="1842"/>
                    </a:cubicBezTo>
                    <a:cubicBezTo>
                      <a:pt x="490" y="1856"/>
                      <a:pt x="490" y="1862"/>
                      <a:pt x="490" y="1862"/>
                    </a:cubicBezTo>
                    <a:lnTo>
                      <a:pt x="633" y="1894"/>
                    </a:lnTo>
                    <a:lnTo>
                      <a:pt x="638" y="1871"/>
                    </a:lnTo>
                    <a:cubicBezTo>
                      <a:pt x="641" y="1857"/>
                      <a:pt x="646" y="1836"/>
                      <a:pt x="652" y="1810"/>
                    </a:cubicBezTo>
                    <a:cubicBezTo>
                      <a:pt x="662" y="1758"/>
                      <a:pt x="676" y="1684"/>
                      <a:pt x="686" y="1593"/>
                    </a:cubicBezTo>
                    <a:cubicBezTo>
                      <a:pt x="699" y="1491"/>
                      <a:pt x="704" y="1387"/>
                      <a:pt x="704" y="1282"/>
                    </a:cubicBezTo>
                    <a:cubicBezTo>
                      <a:pt x="706" y="1225"/>
                      <a:pt x="700" y="1166"/>
                      <a:pt x="699" y="1105"/>
                    </a:cubicBezTo>
                    <a:cubicBezTo>
                      <a:pt x="692" y="1044"/>
                      <a:pt x="686" y="984"/>
                      <a:pt x="678" y="921"/>
                    </a:cubicBezTo>
                    <a:cubicBezTo>
                      <a:pt x="667" y="860"/>
                      <a:pt x="655" y="799"/>
                      <a:pt x="640" y="739"/>
                    </a:cubicBezTo>
                    <a:cubicBezTo>
                      <a:pt x="626" y="680"/>
                      <a:pt x="608" y="621"/>
                      <a:pt x="587" y="563"/>
                    </a:cubicBezTo>
                    <a:cubicBezTo>
                      <a:pt x="577" y="535"/>
                      <a:pt x="567" y="508"/>
                      <a:pt x="556" y="480"/>
                    </a:cubicBezTo>
                    <a:cubicBezTo>
                      <a:pt x="546" y="454"/>
                      <a:pt x="534" y="429"/>
                      <a:pt x="521" y="403"/>
                    </a:cubicBezTo>
                    <a:cubicBezTo>
                      <a:pt x="501" y="357"/>
                      <a:pt x="476" y="310"/>
                      <a:pt x="447" y="264"/>
                    </a:cubicBezTo>
                    <a:lnTo>
                      <a:pt x="376" y="152"/>
                    </a:lnTo>
                    <a:lnTo>
                      <a:pt x="311" y="72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7C43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458;p23">
                <a:extLst>
                  <a:ext uri="{FF2B5EF4-FFF2-40B4-BE49-F238E27FC236}">
                    <a16:creationId xmlns:a16="http://schemas.microsoft.com/office/drawing/2014/main" id="{BA3F976E-E0D2-4A04-8508-4410818CAF81}"/>
                  </a:ext>
                </a:extLst>
              </p:cNvPr>
              <p:cNvSpPr/>
              <p:nvPr/>
            </p:nvSpPr>
            <p:spPr>
              <a:xfrm>
                <a:off x="3122580" y="3608398"/>
                <a:ext cx="983274" cy="875772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650" extrusionOk="0">
                    <a:moveTo>
                      <a:pt x="2845" y="0"/>
                    </a:moveTo>
                    <a:cubicBezTo>
                      <a:pt x="2607" y="0"/>
                      <a:pt x="2340" y="50"/>
                      <a:pt x="2048" y="156"/>
                    </a:cubicBezTo>
                    <a:cubicBezTo>
                      <a:pt x="1784" y="72"/>
                      <a:pt x="1536" y="31"/>
                      <a:pt x="1311" y="31"/>
                    </a:cubicBezTo>
                    <a:cubicBezTo>
                      <a:pt x="517" y="31"/>
                      <a:pt x="0" y="534"/>
                      <a:pt x="0" y="1390"/>
                    </a:cubicBezTo>
                    <a:cubicBezTo>
                      <a:pt x="0" y="2486"/>
                      <a:pt x="917" y="3649"/>
                      <a:pt x="2048" y="3649"/>
                    </a:cubicBezTo>
                    <a:cubicBezTo>
                      <a:pt x="3181" y="3649"/>
                      <a:pt x="4098" y="2486"/>
                      <a:pt x="4098" y="1390"/>
                    </a:cubicBezTo>
                    <a:cubicBezTo>
                      <a:pt x="4098" y="546"/>
                      <a:pt x="3632" y="0"/>
                      <a:pt x="2845" y="0"/>
                    </a:cubicBezTo>
                    <a:close/>
                  </a:path>
                </a:pathLst>
              </a:custGeom>
              <a:solidFill>
                <a:srgbClr val="B839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459;p23">
                <a:extLst>
                  <a:ext uri="{FF2B5EF4-FFF2-40B4-BE49-F238E27FC236}">
                    <a16:creationId xmlns:a16="http://schemas.microsoft.com/office/drawing/2014/main" id="{FFCD5FDF-FE3A-4A25-B73E-CBFB00CA248D}"/>
                  </a:ext>
                </a:extLst>
              </p:cNvPr>
              <p:cNvSpPr/>
              <p:nvPr/>
            </p:nvSpPr>
            <p:spPr>
              <a:xfrm>
                <a:off x="3676837" y="3354784"/>
                <a:ext cx="354871" cy="2408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004" extrusionOk="0">
                    <a:moveTo>
                      <a:pt x="1218" y="0"/>
                    </a:moveTo>
                    <a:cubicBezTo>
                      <a:pt x="1005" y="0"/>
                      <a:pt x="703" y="32"/>
                      <a:pt x="466" y="182"/>
                    </a:cubicBezTo>
                    <a:cubicBezTo>
                      <a:pt x="56" y="440"/>
                      <a:pt x="1" y="949"/>
                      <a:pt x="1" y="949"/>
                    </a:cubicBezTo>
                    <a:cubicBezTo>
                      <a:pt x="1" y="949"/>
                      <a:pt x="156" y="1003"/>
                      <a:pt x="364" y="1003"/>
                    </a:cubicBezTo>
                    <a:cubicBezTo>
                      <a:pt x="524" y="1003"/>
                      <a:pt x="716" y="971"/>
                      <a:pt x="893" y="859"/>
                    </a:cubicBezTo>
                    <a:cubicBezTo>
                      <a:pt x="1302" y="602"/>
                      <a:pt x="1479" y="17"/>
                      <a:pt x="1479" y="17"/>
                    </a:cubicBezTo>
                    <a:cubicBezTo>
                      <a:pt x="1479" y="17"/>
                      <a:pt x="1372" y="0"/>
                      <a:pt x="1218" y="0"/>
                    </a:cubicBezTo>
                    <a:close/>
                  </a:path>
                </a:pathLst>
              </a:custGeom>
              <a:solidFill>
                <a:srgbClr val="4081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460;p23">
                <a:extLst>
                  <a:ext uri="{FF2B5EF4-FFF2-40B4-BE49-F238E27FC236}">
                    <a16:creationId xmlns:a16="http://schemas.microsoft.com/office/drawing/2014/main" id="{5F8A4981-5026-426B-9450-6A7D019874B7}"/>
                  </a:ext>
                </a:extLst>
              </p:cNvPr>
              <p:cNvSpPr/>
              <p:nvPr/>
            </p:nvSpPr>
            <p:spPr>
              <a:xfrm>
                <a:off x="2702449" y="3760039"/>
                <a:ext cx="916331" cy="71789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992" extrusionOk="0">
                    <a:moveTo>
                      <a:pt x="2470" y="0"/>
                    </a:moveTo>
                    <a:lnTo>
                      <a:pt x="0" y="2472"/>
                    </a:lnTo>
                    <a:cubicBezTo>
                      <a:pt x="359" y="2830"/>
                      <a:pt x="853" y="2992"/>
                      <a:pt x="1358" y="2992"/>
                    </a:cubicBezTo>
                    <a:cubicBezTo>
                      <a:pt x="1978" y="2992"/>
                      <a:pt x="2617" y="2747"/>
                      <a:pt x="3044" y="2319"/>
                    </a:cubicBezTo>
                    <a:cubicBezTo>
                      <a:pt x="3818" y="1544"/>
                      <a:pt x="3681" y="567"/>
                      <a:pt x="2470" y="0"/>
                    </a:cubicBezTo>
                    <a:close/>
                  </a:path>
                </a:pathLst>
              </a:custGeom>
              <a:solidFill>
                <a:srgbClr val="E65A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461;p23">
                <a:extLst>
                  <a:ext uri="{FF2B5EF4-FFF2-40B4-BE49-F238E27FC236}">
                    <a16:creationId xmlns:a16="http://schemas.microsoft.com/office/drawing/2014/main" id="{01A87F7A-7188-42A4-A15E-77DDFEAF32B2}"/>
                  </a:ext>
                </a:extLst>
              </p:cNvPr>
              <p:cNvSpPr/>
              <p:nvPr/>
            </p:nvSpPr>
            <p:spPr>
              <a:xfrm>
                <a:off x="3382913" y="3702934"/>
                <a:ext cx="409578" cy="198668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828" extrusionOk="0">
                    <a:moveTo>
                      <a:pt x="676" y="1"/>
                    </a:moveTo>
                    <a:cubicBezTo>
                      <a:pt x="295" y="1"/>
                      <a:pt x="1" y="237"/>
                      <a:pt x="1" y="237"/>
                    </a:cubicBezTo>
                    <a:cubicBezTo>
                      <a:pt x="1" y="237"/>
                      <a:pt x="227" y="699"/>
                      <a:pt x="698" y="805"/>
                    </a:cubicBezTo>
                    <a:cubicBezTo>
                      <a:pt x="770" y="821"/>
                      <a:pt x="845" y="828"/>
                      <a:pt x="918" y="828"/>
                    </a:cubicBezTo>
                    <a:cubicBezTo>
                      <a:pt x="1322" y="828"/>
                      <a:pt x="1707" y="620"/>
                      <a:pt x="1707" y="620"/>
                    </a:cubicBezTo>
                    <a:cubicBezTo>
                      <a:pt x="1707" y="620"/>
                      <a:pt x="1345" y="129"/>
                      <a:pt x="873" y="23"/>
                    </a:cubicBezTo>
                    <a:cubicBezTo>
                      <a:pt x="805" y="7"/>
                      <a:pt x="739" y="1"/>
                      <a:pt x="676" y="1"/>
                    </a:cubicBezTo>
                    <a:close/>
                  </a:path>
                </a:pathLst>
              </a:custGeom>
              <a:solidFill>
                <a:srgbClr val="3EA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462;p23">
                <a:extLst>
                  <a:ext uri="{FF2B5EF4-FFF2-40B4-BE49-F238E27FC236}">
                    <a16:creationId xmlns:a16="http://schemas.microsoft.com/office/drawing/2014/main" id="{A388DA95-7A26-42A1-A0D0-1D41F8C3ECF5}"/>
                  </a:ext>
                </a:extLst>
              </p:cNvPr>
              <p:cNvSpPr/>
              <p:nvPr/>
            </p:nvSpPr>
            <p:spPr>
              <a:xfrm>
                <a:off x="2797944" y="3809946"/>
                <a:ext cx="713582" cy="59072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462" extrusionOk="0">
                    <a:moveTo>
                      <a:pt x="1861" y="1"/>
                    </a:moveTo>
                    <a:lnTo>
                      <a:pt x="1353" y="508"/>
                    </a:lnTo>
                    <a:lnTo>
                      <a:pt x="51" y="1811"/>
                    </a:lnTo>
                    <a:lnTo>
                      <a:pt x="45" y="1838"/>
                    </a:lnTo>
                    <a:cubicBezTo>
                      <a:pt x="0" y="2052"/>
                      <a:pt x="115" y="2266"/>
                      <a:pt x="318" y="2347"/>
                    </a:cubicBezTo>
                    <a:cubicBezTo>
                      <a:pt x="517" y="2425"/>
                      <a:pt x="732" y="2462"/>
                      <a:pt x="951" y="2462"/>
                    </a:cubicBezTo>
                    <a:cubicBezTo>
                      <a:pt x="1461" y="2462"/>
                      <a:pt x="1985" y="2261"/>
                      <a:pt x="2336" y="1910"/>
                    </a:cubicBezTo>
                    <a:cubicBezTo>
                      <a:pt x="2974" y="1272"/>
                      <a:pt x="2861" y="466"/>
                      <a:pt x="1861" y="1"/>
                    </a:cubicBezTo>
                    <a:close/>
                  </a:path>
                </a:pathLst>
              </a:custGeom>
              <a:solidFill>
                <a:srgbClr val="FCEE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463;p23">
                <a:extLst>
                  <a:ext uri="{FF2B5EF4-FFF2-40B4-BE49-F238E27FC236}">
                    <a16:creationId xmlns:a16="http://schemas.microsoft.com/office/drawing/2014/main" id="{B2DCE563-6C8E-4998-9972-9ACF5AB9183F}"/>
                  </a:ext>
                </a:extLst>
              </p:cNvPr>
              <p:cNvSpPr/>
              <p:nvPr/>
            </p:nvSpPr>
            <p:spPr>
              <a:xfrm>
                <a:off x="2917433" y="3931594"/>
                <a:ext cx="345034" cy="241377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006" extrusionOk="0">
                    <a:moveTo>
                      <a:pt x="855" y="1"/>
                    </a:moveTo>
                    <a:lnTo>
                      <a:pt x="1" y="855"/>
                    </a:lnTo>
                    <a:cubicBezTo>
                      <a:pt x="1" y="855"/>
                      <a:pt x="324" y="1005"/>
                      <a:pt x="651" y="1005"/>
                    </a:cubicBezTo>
                    <a:cubicBezTo>
                      <a:pt x="792" y="1005"/>
                      <a:pt x="933" y="978"/>
                      <a:pt x="1050" y="899"/>
                    </a:cubicBezTo>
                    <a:cubicBezTo>
                      <a:pt x="1437" y="637"/>
                      <a:pt x="1050" y="185"/>
                      <a:pt x="1050" y="185"/>
                    </a:cubicBezTo>
                    <a:lnTo>
                      <a:pt x="855" y="1"/>
                    </a:lnTo>
                    <a:close/>
                  </a:path>
                </a:pathLst>
              </a:custGeom>
              <a:solidFill>
                <a:srgbClr val="FFF6D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464;p23">
                <a:extLst>
                  <a:ext uri="{FF2B5EF4-FFF2-40B4-BE49-F238E27FC236}">
                    <a16:creationId xmlns:a16="http://schemas.microsoft.com/office/drawing/2014/main" id="{6F3B45D2-8B34-4BC6-A598-D013394AA1EA}"/>
                  </a:ext>
                </a:extLst>
              </p:cNvPr>
              <p:cNvSpPr/>
              <p:nvPr/>
            </p:nvSpPr>
            <p:spPr>
              <a:xfrm>
                <a:off x="3044600" y="4033807"/>
                <a:ext cx="59505" cy="69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89" extrusionOk="0">
                    <a:moveTo>
                      <a:pt x="209" y="0"/>
                    </a:moveTo>
                    <a:cubicBezTo>
                      <a:pt x="209" y="0"/>
                      <a:pt x="96" y="9"/>
                      <a:pt x="49" y="86"/>
                    </a:cubicBezTo>
                    <a:cubicBezTo>
                      <a:pt x="4" y="162"/>
                      <a:pt x="1" y="249"/>
                      <a:pt x="42" y="278"/>
                    </a:cubicBezTo>
                    <a:cubicBezTo>
                      <a:pt x="52" y="285"/>
                      <a:pt x="63" y="288"/>
                      <a:pt x="75" y="288"/>
                    </a:cubicBezTo>
                    <a:cubicBezTo>
                      <a:pt x="115" y="288"/>
                      <a:pt x="166" y="252"/>
                      <a:pt x="202" y="193"/>
                    </a:cubicBezTo>
                    <a:cubicBezTo>
                      <a:pt x="247" y="117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465;p23">
              <a:extLst>
                <a:ext uri="{FF2B5EF4-FFF2-40B4-BE49-F238E27FC236}">
                  <a16:creationId xmlns:a16="http://schemas.microsoft.com/office/drawing/2014/main" id="{35EF3B9A-B9C0-4DCA-BF9C-3DA8C603692F}"/>
                </a:ext>
              </a:extLst>
            </p:cNvPr>
            <p:cNvGrpSpPr/>
            <p:nvPr/>
          </p:nvGrpSpPr>
          <p:grpSpPr>
            <a:xfrm>
              <a:off x="1452769" y="5478433"/>
              <a:ext cx="1405669" cy="708002"/>
              <a:chOff x="1846349" y="4013893"/>
              <a:chExt cx="945124" cy="476036"/>
            </a:xfrm>
          </p:grpSpPr>
          <p:sp>
            <p:nvSpPr>
              <p:cNvPr id="105" name="Google Shape;1466;p23">
                <a:extLst>
                  <a:ext uri="{FF2B5EF4-FFF2-40B4-BE49-F238E27FC236}">
                    <a16:creationId xmlns:a16="http://schemas.microsoft.com/office/drawing/2014/main" id="{EE1A806A-0802-402A-8C76-95F67B46EC20}"/>
                  </a:ext>
                </a:extLst>
              </p:cNvPr>
              <p:cNvSpPr/>
              <p:nvPr/>
            </p:nvSpPr>
            <p:spPr>
              <a:xfrm>
                <a:off x="1846349" y="4013893"/>
                <a:ext cx="945124" cy="476036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984" extrusionOk="0">
                    <a:moveTo>
                      <a:pt x="13" y="0"/>
                    </a:moveTo>
                    <a:lnTo>
                      <a:pt x="13" y="7"/>
                    </a:lnTo>
                    <a:cubicBezTo>
                      <a:pt x="1" y="1096"/>
                      <a:pt x="881" y="1984"/>
                      <a:pt x="1969" y="1984"/>
                    </a:cubicBezTo>
                    <a:cubicBezTo>
                      <a:pt x="3058" y="1984"/>
                      <a:pt x="3938" y="1096"/>
                      <a:pt x="3926" y="7"/>
                    </a:cubicBezTo>
                    <a:lnTo>
                      <a:pt x="3926" y="2"/>
                    </a:lnTo>
                    <a:lnTo>
                      <a:pt x="39" y="2"/>
                    </a:lnTo>
                    <a:cubicBezTo>
                      <a:pt x="30" y="2"/>
                      <a:pt x="21" y="2"/>
                      <a:pt x="13" y="0"/>
                    </a:cubicBezTo>
                    <a:close/>
                  </a:path>
                </a:pathLst>
              </a:custGeom>
              <a:solidFill>
                <a:srgbClr val="4E75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467;p23">
                <a:extLst>
                  <a:ext uri="{FF2B5EF4-FFF2-40B4-BE49-F238E27FC236}">
                    <a16:creationId xmlns:a16="http://schemas.microsoft.com/office/drawing/2014/main" id="{48401CEE-4D94-4B33-83C7-91240489DCEA}"/>
                  </a:ext>
                </a:extLst>
              </p:cNvPr>
              <p:cNvSpPr/>
              <p:nvPr/>
            </p:nvSpPr>
            <p:spPr>
              <a:xfrm>
                <a:off x="1943044" y="4014133"/>
                <a:ext cx="751732" cy="37286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554" extrusionOk="0">
                    <a:moveTo>
                      <a:pt x="1" y="1"/>
                    </a:moveTo>
                    <a:lnTo>
                      <a:pt x="1" y="6"/>
                    </a:lnTo>
                    <a:cubicBezTo>
                      <a:pt x="11" y="862"/>
                      <a:pt x="709" y="1554"/>
                      <a:pt x="1567" y="1554"/>
                    </a:cubicBezTo>
                    <a:cubicBezTo>
                      <a:pt x="2424" y="1554"/>
                      <a:pt x="3122" y="862"/>
                      <a:pt x="3132" y="6"/>
                    </a:cubicBezTo>
                    <a:lnTo>
                      <a:pt x="31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468;p23">
                <a:extLst>
                  <a:ext uri="{FF2B5EF4-FFF2-40B4-BE49-F238E27FC236}">
                    <a16:creationId xmlns:a16="http://schemas.microsoft.com/office/drawing/2014/main" id="{B602C438-A065-4A38-BE18-EB262FF34274}"/>
                  </a:ext>
                </a:extLst>
              </p:cNvPr>
              <p:cNvSpPr/>
              <p:nvPr/>
            </p:nvSpPr>
            <p:spPr>
              <a:xfrm>
                <a:off x="2391009" y="4014133"/>
                <a:ext cx="243299" cy="13316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55" extrusionOk="0">
                    <a:moveTo>
                      <a:pt x="13" y="1"/>
                    </a:moveTo>
                    <a:cubicBezTo>
                      <a:pt x="4" y="11"/>
                      <a:pt x="1" y="25"/>
                      <a:pt x="1" y="39"/>
                    </a:cubicBezTo>
                    <a:cubicBezTo>
                      <a:pt x="1" y="62"/>
                      <a:pt x="13" y="84"/>
                      <a:pt x="34" y="96"/>
                    </a:cubicBezTo>
                    <a:lnTo>
                      <a:pt x="816" y="546"/>
                    </a:lnTo>
                    <a:cubicBezTo>
                      <a:pt x="826" y="552"/>
                      <a:pt x="837" y="555"/>
                      <a:pt x="849" y="555"/>
                    </a:cubicBezTo>
                    <a:cubicBezTo>
                      <a:pt x="874" y="555"/>
                      <a:pt x="898" y="540"/>
                      <a:pt x="909" y="515"/>
                    </a:cubicBezTo>
                    <a:cubicBezTo>
                      <a:pt x="977" y="353"/>
                      <a:pt x="1014" y="180"/>
                      <a:pt x="1014" y="6"/>
                    </a:cubicBezTo>
                    <a:lnTo>
                      <a:pt x="1014" y="1"/>
                    </a:ln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469;p23">
                <a:extLst>
                  <a:ext uri="{FF2B5EF4-FFF2-40B4-BE49-F238E27FC236}">
                    <a16:creationId xmlns:a16="http://schemas.microsoft.com/office/drawing/2014/main" id="{2200408F-9154-4A68-BA24-93228B6ECD59}"/>
                  </a:ext>
                </a:extLst>
              </p:cNvPr>
              <p:cNvSpPr/>
              <p:nvPr/>
            </p:nvSpPr>
            <p:spPr>
              <a:xfrm>
                <a:off x="2346860" y="4083714"/>
                <a:ext cx="220265" cy="24353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015" extrusionOk="0">
                    <a:moveTo>
                      <a:pt x="68" y="0"/>
                    </a:moveTo>
                    <a:cubicBezTo>
                      <a:pt x="33" y="0"/>
                      <a:pt x="1" y="29"/>
                      <a:pt x="1" y="67"/>
                    </a:cubicBezTo>
                    <a:lnTo>
                      <a:pt x="1" y="949"/>
                    </a:lnTo>
                    <a:cubicBezTo>
                      <a:pt x="1" y="986"/>
                      <a:pt x="32" y="1014"/>
                      <a:pt x="68" y="1014"/>
                    </a:cubicBezTo>
                    <a:cubicBezTo>
                      <a:pt x="71" y="1014"/>
                      <a:pt x="74" y="1014"/>
                      <a:pt x="77" y="1013"/>
                    </a:cubicBezTo>
                    <a:cubicBezTo>
                      <a:pt x="395" y="967"/>
                      <a:pt x="685" y="803"/>
                      <a:pt x="892" y="555"/>
                    </a:cubicBezTo>
                    <a:cubicBezTo>
                      <a:pt x="918" y="524"/>
                      <a:pt x="909" y="475"/>
                      <a:pt x="873" y="456"/>
                    </a:cubicBezTo>
                    <a:lnTo>
                      <a:pt x="102" y="10"/>
                    </a:lnTo>
                    <a:cubicBezTo>
                      <a:pt x="91" y="3"/>
                      <a:pt x="79" y="0"/>
                      <a:pt x="68" y="0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470;p23">
                <a:extLst>
                  <a:ext uri="{FF2B5EF4-FFF2-40B4-BE49-F238E27FC236}">
                    <a16:creationId xmlns:a16="http://schemas.microsoft.com/office/drawing/2014/main" id="{D569D3CD-63FE-476A-865D-37B40110D554}"/>
                  </a:ext>
                </a:extLst>
              </p:cNvPr>
              <p:cNvSpPr/>
              <p:nvPr/>
            </p:nvSpPr>
            <p:spPr>
              <a:xfrm>
                <a:off x="2070691" y="4083714"/>
                <a:ext cx="220265" cy="24353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015" extrusionOk="0">
                    <a:moveTo>
                      <a:pt x="851" y="0"/>
                    </a:moveTo>
                    <a:cubicBezTo>
                      <a:pt x="840" y="0"/>
                      <a:pt x="829" y="3"/>
                      <a:pt x="818" y="10"/>
                    </a:cubicBezTo>
                    <a:lnTo>
                      <a:pt x="45" y="456"/>
                    </a:lnTo>
                    <a:cubicBezTo>
                      <a:pt x="9" y="477"/>
                      <a:pt x="0" y="524"/>
                      <a:pt x="26" y="555"/>
                    </a:cubicBezTo>
                    <a:cubicBezTo>
                      <a:pt x="233" y="803"/>
                      <a:pt x="523" y="967"/>
                      <a:pt x="841" y="1013"/>
                    </a:cubicBezTo>
                    <a:cubicBezTo>
                      <a:pt x="845" y="1014"/>
                      <a:pt x="848" y="1014"/>
                      <a:pt x="852" y="1014"/>
                    </a:cubicBezTo>
                    <a:cubicBezTo>
                      <a:pt x="887" y="1014"/>
                      <a:pt x="917" y="985"/>
                      <a:pt x="917" y="949"/>
                    </a:cubicBezTo>
                    <a:lnTo>
                      <a:pt x="917" y="67"/>
                    </a:lnTo>
                    <a:cubicBezTo>
                      <a:pt x="916" y="28"/>
                      <a:pt x="885" y="0"/>
                      <a:pt x="851" y="0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471;p23">
                <a:extLst>
                  <a:ext uri="{FF2B5EF4-FFF2-40B4-BE49-F238E27FC236}">
                    <a16:creationId xmlns:a16="http://schemas.microsoft.com/office/drawing/2014/main" id="{E0281F4C-C777-4A71-B1A2-41ABC604E87A}"/>
                  </a:ext>
                </a:extLst>
              </p:cNvPr>
              <p:cNvSpPr/>
              <p:nvPr/>
            </p:nvSpPr>
            <p:spPr>
              <a:xfrm>
                <a:off x="2003989" y="4014133"/>
                <a:ext cx="242819" cy="13340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56" extrusionOk="0">
                    <a:moveTo>
                      <a:pt x="0" y="1"/>
                    </a:moveTo>
                    <a:lnTo>
                      <a:pt x="0" y="6"/>
                    </a:lnTo>
                    <a:cubicBezTo>
                      <a:pt x="0" y="180"/>
                      <a:pt x="35" y="353"/>
                      <a:pt x="104" y="515"/>
                    </a:cubicBezTo>
                    <a:cubicBezTo>
                      <a:pt x="114" y="540"/>
                      <a:pt x="139" y="556"/>
                      <a:pt x="165" y="556"/>
                    </a:cubicBezTo>
                    <a:cubicBezTo>
                      <a:pt x="176" y="556"/>
                      <a:pt x="188" y="553"/>
                      <a:pt x="198" y="546"/>
                    </a:cubicBezTo>
                    <a:lnTo>
                      <a:pt x="978" y="96"/>
                    </a:lnTo>
                    <a:cubicBezTo>
                      <a:pt x="999" y="84"/>
                      <a:pt x="1011" y="62"/>
                      <a:pt x="1011" y="39"/>
                    </a:cubicBezTo>
                    <a:cubicBezTo>
                      <a:pt x="1011" y="25"/>
                      <a:pt x="1008" y="11"/>
                      <a:pt x="999" y="1"/>
                    </a:cubicBezTo>
                    <a:close/>
                  </a:path>
                </a:pathLst>
              </a:custGeom>
              <a:solidFill>
                <a:srgbClr val="B8D1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669A0A-9B19-4E4A-89CE-5B78CCC784BC}"/>
              </a:ext>
            </a:extLst>
          </p:cNvPr>
          <p:cNvGrpSpPr/>
          <p:nvPr/>
        </p:nvGrpSpPr>
        <p:grpSpPr>
          <a:xfrm>
            <a:off x="6256856" y="754057"/>
            <a:ext cx="5935144" cy="1557234"/>
            <a:chOff x="6566430" y="2208311"/>
            <a:chExt cx="5935144" cy="1557234"/>
          </a:xfrm>
        </p:grpSpPr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38F92AB6-731E-454B-877C-3A200BA1B9BD}"/>
                </a:ext>
              </a:extLst>
            </p:cNvPr>
            <p:cNvSpPr txBox="1"/>
            <p:nvPr/>
          </p:nvSpPr>
          <p:spPr>
            <a:xfrm>
              <a:off x="6566430" y="2712949"/>
              <a:ext cx="5935144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 err="1" smtClean="0"/>
                <a:t>Ăn</a:t>
              </a:r>
              <a:r>
                <a:rPr lang="vi-VN" sz="2400" dirty="0" smtClean="0"/>
                <a:t> </a:t>
              </a:r>
              <a:r>
                <a:rPr lang="vi-VN" sz="2400" dirty="0"/>
                <a:t>dứa giúp làm giảm nguy cơ viêm nướu và bệnh nha </a:t>
              </a:r>
              <a:r>
                <a:rPr lang="vi-VN" sz="2400" dirty="0" smtClean="0"/>
                <a:t>chu</a:t>
              </a:r>
              <a:r>
                <a:rPr lang="en-US" sz="2400" dirty="0" smtClean="0"/>
                <a:t>.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Light" panose="020B0300000000000000" pitchFamily="34" charset="-122"/>
              </a:endParaRP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604918AE-466E-4FE9-AAB2-8097EDDD8988}"/>
                </a:ext>
              </a:extLst>
            </p:cNvPr>
            <p:cNvSpPr txBox="1"/>
            <p:nvPr/>
          </p:nvSpPr>
          <p:spPr>
            <a:xfrm>
              <a:off x="7280174" y="2208311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E65A5A"/>
                  </a:solidFill>
                  <a:ea typeface="思源黑体 CN Bold" panose="020B0800000000000000" pitchFamily="34" charset="-122"/>
                </a:rPr>
                <a:t>Dứa</a:t>
              </a:r>
              <a:endParaRPr lang="zh-CN" altLang="en-US" sz="3200" dirty="0">
                <a:solidFill>
                  <a:srgbClr val="E65A5A"/>
                </a:solidFill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0F42475A-0E4A-4914-9EA9-8E5D0A80522F}"/>
              </a:ext>
            </a:extLst>
          </p:cNvPr>
          <p:cNvGrpSpPr/>
          <p:nvPr/>
        </p:nvGrpSpPr>
        <p:grpSpPr>
          <a:xfrm>
            <a:off x="6344035" y="2438667"/>
            <a:ext cx="5736450" cy="2478765"/>
            <a:chOff x="6444784" y="2102952"/>
            <a:chExt cx="5736450" cy="2478765"/>
          </a:xfrm>
        </p:grpSpPr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8614A6C2-89D9-4C77-AD86-86B5A6FBFD48}"/>
                </a:ext>
              </a:extLst>
            </p:cNvPr>
            <p:cNvSpPr txBox="1"/>
            <p:nvPr/>
          </p:nvSpPr>
          <p:spPr>
            <a:xfrm>
              <a:off x="6444784" y="2568858"/>
              <a:ext cx="5736450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chanh có thể giúp tăng cường khả </a:t>
              </a:r>
              <a:r>
                <a:rPr lang="vi-VN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miễn</a:t>
              </a:r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của </a:t>
              </a: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cơ thể, giảm các yếu tố nguy cơ bệnh tim, ngăn ngừa sỏi thận, hỗ trợ 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hấp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sắt</a:t>
              </a: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 và thúc đẩy làn da khỏe mạnh.</a:t>
              </a:r>
              <a:endParaRPr lang="en-US" altLang="zh-CN" sz="1600" dirty="0">
                <a:latin typeface="Calibri" panose="020F0502020204030204" pitchFamily="34" charset="0"/>
                <a:ea typeface="思源黑体 CN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9677AD1A-8B7D-4639-BB52-8B35B6E97C14}"/>
                </a:ext>
              </a:extLst>
            </p:cNvPr>
            <p:cNvSpPr txBox="1"/>
            <p:nvPr/>
          </p:nvSpPr>
          <p:spPr>
            <a:xfrm>
              <a:off x="7094635" y="2102952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E65A5A"/>
                  </a:solidFill>
                  <a:ea typeface="思源黑体 CN Bold" panose="020B0800000000000000" pitchFamily="34" charset="-122"/>
                </a:rPr>
                <a:t>Chanh</a:t>
              </a:r>
              <a:endParaRPr lang="zh-CN" altLang="en-US" sz="3200" dirty="0">
                <a:solidFill>
                  <a:srgbClr val="E65A5A"/>
                </a:solidFill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F9C1AB4D-8901-4BB2-9531-534335398800}"/>
              </a:ext>
            </a:extLst>
          </p:cNvPr>
          <p:cNvGrpSpPr/>
          <p:nvPr/>
        </p:nvGrpSpPr>
        <p:grpSpPr>
          <a:xfrm>
            <a:off x="6469074" y="5077203"/>
            <a:ext cx="5521821" cy="1518163"/>
            <a:chOff x="6555113" y="2208311"/>
            <a:chExt cx="5521821" cy="1518163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2B783D7C-19FB-4C8D-90B7-6CAFC55F799F}"/>
                </a:ext>
              </a:extLst>
            </p:cNvPr>
            <p:cNvSpPr txBox="1"/>
            <p:nvPr/>
          </p:nvSpPr>
          <p:spPr>
            <a:xfrm>
              <a:off x="6555113" y="2673878"/>
              <a:ext cx="5521821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>
                  <a:latin typeface="Calibri (Body)"/>
                </a:rPr>
                <a:t>“</a:t>
              </a:r>
              <a:r>
                <a:rPr lang="en-US" sz="2400" dirty="0" err="1">
                  <a:latin typeface="Calibri (Body)"/>
                </a:rPr>
                <a:t>Ăn</a:t>
              </a:r>
              <a:r>
                <a:rPr lang="en-US" sz="2400" dirty="0">
                  <a:latin typeface="Calibri (Body)"/>
                </a:rPr>
                <a:t> 1 </a:t>
              </a:r>
              <a:r>
                <a:rPr lang="en-US" sz="2400" dirty="0" err="1">
                  <a:latin typeface="Calibri (Body)"/>
                </a:rPr>
                <a:t>quả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táo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mỗi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ngày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giúp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bạn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tránh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xa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bác</a:t>
              </a:r>
              <a:r>
                <a:rPr lang="en-US" sz="2400" dirty="0">
                  <a:latin typeface="Calibri (Body)"/>
                </a:rPr>
                <a:t> </a:t>
              </a:r>
              <a:r>
                <a:rPr lang="en-US" sz="2400" dirty="0" err="1">
                  <a:latin typeface="Calibri (Body)"/>
                </a:rPr>
                <a:t>sĩ</a:t>
              </a:r>
              <a:r>
                <a:rPr lang="en-US" sz="2400" dirty="0">
                  <a:latin typeface="Calibri (Body)"/>
                </a:rPr>
                <a:t>”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  <a:ea typeface="思源黑体 CN Light" panose="020B0300000000000000" pitchFamily="34" charset="-122"/>
              </a:endParaRP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629086E6-24D7-4D5A-9912-37F457A743B8}"/>
                </a:ext>
              </a:extLst>
            </p:cNvPr>
            <p:cNvSpPr txBox="1"/>
            <p:nvPr/>
          </p:nvSpPr>
          <p:spPr>
            <a:xfrm>
              <a:off x="7280174" y="2208311"/>
              <a:ext cx="16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E65A5A"/>
                  </a:solidFill>
                  <a:latin typeface="Calibri (Body)"/>
                  <a:ea typeface="思源黑体 CN Bold" panose="020B0800000000000000" pitchFamily="34" charset="-122"/>
                </a:rPr>
                <a:t>Táo</a:t>
              </a:r>
              <a:endParaRPr lang="zh-CN" altLang="en-US" sz="3200" dirty="0">
                <a:solidFill>
                  <a:srgbClr val="E65A5A"/>
                </a:solidFill>
                <a:latin typeface="Calibri (Body)"/>
                <a:ea typeface="思源黑体 CN Bold" panose="020B0800000000000000" pitchFamily="34" charset="-122"/>
              </a:endParaRPr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8B062B6-8EA0-4FA1-BC60-D5E705DAFF89}"/>
              </a:ext>
            </a:extLst>
          </p:cNvPr>
          <p:cNvCxnSpPr/>
          <p:nvPr/>
        </p:nvCxnSpPr>
        <p:spPr>
          <a:xfrm>
            <a:off x="6321235" y="2322697"/>
            <a:ext cx="4259679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E5E8CD21-6429-459A-B0E4-0387F68DB162}"/>
              </a:ext>
            </a:extLst>
          </p:cNvPr>
          <p:cNvCxnSpPr/>
          <p:nvPr/>
        </p:nvCxnSpPr>
        <p:spPr>
          <a:xfrm>
            <a:off x="6344035" y="4980443"/>
            <a:ext cx="4259679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1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95EE68-F352-4340-A0B1-8A943C935647}"/>
              </a:ext>
            </a:extLst>
          </p:cNvPr>
          <p:cNvGrpSpPr/>
          <p:nvPr/>
        </p:nvGrpSpPr>
        <p:grpSpPr>
          <a:xfrm>
            <a:off x="2117081" y="1538232"/>
            <a:ext cx="8098863" cy="3809271"/>
            <a:chOff x="3447142" y="4013196"/>
            <a:chExt cx="5297714" cy="91072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0F4E973-85C2-40F4-AA19-22820EE4FAAB}"/>
                </a:ext>
              </a:extLst>
            </p:cNvPr>
            <p:cNvSpPr/>
            <p:nvPr/>
          </p:nvSpPr>
          <p:spPr>
            <a:xfrm>
              <a:off x="3604981" y="4135813"/>
              <a:ext cx="4982037" cy="665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E3272E2-0736-4EE1-ABBA-45DC711F6E62}"/>
                </a:ext>
              </a:extLst>
            </p:cNvPr>
            <p:cNvSpPr/>
            <p:nvPr/>
          </p:nvSpPr>
          <p:spPr>
            <a:xfrm>
              <a:off x="3447142" y="4013196"/>
              <a:ext cx="5297714" cy="910728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036" y="2608381"/>
            <a:ext cx="7047587" cy="23532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B1D8A4F5-5382-8EF6-8E7D-DF17905CC5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30" y="3217967"/>
            <a:ext cx="4152899" cy="41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4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550</Words>
  <Application>Microsoft Office PowerPoint</Application>
  <PresentationFormat>Widescreen</PresentationFormat>
  <Paragraphs>98</Paragraphs>
  <Slides>18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Calibri</vt:lpstr>
      <vt:lpstr>UTM Aquarelle</vt:lpstr>
      <vt:lpstr>Fira Sans Extra Condensed SemiBold</vt:lpstr>
      <vt:lpstr>#9Slide07 HoneyCream</vt:lpstr>
      <vt:lpstr>SVN-Dancing Script</vt:lpstr>
      <vt:lpstr>思源黑体 CN Bold</vt:lpstr>
      <vt:lpstr>等线</vt:lpstr>
      <vt:lpstr>SVN-Newton</vt:lpstr>
      <vt:lpstr>Calibri Light</vt:lpstr>
      <vt:lpstr>UTM Avo</vt:lpstr>
      <vt:lpstr>#9Slide05 ViceroyJF</vt:lpstr>
      <vt:lpstr>Times New Roman</vt:lpstr>
      <vt:lpstr>思源黑体 CN Light</vt:lpstr>
      <vt:lpstr>字魂27号-布丁体</vt:lpstr>
      <vt:lpstr>Arial</vt:lpstr>
      <vt:lpstr>#9Slide05 Bodega Script</vt:lpstr>
      <vt:lpstr>Calibri (Body)</vt:lpstr>
      <vt:lpstr>UYa Respective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30</cp:revision>
  <dcterms:created xsi:type="dcterms:W3CDTF">2023-04-30T12:50:07Z</dcterms:created>
  <dcterms:modified xsi:type="dcterms:W3CDTF">2023-05-03T03:47:35Z</dcterms:modified>
</cp:coreProperties>
</file>