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7" r:id="rId2"/>
  </p:sldMasterIdLst>
  <p:notesMasterIdLst>
    <p:notesMasterId r:id="rId18"/>
  </p:notesMasterIdLst>
  <p:sldIdLst>
    <p:sldId id="257" r:id="rId3"/>
    <p:sldId id="278" r:id="rId4"/>
    <p:sldId id="282" r:id="rId5"/>
    <p:sldId id="286" r:id="rId6"/>
    <p:sldId id="283" r:id="rId7"/>
    <p:sldId id="291" r:id="rId8"/>
    <p:sldId id="279" r:id="rId9"/>
    <p:sldId id="288" r:id="rId10"/>
    <p:sldId id="265" r:id="rId11"/>
    <p:sldId id="272" r:id="rId12"/>
    <p:sldId id="287" r:id="rId13"/>
    <p:sldId id="284" r:id="rId14"/>
    <p:sldId id="289" r:id="rId15"/>
    <p:sldId id="290" r:id="rId16"/>
    <p:sldId id="276" r:id="rId17"/>
  </p:sldIdLst>
  <p:sldSz cx="12192000" cy="6858000"/>
  <p:notesSz cx="6858000" cy="9144000"/>
  <p:embeddedFontLst>
    <p:embeddedFont>
      <p:font typeface="#9Slide07 HoneyCream" panose="020B0604020202020204" charset="0"/>
      <p:regular r:id="rId19"/>
    </p:embeddedFont>
    <p:embeddedFont>
      <p:font typeface="#9Slide07 IcielBC Cubano Normal" panose="020B0604020202020204" charset="0"/>
      <p:regular r:id="rId20"/>
    </p:embeddedFont>
    <p:embeddedFont>
      <p:font typeface="#9Slide07 IcielPony" panose="020B0604020202020204" charset="0"/>
      <p:regular r:id="rId21"/>
    </p:embeddedFont>
    <p:embeddedFont>
      <p:font typeface="Calisto MT" panose="02040603050505030304" pitchFamily="18" charset="0"/>
      <p:regular r:id="rId22"/>
      <p:bold r:id="rId23"/>
      <p:italic r:id="rId24"/>
      <p:boldItalic r:id="rId25"/>
    </p:embeddedFont>
    <p:embeddedFont>
      <p:font typeface="Cambria" panose="02040503050406030204" pitchFamily="18" charset="0"/>
      <p:regular r:id="rId26"/>
      <p:bold r:id="rId27"/>
      <p:italic r:id="rId28"/>
      <p:boldItalic r:id="rId29"/>
    </p:embeddedFont>
    <p:embeddedFont>
      <p:font typeface="SVN-Dancing Script" panose="020B0604020202020204" charset="0"/>
      <p:regular r:id="rId30"/>
    </p:embeddedFont>
    <p:embeddedFont>
      <p:font typeface="SVN-Poky's" panose="020B0604020202020204" charset="0"/>
      <p:regular r:id="rId31"/>
    </p:embeddedFont>
    <p:embeddedFont>
      <p:font typeface="UTM Cookies" panose="020B0604020202020204"/>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5" d="100"/>
          <a:sy n="95" d="100"/>
        </p:scale>
        <p:origin x="20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9D12CE-6D95-4078-9746-61C0556BAC67}" type="datetimeFigureOut">
              <a:rPr lang="en-US" smtClean="0"/>
              <a:t>5/4/2025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57305-9886-4217-A542-4CC70A61D004}" type="slidenum">
              <a:rPr lang="en-US" smtClean="0"/>
              <a:t>‹#›</a:t>
            </a:fld>
            <a:endParaRPr lang="en-US"/>
          </a:p>
        </p:txBody>
      </p:sp>
    </p:spTree>
    <p:extLst>
      <p:ext uri="{BB962C8B-B14F-4D97-AF65-F5344CB8AC3E}">
        <p14:creationId xmlns:p14="http://schemas.microsoft.com/office/powerpoint/2010/main" val="878148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b781190052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b781190052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57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b781190052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b781190052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298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b781190052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b781190052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0398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b781190052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b781190052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1976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48CF3A4-1059-4161-82D7-76472ECA2778}" type="datetimeFigureOut">
              <a:rPr lang="en-GB" smtClean="0"/>
              <a:t>04/05/2025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54BB37-C21E-4241-9F4F-88624AB7290F}" type="slidenum">
              <a:rPr lang="en-GB" smtClean="0"/>
              <a:t>‹#›</a:t>
            </a:fld>
            <a:endParaRPr lang="en-GB"/>
          </a:p>
        </p:txBody>
      </p:sp>
      <p:sp>
        <p:nvSpPr>
          <p:cNvPr id="7" name="Rectangle 6"/>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30319040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8CF3A4-1059-4161-82D7-76472ECA2778}" type="datetimeFigureOut">
              <a:rPr lang="en-GB" smtClean="0"/>
              <a:t>04/05/2025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54BB37-C21E-4241-9F4F-88624AB7290F}" type="slidenum">
              <a:rPr lang="en-GB" smtClean="0"/>
              <a:t>‹#›</a:t>
            </a:fld>
            <a:endParaRPr lang="en-GB"/>
          </a:p>
        </p:txBody>
      </p:sp>
    </p:spTree>
    <p:extLst>
      <p:ext uri="{BB962C8B-B14F-4D97-AF65-F5344CB8AC3E}">
        <p14:creationId xmlns:p14="http://schemas.microsoft.com/office/powerpoint/2010/main" val="421055745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8CF3A4-1059-4161-82D7-76472ECA2778}" type="datetimeFigureOut">
              <a:rPr lang="en-GB" smtClean="0"/>
              <a:t>04/05/2025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54BB37-C21E-4241-9F4F-88624AB7290F}" type="slidenum">
              <a:rPr lang="en-GB" smtClean="0"/>
              <a:t>‹#›</a:t>
            </a:fld>
            <a:endParaRPr lang="en-GB"/>
          </a:p>
        </p:txBody>
      </p:sp>
    </p:spTree>
    <p:extLst>
      <p:ext uri="{BB962C8B-B14F-4D97-AF65-F5344CB8AC3E}">
        <p14:creationId xmlns:p14="http://schemas.microsoft.com/office/powerpoint/2010/main" val="150585073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48CF3A4-1059-4161-82D7-76472ECA2778}" type="datetimeFigureOut">
              <a:rPr lang="en-GB" smtClean="0"/>
              <a:t>04/05/2025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54BB37-C21E-4241-9F4F-88624AB7290F}" type="slidenum">
              <a:rPr lang="en-GB" smtClean="0"/>
              <a:t>‹#›</a:t>
            </a:fld>
            <a:endParaRPr lang="en-GB"/>
          </a:p>
        </p:txBody>
      </p:sp>
    </p:spTree>
    <p:extLst>
      <p:ext uri="{BB962C8B-B14F-4D97-AF65-F5344CB8AC3E}">
        <p14:creationId xmlns:p14="http://schemas.microsoft.com/office/powerpoint/2010/main" val="199004504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48CF3A4-1059-4161-82D7-76472ECA2778}" type="datetimeFigureOut">
              <a:rPr lang="en-GB" smtClean="0"/>
              <a:t>04/05/2025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54BB37-C21E-4241-9F4F-88624AB7290F}" type="slidenum">
              <a:rPr lang="en-GB" smtClean="0"/>
              <a:t>‹#›</a:t>
            </a:fld>
            <a:endParaRPr lang="en-GB"/>
          </a:p>
        </p:txBody>
      </p:sp>
    </p:spTree>
    <p:extLst>
      <p:ext uri="{BB962C8B-B14F-4D97-AF65-F5344CB8AC3E}">
        <p14:creationId xmlns:p14="http://schemas.microsoft.com/office/powerpoint/2010/main" val="102354661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1_Title and body">
    <p:bg>
      <p:bgPr>
        <a:solidFill>
          <a:schemeClr val="dk2"/>
        </a:solidFill>
        <a:effectLst/>
      </p:bgPr>
    </p:bg>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solidFill>
                  <a:schemeClr val="accent1"/>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4"/>
          <p:cNvSpPr txBox="1">
            <a:spLocks noGrp="1"/>
          </p:cNvSpPr>
          <p:nvPr>
            <p:ph type="body" idx="1"/>
          </p:nvPr>
        </p:nvSpPr>
        <p:spPr>
          <a:xfrm>
            <a:off x="960000" y="1404400"/>
            <a:ext cx="10272000" cy="4734800"/>
          </a:xfrm>
          <a:prstGeom prst="rect">
            <a:avLst/>
          </a:prstGeom>
        </p:spPr>
        <p:txBody>
          <a:bodyPr spcFirstLastPara="1" wrap="square" lIns="91425" tIns="91425" rIns="91425" bIns="91425" anchor="t" anchorCtr="0">
            <a:normAutofit/>
          </a:bodyPr>
          <a:lstStyle>
            <a:lvl1pPr marL="609585" lvl="0" indent="-457189">
              <a:lnSpc>
                <a:spcPct val="100000"/>
              </a:lnSpc>
              <a:spcBef>
                <a:spcPts val="0"/>
              </a:spcBef>
              <a:spcAft>
                <a:spcPts val="0"/>
              </a:spcAft>
              <a:buSzPts val="1800"/>
              <a:buChar char="●"/>
              <a:defRPr sz="1733"/>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32" name="Google Shape;32;p4"/>
          <p:cNvSpPr/>
          <p:nvPr/>
        </p:nvSpPr>
        <p:spPr>
          <a:xfrm>
            <a:off x="6204665" y="6043201"/>
            <a:ext cx="7193828" cy="3768369"/>
          </a:xfrm>
          <a:custGeom>
            <a:avLst/>
            <a:gdLst/>
            <a:ahLst/>
            <a:cxnLst/>
            <a:rect l="l" t="t" r="r" b="b"/>
            <a:pathLst>
              <a:path w="80766" h="82682" extrusionOk="0">
                <a:moveTo>
                  <a:pt x="48496" y="1"/>
                </a:moveTo>
                <a:lnTo>
                  <a:pt x="46367" y="115"/>
                </a:lnTo>
                <a:lnTo>
                  <a:pt x="44239" y="345"/>
                </a:lnTo>
                <a:lnTo>
                  <a:pt x="42078" y="688"/>
                </a:lnTo>
                <a:lnTo>
                  <a:pt x="39933" y="1131"/>
                </a:lnTo>
                <a:lnTo>
                  <a:pt x="37772" y="1671"/>
                </a:lnTo>
                <a:lnTo>
                  <a:pt x="35611" y="2326"/>
                </a:lnTo>
                <a:lnTo>
                  <a:pt x="33466" y="3062"/>
                </a:lnTo>
                <a:lnTo>
                  <a:pt x="31321" y="3897"/>
                </a:lnTo>
                <a:lnTo>
                  <a:pt x="29209" y="4814"/>
                </a:lnTo>
                <a:lnTo>
                  <a:pt x="27130" y="5829"/>
                </a:lnTo>
                <a:lnTo>
                  <a:pt x="25083" y="6926"/>
                </a:lnTo>
                <a:lnTo>
                  <a:pt x="23069" y="8105"/>
                </a:lnTo>
                <a:lnTo>
                  <a:pt x="21088" y="9349"/>
                </a:lnTo>
                <a:lnTo>
                  <a:pt x="19173" y="10676"/>
                </a:lnTo>
                <a:lnTo>
                  <a:pt x="17323" y="12067"/>
                </a:lnTo>
                <a:lnTo>
                  <a:pt x="15522" y="13524"/>
                </a:lnTo>
                <a:lnTo>
                  <a:pt x="13786" y="15047"/>
                </a:lnTo>
                <a:lnTo>
                  <a:pt x="12133" y="16635"/>
                </a:lnTo>
                <a:lnTo>
                  <a:pt x="10545" y="18272"/>
                </a:lnTo>
                <a:lnTo>
                  <a:pt x="9055" y="19975"/>
                </a:lnTo>
                <a:lnTo>
                  <a:pt x="7663" y="21727"/>
                </a:lnTo>
                <a:lnTo>
                  <a:pt x="6370" y="23512"/>
                </a:lnTo>
                <a:lnTo>
                  <a:pt x="5158" y="25345"/>
                </a:lnTo>
                <a:lnTo>
                  <a:pt x="4078" y="27228"/>
                </a:lnTo>
                <a:lnTo>
                  <a:pt x="3112" y="29144"/>
                </a:lnTo>
                <a:lnTo>
                  <a:pt x="2260" y="31108"/>
                </a:lnTo>
                <a:lnTo>
                  <a:pt x="1523" y="33089"/>
                </a:lnTo>
                <a:lnTo>
                  <a:pt x="934" y="35087"/>
                </a:lnTo>
                <a:lnTo>
                  <a:pt x="492" y="37133"/>
                </a:lnTo>
                <a:lnTo>
                  <a:pt x="181" y="39180"/>
                </a:lnTo>
                <a:lnTo>
                  <a:pt x="17" y="41259"/>
                </a:lnTo>
                <a:lnTo>
                  <a:pt x="1" y="42307"/>
                </a:lnTo>
                <a:lnTo>
                  <a:pt x="17" y="43355"/>
                </a:lnTo>
                <a:lnTo>
                  <a:pt x="165" y="45418"/>
                </a:lnTo>
                <a:lnTo>
                  <a:pt x="427" y="47448"/>
                </a:lnTo>
                <a:lnTo>
                  <a:pt x="836" y="49462"/>
                </a:lnTo>
                <a:lnTo>
                  <a:pt x="1376" y="51426"/>
                </a:lnTo>
                <a:lnTo>
                  <a:pt x="2015" y="53358"/>
                </a:lnTo>
                <a:lnTo>
                  <a:pt x="2784" y="55258"/>
                </a:lnTo>
                <a:lnTo>
                  <a:pt x="3668" y="57108"/>
                </a:lnTo>
                <a:lnTo>
                  <a:pt x="4651" y="58925"/>
                </a:lnTo>
                <a:lnTo>
                  <a:pt x="5731" y="60693"/>
                </a:lnTo>
                <a:lnTo>
                  <a:pt x="6910" y="62412"/>
                </a:lnTo>
                <a:lnTo>
                  <a:pt x="8187" y="64066"/>
                </a:lnTo>
                <a:lnTo>
                  <a:pt x="9546" y="65687"/>
                </a:lnTo>
                <a:lnTo>
                  <a:pt x="10987" y="67242"/>
                </a:lnTo>
                <a:lnTo>
                  <a:pt x="12509" y="68732"/>
                </a:lnTo>
                <a:lnTo>
                  <a:pt x="14097" y="70173"/>
                </a:lnTo>
                <a:lnTo>
                  <a:pt x="15767" y="71532"/>
                </a:lnTo>
                <a:lnTo>
                  <a:pt x="17486" y="72842"/>
                </a:lnTo>
                <a:lnTo>
                  <a:pt x="19271" y="74069"/>
                </a:lnTo>
                <a:lnTo>
                  <a:pt x="21105" y="75232"/>
                </a:lnTo>
                <a:lnTo>
                  <a:pt x="22988" y="76329"/>
                </a:lnTo>
                <a:lnTo>
                  <a:pt x="24919" y="77344"/>
                </a:lnTo>
                <a:lnTo>
                  <a:pt x="26884" y="78277"/>
                </a:lnTo>
                <a:lnTo>
                  <a:pt x="28882" y="79129"/>
                </a:lnTo>
                <a:lnTo>
                  <a:pt x="30912" y="79882"/>
                </a:lnTo>
                <a:lnTo>
                  <a:pt x="32958" y="80569"/>
                </a:lnTo>
                <a:lnTo>
                  <a:pt x="35038" y="81159"/>
                </a:lnTo>
                <a:lnTo>
                  <a:pt x="37117" y="81650"/>
                </a:lnTo>
                <a:lnTo>
                  <a:pt x="39229" y="82059"/>
                </a:lnTo>
                <a:lnTo>
                  <a:pt x="41325" y="82370"/>
                </a:lnTo>
                <a:lnTo>
                  <a:pt x="43437" y="82567"/>
                </a:lnTo>
                <a:lnTo>
                  <a:pt x="45532" y="82681"/>
                </a:lnTo>
                <a:lnTo>
                  <a:pt x="47612" y="82681"/>
                </a:lnTo>
                <a:lnTo>
                  <a:pt x="49642" y="82567"/>
                </a:lnTo>
                <a:lnTo>
                  <a:pt x="51606" y="82370"/>
                </a:lnTo>
                <a:lnTo>
                  <a:pt x="53522" y="82059"/>
                </a:lnTo>
                <a:lnTo>
                  <a:pt x="55372" y="81650"/>
                </a:lnTo>
                <a:lnTo>
                  <a:pt x="57140" y="81159"/>
                </a:lnTo>
                <a:lnTo>
                  <a:pt x="58859" y="80569"/>
                </a:lnTo>
                <a:lnTo>
                  <a:pt x="60529" y="79882"/>
                </a:lnTo>
                <a:lnTo>
                  <a:pt x="62117" y="79129"/>
                </a:lnTo>
                <a:lnTo>
                  <a:pt x="63640" y="78277"/>
                </a:lnTo>
                <a:lnTo>
                  <a:pt x="65114" y="77344"/>
                </a:lnTo>
                <a:lnTo>
                  <a:pt x="66522" y="76329"/>
                </a:lnTo>
                <a:lnTo>
                  <a:pt x="67864" y="75232"/>
                </a:lnTo>
                <a:lnTo>
                  <a:pt x="69125" y="74069"/>
                </a:lnTo>
                <a:lnTo>
                  <a:pt x="70336" y="72842"/>
                </a:lnTo>
                <a:lnTo>
                  <a:pt x="71482" y="71532"/>
                </a:lnTo>
                <a:lnTo>
                  <a:pt x="72563" y="70173"/>
                </a:lnTo>
                <a:lnTo>
                  <a:pt x="73578" y="68732"/>
                </a:lnTo>
                <a:lnTo>
                  <a:pt x="74528" y="67242"/>
                </a:lnTo>
                <a:lnTo>
                  <a:pt x="75412" y="65687"/>
                </a:lnTo>
                <a:lnTo>
                  <a:pt x="76230" y="64066"/>
                </a:lnTo>
                <a:lnTo>
                  <a:pt x="76983" y="62412"/>
                </a:lnTo>
                <a:lnTo>
                  <a:pt x="77655" y="60693"/>
                </a:lnTo>
                <a:lnTo>
                  <a:pt x="78277" y="58925"/>
                </a:lnTo>
                <a:lnTo>
                  <a:pt x="79079" y="56191"/>
                </a:lnTo>
                <a:lnTo>
                  <a:pt x="79914" y="52409"/>
                </a:lnTo>
                <a:lnTo>
                  <a:pt x="80454" y="48463"/>
                </a:lnTo>
                <a:lnTo>
                  <a:pt x="80733" y="44386"/>
                </a:lnTo>
                <a:lnTo>
                  <a:pt x="80765" y="42307"/>
                </a:lnTo>
                <a:lnTo>
                  <a:pt x="80749" y="40228"/>
                </a:lnTo>
                <a:lnTo>
                  <a:pt x="80536" y="36102"/>
                </a:lnTo>
                <a:lnTo>
                  <a:pt x="80094" y="32091"/>
                </a:lnTo>
                <a:lnTo>
                  <a:pt x="79439" y="28178"/>
                </a:lnTo>
                <a:lnTo>
                  <a:pt x="78555" y="24428"/>
                </a:lnTo>
                <a:lnTo>
                  <a:pt x="77426" y="20826"/>
                </a:lnTo>
                <a:lnTo>
                  <a:pt x="76410" y="18272"/>
                </a:lnTo>
                <a:lnTo>
                  <a:pt x="75657" y="16635"/>
                </a:lnTo>
                <a:lnTo>
                  <a:pt x="74855" y="15047"/>
                </a:lnTo>
                <a:lnTo>
                  <a:pt x="73971" y="13524"/>
                </a:lnTo>
                <a:lnTo>
                  <a:pt x="73038" y="12067"/>
                </a:lnTo>
                <a:lnTo>
                  <a:pt x="72023" y="10676"/>
                </a:lnTo>
                <a:lnTo>
                  <a:pt x="70958" y="9349"/>
                </a:lnTo>
                <a:lnTo>
                  <a:pt x="69812" y="8105"/>
                </a:lnTo>
                <a:lnTo>
                  <a:pt x="68601" y="6926"/>
                </a:lnTo>
                <a:lnTo>
                  <a:pt x="67324" y="5829"/>
                </a:lnTo>
                <a:lnTo>
                  <a:pt x="65981" y="4814"/>
                </a:lnTo>
                <a:lnTo>
                  <a:pt x="64557" y="3897"/>
                </a:lnTo>
                <a:lnTo>
                  <a:pt x="63067" y="3062"/>
                </a:lnTo>
                <a:lnTo>
                  <a:pt x="61512" y="2326"/>
                </a:lnTo>
                <a:lnTo>
                  <a:pt x="59874" y="1671"/>
                </a:lnTo>
                <a:lnTo>
                  <a:pt x="58172" y="1131"/>
                </a:lnTo>
                <a:lnTo>
                  <a:pt x="56387" y="688"/>
                </a:lnTo>
                <a:lnTo>
                  <a:pt x="54521" y="345"/>
                </a:lnTo>
                <a:lnTo>
                  <a:pt x="52589" y="115"/>
                </a:lnTo>
                <a:lnTo>
                  <a:pt x="5057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4"/>
          <p:cNvSpPr/>
          <p:nvPr/>
        </p:nvSpPr>
        <p:spPr>
          <a:xfrm>
            <a:off x="9595622" y="6249355"/>
            <a:ext cx="570789" cy="490999"/>
          </a:xfrm>
          <a:custGeom>
            <a:avLst/>
            <a:gdLst/>
            <a:ahLst/>
            <a:cxnLst/>
            <a:rect l="l" t="t" r="r" b="b"/>
            <a:pathLst>
              <a:path w="8427" h="7249" extrusionOk="0">
                <a:moveTo>
                  <a:pt x="4235" y="1"/>
                </a:moveTo>
                <a:lnTo>
                  <a:pt x="3951" y="88"/>
                </a:lnTo>
                <a:lnTo>
                  <a:pt x="3842" y="219"/>
                </a:lnTo>
                <a:lnTo>
                  <a:pt x="3580" y="568"/>
                </a:lnTo>
                <a:lnTo>
                  <a:pt x="3209" y="1289"/>
                </a:lnTo>
                <a:lnTo>
                  <a:pt x="2969" y="2380"/>
                </a:lnTo>
                <a:lnTo>
                  <a:pt x="2969" y="3144"/>
                </a:lnTo>
                <a:lnTo>
                  <a:pt x="2773" y="2904"/>
                </a:lnTo>
                <a:lnTo>
                  <a:pt x="2314" y="2489"/>
                </a:lnTo>
                <a:lnTo>
                  <a:pt x="1768" y="2184"/>
                </a:lnTo>
                <a:lnTo>
                  <a:pt x="1157" y="2031"/>
                </a:lnTo>
                <a:lnTo>
                  <a:pt x="808" y="2009"/>
                </a:lnTo>
                <a:lnTo>
                  <a:pt x="633" y="2031"/>
                </a:lnTo>
                <a:lnTo>
                  <a:pt x="306" y="2184"/>
                </a:lnTo>
                <a:lnTo>
                  <a:pt x="87" y="2446"/>
                </a:lnTo>
                <a:lnTo>
                  <a:pt x="0" y="2795"/>
                </a:lnTo>
                <a:lnTo>
                  <a:pt x="44" y="2991"/>
                </a:lnTo>
                <a:lnTo>
                  <a:pt x="262" y="3646"/>
                </a:lnTo>
                <a:lnTo>
                  <a:pt x="917" y="4847"/>
                </a:lnTo>
                <a:lnTo>
                  <a:pt x="1812" y="5917"/>
                </a:lnTo>
                <a:lnTo>
                  <a:pt x="2882" y="6790"/>
                </a:lnTo>
                <a:lnTo>
                  <a:pt x="3449" y="7139"/>
                </a:lnTo>
                <a:lnTo>
                  <a:pt x="3646" y="7226"/>
                </a:lnTo>
                <a:lnTo>
                  <a:pt x="3995" y="7248"/>
                </a:lnTo>
                <a:lnTo>
                  <a:pt x="4148" y="7183"/>
                </a:lnTo>
                <a:lnTo>
                  <a:pt x="4344" y="7183"/>
                </a:lnTo>
                <a:lnTo>
                  <a:pt x="4541" y="7052"/>
                </a:lnTo>
                <a:lnTo>
                  <a:pt x="5152" y="6659"/>
                </a:lnTo>
                <a:lnTo>
                  <a:pt x="6549" y="5764"/>
                </a:lnTo>
                <a:lnTo>
                  <a:pt x="7466" y="4956"/>
                </a:lnTo>
                <a:lnTo>
                  <a:pt x="7968" y="4345"/>
                </a:lnTo>
                <a:lnTo>
                  <a:pt x="8296" y="3668"/>
                </a:lnTo>
                <a:lnTo>
                  <a:pt x="8427" y="2926"/>
                </a:lnTo>
                <a:lnTo>
                  <a:pt x="8405" y="2511"/>
                </a:lnTo>
                <a:lnTo>
                  <a:pt x="8317" y="2271"/>
                </a:lnTo>
                <a:lnTo>
                  <a:pt x="7903" y="1943"/>
                </a:lnTo>
                <a:lnTo>
                  <a:pt x="7663" y="1922"/>
                </a:lnTo>
                <a:lnTo>
                  <a:pt x="7073" y="2009"/>
                </a:lnTo>
                <a:lnTo>
                  <a:pt x="6069" y="2446"/>
                </a:lnTo>
                <a:lnTo>
                  <a:pt x="5632" y="2751"/>
                </a:lnTo>
                <a:lnTo>
                  <a:pt x="5676" y="2424"/>
                </a:lnTo>
                <a:lnTo>
                  <a:pt x="5676" y="1769"/>
                </a:lnTo>
                <a:lnTo>
                  <a:pt x="5523" y="1136"/>
                </a:lnTo>
                <a:lnTo>
                  <a:pt x="5196" y="524"/>
                </a:lnTo>
                <a:lnTo>
                  <a:pt x="4934" y="241"/>
                </a:lnTo>
                <a:lnTo>
                  <a:pt x="4825" y="132"/>
                </a:lnTo>
                <a:lnTo>
                  <a:pt x="4541" y="22"/>
                </a:lnTo>
                <a:lnTo>
                  <a:pt x="4235"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4"/>
          <p:cNvSpPr/>
          <p:nvPr/>
        </p:nvSpPr>
        <p:spPr>
          <a:xfrm>
            <a:off x="8922033" y="5992051"/>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4"/>
          <p:cNvSpPr/>
          <p:nvPr/>
        </p:nvSpPr>
        <p:spPr>
          <a:xfrm>
            <a:off x="8052217" y="6424414"/>
            <a:ext cx="458419" cy="394885"/>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2111601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bg>
      <p:bgPr>
        <a:solidFill>
          <a:schemeClr val="dk2"/>
        </a:solidFill>
        <a:effectLst/>
      </p:bgPr>
    </p:bg>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solidFill>
                  <a:schemeClr val="accent1"/>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4"/>
          <p:cNvSpPr txBox="1">
            <a:spLocks noGrp="1"/>
          </p:cNvSpPr>
          <p:nvPr>
            <p:ph type="body" idx="1"/>
          </p:nvPr>
        </p:nvSpPr>
        <p:spPr>
          <a:xfrm>
            <a:off x="960000" y="1404400"/>
            <a:ext cx="10272000" cy="4734800"/>
          </a:xfrm>
          <a:prstGeom prst="rect">
            <a:avLst/>
          </a:prstGeom>
        </p:spPr>
        <p:txBody>
          <a:bodyPr spcFirstLastPara="1" wrap="square" lIns="91425" tIns="91425" rIns="91425" bIns="91425" anchor="t" anchorCtr="0">
            <a:normAutofit/>
          </a:bodyPr>
          <a:lstStyle>
            <a:lvl1pPr marL="609585" lvl="0" indent="-457189">
              <a:lnSpc>
                <a:spcPct val="100000"/>
              </a:lnSpc>
              <a:spcBef>
                <a:spcPts val="0"/>
              </a:spcBef>
              <a:spcAft>
                <a:spcPts val="0"/>
              </a:spcAft>
              <a:buSzPts val="1800"/>
              <a:buChar char="●"/>
              <a:defRPr sz="1733"/>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32" name="Google Shape;32;p4"/>
          <p:cNvSpPr/>
          <p:nvPr/>
        </p:nvSpPr>
        <p:spPr>
          <a:xfrm>
            <a:off x="6204665" y="6043201"/>
            <a:ext cx="7193828" cy="3768369"/>
          </a:xfrm>
          <a:custGeom>
            <a:avLst/>
            <a:gdLst/>
            <a:ahLst/>
            <a:cxnLst/>
            <a:rect l="l" t="t" r="r" b="b"/>
            <a:pathLst>
              <a:path w="80766" h="82682" extrusionOk="0">
                <a:moveTo>
                  <a:pt x="48496" y="1"/>
                </a:moveTo>
                <a:lnTo>
                  <a:pt x="46367" y="115"/>
                </a:lnTo>
                <a:lnTo>
                  <a:pt x="44239" y="345"/>
                </a:lnTo>
                <a:lnTo>
                  <a:pt x="42078" y="688"/>
                </a:lnTo>
                <a:lnTo>
                  <a:pt x="39933" y="1131"/>
                </a:lnTo>
                <a:lnTo>
                  <a:pt x="37772" y="1671"/>
                </a:lnTo>
                <a:lnTo>
                  <a:pt x="35611" y="2326"/>
                </a:lnTo>
                <a:lnTo>
                  <a:pt x="33466" y="3062"/>
                </a:lnTo>
                <a:lnTo>
                  <a:pt x="31321" y="3897"/>
                </a:lnTo>
                <a:lnTo>
                  <a:pt x="29209" y="4814"/>
                </a:lnTo>
                <a:lnTo>
                  <a:pt x="27130" y="5829"/>
                </a:lnTo>
                <a:lnTo>
                  <a:pt x="25083" y="6926"/>
                </a:lnTo>
                <a:lnTo>
                  <a:pt x="23069" y="8105"/>
                </a:lnTo>
                <a:lnTo>
                  <a:pt x="21088" y="9349"/>
                </a:lnTo>
                <a:lnTo>
                  <a:pt x="19173" y="10676"/>
                </a:lnTo>
                <a:lnTo>
                  <a:pt x="17323" y="12067"/>
                </a:lnTo>
                <a:lnTo>
                  <a:pt x="15522" y="13524"/>
                </a:lnTo>
                <a:lnTo>
                  <a:pt x="13786" y="15047"/>
                </a:lnTo>
                <a:lnTo>
                  <a:pt x="12133" y="16635"/>
                </a:lnTo>
                <a:lnTo>
                  <a:pt x="10545" y="18272"/>
                </a:lnTo>
                <a:lnTo>
                  <a:pt x="9055" y="19975"/>
                </a:lnTo>
                <a:lnTo>
                  <a:pt x="7663" y="21727"/>
                </a:lnTo>
                <a:lnTo>
                  <a:pt x="6370" y="23512"/>
                </a:lnTo>
                <a:lnTo>
                  <a:pt x="5158" y="25345"/>
                </a:lnTo>
                <a:lnTo>
                  <a:pt x="4078" y="27228"/>
                </a:lnTo>
                <a:lnTo>
                  <a:pt x="3112" y="29144"/>
                </a:lnTo>
                <a:lnTo>
                  <a:pt x="2260" y="31108"/>
                </a:lnTo>
                <a:lnTo>
                  <a:pt x="1523" y="33089"/>
                </a:lnTo>
                <a:lnTo>
                  <a:pt x="934" y="35087"/>
                </a:lnTo>
                <a:lnTo>
                  <a:pt x="492" y="37133"/>
                </a:lnTo>
                <a:lnTo>
                  <a:pt x="181" y="39180"/>
                </a:lnTo>
                <a:lnTo>
                  <a:pt x="17" y="41259"/>
                </a:lnTo>
                <a:lnTo>
                  <a:pt x="1" y="42307"/>
                </a:lnTo>
                <a:lnTo>
                  <a:pt x="17" y="43355"/>
                </a:lnTo>
                <a:lnTo>
                  <a:pt x="165" y="45418"/>
                </a:lnTo>
                <a:lnTo>
                  <a:pt x="427" y="47448"/>
                </a:lnTo>
                <a:lnTo>
                  <a:pt x="836" y="49462"/>
                </a:lnTo>
                <a:lnTo>
                  <a:pt x="1376" y="51426"/>
                </a:lnTo>
                <a:lnTo>
                  <a:pt x="2015" y="53358"/>
                </a:lnTo>
                <a:lnTo>
                  <a:pt x="2784" y="55258"/>
                </a:lnTo>
                <a:lnTo>
                  <a:pt x="3668" y="57108"/>
                </a:lnTo>
                <a:lnTo>
                  <a:pt x="4651" y="58925"/>
                </a:lnTo>
                <a:lnTo>
                  <a:pt x="5731" y="60693"/>
                </a:lnTo>
                <a:lnTo>
                  <a:pt x="6910" y="62412"/>
                </a:lnTo>
                <a:lnTo>
                  <a:pt x="8187" y="64066"/>
                </a:lnTo>
                <a:lnTo>
                  <a:pt x="9546" y="65687"/>
                </a:lnTo>
                <a:lnTo>
                  <a:pt x="10987" y="67242"/>
                </a:lnTo>
                <a:lnTo>
                  <a:pt x="12509" y="68732"/>
                </a:lnTo>
                <a:lnTo>
                  <a:pt x="14097" y="70173"/>
                </a:lnTo>
                <a:lnTo>
                  <a:pt x="15767" y="71532"/>
                </a:lnTo>
                <a:lnTo>
                  <a:pt x="17486" y="72842"/>
                </a:lnTo>
                <a:lnTo>
                  <a:pt x="19271" y="74069"/>
                </a:lnTo>
                <a:lnTo>
                  <a:pt x="21105" y="75232"/>
                </a:lnTo>
                <a:lnTo>
                  <a:pt x="22988" y="76329"/>
                </a:lnTo>
                <a:lnTo>
                  <a:pt x="24919" y="77344"/>
                </a:lnTo>
                <a:lnTo>
                  <a:pt x="26884" y="78277"/>
                </a:lnTo>
                <a:lnTo>
                  <a:pt x="28882" y="79129"/>
                </a:lnTo>
                <a:lnTo>
                  <a:pt x="30912" y="79882"/>
                </a:lnTo>
                <a:lnTo>
                  <a:pt x="32958" y="80569"/>
                </a:lnTo>
                <a:lnTo>
                  <a:pt x="35038" y="81159"/>
                </a:lnTo>
                <a:lnTo>
                  <a:pt x="37117" y="81650"/>
                </a:lnTo>
                <a:lnTo>
                  <a:pt x="39229" y="82059"/>
                </a:lnTo>
                <a:lnTo>
                  <a:pt x="41325" y="82370"/>
                </a:lnTo>
                <a:lnTo>
                  <a:pt x="43437" y="82567"/>
                </a:lnTo>
                <a:lnTo>
                  <a:pt x="45532" y="82681"/>
                </a:lnTo>
                <a:lnTo>
                  <a:pt x="47612" y="82681"/>
                </a:lnTo>
                <a:lnTo>
                  <a:pt x="49642" y="82567"/>
                </a:lnTo>
                <a:lnTo>
                  <a:pt x="51606" y="82370"/>
                </a:lnTo>
                <a:lnTo>
                  <a:pt x="53522" y="82059"/>
                </a:lnTo>
                <a:lnTo>
                  <a:pt x="55372" y="81650"/>
                </a:lnTo>
                <a:lnTo>
                  <a:pt x="57140" y="81159"/>
                </a:lnTo>
                <a:lnTo>
                  <a:pt x="58859" y="80569"/>
                </a:lnTo>
                <a:lnTo>
                  <a:pt x="60529" y="79882"/>
                </a:lnTo>
                <a:lnTo>
                  <a:pt x="62117" y="79129"/>
                </a:lnTo>
                <a:lnTo>
                  <a:pt x="63640" y="78277"/>
                </a:lnTo>
                <a:lnTo>
                  <a:pt x="65114" y="77344"/>
                </a:lnTo>
                <a:lnTo>
                  <a:pt x="66522" y="76329"/>
                </a:lnTo>
                <a:lnTo>
                  <a:pt x="67864" y="75232"/>
                </a:lnTo>
                <a:lnTo>
                  <a:pt x="69125" y="74069"/>
                </a:lnTo>
                <a:lnTo>
                  <a:pt x="70336" y="72842"/>
                </a:lnTo>
                <a:lnTo>
                  <a:pt x="71482" y="71532"/>
                </a:lnTo>
                <a:lnTo>
                  <a:pt x="72563" y="70173"/>
                </a:lnTo>
                <a:lnTo>
                  <a:pt x="73578" y="68732"/>
                </a:lnTo>
                <a:lnTo>
                  <a:pt x="74528" y="67242"/>
                </a:lnTo>
                <a:lnTo>
                  <a:pt x="75412" y="65687"/>
                </a:lnTo>
                <a:lnTo>
                  <a:pt x="76230" y="64066"/>
                </a:lnTo>
                <a:lnTo>
                  <a:pt x="76983" y="62412"/>
                </a:lnTo>
                <a:lnTo>
                  <a:pt x="77655" y="60693"/>
                </a:lnTo>
                <a:lnTo>
                  <a:pt x="78277" y="58925"/>
                </a:lnTo>
                <a:lnTo>
                  <a:pt x="79079" y="56191"/>
                </a:lnTo>
                <a:lnTo>
                  <a:pt x="79914" y="52409"/>
                </a:lnTo>
                <a:lnTo>
                  <a:pt x="80454" y="48463"/>
                </a:lnTo>
                <a:lnTo>
                  <a:pt x="80733" y="44386"/>
                </a:lnTo>
                <a:lnTo>
                  <a:pt x="80765" y="42307"/>
                </a:lnTo>
                <a:lnTo>
                  <a:pt x="80749" y="40228"/>
                </a:lnTo>
                <a:lnTo>
                  <a:pt x="80536" y="36102"/>
                </a:lnTo>
                <a:lnTo>
                  <a:pt x="80094" y="32091"/>
                </a:lnTo>
                <a:lnTo>
                  <a:pt x="79439" y="28178"/>
                </a:lnTo>
                <a:lnTo>
                  <a:pt x="78555" y="24428"/>
                </a:lnTo>
                <a:lnTo>
                  <a:pt x="77426" y="20826"/>
                </a:lnTo>
                <a:lnTo>
                  <a:pt x="76410" y="18272"/>
                </a:lnTo>
                <a:lnTo>
                  <a:pt x="75657" y="16635"/>
                </a:lnTo>
                <a:lnTo>
                  <a:pt x="74855" y="15047"/>
                </a:lnTo>
                <a:lnTo>
                  <a:pt x="73971" y="13524"/>
                </a:lnTo>
                <a:lnTo>
                  <a:pt x="73038" y="12067"/>
                </a:lnTo>
                <a:lnTo>
                  <a:pt x="72023" y="10676"/>
                </a:lnTo>
                <a:lnTo>
                  <a:pt x="70958" y="9349"/>
                </a:lnTo>
                <a:lnTo>
                  <a:pt x="69812" y="8105"/>
                </a:lnTo>
                <a:lnTo>
                  <a:pt x="68601" y="6926"/>
                </a:lnTo>
                <a:lnTo>
                  <a:pt x="67324" y="5829"/>
                </a:lnTo>
                <a:lnTo>
                  <a:pt x="65981" y="4814"/>
                </a:lnTo>
                <a:lnTo>
                  <a:pt x="64557" y="3897"/>
                </a:lnTo>
                <a:lnTo>
                  <a:pt x="63067" y="3062"/>
                </a:lnTo>
                <a:lnTo>
                  <a:pt x="61512" y="2326"/>
                </a:lnTo>
                <a:lnTo>
                  <a:pt x="59874" y="1671"/>
                </a:lnTo>
                <a:lnTo>
                  <a:pt x="58172" y="1131"/>
                </a:lnTo>
                <a:lnTo>
                  <a:pt x="56387" y="688"/>
                </a:lnTo>
                <a:lnTo>
                  <a:pt x="54521" y="345"/>
                </a:lnTo>
                <a:lnTo>
                  <a:pt x="52589" y="115"/>
                </a:lnTo>
                <a:lnTo>
                  <a:pt x="5057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4"/>
          <p:cNvSpPr/>
          <p:nvPr/>
        </p:nvSpPr>
        <p:spPr>
          <a:xfrm>
            <a:off x="9595622" y="6249355"/>
            <a:ext cx="570789" cy="490999"/>
          </a:xfrm>
          <a:custGeom>
            <a:avLst/>
            <a:gdLst/>
            <a:ahLst/>
            <a:cxnLst/>
            <a:rect l="l" t="t" r="r" b="b"/>
            <a:pathLst>
              <a:path w="8427" h="7249" extrusionOk="0">
                <a:moveTo>
                  <a:pt x="4235" y="1"/>
                </a:moveTo>
                <a:lnTo>
                  <a:pt x="3951" y="88"/>
                </a:lnTo>
                <a:lnTo>
                  <a:pt x="3842" y="219"/>
                </a:lnTo>
                <a:lnTo>
                  <a:pt x="3580" y="568"/>
                </a:lnTo>
                <a:lnTo>
                  <a:pt x="3209" y="1289"/>
                </a:lnTo>
                <a:lnTo>
                  <a:pt x="2969" y="2380"/>
                </a:lnTo>
                <a:lnTo>
                  <a:pt x="2969" y="3144"/>
                </a:lnTo>
                <a:lnTo>
                  <a:pt x="2773" y="2904"/>
                </a:lnTo>
                <a:lnTo>
                  <a:pt x="2314" y="2489"/>
                </a:lnTo>
                <a:lnTo>
                  <a:pt x="1768" y="2184"/>
                </a:lnTo>
                <a:lnTo>
                  <a:pt x="1157" y="2031"/>
                </a:lnTo>
                <a:lnTo>
                  <a:pt x="808" y="2009"/>
                </a:lnTo>
                <a:lnTo>
                  <a:pt x="633" y="2031"/>
                </a:lnTo>
                <a:lnTo>
                  <a:pt x="306" y="2184"/>
                </a:lnTo>
                <a:lnTo>
                  <a:pt x="87" y="2446"/>
                </a:lnTo>
                <a:lnTo>
                  <a:pt x="0" y="2795"/>
                </a:lnTo>
                <a:lnTo>
                  <a:pt x="44" y="2991"/>
                </a:lnTo>
                <a:lnTo>
                  <a:pt x="262" y="3646"/>
                </a:lnTo>
                <a:lnTo>
                  <a:pt x="917" y="4847"/>
                </a:lnTo>
                <a:lnTo>
                  <a:pt x="1812" y="5917"/>
                </a:lnTo>
                <a:lnTo>
                  <a:pt x="2882" y="6790"/>
                </a:lnTo>
                <a:lnTo>
                  <a:pt x="3449" y="7139"/>
                </a:lnTo>
                <a:lnTo>
                  <a:pt x="3646" y="7226"/>
                </a:lnTo>
                <a:lnTo>
                  <a:pt x="3995" y="7248"/>
                </a:lnTo>
                <a:lnTo>
                  <a:pt x="4148" y="7183"/>
                </a:lnTo>
                <a:lnTo>
                  <a:pt x="4344" y="7183"/>
                </a:lnTo>
                <a:lnTo>
                  <a:pt x="4541" y="7052"/>
                </a:lnTo>
                <a:lnTo>
                  <a:pt x="5152" y="6659"/>
                </a:lnTo>
                <a:lnTo>
                  <a:pt x="6549" y="5764"/>
                </a:lnTo>
                <a:lnTo>
                  <a:pt x="7466" y="4956"/>
                </a:lnTo>
                <a:lnTo>
                  <a:pt x="7968" y="4345"/>
                </a:lnTo>
                <a:lnTo>
                  <a:pt x="8296" y="3668"/>
                </a:lnTo>
                <a:lnTo>
                  <a:pt x="8427" y="2926"/>
                </a:lnTo>
                <a:lnTo>
                  <a:pt x="8405" y="2511"/>
                </a:lnTo>
                <a:lnTo>
                  <a:pt x="8317" y="2271"/>
                </a:lnTo>
                <a:lnTo>
                  <a:pt x="7903" y="1943"/>
                </a:lnTo>
                <a:lnTo>
                  <a:pt x="7663" y="1922"/>
                </a:lnTo>
                <a:lnTo>
                  <a:pt x="7073" y="2009"/>
                </a:lnTo>
                <a:lnTo>
                  <a:pt x="6069" y="2446"/>
                </a:lnTo>
                <a:lnTo>
                  <a:pt x="5632" y="2751"/>
                </a:lnTo>
                <a:lnTo>
                  <a:pt x="5676" y="2424"/>
                </a:lnTo>
                <a:lnTo>
                  <a:pt x="5676" y="1769"/>
                </a:lnTo>
                <a:lnTo>
                  <a:pt x="5523" y="1136"/>
                </a:lnTo>
                <a:lnTo>
                  <a:pt x="5196" y="524"/>
                </a:lnTo>
                <a:lnTo>
                  <a:pt x="4934" y="241"/>
                </a:lnTo>
                <a:lnTo>
                  <a:pt x="4825" y="132"/>
                </a:lnTo>
                <a:lnTo>
                  <a:pt x="4541" y="22"/>
                </a:lnTo>
                <a:lnTo>
                  <a:pt x="4235"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4"/>
          <p:cNvSpPr/>
          <p:nvPr/>
        </p:nvSpPr>
        <p:spPr>
          <a:xfrm>
            <a:off x="8922033" y="5992051"/>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4"/>
          <p:cNvSpPr/>
          <p:nvPr/>
        </p:nvSpPr>
        <p:spPr>
          <a:xfrm>
            <a:off x="8052217" y="6424414"/>
            <a:ext cx="458419" cy="394885"/>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6868245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360">
            <a:off x="2281333" y="1775071"/>
            <a:ext cx="7629200" cy="1634400"/>
          </a:xfrm>
          <a:prstGeom prst="rect">
            <a:avLst/>
          </a:prstGeom>
          <a:ln>
            <a:noFill/>
          </a:ln>
        </p:spPr>
        <p:txBody>
          <a:bodyPr spcFirstLastPara="1" wrap="square" lIns="91425" tIns="91425" rIns="91425" bIns="91425" anchor="ctr" anchorCtr="0">
            <a:normAutofit/>
          </a:bodyPr>
          <a:lstStyle>
            <a:lvl1pPr lvl="0" algn="ctr" rtl="0">
              <a:spcBef>
                <a:spcPts val="0"/>
              </a:spcBef>
              <a:spcAft>
                <a:spcPts val="0"/>
              </a:spcAft>
              <a:buSzPts val="5200"/>
              <a:buNone/>
              <a:defRPr sz="9600">
                <a:solidFill>
                  <a:schemeClr val="accent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081">
            <a:off x="2281347" y="3388933"/>
            <a:ext cx="7629200" cy="500000"/>
          </a:xfrm>
          <a:prstGeom prst="rect">
            <a:avLst/>
          </a:prstGeom>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accent1"/>
              </a:buClr>
              <a:buSzPts val="2800"/>
              <a:buNone/>
              <a:defRPr sz="1867">
                <a:solidFill>
                  <a:schemeClr val="dk1"/>
                </a:solidFill>
              </a:defRPr>
            </a:lvl1pPr>
            <a:lvl2pPr lvl="1" algn="ctr" rtl="0">
              <a:lnSpc>
                <a:spcPct val="100000"/>
              </a:lnSpc>
              <a:spcBef>
                <a:spcPts val="0"/>
              </a:spcBef>
              <a:spcAft>
                <a:spcPts val="0"/>
              </a:spcAft>
              <a:buClr>
                <a:schemeClr val="accent1"/>
              </a:buClr>
              <a:buSzPts val="2800"/>
              <a:buNone/>
              <a:defRPr sz="3733">
                <a:solidFill>
                  <a:schemeClr val="accent1"/>
                </a:solidFill>
              </a:defRPr>
            </a:lvl2pPr>
            <a:lvl3pPr lvl="2" algn="ctr" rtl="0">
              <a:lnSpc>
                <a:spcPct val="100000"/>
              </a:lnSpc>
              <a:spcBef>
                <a:spcPts val="0"/>
              </a:spcBef>
              <a:spcAft>
                <a:spcPts val="0"/>
              </a:spcAft>
              <a:buClr>
                <a:schemeClr val="accent1"/>
              </a:buClr>
              <a:buSzPts val="2800"/>
              <a:buNone/>
              <a:defRPr sz="3733">
                <a:solidFill>
                  <a:schemeClr val="accent1"/>
                </a:solidFill>
              </a:defRPr>
            </a:lvl3pPr>
            <a:lvl4pPr lvl="3" algn="ctr" rtl="0">
              <a:lnSpc>
                <a:spcPct val="100000"/>
              </a:lnSpc>
              <a:spcBef>
                <a:spcPts val="0"/>
              </a:spcBef>
              <a:spcAft>
                <a:spcPts val="0"/>
              </a:spcAft>
              <a:buClr>
                <a:schemeClr val="accent1"/>
              </a:buClr>
              <a:buSzPts val="2800"/>
              <a:buNone/>
              <a:defRPr sz="3733">
                <a:solidFill>
                  <a:schemeClr val="accent1"/>
                </a:solidFill>
              </a:defRPr>
            </a:lvl4pPr>
            <a:lvl5pPr lvl="4" algn="ctr" rtl="0">
              <a:lnSpc>
                <a:spcPct val="100000"/>
              </a:lnSpc>
              <a:spcBef>
                <a:spcPts val="0"/>
              </a:spcBef>
              <a:spcAft>
                <a:spcPts val="0"/>
              </a:spcAft>
              <a:buClr>
                <a:schemeClr val="accent1"/>
              </a:buClr>
              <a:buSzPts val="2800"/>
              <a:buNone/>
              <a:defRPr sz="3733">
                <a:solidFill>
                  <a:schemeClr val="accent1"/>
                </a:solidFill>
              </a:defRPr>
            </a:lvl5pPr>
            <a:lvl6pPr lvl="5" algn="ctr" rtl="0">
              <a:lnSpc>
                <a:spcPct val="100000"/>
              </a:lnSpc>
              <a:spcBef>
                <a:spcPts val="0"/>
              </a:spcBef>
              <a:spcAft>
                <a:spcPts val="0"/>
              </a:spcAft>
              <a:buClr>
                <a:schemeClr val="accent1"/>
              </a:buClr>
              <a:buSzPts val="2800"/>
              <a:buNone/>
              <a:defRPr sz="3733">
                <a:solidFill>
                  <a:schemeClr val="accent1"/>
                </a:solidFill>
              </a:defRPr>
            </a:lvl6pPr>
            <a:lvl7pPr lvl="6" algn="ctr" rtl="0">
              <a:lnSpc>
                <a:spcPct val="100000"/>
              </a:lnSpc>
              <a:spcBef>
                <a:spcPts val="0"/>
              </a:spcBef>
              <a:spcAft>
                <a:spcPts val="0"/>
              </a:spcAft>
              <a:buClr>
                <a:schemeClr val="accent1"/>
              </a:buClr>
              <a:buSzPts val="2800"/>
              <a:buNone/>
              <a:defRPr sz="3733">
                <a:solidFill>
                  <a:schemeClr val="accent1"/>
                </a:solidFill>
              </a:defRPr>
            </a:lvl7pPr>
            <a:lvl8pPr lvl="7" algn="ctr" rtl="0">
              <a:lnSpc>
                <a:spcPct val="100000"/>
              </a:lnSpc>
              <a:spcBef>
                <a:spcPts val="0"/>
              </a:spcBef>
              <a:spcAft>
                <a:spcPts val="0"/>
              </a:spcAft>
              <a:buClr>
                <a:schemeClr val="accent1"/>
              </a:buClr>
              <a:buSzPts val="2800"/>
              <a:buNone/>
              <a:defRPr sz="3733">
                <a:solidFill>
                  <a:schemeClr val="accent1"/>
                </a:solidFill>
              </a:defRPr>
            </a:lvl8pPr>
            <a:lvl9pPr lvl="8" algn="ctr" rtl="0">
              <a:lnSpc>
                <a:spcPct val="100000"/>
              </a:lnSpc>
              <a:spcBef>
                <a:spcPts val="0"/>
              </a:spcBef>
              <a:spcAft>
                <a:spcPts val="0"/>
              </a:spcAft>
              <a:buClr>
                <a:schemeClr val="accent1"/>
              </a:buClr>
              <a:buSzPts val="2800"/>
              <a:buNone/>
              <a:defRPr sz="3733">
                <a:solidFill>
                  <a:schemeClr val="accent1"/>
                </a:solidFill>
              </a:defRPr>
            </a:lvl9pPr>
          </a:lstStyle>
          <a:p>
            <a:endParaRPr/>
          </a:p>
        </p:txBody>
      </p:sp>
      <p:sp>
        <p:nvSpPr>
          <p:cNvPr id="11" name="Google Shape;11;p2"/>
          <p:cNvSpPr/>
          <p:nvPr/>
        </p:nvSpPr>
        <p:spPr>
          <a:xfrm rot="-220914">
            <a:off x="5712166" y="6080507"/>
            <a:ext cx="7992359" cy="3425152"/>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rot="493380">
            <a:off x="-3951213" y="5764655"/>
            <a:ext cx="10096713" cy="3768231"/>
          </a:xfrm>
          <a:custGeom>
            <a:avLst/>
            <a:gdLst/>
            <a:ahLst/>
            <a:cxnLst/>
            <a:rect l="l" t="t" r="r" b="b"/>
            <a:pathLst>
              <a:path w="80766" h="82682" extrusionOk="0">
                <a:moveTo>
                  <a:pt x="48496" y="1"/>
                </a:moveTo>
                <a:lnTo>
                  <a:pt x="46367" y="115"/>
                </a:lnTo>
                <a:lnTo>
                  <a:pt x="44239" y="345"/>
                </a:lnTo>
                <a:lnTo>
                  <a:pt x="42078" y="688"/>
                </a:lnTo>
                <a:lnTo>
                  <a:pt x="39933" y="1131"/>
                </a:lnTo>
                <a:lnTo>
                  <a:pt x="37772" y="1671"/>
                </a:lnTo>
                <a:lnTo>
                  <a:pt x="35611" y="2326"/>
                </a:lnTo>
                <a:lnTo>
                  <a:pt x="33466" y="3062"/>
                </a:lnTo>
                <a:lnTo>
                  <a:pt x="31321" y="3897"/>
                </a:lnTo>
                <a:lnTo>
                  <a:pt x="29209" y="4814"/>
                </a:lnTo>
                <a:lnTo>
                  <a:pt x="27130" y="5829"/>
                </a:lnTo>
                <a:lnTo>
                  <a:pt x="25083" y="6926"/>
                </a:lnTo>
                <a:lnTo>
                  <a:pt x="23069" y="8105"/>
                </a:lnTo>
                <a:lnTo>
                  <a:pt x="21088" y="9349"/>
                </a:lnTo>
                <a:lnTo>
                  <a:pt x="19173" y="10676"/>
                </a:lnTo>
                <a:lnTo>
                  <a:pt x="17323" y="12067"/>
                </a:lnTo>
                <a:lnTo>
                  <a:pt x="15522" y="13524"/>
                </a:lnTo>
                <a:lnTo>
                  <a:pt x="13786" y="15047"/>
                </a:lnTo>
                <a:lnTo>
                  <a:pt x="12133" y="16635"/>
                </a:lnTo>
                <a:lnTo>
                  <a:pt x="10545" y="18272"/>
                </a:lnTo>
                <a:lnTo>
                  <a:pt x="9055" y="19975"/>
                </a:lnTo>
                <a:lnTo>
                  <a:pt x="7663" y="21727"/>
                </a:lnTo>
                <a:lnTo>
                  <a:pt x="6370" y="23512"/>
                </a:lnTo>
                <a:lnTo>
                  <a:pt x="5158" y="25345"/>
                </a:lnTo>
                <a:lnTo>
                  <a:pt x="4078" y="27228"/>
                </a:lnTo>
                <a:lnTo>
                  <a:pt x="3112" y="29144"/>
                </a:lnTo>
                <a:lnTo>
                  <a:pt x="2260" y="31108"/>
                </a:lnTo>
                <a:lnTo>
                  <a:pt x="1523" y="33089"/>
                </a:lnTo>
                <a:lnTo>
                  <a:pt x="934" y="35087"/>
                </a:lnTo>
                <a:lnTo>
                  <a:pt x="492" y="37133"/>
                </a:lnTo>
                <a:lnTo>
                  <a:pt x="181" y="39180"/>
                </a:lnTo>
                <a:lnTo>
                  <a:pt x="17" y="41259"/>
                </a:lnTo>
                <a:lnTo>
                  <a:pt x="1" y="42307"/>
                </a:lnTo>
                <a:lnTo>
                  <a:pt x="17" y="43355"/>
                </a:lnTo>
                <a:lnTo>
                  <a:pt x="165" y="45418"/>
                </a:lnTo>
                <a:lnTo>
                  <a:pt x="427" y="47448"/>
                </a:lnTo>
                <a:lnTo>
                  <a:pt x="836" y="49462"/>
                </a:lnTo>
                <a:lnTo>
                  <a:pt x="1376" y="51426"/>
                </a:lnTo>
                <a:lnTo>
                  <a:pt x="2015" y="53358"/>
                </a:lnTo>
                <a:lnTo>
                  <a:pt x="2784" y="55258"/>
                </a:lnTo>
                <a:lnTo>
                  <a:pt x="3668" y="57108"/>
                </a:lnTo>
                <a:lnTo>
                  <a:pt x="4651" y="58925"/>
                </a:lnTo>
                <a:lnTo>
                  <a:pt x="5731" y="60693"/>
                </a:lnTo>
                <a:lnTo>
                  <a:pt x="6910" y="62412"/>
                </a:lnTo>
                <a:lnTo>
                  <a:pt x="8187" y="64066"/>
                </a:lnTo>
                <a:lnTo>
                  <a:pt x="9546" y="65687"/>
                </a:lnTo>
                <a:lnTo>
                  <a:pt x="10987" y="67242"/>
                </a:lnTo>
                <a:lnTo>
                  <a:pt x="12509" y="68732"/>
                </a:lnTo>
                <a:lnTo>
                  <a:pt x="14097" y="70173"/>
                </a:lnTo>
                <a:lnTo>
                  <a:pt x="15767" y="71532"/>
                </a:lnTo>
                <a:lnTo>
                  <a:pt x="17486" y="72842"/>
                </a:lnTo>
                <a:lnTo>
                  <a:pt x="19271" y="74069"/>
                </a:lnTo>
                <a:lnTo>
                  <a:pt x="21105" y="75232"/>
                </a:lnTo>
                <a:lnTo>
                  <a:pt x="22988" y="76329"/>
                </a:lnTo>
                <a:lnTo>
                  <a:pt x="24919" y="77344"/>
                </a:lnTo>
                <a:lnTo>
                  <a:pt x="26884" y="78277"/>
                </a:lnTo>
                <a:lnTo>
                  <a:pt x="28882" y="79129"/>
                </a:lnTo>
                <a:lnTo>
                  <a:pt x="30912" y="79882"/>
                </a:lnTo>
                <a:lnTo>
                  <a:pt x="32958" y="80569"/>
                </a:lnTo>
                <a:lnTo>
                  <a:pt x="35038" y="81159"/>
                </a:lnTo>
                <a:lnTo>
                  <a:pt x="37117" y="81650"/>
                </a:lnTo>
                <a:lnTo>
                  <a:pt x="39229" y="82059"/>
                </a:lnTo>
                <a:lnTo>
                  <a:pt x="41325" y="82370"/>
                </a:lnTo>
                <a:lnTo>
                  <a:pt x="43437" y="82567"/>
                </a:lnTo>
                <a:lnTo>
                  <a:pt x="45532" y="82681"/>
                </a:lnTo>
                <a:lnTo>
                  <a:pt x="47612" y="82681"/>
                </a:lnTo>
                <a:lnTo>
                  <a:pt x="49642" y="82567"/>
                </a:lnTo>
                <a:lnTo>
                  <a:pt x="51606" y="82370"/>
                </a:lnTo>
                <a:lnTo>
                  <a:pt x="53522" y="82059"/>
                </a:lnTo>
                <a:lnTo>
                  <a:pt x="55372" y="81650"/>
                </a:lnTo>
                <a:lnTo>
                  <a:pt x="57140" y="81159"/>
                </a:lnTo>
                <a:lnTo>
                  <a:pt x="58859" y="80569"/>
                </a:lnTo>
                <a:lnTo>
                  <a:pt x="60529" y="79882"/>
                </a:lnTo>
                <a:lnTo>
                  <a:pt x="62117" y="79129"/>
                </a:lnTo>
                <a:lnTo>
                  <a:pt x="63640" y="78277"/>
                </a:lnTo>
                <a:lnTo>
                  <a:pt x="65114" y="77344"/>
                </a:lnTo>
                <a:lnTo>
                  <a:pt x="66522" y="76329"/>
                </a:lnTo>
                <a:lnTo>
                  <a:pt x="67864" y="75232"/>
                </a:lnTo>
                <a:lnTo>
                  <a:pt x="69125" y="74069"/>
                </a:lnTo>
                <a:lnTo>
                  <a:pt x="70336" y="72842"/>
                </a:lnTo>
                <a:lnTo>
                  <a:pt x="71482" y="71532"/>
                </a:lnTo>
                <a:lnTo>
                  <a:pt x="72563" y="70173"/>
                </a:lnTo>
                <a:lnTo>
                  <a:pt x="73578" y="68732"/>
                </a:lnTo>
                <a:lnTo>
                  <a:pt x="74528" y="67242"/>
                </a:lnTo>
                <a:lnTo>
                  <a:pt x="75412" y="65687"/>
                </a:lnTo>
                <a:lnTo>
                  <a:pt x="76230" y="64066"/>
                </a:lnTo>
                <a:lnTo>
                  <a:pt x="76983" y="62412"/>
                </a:lnTo>
                <a:lnTo>
                  <a:pt x="77655" y="60693"/>
                </a:lnTo>
                <a:lnTo>
                  <a:pt x="78277" y="58925"/>
                </a:lnTo>
                <a:lnTo>
                  <a:pt x="79079" y="56191"/>
                </a:lnTo>
                <a:lnTo>
                  <a:pt x="79914" y="52409"/>
                </a:lnTo>
                <a:lnTo>
                  <a:pt x="80454" y="48463"/>
                </a:lnTo>
                <a:lnTo>
                  <a:pt x="80733" y="44386"/>
                </a:lnTo>
                <a:lnTo>
                  <a:pt x="80765" y="42307"/>
                </a:lnTo>
                <a:lnTo>
                  <a:pt x="80749" y="40228"/>
                </a:lnTo>
                <a:lnTo>
                  <a:pt x="80536" y="36102"/>
                </a:lnTo>
                <a:lnTo>
                  <a:pt x="80094" y="32091"/>
                </a:lnTo>
                <a:lnTo>
                  <a:pt x="79439" y="28178"/>
                </a:lnTo>
                <a:lnTo>
                  <a:pt x="78555" y="24428"/>
                </a:lnTo>
                <a:lnTo>
                  <a:pt x="77426" y="20826"/>
                </a:lnTo>
                <a:lnTo>
                  <a:pt x="76410" y="18272"/>
                </a:lnTo>
                <a:lnTo>
                  <a:pt x="75657" y="16635"/>
                </a:lnTo>
                <a:lnTo>
                  <a:pt x="74855" y="15047"/>
                </a:lnTo>
                <a:lnTo>
                  <a:pt x="73971" y="13524"/>
                </a:lnTo>
                <a:lnTo>
                  <a:pt x="73038" y="12067"/>
                </a:lnTo>
                <a:lnTo>
                  <a:pt x="72023" y="10676"/>
                </a:lnTo>
                <a:lnTo>
                  <a:pt x="70958" y="9349"/>
                </a:lnTo>
                <a:lnTo>
                  <a:pt x="69812" y="8105"/>
                </a:lnTo>
                <a:lnTo>
                  <a:pt x="68601" y="6926"/>
                </a:lnTo>
                <a:lnTo>
                  <a:pt x="67324" y="5829"/>
                </a:lnTo>
                <a:lnTo>
                  <a:pt x="65981" y="4814"/>
                </a:lnTo>
                <a:lnTo>
                  <a:pt x="64557" y="3897"/>
                </a:lnTo>
                <a:lnTo>
                  <a:pt x="63067" y="3062"/>
                </a:lnTo>
                <a:lnTo>
                  <a:pt x="61512" y="2326"/>
                </a:lnTo>
                <a:lnTo>
                  <a:pt x="59874" y="1671"/>
                </a:lnTo>
                <a:lnTo>
                  <a:pt x="58172" y="1131"/>
                </a:lnTo>
                <a:lnTo>
                  <a:pt x="56387" y="688"/>
                </a:lnTo>
                <a:lnTo>
                  <a:pt x="54521" y="345"/>
                </a:lnTo>
                <a:lnTo>
                  <a:pt x="52589" y="115"/>
                </a:lnTo>
                <a:lnTo>
                  <a:pt x="50575"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423022" y="6043206"/>
            <a:ext cx="570789" cy="490999"/>
          </a:xfrm>
          <a:custGeom>
            <a:avLst/>
            <a:gdLst/>
            <a:ahLst/>
            <a:cxnLst/>
            <a:rect l="l" t="t" r="r" b="b"/>
            <a:pathLst>
              <a:path w="8427" h="7249" extrusionOk="0">
                <a:moveTo>
                  <a:pt x="4235" y="1"/>
                </a:moveTo>
                <a:lnTo>
                  <a:pt x="3951" y="88"/>
                </a:lnTo>
                <a:lnTo>
                  <a:pt x="3842" y="219"/>
                </a:lnTo>
                <a:lnTo>
                  <a:pt x="3580" y="568"/>
                </a:lnTo>
                <a:lnTo>
                  <a:pt x="3209" y="1289"/>
                </a:lnTo>
                <a:lnTo>
                  <a:pt x="2969" y="2380"/>
                </a:lnTo>
                <a:lnTo>
                  <a:pt x="2969" y="3144"/>
                </a:lnTo>
                <a:lnTo>
                  <a:pt x="2773" y="2904"/>
                </a:lnTo>
                <a:lnTo>
                  <a:pt x="2314" y="2489"/>
                </a:lnTo>
                <a:lnTo>
                  <a:pt x="1768" y="2184"/>
                </a:lnTo>
                <a:lnTo>
                  <a:pt x="1157" y="2031"/>
                </a:lnTo>
                <a:lnTo>
                  <a:pt x="808" y="2009"/>
                </a:lnTo>
                <a:lnTo>
                  <a:pt x="633" y="2031"/>
                </a:lnTo>
                <a:lnTo>
                  <a:pt x="306" y="2184"/>
                </a:lnTo>
                <a:lnTo>
                  <a:pt x="87" y="2446"/>
                </a:lnTo>
                <a:lnTo>
                  <a:pt x="0" y="2795"/>
                </a:lnTo>
                <a:lnTo>
                  <a:pt x="44" y="2991"/>
                </a:lnTo>
                <a:lnTo>
                  <a:pt x="262" y="3646"/>
                </a:lnTo>
                <a:lnTo>
                  <a:pt x="917" y="4847"/>
                </a:lnTo>
                <a:lnTo>
                  <a:pt x="1812" y="5917"/>
                </a:lnTo>
                <a:lnTo>
                  <a:pt x="2882" y="6790"/>
                </a:lnTo>
                <a:lnTo>
                  <a:pt x="3449" y="7139"/>
                </a:lnTo>
                <a:lnTo>
                  <a:pt x="3646" y="7226"/>
                </a:lnTo>
                <a:lnTo>
                  <a:pt x="3995" y="7248"/>
                </a:lnTo>
                <a:lnTo>
                  <a:pt x="4148" y="7183"/>
                </a:lnTo>
                <a:lnTo>
                  <a:pt x="4344" y="7183"/>
                </a:lnTo>
                <a:lnTo>
                  <a:pt x="4541" y="7052"/>
                </a:lnTo>
                <a:lnTo>
                  <a:pt x="5152" y="6659"/>
                </a:lnTo>
                <a:lnTo>
                  <a:pt x="6549" y="5764"/>
                </a:lnTo>
                <a:lnTo>
                  <a:pt x="7466" y="4956"/>
                </a:lnTo>
                <a:lnTo>
                  <a:pt x="7968" y="4345"/>
                </a:lnTo>
                <a:lnTo>
                  <a:pt x="8296" y="3668"/>
                </a:lnTo>
                <a:lnTo>
                  <a:pt x="8427" y="2926"/>
                </a:lnTo>
                <a:lnTo>
                  <a:pt x="8405" y="2511"/>
                </a:lnTo>
                <a:lnTo>
                  <a:pt x="8317" y="2271"/>
                </a:lnTo>
                <a:lnTo>
                  <a:pt x="7903" y="1943"/>
                </a:lnTo>
                <a:lnTo>
                  <a:pt x="7663" y="1922"/>
                </a:lnTo>
                <a:lnTo>
                  <a:pt x="7073" y="2009"/>
                </a:lnTo>
                <a:lnTo>
                  <a:pt x="6069" y="2446"/>
                </a:lnTo>
                <a:lnTo>
                  <a:pt x="5632" y="2751"/>
                </a:lnTo>
                <a:lnTo>
                  <a:pt x="5676" y="2424"/>
                </a:lnTo>
                <a:lnTo>
                  <a:pt x="5676" y="1769"/>
                </a:lnTo>
                <a:lnTo>
                  <a:pt x="5523" y="1136"/>
                </a:lnTo>
                <a:lnTo>
                  <a:pt x="5196" y="524"/>
                </a:lnTo>
                <a:lnTo>
                  <a:pt x="4934" y="241"/>
                </a:lnTo>
                <a:lnTo>
                  <a:pt x="4825" y="132"/>
                </a:lnTo>
                <a:lnTo>
                  <a:pt x="4541" y="22"/>
                </a:lnTo>
                <a:lnTo>
                  <a:pt x="4235"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685233" y="6474700"/>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3396117" y="6187263"/>
            <a:ext cx="458419" cy="394885"/>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1" y="5749183"/>
            <a:ext cx="341647" cy="294301"/>
          </a:xfrm>
          <a:custGeom>
            <a:avLst/>
            <a:gdLst/>
            <a:ahLst/>
            <a:cxnLst/>
            <a:rect l="l" t="t" r="r" b="b"/>
            <a:pathLst>
              <a:path w="5044" h="4345" extrusionOk="0">
                <a:moveTo>
                  <a:pt x="2424" y="0"/>
                </a:moveTo>
                <a:lnTo>
                  <a:pt x="2293" y="131"/>
                </a:lnTo>
                <a:lnTo>
                  <a:pt x="2118" y="350"/>
                </a:lnTo>
                <a:lnTo>
                  <a:pt x="1922" y="786"/>
                </a:lnTo>
                <a:lnTo>
                  <a:pt x="1769" y="1441"/>
                </a:lnTo>
                <a:lnTo>
                  <a:pt x="1769" y="1878"/>
                </a:lnTo>
                <a:lnTo>
                  <a:pt x="1529" y="1594"/>
                </a:lnTo>
                <a:lnTo>
                  <a:pt x="896" y="1223"/>
                </a:lnTo>
                <a:lnTo>
                  <a:pt x="481" y="1201"/>
                </a:lnTo>
                <a:lnTo>
                  <a:pt x="262" y="1223"/>
                </a:lnTo>
                <a:lnTo>
                  <a:pt x="0" y="1550"/>
                </a:lnTo>
                <a:lnTo>
                  <a:pt x="22" y="1769"/>
                </a:lnTo>
                <a:lnTo>
                  <a:pt x="153" y="2162"/>
                </a:lnTo>
                <a:lnTo>
                  <a:pt x="546" y="2860"/>
                </a:lnTo>
                <a:lnTo>
                  <a:pt x="1070" y="3493"/>
                </a:lnTo>
                <a:lnTo>
                  <a:pt x="1703" y="4039"/>
                </a:lnTo>
                <a:lnTo>
                  <a:pt x="2053" y="4257"/>
                </a:lnTo>
                <a:lnTo>
                  <a:pt x="2271" y="4345"/>
                </a:lnTo>
                <a:lnTo>
                  <a:pt x="2445" y="4279"/>
                </a:lnTo>
                <a:lnTo>
                  <a:pt x="2576" y="4257"/>
                </a:lnTo>
                <a:lnTo>
                  <a:pt x="2686" y="4192"/>
                </a:lnTo>
                <a:lnTo>
                  <a:pt x="3493" y="3712"/>
                </a:lnTo>
                <a:lnTo>
                  <a:pt x="4629" y="2773"/>
                </a:lnTo>
                <a:lnTo>
                  <a:pt x="4956" y="2183"/>
                </a:lnTo>
                <a:lnTo>
                  <a:pt x="5043" y="1747"/>
                </a:lnTo>
                <a:lnTo>
                  <a:pt x="5021" y="1507"/>
                </a:lnTo>
                <a:lnTo>
                  <a:pt x="4978" y="1354"/>
                </a:lnTo>
                <a:lnTo>
                  <a:pt x="4716" y="1157"/>
                </a:lnTo>
                <a:lnTo>
                  <a:pt x="4585" y="1136"/>
                </a:lnTo>
                <a:lnTo>
                  <a:pt x="4236" y="1201"/>
                </a:lnTo>
                <a:lnTo>
                  <a:pt x="3624" y="1441"/>
                </a:lnTo>
                <a:lnTo>
                  <a:pt x="3384" y="1638"/>
                </a:lnTo>
                <a:lnTo>
                  <a:pt x="3428" y="1245"/>
                </a:lnTo>
                <a:lnTo>
                  <a:pt x="3319" y="677"/>
                </a:lnTo>
                <a:lnTo>
                  <a:pt x="3100" y="306"/>
                </a:lnTo>
                <a:lnTo>
                  <a:pt x="2948" y="131"/>
                </a:lnTo>
                <a:lnTo>
                  <a:pt x="2795" y="22"/>
                </a:lnTo>
                <a:lnTo>
                  <a:pt x="242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7171222" y="6362222"/>
            <a:ext cx="570789" cy="490999"/>
          </a:xfrm>
          <a:custGeom>
            <a:avLst/>
            <a:gdLst/>
            <a:ahLst/>
            <a:cxnLst/>
            <a:rect l="l" t="t" r="r" b="b"/>
            <a:pathLst>
              <a:path w="8427" h="7249" extrusionOk="0">
                <a:moveTo>
                  <a:pt x="4235" y="1"/>
                </a:moveTo>
                <a:lnTo>
                  <a:pt x="3951" y="88"/>
                </a:lnTo>
                <a:lnTo>
                  <a:pt x="3842" y="219"/>
                </a:lnTo>
                <a:lnTo>
                  <a:pt x="3580" y="568"/>
                </a:lnTo>
                <a:lnTo>
                  <a:pt x="3209" y="1289"/>
                </a:lnTo>
                <a:lnTo>
                  <a:pt x="2969" y="2380"/>
                </a:lnTo>
                <a:lnTo>
                  <a:pt x="2969" y="3144"/>
                </a:lnTo>
                <a:lnTo>
                  <a:pt x="2773" y="2904"/>
                </a:lnTo>
                <a:lnTo>
                  <a:pt x="2314" y="2489"/>
                </a:lnTo>
                <a:lnTo>
                  <a:pt x="1768" y="2184"/>
                </a:lnTo>
                <a:lnTo>
                  <a:pt x="1157" y="2031"/>
                </a:lnTo>
                <a:lnTo>
                  <a:pt x="808" y="2009"/>
                </a:lnTo>
                <a:lnTo>
                  <a:pt x="633" y="2031"/>
                </a:lnTo>
                <a:lnTo>
                  <a:pt x="306" y="2184"/>
                </a:lnTo>
                <a:lnTo>
                  <a:pt x="87" y="2446"/>
                </a:lnTo>
                <a:lnTo>
                  <a:pt x="0" y="2795"/>
                </a:lnTo>
                <a:lnTo>
                  <a:pt x="44" y="2991"/>
                </a:lnTo>
                <a:lnTo>
                  <a:pt x="262" y="3646"/>
                </a:lnTo>
                <a:lnTo>
                  <a:pt x="917" y="4847"/>
                </a:lnTo>
                <a:lnTo>
                  <a:pt x="1812" y="5917"/>
                </a:lnTo>
                <a:lnTo>
                  <a:pt x="2882" y="6790"/>
                </a:lnTo>
                <a:lnTo>
                  <a:pt x="3449" y="7139"/>
                </a:lnTo>
                <a:lnTo>
                  <a:pt x="3646" y="7226"/>
                </a:lnTo>
                <a:lnTo>
                  <a:pt x="3995" y="7248"/>
                </a:lnTo>
                <a:lnTo>
                  <a:pt x="4148" y="7183"/>
                </a:lnTo>
                <a:lnTo>
                  <a:pt x="4344" y="7183"/>
                </a:lnTo>
                <a:lnTo>
                  <a:pt x="4541" y="7052"/>
                </a:lnTo>
                <a:lnTo>
                  <a:pt x="5152" y="6659"/>
                </a:lnTo>
                <a:lnTo>
                  <a:pt x="6549" y="5764"/>
                </a:lnTo>
                <a:lnTo>
                  <a:pt x="7466" y="4956"/>
                </a:lnTo>
                <a:lnTo>
                  <a:pt x="7968" y="4345"/>
                </a:lnTo>
                <a:lnTo>
                  <a:pt x="8296" y="3668"/>
                </a:lnTo>
                <a:lnTo>
                  <a:pt x="8427" y="2926"/>
                </a:lnTo>
                <a:lnTo>
                  <a:pt x="8405" y="2511"/>
                </a:lnTo>
                <a:lnTo>
                  <a:pt x="8317" y="2271"/>
                </a:lnTo>
                <a:lnTo>
                  <a:pt x="7903" y="1943"/>
                </a:lnTo>
                <a:lnTo>
                  <a:pt x="7663" y="1922"/>
                </a:lnTo>
                <a:lnTo>
                  <a:pt x="7073" y="2009"/>
                </a:lnTo>
                <a:lnTo>
                  <a:pt x="6069" y="2446"/>
                </a:lnTo>
                <a:lnTo>
                  <a:pt x="5632" y="2751"/>
                </a:lnTo>
                <a:lnTo>
                  <a:pt x="5676" y="2424"/>
                </a:lnTo>
                <a:lnTo>
                  <a:pt x="5676" y="1769"/>
                </a:lnTo>
                <a:lnTo>
                  <a:pt x="5523" y="1136"/>
                </a:lnTo>
                <a:lnTo>
                  <a:pt x="5196" y="524"/>
                </a:lnTo>
                <a:lnTo>
                  <a:pt x="4934" y="241"/>
                </a:lnTo>
                <a:lnTo>
                  <a:pt x="4825" y="132"/>
                </a:lnTo>
                <a:lnTo>
                  <a:pt x="4541" y="22"/>
                </a:lnTo>
                <a:lnTo>
                  <a:pt x="4235"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9711117" y="6424414"/>
            <a:ext cx="458419" cy="394885"/>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617017" y="6237551"/>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Rectangle 19"/>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168058891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2"/>
        </a:solidFill>
        <a:effectLst/>
      </p:bgPr>
    </p:bg>
    <p:spTree>
      <p:nvGrpSpPr>
        <p:cNvPr id="1" name="Shape 20"/>
        <p:cNvGrpSpPr/>
        <p:nvPr/>
      </p:nvGrpSpPr>
      <p:grpSpPr>
        <a:xfrm>
          <a:off x="0" y="0"/>
          <a:ext cx="0" cy="0"/>
          <a:chOff x="0" y="0"/>
          <a:chExt cx="0" cy="0"/>
        </a:xfrm>
      </p:grpSpPr>
      <p:sp>
        <p:nvSpPr>
          <p:cNvPr id="21" name="Google Shape;21;p3"/>
          <p:cNvSpPr/>
          <p:nvPr/>
        </p:nvSpPr>
        <p:spPr>
          <a:xfrm rot="982892">
            <a:off x="-2376064" y="6673694"/>
            <a:ext cx="8152043" cy="3768367"/>
          </a:xfrm>
          <a:custGeom>
            <a:avLst/>
            <a:gdLst/>
            <a:ahLst/>
            <a:cxnLst/>
            <a:rect l="l" t="t" r="r" b="b"/>
            <a:pathLst>
              <a:path w="80766" h="82682" extrusionOk="0">
                <a:moveTo>
                  <a:pt x="48496" y="1"/>
                </a:moveTo>
                <a:lnTo>
                  <a:pt x="46367" y="115"/>
                </a:lnTo>
                <a:lnTo>
                  <a:pt x="44239" y="345"/>
                </a:lnTo>
                <a:lnTo>
                  <a:pt x="42078" y="688"/>
                </a:lnTo>
                <a:lnTo>
                  <a:pt x="39933" y="1131"/>
                </a:lnTo>
                <a:lnTo>
                  <a:pt x="37772" y="1671"/>
                </a:lnTo>
                <a:lnTo>
                  <a:pt x="35611" y="2326"/>
                </a:lnTo>
                <a:lnTo>
                  <a:pt x="33466" y="3062"/>
                </a:lnTo>
                <a:lnTo>
                  <a:pt x="31321" y="3897"/>
                </a:lnTo>
                <a:lnTo>
                  <a:pt x="29209" y="4814"/>
                </a:lnTo>
                <a:lnTo>
                  <a:pt x="27130" y="5829"/>
                </a:lnTo>
                <a:lnTo>
                  <a:pt x="25083" y="6926"/>
                </a:lnTo>
                <a:lnTo>
                  <a:pt x="23069" y="8105"/>
                </a:lnTo>
                <a:lnTo>
                  <a:pt x="21088" y="9349"/>
                </a:lnTo>
                <a:lnTo>
                  <a:pt x="19173" y="10676"/>
                </a:lnTo>
                <a:lnTo>
                  <a:pt x="17323" y="12067"/>
                </a:lnTo>
                <a:lnTo>
                  <a:pt x="15522" y="13524"/>
                </a:lnTo>
                <a:lnTo>
                  <a:pt x="13786" y="15047"/>
                </a:lnTo>
                <a:lnTo>
                  <a:pt x="12133" y="16635"/>
                </a:lnTo>
                <a:lnTo>
                  <a:pt x="10545" y="18272"/>
                </a:lnTo>
                <a:lnTo>
                  <a:pt x="9055" y="19975"/>
                </a:lnTo>
                <a:lnTo>
                  <a:pt x="7663" y="21727"/>
                </a:lnTo>
                <a:lnTo>
                  <a:pt x="6370" y="23512"/>
                </a:lnTo>
                <a:lnTo>
                  <a:pt x="5158" y="25345"/>
                </a:lnTo>
                <a:lnTo>
                  <a:pt x="4078" y="27228"/>
                </a:lnTo>
                <a:lnTo>
                  <a:pt x="3112" y="29144"/>
                </a:lnTo>
                <a:lnTo>
                  <a:pt x="2260" y="31108"/>
                </a:lnTo>
                <a:lnTo>
                  <a:pt x="1523" y="33089"/>
                </a:lnTo>
                <a:lnTo>
                  <a:pt x="934" y="35087"/>
                </a:lnTo>
                <a:lnTo>
                  <a:pt x="492" y="37133"/>
                </a:lnTo>
                <a:lnTo>
                  <a:pt x="181" y="39180"/>
                </a:lnTo>
                <a:lnTo>
                  <a:pt x="17" y="41259"/>
                </a:lnTo>
                <a:lnTo>
                  <a:pt x="1" y="42307"/>
                </a:lnTo>
                <a:lnTo>
                  <a:pt x="17" y="43355"/>
                </a:lnTo>
                <a:lnTo>
                  <a:pt x="165" y="45418"/>
                </a:lnTo>
                <a:lnTo>
                  <a:pt x="427" y="47448"/>
                </a:lnTo>
                <a:lnTo>
                  <a:pt x="836" y="49462"/>
                </a:lnTo>
                <a:lnTo>
                  <a:pt x="1376" y="51426"/>
                </a:lnTo>
                <a:lnTo>
                  <a:pt x="2015" y="53358"/>
                </a:lnTo>
                <a:lnTo>
                  <a:pt x="2784" y="55258"/>
                </a:lnTo>
                <a:lnTo>
                  <a:pt x="3668" y="57108"/>
                </a:lnTo>
                <a:lnTo>
                  <a:pt x="4651" y="58925"/>
                </a:lnTo>
                <a:lnTo>
                  <a:pt x="5731" y="60693"/>
                </a:lnTo>
                <a:lnTo>
                  <a:pt x="6910" y="62412"/>
                </a:lnTo>
                <a:lnTo>
                  <a:pt x="8187" y="64066"/>
                </a:lnTo>
                <a:lnTo>
                  <a:pt x="9546" y="65687"/>
                </a:lnTo>
                <a:lnTo>
                  <a:pt x="10987" y="67242"/>
                </a:lnTo>
                <a:lnTo>
                  <a:pt x="12509" y="68732"/>
                </a:lnTo>
                <a:lnTo>
                  <a:pt x="14097" y="70173"/>
                </a:lnTo>
                <a:lnTo>
                  <a:pt x="15767" y="71532"/>
                </a:lnTo>
                <a:lnTo>
                  <a:pt x="17486" y="72842"/>
                </a:lnTo>
                <a:lnTo>
                  <a:pt x="19271" y="74069"/>
                </a:lnTo>
                <a:lnTo>
                  <a:pt x="21105" y="75232"/>
                </a:lnTo>
                <a:lnTo>
                  <a:pt x="22988" y="76329"/>
                </a:lnTo>
                <a:lnTo>
                  <a:pt x="24919" y="77344"/>
                </a:lnTo>
                <a:lnTo>
                  <a:pt x="26884" y="78277"/>
                </a:lnTo>
                <a:lnTo>
                  <a:pt x="28882" y="79129"/>
                </a:lnTo>
                <a:lnTo>
                  <a:pt x="30912" y="79882"/>
                </a:lnTo>
                <a:lnTo>
                  <a:pt x="32958" y="80569"/>
                </a:lnTo>
                <a:lnTo>
                  <a:pt x="35038" y="81159"/>
                </a:lnTo>
                <a:lnTo>
                  <a:pt x="37117" y="81650"/>
                </a:lnTo>
                <a:lnTo>
                  <a:pt x="39229" y="82059"/>
                </a:lnTo>
                <a:lnTo>
                  <a:pt x="41325" y="82370"/>
                </a:lnTo>
                <a:lnTo>
                  <a:pt x="43437" y="82567"/>
                </a:lnTo>
                <a:lnTo>
                  <a:pt x="45532" y="82681"/>
                </a:lnTo>
                <a:lnTo>
                  <a:pt x="47612" y="82681"/>
                </a:lnTo>
                <a:lnTo>
                  <a:pt x="49642" y="82567"/>
                </a:lnTo>
                <a:lnTo>
                  <a:pt x="51606" y="82370"/>
                </a:lnTo>
                <a:lnTo>
                  <a:pt x="53522" y="82059"/>
                </a:lnTo>
                <a:lnTo>
                  <a:pt x="55372" y="81650"/>
                </a:lnTo>
                <a:lnTo>
                  <a:pt x="57140" y="81159"/>
                </a:lnTo>
                <a:lnTo>
                  <a:pt x="58859" y="80569"/>
                </a:lnTo>
                <a:lnTo>
                  <a:pt x="60529" y="79882"/>
                </a:lnTo>
                <a:lnTo>
                  <a:pt x="62117" y="79129"/>
                </a:lnTo>
                <a:lnTo>
                  <a:pt x="63640" y="78277"/>
                </a:lnTo>
                <a:lnTo>
                  <a:pt x="65114" y="77344"/>
                </a:lnTo>
                <a:lnTo>
                  <a:pt x="66522" y="76329"/>
                </a:lnTo>
                <a:lnTo>
                  <a:pt x="67864" y="75232"/>
                </a:lnTo>
                <a:lnTo>
                  <a:pt x="69125" y="74069"/>
                </a:lnTo>
                <a:lnTo>
                  <a:pt x="70336" y="72842"/>
                </a:lnTo>
                <a:lnTo>
                  <a:pt x="71482" y="71532"/>
                </a:lnTo>
                <a:lnTo>
                  <a:pt x="72563" y="70173"/>
                </a:lnTo>
                <a:lnTo>
                  <a:pt x="73578" y="68732"/>
                </a:lnTo>
                <a:lnTo>
                  <a:pt x="74528" y="67242"/>
                </a:lnTo>
                <a:lnTo>
                  <a:pt x="75412" y="65687"/>
                </a:lnTo>
                <a:lnTo>
                  <a:pt x="76230" y="64066"/>
                </a:lnTo>
                <a:lnTo>
                  <a:pt x="76983" y="62412"/>
                </a:lnTo>
                <a:lnTo>
                  <a:pt x="77655" y="60693"/>
                </a:lnTo>
                <a:lnTo>
                  <a:pt x="78277" y="58925"/>
                </a:lnTo>
                <a:lnTo>
                  <a:pt x="79079" y="56191"/>
                </a:lnTo>
                <a:lnTo>
                  <a:pt x="79914" y="52409"/>
                </a:lnTo>
                <a:lnTo>
                  <a:pt x="80454" y="48463"/>
                </a:lnTo>
                <a:lnTo>
                  <a:pt x="80733" y="44386"/>
                </a:lnTo>
                <a:lnTo>
                  <a:pt x="80765" y="42307"/>
                </a:lnTo>
                <a:lnTo>
                  <a:pt x="80749" y="40228"/>
                </a:lnTo>
                <a:lnTo>
                  <a:pt x="80536" y="36102"/>
                </a:lnTo>
                <a:lnTo>
                  <a:pt x="80094" y="32091"/>
                </a:lnTo>
                <a:lnTo>
                  <a:pt x="79439" y="28178"/>
                </a:lnTo>
                <a:lnTo>
                  <a:pt x="78555" y="24428"/>
                </a:lnTo>
                <a:lnTo>
                  <a:pt x="77426" y="20826"/>
                </a:lnTo>
                <a:lnTo>
                  <a:pt x="76410" y="18272"/>
                </a:lnTo>
                <a:lnTo>
                  <a:pt x="75657" y="16635"/>
                </a:lnTo>
                <a:lnTo>
                  <a:pt x="74855" y="15047"/>
                </a:lnTo>
                <a:lnTo>
                  <a:pt x="73971" y="13524"/>
                </a:lnTo>
                <a:lnTo>
                  <a:pt x="73038" y="12067"/>
                </a:lnTo>
                <a:lnTo>
                  <a:pt x="72023" y="10676"/>
                </a:lnTo>
                <a:lnTo>
                  <a:pt x="70958" y="9349"/>
                </a:lnTo>
                <a:lnTo>
                  <a:pt x="69812" y="8105"/>
                </a:lnTo>
                <a:lnTo>
                  <a:pt x="68601" y="6926"/>
                </a:lnTo>
                <a:lnTo>
                  <a:pt x="67324" y="5829"/>
                </a:lnTo>
                <a:lnTo>
                  <a:pt x="65981" y="4814"/>
                </a:lnTo>
                <a:lnTo>
                  <a:pt x="64557" y="3897"/>
                </a:lnTo>
                <a:lnTo>
                  <a:pt x="63067" y="3062"/>
                </a:lnTo>
                <a:lnTo>
                  <a:pt x="61512" y="2326"/>
                </a:lnTo>
                <a:lnTo>
                  <a:pt x="59874" y="1671"/>
                </a:lnTo>
                <a:lnTo>
                  <a:pt x="58172" y="1131"/>
                </a:lnTo>
                <a:lnTo>
                  <a:pt x="56387" y="688"/>
                </a:lnTo>
                <a:lnTo>
                  <a:pt x="54521" y="345"/>
                </a:lnTo>
                <a:lnTo>
                  <a:pt x="52589" y="115"/>
                </a:lnTo>
                <a:lnTo>
                  <a:pt x="50575"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3"/>
          <p:cNvSpPr/>
          <p:nvPr/>
        </p:nvSpPr>
        <p:spPr>
          <a:xfrm rot="-156">
            <a:off x="2592398" y="6533027"/>
            <a:ext cx="8370405" cy="2860264"/>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3"/>
          <p:cNvSpPr/>
          <p:nvPr/>
        </p:nvSpPr>
        <p:spPr>
          <a:xfrm rot="-156">
            <a:off x="9822131" y="6225360"/>
            <a:ext cx="8370405" cy="2860264"/>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3"/>
          <p:cNvSpPr/>
          <p:nvPr/>
        </p:nvSpPr>
        <p:spPr>
          <a:xfrm>
            <a:off x="414866" y="6456800"/>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p:nvPr/>
        </p:nvSpPr>
        <p:spPr>
          <a:xfrm>
            <a:off x="11884166" y="6225167"/>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3"/>
          <p:cNvSpPr txBox="1">
            <a:spLocks noGrp="1"/>
          </p:cNvSpPr>
          <p:nvPr>
            <p:ph type="title"/>
          </p:nvPr>
        </p:nvSpPr>
        <p:spPr>
          <a:xfrm>
            <a:off x="1968767" y="2612800"/>
            <a:ext cx="8254400" cy="136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dirty="0"/>
          </a:p>
        </p:txBody>
      </p:sp>
      <p:sp>
        <p:nvSpPr>
          <p:cNvPr id="27" name="Google Shape;27;p3"/>
          <p:cNvSpPr txBox="1">
            <a:spLocks noGrp="1"/>
          </p:cNvSpPr>
          <p:nvPr>
            <p:ph type="title" idx="2" hasCustomPrompt="1"/>
          </p:nvPr>
        </p:nvSpPr>
        <p:spPr>
          <a:xfrm>
            <a:off x="5008900" y="1516833"/>
            <a:ext cx="2174400" cy="1272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28" name="Google Shape;28;p3"/>
          <p:cNvSpPr txBox="1">
            <a:spLocks noGrp="1"/>
          </p:cNvSpPr>
          <p:nvPr>
            <p:ph type="subTitle" idx="1"/>
          </p:nvPr>
        </p:nvSpPr>
        <p:spPr>
          <a:xfrm>
            <a:off x="3476500" y="3975184"/>
            <a:ext cx="5238800" cy="567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 name="Rectangle 9"/>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3329062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dk2"/>
        </a:solidFill>
        <a:effectLst/>
      </p:bgPr>
    </p:bg>
    <p:spTree>
      <p:nvGrpSpPr>
        <p:cNvPr id="1" name="Shape 20"/>
        <p:cNvGrpSpPr/>
        <p:nvPr/>
      </p:nvGrpSpPr>
      <p:grpSpPr>
        <a:xfrm>
          <a:off x="0" y="0"/>
          <a:ext cx="0" cy="0"/>
          <a:chOff x="0" y="0"/>
          <a:chExt cx="0" cy="0"/>
        </a:xfrm>
      </p:grpSpPr>
      <p:sp>
        <p:nvSpPr>
          <p:cNvPr id="21" name="Google Shape;21;p3"/>
          <p:cNvSpPr/>
          <p:nvPr/>
        </p:nvSpPr>
        <p:spPr>
          <a:xfrm rot="982892">
            <a:off x="-2376064" y="6673694"/>
            <a:ext cx="8152043" cy="3768367"/>
          </a:xfrm>
          <a:custGeom>
            <a:avLst/>
            <a:gdLst/>
            <a:ahLst/>
            <a:cxnLst/>
            <a:rect l="l" t="t" r="r" b="b"/>
            <a:pathLst>
              <a:path w="80766" h="82682" extrusionOk="0">
                <a:moveTo>
                  <a:pt x="48496" y="1"/>
                </a:moveTo>
                <a:lnTo>
                  <a:pt x="46367" y="115"/>
                </a:lnTo>
                <a:lnTo>
                  <a:pt x="44239" y="345"/>
                </a:lnTo>
                <a:lnTo>
                  <a:pt x="42078" y="688"/>
                </a:lnTo>
                <a:lnTo>
                  <a:pt x="39933" y="1131"/>
                </a:lnTo>
                <a:lnTo>
                  <a:pt x="37772" y="1671"/>
                </a:lnTo>
                <a:lnTo>
                  <a:pt x="35611" y="2326"/>
                </a:lnTo>
                <a:lnTo>
                  <a:pt x="33466" y="3062"/>
                </a:lnTo>
                <a:lnTo>
                  <a:pt x="31321" y="3897"/>
                </a:lnTo>
                <a:lnTo>
                  <a:pt x="29209" y="4814"/>
                </a:lnTo>
                <a:lnTo>
                  <a:pt x="27130" y="5829"/>
                </a:lnTo>
                <a:lnTo>
                  <a:pt x="25083" y="6926"/>
                </a:lnTo>
                <a:lnTo>
                  <a:pt x="23069" y="8105"/>
                </a:lnTo>
                <a:lnTo>
                  <a:pt x="21088" y="9349"/>
                </a:lnTo>
                <a:lnTo>
                  <a:pt x="19173" y="10676"/>
                </a:lnTo>
                <a:lnTo>
                  <a:pt x="17323" y="12067"/>
                </a:lnTo>
                <a:lnTo>
                  <a:pt x="15522" y="13524"/>
                </a:lnTo>
                <a:lnTo>
                  <a:pt x="13786" y="15047"/>
                </a:lnTo>
                <a:lnTo>
                  <a:pt x="12133" y="16635"/>
                </a:lnTo>
                <a:lnTo>
                  <a:pt x="10545" y="18272"/>
                </a:lnTo>
                <a:lnTo>
                  <a:pt x="9055" y="19975"/>
                </a:lnTo>
                <a:lnTo>
                  <a:pt x="7663" y="21727"/>
                </a:lnTo>
                <a:lnTo>
                  <a:pt x="6370" y="23512"/>
                </a:lnTo>
                <a:lnTo>
                  <a:pt x="5158" y="25345"/>
                </a:lnTo>
                <a:lnTo>
                  <a:pt x="4078" y="27228"/>
                </a:lnTo>
                <a:lnTo>
                  <a:pt x="3112" y="29144"/>
                </a:lnTo>
                <a:lnTo>
                  <a:pt x="2260" y="31108"/>
                </a:lnTo>
                <a:lnTo>
                  <a:pt x="1523" y="33089"/>
                </a:lnTo>
                <a:lnTo>
                  <a:pt x="934" y="35087"/>
                </a:lnTo>
                <a:lnTo>
                  <a:pt x="492" y="37133"/>
                </a:lnTo>
                <a:lnTo>
                  <a:pt x="181" y="39180"/>
                </a:lnTo>
                <a:lnTo>
                  <a:pt x="17" y="41259"/>
                </a:lnTo>
                <a:lnTo>
                  <a:pt x="1" y="42307"/>
                </a:lnTo>
                <a:lnTo>
                  <a:pt x="17" y="43355"/>
                </a:lnTo>
                <a:lnTo>
                  <a:pt x="165" y="45418"/>
                </a:lnTo>
                <a:lnTo>
                  <a:pt x="427" y="47448"/>
                </a:lnTo>
                <a:lnTo>
                  <a:pt x="836" y="49462"/>
                </a:lnTo>
                <a:lnTo>
                  <a:pt x="1376" y="51426"/>
                </a:lnTo>
                <a:lnTo>
                  <a:pt x="2015" y="53358"/>
                </a:lnTo>
                <a:lnTo>
                  <a:pt x="2784" y="55258"/>
                </a:lnTo>
                <a:lnTo>
                  <a:pt x="3668" y="57108"/>
                </a:lnTo>
                <a:lnTo>
                  <a:pt x="4651" y="58925"/>
                </a:lnTo>
                <a:lnTo>
                  <a:pt x="5731" y="60693"/>
                </a:lnTo>
                <a:lnTo>
                  <a:pt x="6910" y="62412"/>
                </a:lnTo>
                <a:lnTo>
                  <a:pt x="8187" y="64066"/>
                </a:lnTo>
                <a:lnTo>
                  <a:pt x="9546" y="65687"/>
                </a:lnTo>
                <a:lnTo>
                  <a:pt x="10987" y="67242"/>
                </a:lnTo>
                <a:lnTo>
                  <a:pt x="12509" y="68732"/>
                </a:lnTo>
                <a:lnTo>
                  <a:pt x="14097" y="70173"/>
                </a:lnTo>
                <a:lnTo>
                  <a:pt x="15767" y="71532"/>
                </a:lnTo>
                <a:lnTo>
                  <a:pt x="17486" y="72842"/>
                </a:lnTo>
                <a:lnTo>
                  <a:pt x="19271" y="74069"/>
                </a:lnTo>
                <a:lnTo>
                  <a:pt x="21105" y="75232"/>
                </a:lnTo>
                <a:lnTo>
                  <a:pt x="22988" y="76329"/>
                </a:lnTo>
                <a:lnTo>
                  <a:pt x="24919" y="77344"/>
                </a:lnTo>
                <a:lnTo>
                  <a:pt x="26884" y="78277"/>
                </a:lnTo>
                <a:lnTo>
                  <a:pt x="28882" y="79129"/>
                </a:lnTo>
                <a:lnTo>
                  <a:pt x="30912" y="79882"/>
                </a:lnTo>
                <a:lnTo>
                  <a:pt x="32958" y="80569"/>
                </a:lnTo>
                <a:lnTo>
                  <a:pt x="35038" y="81159"/>
                </a:lnTo>
                <a:lnTo>
                  <a:pt x="37117" y="81650"/>
                </a:lnTo>
                <a:lnTo>
                  <a:pt x="39229" y="82059"/>
                </a:lnTo>
                <a:lnTo>
                  <a:pt x="41325" y="82370"/>
                </a:lnTo>
                <a:lnTo>
                  <a:pt x="43437" y="82567"/>
                </a:lnTo>
                <a:lnTo>
                  <a:pt x="45532" y="82681"/>
                </a:lnTo>
                <a:lnTo>
                  <a:pt x="47612" y="82681"/>
                </a:lnTo>
                <a:lnTo>
                  <a:pt x="49642" y="82567"/>
                </a:lnTo>
                <a:lnTo>
                  <a:pt x="51606" y="82370"/>
                </a:lnTo>
                <a:lnTo>
                  <a:pt x="53522" y="82059"/>
                </a:lnTo>
                <a:lnTo>
                  <a:pt x="55372" y="81650"/>
                </a:lnTo>
                <a:lnTo>
                  <a:pt x="57140" y="81159"/>
                </a:lnTo>
                <a:lnTo>
                  <a:pt x="58859" y="80569"/>
                </a:lnTo>
                <a:lnTo>
                  <a:pt x="60529" y="79882"/>
                </a:lnTo>
                <a:lnTo>
                  <a:pt x="62117" y="79129"/>
                </a:lnTo>
                <a:lnTo>
                  <a:pt x="63640" y="78277"/>
                </a:lnTo>
                <a:lnTo>
                  <a:pt x="65114" y="77344"/>
                </a:lnTo>
                <a:lnTo>
                  <a:pt x="66522" y="76329"/>
                </a:lnTo>
                <a:lnTo>
                  <a:pt x="67864" y="75232"/>
                </a:lnTo>
                <a:lnTo>
                  <a:pt x="69125" y="74069"/>
                </a:lnTo>
                <a:lnTo>
                  <a:pt x="70336" y="72842"/>
                </a:lnTo>
                <a:lnTo>
                  <a:pt x="71482" y="71532"/>
                </a:lnTo>
                <a:lnTo>
                  <a:pt x="72563" y="70173"/>
                </a:lnTo>
                <a:lnTo>
                  <a:pt x="73578" y="68732"/>
                </a:lnTo>
                <a:lnTo>
                  <a:pt x="74528" y="67242"/>
                </a:lnTo>
                <a:lnTo>
                  <a:pt x="75412" y="65687"/>
                </a:lnTo>
                <a:lnTo>
                  <a:pt x="76230" y="64066"/>
                </a:lnTo>
                <a:lnTo>
                  <a:pt x="76983" y="62412"/>
                </a:lnTo>
                <a:lnTo>
                  <a:pt x="77655" y="60693"/>
                </a:lnTo>
                <a:lnTo>
                  <a:pt x="78277" y="58925"/>
                </a:lnTo>
                <a:lnTo>
                  <a:pt x="79079" y="56191"/>
                </a:lnTo>
                <a:lnTo>
                  <a:pt x="79914" y="52409"/>
                </a:lnTo>
                <a:lnTo>
                  <a:pt x="80454" y="48463"/>
                </a:lnTo>
                <a:lnTo>
                  <a:pt x="80733" y="44386"/>
                </a:lnTo>
                <a:lnTo>
                  <a:pt x="80765" y="42307"/>
                </a:lnTo>
                <a:lnTo>
                  <a:pt x="80749" y="40228"/>
                </a:lnTo>
                <a:lnTo>
                  <a:pt x="80536" y="36102"/>
                </a:lnTo>
                <a:lnTo>
                  <a:pt x="80094" y="32091"/>
                </a:lnTo>
                <a:lnTo>
                  <a:pt x="79439" y="28178"/>
                </a:lnTo>
                <a:lnTo>
                  <a:pt x="78555" y="24428"/>
                </a:lnTo>
                <a:lnTo>
                  <a:pt x="77426" y="20826"/>
                </a:lnTo>
                <a:lnTo>
                  <a:pt x="76410" y="18272"/>
                </a:lnTo>
                <a:lnTo>
                  <a:pt x="75657" y="16635"/>
                </a:lnTo>
                <a:lnTo>
                  <a:pt x="74855" y="15047"/>
                </a:lnTo>
                <a:lnTo>
                  <a:pt x="73971" y="13524"/>
                </a:lnTo>
                <a:lnTo>
                  <a:pt x="73038" y="12067"/>
                </a:lnTo>
                <a:lnTo>
                  <a:pt x="72023" y="10676"/>
                </a:lnTo>
                <a:lnTo>
                  <a:pt x="70958" y="9349"/>
                </a:lnTo>
                <a:lnTo>
                  <a:pt x="69812" y="8105"/>
                </a:lnTo>
                <a:lnTo>
                  <a:pt x="68601" y="6926"/>
                </a:lnTo>
                <a:lnTo>
                  <a:pt x="67324" y="5829"/>
                </a:lnTo>
                <a:lnTo>
                  <a:pt x="65981" y="4814"/>
                </a:lnTo>
                <a:lnTo>
                  <a:pt x="64557" y="3897"/>
                </a:lnTo>
                <a:lnTo>
                  <a:pt x="63067" y="3062"/>
                </a:lnTo>
                <a:lnTo>
                  <a:pt x="61512" y="2326"/>
                </a:lnTo>
                <a:lnTo>
                  <a:pt x="59874" y="1671"/>
                </a:lnTo>
                <a:lnTo>
                  <a:pt x="58172" y="1131"/>
                </a:lnTo>
                <a:lnTo>
                  <a:pt x="56387" y="688"/>
                </a:lnTo>
                <a:lnTo>
                  <a:pt x="54521" y="345"/>
                </a:lnTo>
                <a:lnTo>
                  <a:pt x="52589" y="115"/>
                </a:lnTo>
                <a:lnTo>
                  <a:pt x="50575"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3"/>
          <p:cNvSpPr/>
          <p:nvPr/>
        </p:nvSpPr>
        <p:spPr>
          <a:xfrm rot="-156">
            <a:off x="2592398" y="6533027"/>
            <a:ext cx="8370405" cy="2860264"/>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3"/>
          <p:cNvSpPr/>
          <p:nvPr/>
        </p:nvSpPr>
        <p:spPr>
          <a:xfrm rot="-156">
            <a:off x="9822131" y="6225360"/>
            <a:ext cx="8370405" cy="2860264"/>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3"/>
          <p:cNvSpPr/>
          <p:nvPr/>
        </p:nvSpPr>
        <p:spPr>
          <a:xfrm>
            <a:off x="414866" y="6456800"/>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p:nvPr/>
        </p:nvSpPr>
        <p:spPr>
          <a:xfrm>
            <a:off x="11884166" y="6225167"/>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3"/>
          <p:cNvSpPr txBox="1">
            <a:spLocks noGrp="1"/>
          </p:cNvSpPr>
          <p:nvPr>
            <p:ph type="title"/>
          </p:nvPr>
        </p:nvSpPr>
        <p:spPr>
          <a:xfrm>
            <a:off x="1968767" y="2612800"/>
            <a:ext cx="8254400" cy="136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5008900" y="1516833"/>
            <a:ext cx="2174400" cy="1272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28" name="Google Shape;28;p3"/>
          <p:cNvSpPr txBox="1">
            <a:spLocks noGrp="1"/>
          </p:cNvSpPr>
          <p:nvPr>
            <p:ph type="subTitle" idx="1"/>
          </p:nvPr>
        </p:nvSpPr>
        <p:spPr>
          <a:xfrm>
            <a:off x="3476500" y="3975184"/>
            <a:ext cx="5238800" cy="567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 name="Rectangle 9"/>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221693627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dk2"/>
        </a:solidFill>
        <a:effectLst/>
      </p:bgPr>
    </p:bg>
    <p:spTree>
      <p:nvGrpSpPr>
        <p:cNvPr id="1" name="Shape 20"/>
        <p:cNvGrpSpPr/>
        <p:nvPr/>
      </p:nvGrpSpPr>
      <p:grpSpPr>
        <a:xfrm>
          <a:off x="0" y="0"/>
          <a:ext cx="0" cy="0"/>
          <a:chOff x="0" y="0"/>
          <a:chExt cx="0" cy="0"/>
        </a:xfrm>
      </p:grpSpPr>
      <p:sp>
        <p:nvSpPr>
          <p:cNvPr id="21" name="Google Shape;21;p3"/>
          <p:cNvSpPr/>
          <p:nvPr/>
        </p:nvSpPr>
        <p:spPr>
          <a:xfrm rot="982892">
            <a:off x="-2376064" y="6673694"/>
            <a:ext cx="8152043" cy="3768367"/>
          </a:xfrm>
          <a:custGeom>
            <a:avLst/>
            <a:gdLst/>
            <a:ahLst/>
            <a:cxnLst/>
            <a:rect l="l" t="t" r="r" b="b"/>
            <a:pathLst>
              <a:path w="80766" h="82682" extrusionOk="0">
                <a:moveTo>
                  <a:pt x="48496" y="1"/>
                </a:moveTo>
                <a:lnTo>
                  <a:pt x="46367" y="115"/>
                </a:lnTo>
                <a:lnTo>
                  <a:pt x="44239" y="345"/>
                </a:lnTo>
                <a:lnTo>
                  <a:pt x="42078" y="688"/>
                </a:lnTo>
                <a:lnTo>
                  <a:pt x="39933" y="1131"/>
                </a:lnTo>
                <a:lnTo>
                  <a:pt x="37772" y="1671"/>
                </a:lnTo>
                <a:lnTo>
                  <a:pt x="35611" y="2326"/>
                </a:lnTo>
                <a:lnTo>
                  <a:pt x="33466" y="3062"/>
                </a:lnTo>
                <a:lnTo>
                  <a:pt x="31321" y="3897"/>
                </a:lnTo>
                <a:lnTo>
                  <a:pt x="29209" y="4814"/>
                </a:lnTo>
                <a:lnTo>
                  <a:pt x="27130" y="5829"/>
                </a:lnTo>
                <a:lnTo>
                  <a:pt x="25083" y="6926"/>
                </a:lnTo>
                <a:lnTo>
                  <a:pt x="23069" y="8105"/>
                </a:lnTo>
                <a:lnTo>
                  <a:pt x="21088" y="9349"/>
                </a:lnTo>
                <a:lnTo>
                  <a:pt x="19173" y="10676"/>
                </a:lnTo>
                <a:lnTo>
                  <a:pt x="17323" y="12067"/>
                </a:lnTo>
                <a:lnTo>
                  <a:pt x="15522" y="13524"/>
                </a:lnTo>
                <a:lnTo>
                  <a:pt x="13786" y="15047"/>
                </a:lnTo>
                <a:lnTo>
                  <a:pt x="12133" y="16635"/>
                </a:lnTo>
                <a:lnTo>
                  <a:pt x="10545" y="18272"/>
                </a:lnTo>
                <a:lnTo>
                  <a:pt x="9055" y="19975"/>
                </a:lnTo>
                <a:lnTo>
                  <a:pt x="7663" y="21727"/>
                </a:lnTo>
                <a:lnTo>
                  <a:pt x="6370" y="23512"/>
                </a:lnTo>
                <a:lnTo>
                  <a:pt x="5158" y="25345"/>
                </a:lnTo>
                <a:lnTo>
                  <a:pt x="4078" y="27228"/>
                </a:lnTo>
                <a:lnTo>
                  <a:pt x="3112" y="29144"/>
                </a:lnTo>
                <a:lnTo>
                  <a:pt x="2260" y="31108"/>
                </a:lnTo>
                <a:lnTo>
                  <a:pt x="1523" y="33089"/>
                </a:lnTo>
                <a:lnTo>
                  <a:pt x="934" y="35087"/>
                </a:lnTo>
                <a:lnTo>
                  <a:pt x="492" y="37133"/>
                </a:lnTo>
                <a:lnTo>
                  <a:pt x="181" y="39180"/>
                </a:lnTo>
                <a:lnTo>
                  <a:pt x="17" y="41259"/>
                </a:lnTo>
                <a:lnTo>
                  <a:pt x="1" y="42307"/>
                </a:lnTo>
                <a:lnTo>
                  <a:pt x="17" y="43355"/>
                </a:lnTo>
                <a:lnTo>
                  <a:pt x="165" y="45418"/>
                </a:lnTo>
                <a:lnTo>
                  <a:pt x="427" y="47448"/>
                </a:lnTo>
                <a:lnTo>
                  <a:pt x="836" y="49462"/>
                </a:lnTo>
                <a:lnTo>
                  <a:pt x="1376" y="51426"/>
                </a:lnTo>
                <a:lnTo>
                  <a:pt x="2015" y="53358"/>
                </a:lnTo>
                <a:lnTo>
                  <a:pt x="2784" y="55258"/>
                </a:lnTo>
                <a:lnTo>
                  <a:pt x="3668" y="57108"/>
                </a:lnTo>
                <a:lnTo>
                  <a:pt x="4651" y="58925"/>
                </a:lnTo>
                <a:lnTo>
                  <a:pt x="5731" y="60693"/>
                </a:lnTo>
                <a:lnTo>
                  <a:pt x="6910" y="62412"/>
                </a:lnTo>
                <a:lnTo>
                  <a:pt x="8187" y="64066"/>
                </a:lnTo>
                <a:lnTo>
                  <a:pt x="9546" y="65687"/>
                </a:lnTo>
                <a:lnTo>
                  <a:pt x="10987" y="67242"/>
                </a:lnTo>
                <a:lnTo>
                  <a:pt x="12509" y="68732"/>
                </a:lnTo>
                <a:lnTo>
                  <a:pt x="14097" y="70173"/>
                </a:lnTo>
                <a:lnTo>
                  <a:pt x="15767" y="71532"/>
                </a:lnTo>
                <a:lnTo>
                  <a:pt x="17486" y="72842"/>
                </a:lnTo>
                <a:lnTo>
                  <a:pt x="19271" y="74069"/>
                </a:lnTo>
                <a:lnTo>
                  <a:pt x="21105" y="75232"/>
                </a:lnTo>
                <a:lnTo>
                  <a:pt x="22988" y="76329"/>
                </a:lnTo>
                <a:lnTo>
                  <a:pt x="24919" y="77344"/>
                </a:lnTo>
                <a:lnTo>
                  <a:pt x="26884" y="78277"/>
                </a:lnTo>
                <a:lnTo>
                  <a:pt x="28882" y="79129"/>
                </a:lnTo>
                <a:lnTo>
                  <a:pt x="30912" y="79882"/>
                </a:lnTo>
                <a:lnTo>
                  <a:pt x="32958" y="80569"/>
                </a:lnTo>
                <a:lnTo>
                  <a:pt x="35038" y="81159"/>
                </a:lnTo>
                <a:lnTo>
                  <a:pt x="37117" y="81650"/>
                </a:lnTo>
                <a:lnTo>
                  <a:pt x="39229" y="82059"/>
                </a:lnTo>
                <a:lnTo>
                  <a:pt x="41325" y="82370"/>
                </a:lnTo>
                <a:lnTo>
                  <a:pt x="43437" y="82567"/>
                </a:lnTo>
                <a:lnTo>
                  <a:pt x="45532" y="82681"/>
                </a:lnTo>
                <a:lnTo>
                  <a:pt x="47612" y="82681"/>
                </a:lnTo>
                <a:lnTo>
                  <a:pt x="49642" y="82567"/>
                </a:lnTo>
                <a:lnTo>
                  <a:pt x="51606" y="82370"/>
                </a:lnTo>
                <a:lnTo>
                  <a:pt x="53522" y="82059"/>
                </a:lnTo>
                <a:lnTo>
                  <a:pt x="55372" y="81650"/>
                </a:lnTo>
                <a:lnTo>
                  <a:pt x="57140" y="81159"/>
                </a:lnTo>
                <a:lnTo>
                  <a:pt x="58859" y="80569"/>
                </a:lnTo>
                <a:lnTo>
                  <a:pt x="60529" y="79882"/>
                </a:lnTo>
                <a:lnTo>
                  <a:pt x="62117" y="79129"/>
                </a:lnTo>
                <a:lnTo>
                  <a:pt x="63640" y="78277"/>
                </a:lnTo>
                <a:lnTo>
                  <a:pt x="65114" y="77344"/>
                </a:lnTo>
                <a:lnTo>
                  <a:pt x="66522" y="76329"/>
                </a:lnTo>
                <a:lnTo>
                  <a:pt x="67864" y="75232"/>
                </a:lnTo>
                <a:lnTo>
                  <a:pt x="69125" y="74069"/>
                </a:lnTo>
                <a:lnTo>
                  <a:pt x="70336" y="72842"/>
                </a:lnTo>
                <a:lnTo>
                  <a:pt x="71482" y="71532"/>
                </a:lnTo>
                <a:lnTo>
                  <a:pt x="72563" y="70173"/>
                </a:lnTo>
                <a:lnTo>
                  <a:pt x="73578" y="68732"/>
                </a:lnTo>
                <a:lnTo>
                  <a:pt x="74528" y="67242"/>
                </a:lnTo>
                <a:lnTo>
                  <a:pt x="75412" y="65687"/>
                </a:lnTo>
                <a:lnTo>
                  <a:pt x="76230" y="64066"/>
                </a:lnTo>
                <a:lnTo>
                  <a:pt x="76983" y="62412"/>
                </a:lnTo>
                <a:lnTo>
                  <a:pt x="77655" y="60693"/>
                </a:lnTo>
                <a:lnTo>
                  <a:pt x="78277" y="58925"/>
                </a:lnTo>
                <a:lnTo>
                  <a:pt x="79079" y="56191"/>
                </a:lnTo>
                <a:lnTo>
                  <a:pt x="79914" y="52409"/>
                </a:lnTo>
                <a:lnTo>
                  <a:pt x="80454" y="48463"/>
                </a:lnTo>
                <a:lnTo>
                  <a:pt x="80733" y="44386"/>
                </a:lnTo>
                <a:lnTo>
                  <a:pt x="80765" y="42307"/>
                </a:lnTo>
                <a:lnTo>
                  <a:pt x="80749" y="40228"/>
                </a:lnTo>
                <a:lnTo>
                  <a:pt x="80536" y="36102"/>
                </a:lnTo>
                <a:lnTo>
                  <a:pt x="80094" y="32091"/>
                </a:lnTo>
                <a:lnTo>
                  <a:pt x="79439" y="28178"/>
                </a:lnTo>
                <a:lnTo>
                  <a:pt x="78555" y="24428"/>
                </a:lnTo>
                <a:lnTo>
                  <a:pt x="77426" y="20826"/>
                </a:lnTo>
                <a:lnTo>
                  <a:pt x="76410" y="18272"/>
                </a:lnTo>
                <a:lnTo>
                  <a:pt x="75657" y="16635"/>
                </a:lnTo>
                <a:lnTo>
                  <a:pt x="74855" y="15047"/>
                </a:lnTo>
                <a:lnTo>
                  <a:pt x="73971" y="13524"/>
                </a:lnTo>
                <a:lnTo>
                  <a:pt x="73038" y="12067"/>
                </a:lnTo>
                <a:lnTo>
                  <a:pt x="72023" y="10676"/>
                </a:lnTo>
                <a:lnTo>
                  <a:pt x="70958" y="9349"/>
                </a:lnTo>
                <a:lnTo>
                  <a:pt x="69812" y="8105"/>
                </a:lnTo>
                <a:lnTo>
                  <a:pt x="68601" y="6926"/>
                </a:lnTo>
                <a:lnTo>
                  <a:pt x="67324" y="5829"/>
                </a:lnTo>
                <a:lnTo>
                  <a:pt x="65981" y="4814"/>
                </a:lnTo>
                <a:lnTo>
                  <a:pt x="64557" y="3897"/>
                </a:lnTo>
                <a:lnTo>
                  <a:pt x="63067" y="3062"/>
                </a:lnTo>
                <a:lnTo>
                  <a:pt x="61512" y="2326"/>
                </a:lnTo>
                <a:lnTo>
                  <a:pt x="59874" y="1671"/>
                </a:lnTo>
                <a:lnTo>
                  <a:pt x="58172" y="1131"/>
                </a:lnTo>
                <a:lnTo>
                  <a:pt x="56387" y="688"/>
                </a:lnTo>
                <a:lnTo>
                  <a:pt x="54521" y="345"/>
                </a:lnTo>
                <a:lnTo>
                  <a:pt x="52589" y="115"/>
                </a:lnTo>
                <a:lnTo>
                  <a:pt x="50575"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3"/>
          <p:cNvSpPr/>
          <p:nvPr/>
        </p:nvSpPr>
        <p:spPr>
          <a:xfrm rot="-156">
            <a:off x="2592398" y="6533027"/>
            <a:ext cx="8370405" cy="2860264"/>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3"/>
          <p:cNvSpPr/>
          <p:nvPr/>
        </p:nvSpPr>
        <p:spPr>
          <a:xfrm rot="-156">
            <a:off x="9822131" y="6225360"/>
            <a:ext cx="8370405" cy="2860264"/>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3"/>
          <p:cNvSpPr/>
          <p:nvPr/>
        </p:nvSpPr>
        <p:spPr>
          <a:xfrm>
            <a:off x="414866" y="6456800"/>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p:nvPr/>
        </p:nvSpPr>
        <p:spPr>
          <a:xfrm>
            <a:off x="11884166" y="6225167"/>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3"/>
          <p:cNvSpPr txBox="1">
            <a:spLocks noGrp="1"/>
          </p:cNvSpPr>
          <p:nvPr>
            <p:ph type="title"/>
          </p:nvPr>
        </p:nvSpPr>
        <p:spPr>
          <a:xfrm>
            <a:off x="1968767" y="2612800"/>
            <a:ext cx="8254400" cy="136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5008900" y="1516833"/>
            <a:ext cx="2174400" cy="1272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28" name="Google Shape;28;p3"/>
          <p:cNvSpPr txBox="1">
            <a:spLocks noGrp="1"/>
          </p:cNvSpPr>
          <p:nvPr>
            <p:ph type="subTitle" idx="1"/>
          </p:nvPr>
        </p:nvSpPr>
        <p:spPr>
          <a:xfrm>
            <a:off x="3476500" y="3975184"/>
            <a:ext cx="5238800" cy="567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 name="Rectangle 9"/>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209585444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48CF3A4-1059-4161-82D7-76472ECA2778}" type="datetimeFigureOut">
              <a:rPr lang="en-GB" smtClean="0"/>
              <a:t>04/05/2025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54BB37-C21E-4241-9F4F-88624AB7290F}" type="slidenum">
              <a:rPr lang="en-GB" smtClean="0"/>
              <a:t>‹#›</a:t>
            </a:fld>
            <a:endParaRPr lang="en-GB"/>
          </a:p>
        </p:txBody>
      </p:sp>
      <p:sp>
        <p:nvSpPr>
          <p:cNvPr id="7" name="Rectangle 6"/>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120674739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dk2"/>
        </a:solidFill>
        <a:effectLst/>
      </p:bgPr>
    </p:bg>
    <p:spTree>
      <p:nvGrpSpPr>
        <p:cNvPr id="1" name="Shape 20"/>
        <p:cNvGrpSpPr/>
        <p:nvPr/>
      </p:nvGrpSpPr>
      <p:grpSpPr>
        <a:xfrm>
          <a:off x="0" y="0"/>
          <a:ext cx="0" cy="0"/>
          <a:chOff x="0" y="0"/>
          <a:chExt cx="0" cy="0"/>
        </a:xfrm>
      </p:grpSpPr>
      <p:sp>
        <p:nvSpPr>
          <p:cNvPr id="21" name="Google Shape;21;p3"/>
          <p:cNvSpPr/>
          <p:nvPr/>
        </p:nvSpPr>
        <p:spPr>
          <a:xfrm rot="982892">
            <a:off x="-2376064" y="6673694"/>
            <a:ext cx="8152043" cy="3768367"/>
          </a:xfrm>
          <a:custGeom>
            <a:avLst/>
            <a:gdLst/>
            <a:ahLst/>
            <a:cxnLst/>
            <a:rect l="l" t="t" r="r" b="b"/>
            <a:pathLst>
              <a:path w="80766" h="82682" extrusionOk="0">
                <a:moveTo>
                  <a:pt x="48496" y="1"/>
                </a:moveTo>
                <a:lnTo>
                  <a:pt x="46367" y="115"/>
                </a:lnTo>
                <a:lnTo>
                  <a:pt x="44239" y="345"/>
                </a:lnTo>
                <a:lnTo>
                  <a:pt x="42078" y="688"/>
                </a:lnTo>
                <a:lnTo>
                  <a:pt x="39933" y="1131"/>
                </a:lnTo>
                <a:lnTo>
                  <a:pt x="37772" y="1671"/>
                </a:lnTo>
                <a:lnTo>
                  <a:pt x="35611" y="2326"/>
                </a:lnTo>
                <a:lnTo>
                  <a:pt x="33466" y="3062"/>
                </a:lnTo>
                <a:lnTo>
                  <a:pt x="31321" y="3897"/>
                </a:lnTo>
                <a:lnTo>
                  <a:pt x="29209" y="4814"/>
                </a:lnTo>
                <a:lnTo>
                  <a:pt x="27130" y="5829"/>
                </a:lnTo>
                <a:lnTo>
                  <a:pt x="25083" y="6926"/>
                </a:lnTo>
                <a:lnTo>
                  <a:pt x="23069" y="8105"/>
                </a:lnTo>
                <a:lnTo>
                  <a:pt x="21088" y="9349"/>
                </a:lnTo>
                <a:lnTo>
                  <a:pt x="19173" y="10676"/>
                </a:lnTo>
                <a:lnTo>
                  <a:pt x="17323" y="12067"/>
                </a:lnTo>
                <a:lnTo>
                  <a:pt x="15522" y="13524"/>
                </a:lnTo>
                <a:lnTo>
                  <a:pt x="13786" y="15047"/>
                </a:lnTo>
                <a:lnTo>
                  <a:pt x="12133" y="16635"/>
                </a:lnTo>
                <a:lnTo>
                  <a:pt x="10545" y="18272"/>
                </a:lnTo>
                <a:lnTo>
                  <a:pt x="9055" y="19975"/>
                </a:lnTo>
                <a:lnTo>
                  <a:pt x="7663" y="21727"/>
                </a:lnTo>
                <a:lnTo>
                  <a:pt x="6370" y="23512"/>
                </a:lnTo>
                <a:lnTo>
                  <a:pt x="5158" y="25345"/>
                </a:lnTo>
                <a:lnTo>
                  <a:pt x="4078" y="27228"/>
                </a:lnTo>
                <a:lnTo>
                  <a:pt x="3112" y="29144"/>
                </a:lnTo>
                <a:lnTo>
                  <a:pt x="2260" y="31108"/>
                </a:lnTo>
                <a:lnTo>
                  <a:pt x="1523" y="33089"/>
                </a:lnTo>
                <a:lnTo>
                  <a:pt x="934" y="35087"/>
                </a:lnTo>
                <a:lnTo>
                  <a:pt x="492" y="37133"/>
                </a:lnTo>
                <a:lnTo>
                  <a:pt x="181" y="39180"/>
                </a:lnTo>
                <a:lnTo>
                  <a:pt x="17" y="41259"/>
                </a:lnTo>
                <a:lnTo>
                  <a:pt x="1" y="42307"/>
                </a:lnTo>
                <a:lnTo>
                  <a:pt x="17" y="43355"/>
                </a:lnTo>
                <a:lnTo>
                  <a:pt x="165" y="45418"/>
                </a:lnTo>
                <a:lnTo>
                  <a:pt x="427" y="47448"/>
                </a:lnTo>
                <a:lnTo>
                  <a:pt x="836" y="49462"/>
                </a:lnTo>
                <a:lnTo>
                  <a:pt x="1376" y="51426"/>
                </a:lnTo>
                <a:lnTo>
                  <a:pt x="2015" y="53358"/>
                </a:lnTo>
                <a:lnTo>
                  <a:pt x="2784" y="55258"/>
                </a:lnTo>
                <a:lnTo>
                  <a:pt x="3668" y="57108"/>
                </a:lnTo>
                <a:lnTo>
                  <a:pt x="4651" y="58925"/>
                </a:lnTo>
                <a:lnTo>
                  <a:pt x="5731" y="60693"/>
                </a:lnTo>
                <a:lnTo>
                  <a:pt x="6910" y="62412"/>
                </a:lnTo>
                <a:lnTo>
                  <a:pt x="8187" y="64066"/>
                </a:lnTo>
                <a:lnTo>
                  <a:pt x="9546" y="65687"/>
                </a:lnTo>
                <a:lnTo>
                  <a:pt x="10987" y="67242"/>
                </a:lnTo>
                <a:lnTo>
                  <a:pt x="12509" y="68732"/>
                </a:lnTo>
                <a:lnTo>
                  <a:pt x="14097" y="70173"/>
                </a:lnTo>
                <a:lnTo>
                  <a:pt x="15767" y="71532"/>
                </a:lnTo>
                <a:lnTo>
                  <a:pt x="17486" y="72842"/>
                </a:lnTo>
                <a:lnTo>
                  <a:pt x="19271" y="74069"/>
                </a:lnTo>
                <a:lnTo>
                  <a:pt x="21105" y="75232"/>
                </a:lnTo>
                <a:lnTo>
                  <a:pt x="22988" y="76329"/>
                </a:lnTo>
                <a:lnTo>
                  <a:pt x="24919" y="77344"/>
                </a:lnTo>
                <a:lnTo>
                  <a:pt x="26884" y="78277"/>
                </a:lnTo>
                <a:lnTo>
                  <a:pt x="28882" y="79129"/>
                </a:lnTo>
                <a:lnTo>
                  <a:pt x="30912" y="79882"/>
                </a:lnTo>
                <a:lnTo>
                  <a:pt x="32958" y="80569"/>
                </a:lnTo>
                <a:lnTo>
                  <a:pt x="35038" y="81159"/>
                </a:lnTo>
                <a:lnTo>
                  <a:pt x="37117" y="81650"/>
                </a:lnTo>
                <a:lnTo>
                  <a:pt x="39229" y="82059"/>
                </a:lnTo>
                <a:lnTo>
                  <a:pt x="41325" y="82370"/>
                </a:lnTo>
                <a:lnTo>
                  <a:pt x="43437" y="82567"/>
                </a:lnTo>
                <a:lnTo>
                  <a:pt x="45532" y="82681"/>
                </a:lnTo>
                <a:lnTo>
                  <a:pt x="47612" y="82681"/>
                </a:lnTo>
                <a:lnTo>
                  <a:pt x="49642" y="82567"/>
                </a:lnTo>
                <a:lnTo>
                  <a:pt x="51606" y="82370"/>
                </a:lnTo>
                <a:lnTo>
                  <a:pt x="53522" y="82059"/>
                </a:lnTo>
                <a:lnTo>
                  <a:pt x="55372" y="81650"/>
                </a:lnTo>
                <a:lnTo>
                  <a:pt x="57140" y="81159"/>
                </a:lnTo>
                <a:lnTo>
                  <a:pt x="58859" y="80569"/>
                </a:lnTo>
                <a:lnTo>
                  <a:pt x="60529" y="79882"/>
                </a:lnTo>
                <a:lnTo>
                  <a:pt x="62117" y="79129"/>
                </a:lnTo>
                <a:lnTo>
                  <a:pt x="63640" y="78277"/>
                </a:lnTo>
                <a:lnTo>
                  <a:pt x="65114" y="77344"/>
                </a:lnTo>
                <a:lnTo>
                  <a:pt x="66522" y="76329"/>
                </a:lnTo>
                <a:lnTo>
                  <a:pt x="67864" y="75232"/>
                </a:lnTo>
                <a:lnTo>
                  <a:pt x="69125" y="74069"/>
                </a:lnTo>
                <a:lnTo>
                  <a:pt x="70336" y="72842"/>
                </a:lnTo>
                <a:lnTo>
                  <a:pt x="71482" y="71532"/>
                </a:lnTo>
                <a:lnTo>
                  <a:pt x="72563" y="70173"/>
                </a:lnTo>
                <a:lnTo>
                  <a:pt x="73578" y="68732"/>
                </a:lnTo>
                <a:lnTo>
                  <a:pt x="74528" y="67242"/>
                </a:lnTo>
                <a:lnTo>
                  <a:pt x="75412" y="65687"/>
                </a:lnTo>
                <a:lnTo>
                  <a:pt x="76230" y="64066"/>
                </a:lnTo>
                <a:lnTo>
                  <a:pt x="76983" y="62412"/>
                </a:lnTo>
                <a:lnTo>
                  <a:pt x="77655" y="60693"/>
                </a:lnTo>
                <a:lnTo>
                  <a:pt x="78277" y="58925"/>
                </a:lnTo>
                <a:lnTo>
                  <a:pt x="79079" y="56191"/>
                </a:lnTo>
                <a:lnTo>
                  <a:pt x="79914" y="52409"/>
                </a:lnTo>
                <a:lnTo>
                  <a:pt x="80454" y="48463"/>
                </a:lnTo>
                <a:lnTo>
                  <a:pt x="80733" y="44386"/>
                </a:lnTo>
                <a:lnTo>
                  <a:pt x="80765" y="42307"/>
                </a:lnTo>
                <a:lnTo>
                  <a:pt x="80749" y="40228"/>
                </a:lnTo>
                <a:lnTo>
                  <a:pt x="80536" y="36102"/>
                </a:lnTo>
                <a:lnTo>
                  <a:pt x="80094" y="32091"/>
                </a:lnTo>
                <a:lnTo>
                  <a:pt x="79439" y="28178"/>
                </a:lnTo>
                <a:lnTo>
                  <a:pt x="78555" y="24428"/>
                </a:lnTo>
                <a:lnTo>
                  <a:pt x="77426" y="20826"/>
                </a:lnTo>
                <a:lnTo>
                  <a:pt x="76410" y="18272"/>
                </a:lnTo>
                <a:lnTo>
                  <a:pt x="75657" y="16635"/>
                </a:lnTo>
                <a:lnTo>
                  <a:pt x="74855" y="15047"/>
                </a:lnTo>
                <a:lnTo>
                  <a:pt x="73971" y="13524"/>
                </a:lnTo>
                <a:lnTo>
                  <a:pt x="73038" y="12067"/>
                </a:lnTo>
                <a:lnTo>
                  <a:pt x="72023" y="10676"/>
                </a:lnTo>
                <a:lnTo>
                  <a:pt x="70958" y="9349"/>
                </a:lnTo>
                <a:lnTo>
                  <a:pt x="69812" y="8105"/>
                </a:lnTo>
                <a:lnTo>
                  <a:pt x="68601" y="6926"/>
                </a:lnTo>
                <a:lnTo>
                  <a:pt x="67324" y="5829"/>
                </a:lnTo>
                <a:lnTo>
                  <a:pt x="65981" y="4814"/>
                </a:lnTo>
                <a:lnTo>
                  <a:pt x="64557" y="3897"/>
                </a:lnTo>
                <a:lnTo>
                  <a:pt x="63067" y="3062"/>
                </a:lnTo>
                <a:lnTo>
                  <a:pt x="61512" y="2326"/>
                </a:lnTo>
                <a:lnTo>
                  <a:pt x="59874" y="1671"/>
                </a:lnTo>
                <a:lnTo>
                  <a:pt x="58172" y="1131"/>
                </a:lnTo>
                <a:lnTo>
                  <a:pt x="56387" y="688"/>
                </a:lnTo>
                <a:lnTo>
                  <a:pt x="54521" y="345"/>
                </a:lnTo>
                <a:lnTo>
                  <a:pt x="52589" y="115"/>
                </a:lnTo>
                <a:lnTo>
                  <a:pt x="50575"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3"/>
          <p:cNvSpPr/>
          <p:nvPr/>
        </p:nvSpPr>
        <p:spPr>
          <a:xfrm rot="-156">
            <a:off x="2592398" y="6533027"/>
            <a:ext cx="8370405" cy="2860264"/>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3"/>
          <p:cNvSpPr/>
          <p:nvPr/>
        </p:nvSpPr>
        <p:spPr>
          <a:xfrm rot="-156">
            <a:off x="9822131" y="6225360"/>
            <a:ext cx="8370405" cy="2860264"/>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3"/>
          <p:cNvSpPr/>
          <p:nvPr/>
        </p:nvSpPr>
        <p:spPr>
          <a:xfrm>
            <a:off x="414866" y="6456800"/>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p:nvPr/>
        </p:nvSpPr>
        <p:spPr>
          <a:xfrm>
            <a:off x="11884166" y="6225167"/>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3"/>
          <p:cNvSpPr txBox="1">
            <a:spLocks noGrp="1"/>
          </p:cNvSpPr>
          <p:nvPr>
            <p:ph type="title"/>
          </p:nvPr>
        </p:nvSpPr>
        <p:spPr>
          <a:xfrm>
            <a:off x="1968767" y="2612800"/>
            <a:ext cx="8254400" cy="136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5008900" y="1516833"/>
            <a:ext cx="2174400" cy="1272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28" name="Google Shape;28;p3"/>
          <p:cNvSpPr txBox="1">
            <a:spLocks noGrp="1"/>
          </p:cNvSpPr>
          <p:nvPr>
            <p:ph type="subTitle" idx="1"/>
          </p:nvPr>
        </p:nvSpPr>
        <p:spPr>
          <a:xfrm>
            <a:off x="3476500" y="3975184"/>
            <a:ext cx="5238800" cy="567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 name="Rectangle 9"/>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312797737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dk2"/>
        </a:solidFill>
        <a:effectLst/>
      </p:bgPr>
    </p:bg>
    <p:spTree>
      <p:nvGrpSpPr>
        <p:cNvPr id="1" name="Shape 20"/>
        <p:cNvGrpSpPr/>
        <p:nvPr/>
      </p:nvGrpSpPr>
      <p:grpSpPr>
        <a:xfrm>
          <a:off x="0" y="0"/>
          <a:ext cx="0" cy="0"/>
          <a:chOff x="0" y="0"/>
          <a:chExt cx="0" cy="0"/>
        </a:xfrm>
      </p:grpSpPr>
      <p:sp>
        <p:nvSpPr>
          <p:cNvPr id="21" name="Google Shape;21;p3"/>
          <p:cNvSpPr/>
          <p:nvPr/>
        </p:nvSpPr>
        <p:spPr>
          <a:xfrm rot="982892">
            <a:off x="-2376064" y="6673694"/>
            <a:ext cx="8152043" cy="3768367"/>
          </a:xfrm>
          <a:custGeom>
            <a:avLst/>
            <a:gdLst/>
            <a:ahLst/>
            <a:cxnLst/>
            <a:rect l="l" t="t" r="r" b="b"/>
            <a:pathLst>
              <a:path w="80766" h="82682" extrusionOk="0">
                <a:moveTo>
                  <a:pt x="48496" y="1"/>
                </a:moveTo>
                <a:lnTo>
                  <a:pt x="46367" y="115"/>
                </a:lnTo>
                <a:lnTo>
                  <a:pt x="44239" y="345"/>
                </a:lnTo>
                <a:lnTo>
                  <a:pt x="42078" y="688"/>
                </a:lnTo>
                <a:lnTo>
                  <a:pt x="39933" y="1131"/>
                </a:lnTo>
                <a:lnTo>
                  <a:pt x="37772" y="1671"/>
                </a:lnTo>
                <a:lnTo>
                  <a:pt x="35611" y="2326"/>
                </a:lnTo>
                <a:lnTo>
                  <a:pt x="33466" y="3062"/>
                </a:lnTo>
                <a:lnTo>
                  <a:pt x="31321" y="3897"/>
                </a:lnTo>
                <a:lnTo>
                  <a:pt x="29209" y="4814"/>
                </a:lnTo>
                <a:lnTo>
                  <a:pt x="27130" y="5829"/>
                </a:lnTo>
                <a:lnTo>
                  <a:pt x="25083" y="6926"/>
                </a:lnTo>
                <a:lnTo>
                  <a:pt x="23069" y="8105"/>
                </a:lnTo>
                <a:lnTo>
                  <a:pt x="21088" y="9349"/>
                </a:lnTo>
                <a:lnTo>
                  <a:pt x="19173" y="10676"/>
                </a:lnTo>
                <a:lnTo>
                  <a:pt x="17323" y="12067"/>
                </a:lnTo>
                <a:lnTo>
                  <a:pt x="15522" y="13524"/>
                </a:lnTo>
                <a:lnTo>
                  <a:pt x="13786" y="15047"/>
                </a:lnTo>
                <a:lnTo>
                  <a:pt x="12133" y="16635"/>
                </a:lnTo>
                <a:lnTo>
                  <a:pt x="10545" y="18272"/>
                </a:lnTo>
                <a:lnTo>
                  <a:pt x="9055" y="19975"/>
                </a:lnTo>
                <a:lnTo>
                  <a:pt x="7663" y="21727"/>
                </a:lnTo>
                <a:lnTo>
                  <a:pt x="6370" y="23512"/>
                </a:lnTo>
                <a:lnTo>
                  <a:pt x="5158" y="25345"/>
                </a:lnTo>
                <a:lnTo>
                  <a:pt x="4078" y="27228"/>
                </a:lnTo>
                <a:lnTo>
                  <a:pt x="3112" y="29144"/>
                </a:lnTo>
                <a:lnTo>
                  <a:pt x="2260" y="31108"/>
                </a:lnTo>
                <a:lnTo>
                  <a:pt x="1523" y="33089"/>
                </a:lnTo>
                <a:lnTo>
                  <a:pt x="934" y="35087"/>
                </a:lnTo>
                <a:lnTo>
                  <a:pt x="492" y="37133"/>
                </a:lnTo>
                <a:lnTo>
                  <a:pt x="181" y="39180"/>
                </a:lnTo>
                <a:lnTo>
                  <a:pt x="17" y="41259"/>
                </a:lnTo>
                <a:lnTo>
                  <a:pt x="1" y="42307"/>
                </a:lnTo>
                <a:lnTo>
                  <a:pt x="17" y="43355"/>
                </a:lnTo>
                <a:lnTo>
                  <a:pt x="165" y="45418"/>
                </a:lnTo>
                <a:lnTo>
                  <a:pt x="427" y="47448"/>
                </a:lnTo>
                <a:lnTo>
                  <a:pt x="836" y="49462"/>
                </a:lnTo>
                <a:lnTo>
                  <a:pt x="1376" y="51426"/>
                </a:lnTo>
                <a:lnTo>
                  <a:pt x="2015" y="53358"/>
                </a:lnTo>
                <a:lnTo>
                  <a:pt x="2784" y="55258"/>
                </a:lnTo>
                <a:lnTo>
                  <a:pt x="3668" y="57108"/>
                </a:lnTo>
                <a:lnTo>
                  <a:pt x="4651" y="58925"/>
                </a:lnTo>
                <a:lnTo>
                  <a:pt x="5731" y="60693"/>
                </a:lnTo>
                <a:lnTo>
                  <a:pt x="6910" y="62412"/>
                </a:lnTo>
                <a:lnTo>
                  <a:pt x="8187" y="64066"/>
                </a:lnTo>
                <a:lnTo>
                  <a:pt x="9546" y="65687"/>
                </a:lnTo>
                <a:lnTo>
                  <a:pt x="10987" y="67242"/>
                </a:lnTo>
                <a:lnTo>
                  <a:pt x="12509" y="68732"/>
                </a:lnTo>
                <a:lnTo>
                  <a:pt x="14097" y="70173"/>
                </a:lnTo>
                <a:lnTo>
                  <a:pt x="15767" y="71532"/>
                </a:lnTo>
                <a:lnTo>
                  <a:pt x="17486" y="72842"/>
                </a:lnTo>
                <a:lnTo>
                  <a:pt x="19271" y="74069"/>
                </a:lnTo>
                <a:lnTo>
                  <a:pt x="21105" y="75232"/>
                </a:lnTo>
                <a:lnTo>
                  <a:pt x="22988" y="76329"/>
                </a:lnTo>
                <a:lnTo>
                  <a:pt x="24919" y="77344"/>
                </a:lnTo>
                <a:lnTo>
                  <a:pt x="26884" y="78277"/>
                </a:lnTo>
                <a:lnTo>
                  <a:pt x="28882" y="79129"/>
                </a:lnTo>
                <a:lnTo>
                  <a:pt x="30912" y="79882"/>
                </a:lnTo>
                <a:lnTo>
                  <a:pt x="32958" y="80569"/>
                </a:lnTo>
                <a:lnTo>
                  <a:pt x="35038" y="81159"/>
                </a:lnTo>
                <a:lnTo>
                  <a:pt x="37117" y="81650"/>
                </a:lnTo>
                <a:lnTo>
                  <a:pt x="39229" y="82059"/>
                </a:lnTo>
                <a:lnTo>
                  <a:pt x="41325" y="82370"/>
                </a:lnTo>
                <a:lnTo>
                  <a:pt x="43437" y="82567"/>
                </a:lnTo>
                <a:lnTo>
                  <a:pt x="45532" y="82681"/>
                </a:lnTo>
                <a:lnTo>
                  <a:pt x="47612" y="82681"/>
                </a:lnTo>
                <a:lnTo>
                  <a:pt x="49642" y="82567"/>
                </a:lnTo>
                <a:lnTo>
                  <a:pt x="51606" y="82370"/>
                </a:lnTo>
                <a:lnTo>
                  <a:pt x="53522" y="82059"/>
                </a:lnTo>
                <a:lnTo>
                  <a:pt x="55372" y="81650"/>
                </a:lnTo>
                <a:lnTo>
                  <a:pt x="57140" y="81159"/>
                </a:lnTo>
                <a:lnTo>
                  <a:pt x="58859" y="80569"/>
                </a:lnTo>
                <a:lnTo>
                  <a:pt x="60529" y="79882"/>
                </a:lnTo>
                <a:lnTo>
                  <a:pt x="62117" y="79129"/>
                </a:lnTo>
                <a:lnTo>
                  <a:pt x="63640" y="78277"/>
                </a:lnTo>
                <a:lnTo>
                  <a:pt x="65114" y="77344"/>
                </a:lnTo>
                <a:lnTo>
                  <a:pt x="66522" y="76329"/>
                </a:lnTo>
                <a:lnTo>
                  <a:pt x="67864" y="75232"/>
                </a:lnTo>
                <a:lnTo>
                  <a:pt x="69125" y="74069"/>
                </a:lnTo>
                <a:lnTo>
                  <a:pt x="70336" y="72842"/>
                </a:lnTo>
                <a:lnTo>
                  <a:pt x="71482" y="71532"/>
                </a:lnTo>
                <a:lnTo>
                  <a:pt x="72563" y="70173"/>
                </a:lnTo>
                <a:lnTo>
                  <a:pt x="73578" y="68732"/>
                </a:lnTo>
                <a:lnTo>
                  <a:pt x="74528" y="67242"/>
                </a:lnTo>
                <a:lnTo>
                  <a:pt x="75412" y="65687"/>
                </a:lnTo>
                <a:lnTo>
                  <a:pt x="76230" y="64066"/>
                </a:lnTo>
                <a:lnTo>
                  <a:pt x="76983" y="62412"/>
                </a:lnTo>
                <a:lnTo>
                  <a:pt x="77655" y="60693"/>
                </a:lnTo>
                <a:lnTo>
                  <a:pt x="78277" y="58925"/>
                </a:lnTo>
                <a:lnTo>
                  <a:pt x="79079" y="56191"/>
                </a:lnTo>
                <a:lnTo>
                  <a:pt x="79914" y="52409"/>
                </a:lnTo>
                <a:lnTo>
                  <a:pt x="80454" y="48463"/>
                </a:lnTo>
                <a:lnTo>
                  <a:pt x="80733" y="44386"/>
                </a:lnTo>
                <a:lnTo>
                  <a:pt x="80765" y="42307"/>
                </a:lnTo>
                <a:lnTo>
                  <a:pt x="80749" y="40228"/>
                </a:lnTo>
                <a:lnTo>
                  <a:pt x="80536" y="36102"/>
                </a:lnTo>
                <a:lnTo>
                  <a:pt x="80094" y="32091"/>
                </a:lnTo>
                <a:lnTo>
                  <a:pt x="79439" y="28178"/>
                </a:lnTo>
                <a:lnTo>
                  <a:pt x="78555" y="24428"/>
                </a:lnTo>
                <a:lnTo>
                  <a:pt x="77426" y="20826"/>
                </a:lnTo>
                <a:lnTo>
                  <a:pt x="76410" y="18272"/>
                </a:lnTo>
                <a:lnTo>
                  <a:pt x="75657" y="16635"/>
                </a:lnTo>
                <a:lnTo>
                  <a:pt x="74855" y="15047"/>
                </a:lnTo>
                <a:lnTo>
                  <a:pt x="73971" y="13524"/>
                </a:lnTo>
                <a:lnTo>
                  <a:pt x="73038" y="12067"/>
                </a:lnTo>
                <a:lnTo>
                  <a:pt x="72023" y="10676"/>
                </a:lnTo>
                <a:lnTo>
                  <a:pt x="70958" y="9349"/>
                </a:lnTo>
                <a:lnTo>
                  <a:pt x="69812" y="8105"/>
                </a:lnTo>
                <a:lnTo>
                  <a:pt x="68601" y="6926"/>
                </a:lnTo>
                <a:lnTo>
                  <a:pt x="67324" y="5829"/>
                </a:lnTo>
                <a:lnTo>
                  <a:pt x="65981" y="4814"/>
                </a:lnTo>
                <a:lnTo>
                  <a:pt x="64557" y="3897"/>
                </a:lnTo>
                <a:lnTo>
                  <a:pt x="63067" y="3062"/>
                </a:lnTo>
                <a:lnTo>
                  <a:pt x="61512" y="2326"/>
                </a:lnTo>
                <a:lnTo>
                  <a:pt x="59874" y="1671"/>
                </a:lnTo>
                <a:lnTo>
                  <a:pt x="58172" y="1131"/>
                </a:lnTo>
                <a:lnTo>
                  <a:pt x="56387" y="688"/>
                </a:lnTo>
                <a:lnTo>
                  <a:pt x="54521" y="345"/>
                </a:lnTo>
                <a:lnTo>
                  <a:pt x="52589" y="115"/>
                </a:lnTo>
                <a:lnTo>
                  <a:pt x="50575"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3"/>
          <p:cNvSpPr/>
          <p:nvPr/>
        </p:nvSpPr>
        <p:spPr>
          <a:xfrm rot="-156">
            <a:off x="2592398" y="6533027"/>
            <a:ext cx="8370405" cy="2860264"/>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3"/>
          <p:cNvSpPr/>
          <p:nvPr/>
        </p:nvSpPr>
        <p:spPr>
          <a:xfrm rot="-156">
            <a:off x="9822131" y="6225360"/>
            <a:ext cx="8370405" cy="2860264"/>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3"/>
          <p:cNvSpPr/>
          <p:nvPr/>
        </p:nvSpPr>
        <p:spPr>
          <a:xfrm>
            <a:off x="414866" y="6456800"/>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p:nvPr/>
        </p:nvSpPr>
        <p:spPr>
          <a:xfrm>
            <a:off x="11884166" y="6225167"/>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3"/>
          <p:cNvSpPr txBox="1">
            <a:spLocks noGrp="1"/>
          </p:cNvSpPr>
          <p:nvPr>
            <p:ph type="title"/>
          </p:nvPr>
        </p:nvSpPr>
        <p:spPr>
          <a:xfrm>
            <a:off x="1968767" y="2612800"/>
            <a:ext cx="8254400" cy="136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5008900" y="1516833"/>
            <a:ext cx="2174400" cy="1272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28" name="Google Shape;28;p3"/>
          <p:cNvSpPr txBox="1">
            <a:spLocks noGrp="1"/>
          </p:cNvSpPr>
          <p:nvPr>
            <p:ph type="subTitle" idx="1"/>
          </p:nvPr>
        </p:nvSpPr>
        <p:spPr>
          <a:xfrm>
            <a:off x="3476500" y="3975184"/>
            <a:ext cx="5238800" cy="567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 name="Rectangle 9"/>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396593549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solidFill>
                  <a:schemeClr val="accent1"/>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4"/>
          <p:cNvSpPr txBox="1">
            <a:spLocks noGrp="1"/>
          </p:cNvSpPr>
          <p:nvPr>
            <p:ph type="body" idx="1"/>
          </p:nvPr>
        </p:nvSpPr>
        <p:spPr>
          <a:xfrm>
            <a:off x="960000" y="1404400"/>
            <a:ext cx="10272000" cy="4734800"/>
          </a:xfrm>
          <a:prstGeom prst="rect">
            <a:avLst/>
          </a:prstGeom>
        </p:spPr>
        <p:txBody>
          <a:bodyPr spcFirstLastPara="1" wrap="square" lIns="91425" tIns="91425" rIns="91425" bIns="91425" anchor="t" anchorCtr="0">
            <a:normAutofit/>
          </a:bodyPr>
          <a:lstStyle>
            <a:lvl1pPr marL="609585" lvl="0" indent="-457189">
              <a:lnSpc>
                <a:spcPct val="100000"/>
              </a:lnSpc>
              <a:spcBef>
                <a:spcPts val="0"/>
              </a:spcBef>
              <a:spcAft>
                <a:spcPts val="0"/>
              </a:spcAft>
              <a:buSzPts val="1800"/>
              <a:buChar char="●"/>
              <a:defRPr sz="1733"/>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32" name="Google Shape;32;p4"/>
          <p:cNvSpPr/>
          <p:nvPr/>
        </p:nvSpPr>
        <p:spPr>
          <a:xfrm>
            <a:off x="6204665" y="6043201"/>
            <a:ext cx="7193828" cy="3768369"/>
          </a:xfrm>
          <a:custGeom>
            <a:avLst/>
            <a:gdLst/>
            <a:ahLst/>
            <a:cxnLst/>
            <a:rect l="l" t="t" r="r" b="b"/>
            <a:pathLst>
              <a:path w="80766" h="82682" extrusionOk="0">
                <a:moveTo>
                  <a:pt x="48496" y="1"/>
                </a:moveTo>
                <a:lnTo>
                  <a:pt x="46367" y="115"/>
                </a:lnTo>
                <a:lnTo>
                  <a:pt x="44239" y="345"/>
                </a:lnTo>
                <a:lnTo>
                  <a:pt x="42078" y="688"/>
                </a:lnTo>
                <a:lnTo>
                  <a:pt x="39933" y="1131"/>
                </a:lnTo>
                <a:lnTo>
                  <a:pt x="37772" y="1671"/>
                </a:lnTo>
                <a:lnTo>
                  <a:pt x="35611" y="2326"/>
                </a:lnTo>
                <a:lnTo>
                  <a:pt x="33466" y="3062"/>
                </a:lnTo>
                <a:lnTo>
                  <a:pt x="31321" y="3897"/>
                </a:lnTo>
                <a:lnTo>
                  <a:pt x="29209" y="4814"/>
                </a:lnTo>
                <a:lnTo>
                  <a:pt x="27130" y="5829"/>
                </a:lnTo>
                <a:lnTo>
                  <a:pt x="25083" y="6926"/>
                </a:lnTo>
                <a:lnTo>
                  <a:pt x="23069" y="8105"/>
                </a:lnTo>
                <a:lnTo>
                  <a:pt x="21088" y="9349"/>
                </a:lnTo>
                <a:lnTo>
                  <a:pt x="19173" y="10676"/>
                </a:lnTo>
                <a:lnTo>
                  <a:pt x="17323" y="12067"/>
                </a:lnTo>
                <a:lnTo>
                  <a:pt x="15522" y="13524"/>
                </a:lnTo>
                <a:lnTo>
                  <a:pt x="13786" y="15047"/>
                </a:lnTo>
                <a:lnTo>
                  <a:pt x="12133" y="16635"/>
                </a:lnTo>
                <a:lnTo>
                  <a:pt x="10545" y="18272"/>
                </a:lnTo>
                <a:lnTo>
                  <a:pt x="9055" y="19975"/>
                </a:lnTo>
                <a:lnTo>
                  <a:pt x="7663" y="21727"/>
                </a:lnTo>
                <a:lnTo>
                  <a:pt x="6370" y="23512"/>
                </a:lnTo>
                <a:lnTo>
                  <a:pt x="5158" y="25345"/>
                </a:lnTo>
                <a:lnTo>
                  <a:pt x="4078" y="27228"/>
                </a:lnTo>
                <a:lnTo>
                  <a:pt x="3112" y="29144"/>
                </a:lnTo>
                <a:lnTo>
                  <a:pt x="2260" y="31108"/>
                </a:lnTo>
                <a:lnTo>
                  <a:pt x="1523" y="33089"/>
                </a:lnTo>
                <a:lnTo>
                  <a:pt x="934" y="35087"/>
                </a:lnTo>
                <a:lnTo>
                  <a:pt x="492" y="37133"/>
                </a:lnTo>
                <a:lnTo>
                  <a:pt x="181" y="39180"/>
                </a:lnTo>
                <a:lnTo>
                  <a:pt x="17" y="41259"/>
                </a:lnTo>
                <a:lnTo>
                  <a:pt x="1" y="42307"/>
                </a:lnTo>
                <a:lnTo>
                  <a:pt x="17" y="43355"/>
                </a:lnTo>
                <a:lnTo>
                  <a:pt x="165" y="45418"/>
                </a:lnTo>
                <a:lnTo>
                  <a:pt x="427" y="47448"/>
                </a:lnTo>
                <a:lnTo>
                  <a:pt x="836" y="49462"/>
                </a:lnTo>
                <a:lnTo>
                  <a:pt x="1376" y="51426"/>
                </a:lnTo>
                <a:lnTo>
                  <a:pt x="2015" y="53358"/>
                </a:lnTo>
                <a:lnTo>
                  <a:pt x="2784" y="55258"/>
                </a:lnTo>
                <a:lnTo>
                  <a:pt x="3668" y="57108"/>
                </a:lnTo>
                <a:lnTo>
                  <a:pt x="4651" y="58925"/>
                </a:lnTo>
                <a:lnTo>
                  <a:pt x="5731" y="60693"/>
                </a:lnTo>
                <a:lnTo>
                  <a:pt x="6910" y="62412"/>
                </a:lnTo>
                <a:lnTo>
                  <a:pt x="8187" y="64066"/>
                </a:lnTo>
                <a:lnTo>
                  <a:pt x="9546" y="65687"/>
                </a:lnTo>
                <a:lnTo>
                  <a:pt x="10987" y="67242"/>
                </a:lnTo>
                <a:lnTo>
                  <a:pt x="12509" y="68732"/>
                </a:lnTo>
                <a:lnTo>
                  <a:pt x="14097" y="70173"/>
                </a:lnTo>
                <a:lnTo>
                  <a:pt x="15767" y="71532"/>
                </a:lnTo>
                <a:lnTo>
                  <a:pt x="17486" y="72842"/>
                </a:lnTo>
                <a:lnTo>
                  <a:pt x="19271" y="74069"/>
                </a:lnTo>
                <a:lnTo>
                  <a:pt x="21105" y="75232"/>
                </a:lnTo>
                <a:lnTo>
                  <a:pt x="22988" y="76329"/>
                </a:lnTo>
                <a:lnTo>
                  <a:pt x="24919" y="77344"/>
                </a:lnTo>
                <a:lnTo>
                  <a:pt x="26884" y="78277"/>
                </a:lnTo>
                <a:lnTo>
                  <a:pt x="28882" y="79129"/>
                </a:lnTo>
                <a:lnTo>
                  <a:pt x="30912" y="79882"/>
                </a:lnTo>
                <a:lnTo>
                  <a:pt x="32958" y="80569"/>
                </a:lnTo>
                <a:lnTo>
                  <a:pt x="35038" y="81159"/>
                </a:lnTo>
                <a:lnTo>
                  <a:pt x="37117" y="81650"/>
                </a:lnTo>
                <a:lnTo>
                  <a:pt x="39229" y="82059"/>
                </a:lnTo>
                <a:lnTo>
                  <a:pt x="41325" y="82370"/>
                </a:lnTo>
                <a:lnTo>
                  <a:pt x="43437" y="82567"/>
                </a:lnTo>
                <a:lnTo>
                  <a:pt x="45532" y="82681"/>
                </a:lnTo>
                <a:lnTo>
                  <a:pt x="47612" y="82681"/>
                </a:lnTo>
                <a:lnTo>
                  <a:pt x="49642" y="82567"/>
                </a:lnTo>
                <a:lnTo>
                  <a:pt x="51606" y="82370"/>
                </a:lnTo>
                <a:lnTo>
                  <a:pt x="53522" y="82059"/>
                </a:lnTo>
                <a:lnTo>
                  <a:pt x="55372" y="81650"/>
                </a:lnTo>
                <a:lnTo>
                  <a:pt x="57140" y="81159"/>
                </a:lnTo>
                <a:lnTo>
                  <a:pt x="58859" y="80569"/>
                </a:lnTo>
                <a:lnTo>
                  <a:pt x="60529" y="79882"/>
                </a:lnTo>
                <a:lnTo>
                  <a:pt x="62117" y="79129"/>
                </a:lnTo>
                <a:lnTo>
                  <a:pt x="63640" y="78277"/>
                </a:lnTo>
                <a:lnTo>
                  <a:pt x="65114" y="77344"/>
                </a:lnTo>
                <a:lnTo>
                  <a:pt x="66522" y="76329"/>
                </a:lnTo>
                <a:lnTo>
                  <a:pt x="67864" y="75232"/>
                </a:lnTo>
                <a:lnTo>
                  <a:pt x="69125" y="74069"/>
                </a:lnTo>
                <a:lnTo>
                  <a:pt x="70336" y="72842"/>
                </a:lnTo>
                <a:lnTo>
                  <a:pt x="71482" y="71532"/>
                </a:lnTo>
                <a:lnTo>
                  <a:pt x="72563" y="70173"/>
                </a:lnTo>
                <a:lnTo>
                  <a:pt x="73578" y="68732"/>
                </a:lnTo>
                <a:lnTo>
                  <a:pt x="74528" y="67242"/>
                </a:lnTo>
                <a:lnTo>
                  <a:pt x="75412" y="65687"/>
                </a:lnTo>
                <a:lnTo>
                  <a:pt x="76230" y="64066"/>
                </a:lnTo>
                <a:lnTo>
                  <a:pt x="76983" y="62412"/>
                </a:lnTo>
                <a:lnTo>
                  <a:pt x="77655" y="60693"/>
                </a:lnTo>
                <a:lnTo>
                  <a:pt x="78277" y="58925"/>
                </a:lnTo>
                <a:lnTo>
                  <a:pt x="79079" y="56191"/>
                </a:lnTo>
                <a:lnTo>
                  <a:pt x="79914" y="52409"/>
                </a:lnTo>
                <a:lnTo>
                  <a:pt x="80454" y="48463"/>
                </a:lnTo>
                <a:lnTo>
                  <a:pt x="80733" y="44386"/>
                </a:lnTo>
                <a:lnTo>
                  <a:pt x="80765" y="42307"/>
                </a:lnTo>
                <a:lnTo>
                  <a:pt x="80749" y="40228"/>
                </a:lnTo>
                <a:lnTo>
                  <a:pt x="80536" y="36102"/>
                </a:lnTo>
                <a:lnTo>
                  <a:pt x="80094" y="32091"/>
                </a:lnTo>
                <a:lnTo>
                  <a:pt x="79439" y="28178"/>
                </a:lnTo>
                <a:lnTo>
                  <a:pt x="78555" y="24428"/>
                </a:lnTo>
                <a:lnTo>
                  <a:pt x="77426" y="20826"/>
                </a:lnTo>
                <a:lnTo>
                  <a:pt x="76410" y="18272"/>
                </a:lnTo>
                <a:lnTo>
                  <a:pt x="75657" y="16635"/>
                </a:lnTo>
                <a:lnTo>
                  <a:pt x="74855" y="15047"/>
                </a:lnTo>
                <a:lnTo>
                  <a:pt x="73971" y="13524"/>
                </a:lnTo>
                <a:lnTo>
                  <a:pt x="73038" y="12067"/>
                </a:lnTo>
                <a:lnTo>
                  <a:pt x="72023" y="10676"/>
                </a:lnTo>
                <a:lnTo>
                  <a:pt x="70958" y="9349"/>
                </a:lnTo>
                <a:lnTo>
                  <a:pt x="69812" y="8105"/>
                </a:lnTo>
                <a:lnTo>
                  <a:pt x="68601" y="6926"/>
                </a:lnTo>
                <a:lnTo>
                  <a:pt x="67324" y="5829"/>
                </a:lnTo>
                <a:lnTo>
                  <a:pt x="65981" y="4814"/>
                </a:lnTo>
                <a:lnTo>
                  <a:pt x="64557" y="3897"/>
                </a:lnTo>
                <a:lnTo>
                  <a:pt x="63067" y="3062"/>
                </a:lnTo>
                <a:lnTo>
                  <a:pt x="61512" y="2326"/>
                </a:lnTo>
                <a:lnTo>
                  <a:pt x="59874" y="1671"/>
                </a:lnTo>
                <a:lnTo>
                  <a:pt x="58172" y="1131"/>
                </a:lnTo>
                <a:lnTo>
                  <a:pt x="56387" y="688"/>
                </a:lnTo>
                <a:lnTo>
                  <a:pt x="54521" y="345"/>
                </a:lnTo>
                <a:lnTo>
                  <a:pt x="52589" y="115"/>
                </a:lnTo>
                <a:lnTo>
                  <a:pt x="50575"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4"/>
          <p:cNvSpPr/>
          <p:nvPr/>
        </p:nvSpPr>
        <p:spPr>
          <a:xfrm>
            <a:off x="9595622" y="6249355"/>
            <a:ext cx="570789" cy="490999"/>
          </a:xfrm>
          <a:custGeom>
            <a:avLst/>
            <a:gdLst/>
            <a:ahLst/>
            <a:cxnLst/>
            <a:rect l="l" t="t" r="r" b="b"/>
            <a:pathLst>
              <a:path w="8427" h="7249" extrusionOk="0">
                <a:moveTo>
                  <a:pt x="4235" y="1"/>
                </a:moveTo>
                <a:lnTo>
                  <a:pt x="3951" y="88"/>
                </a:lnTo>
                <a:lnTo>
                  <a:pt x="3842" y="219"/>
                </a:lnTo>
                <a:lnTo>
                  <a:pt x="3580" y="568"/>
                </a:lnTo>
                <a:lnTo>
                  <a:pt x="3209" y="1289"/>
                </a:lnTo>
                <a:lnTo>
                  <a:pt x="2969" y="2380"/>
                </a:lnTo>
                <a:lnTo>
                  <a:pt x="2969" y="3144"/>
                </a:lnTo>
                <a:lnTo>
                  <a:pt x="2773" y="2904"/>
                </a:lnTo>
                <a:lnTo>
                  <a:pt x="2314" y="2489"/>
                </a:lnTo>
                <a:lnTo>
                  <a:pt x="1768" y="2184"/>
                </a:lnTo>
                <a:lnTo>
                  <a:pt x="1157" y="2031"/>
                </a:lnTo>
                <a:lnTo>
                  <a:pt x="808" y="2009"/>
                </a:lnTo>
                <a:lnTo>
                  <a:pt x="633" y="2031"/>
                </a:lnTo>
                <a:lnTo>
                  <a:pt x="306" y="2184"/>
                </a:lnTo>
                <a:lnTo>
                  <a:pt x="87" y="2446"/>
                </a:lnTo>
                <a:lnTo>
                  <a:pt x="0" y="2795"/>
                </a:lnTo>
                <a:lnTo>
                  <a:pt x="44" y="2991"/>
                </a:lnTo>
                <a:lnTo>
                  <a:pt x="262" y="3646"/>
                </a:lnTo>
                <a:lnTo>
                  <a:pt x="917" y="4847"/>
                </a:lnTo>
                <a:lnTo>
                  <a:pt x="1812" y="5917"/>
                </a:lnTo>
                <a:lnTo>
                  <a:pt x="2882" y="6790"/>
                </a:lnTo>
                <a:lnTo>
                  <a:pt x="3449" y="7139"/>
                </a:lnTo>
                <a:lnTo>
                  <a:pt x="3646" y="7226"/>
                </a:lnTo>
                <a:lnTo>
                  <a:pt x="3995" y="7248"/>
                </a:lnTo>
                <a:lnTo>
                  <a:pt x="4148" y="7183"/>
                </a:lnTo>
                <a:lnTo>
                  <a:pt x="4344" y="7183"/>
                </a:lnTo>
                <a:lnTo>
                  <a:pt x="4541" y="7052"/>
                </a:lnTo>
                <a:lnTo>
                  <a:pt x="5152" y="6659"/>
                </a:lnTo>
                <a:lnTo>
                  <a:pt x="6549" y="5764"/>
                </a:lnTo>
                <a:lnTo>
                  <a:pt x="7466" y="4956"/>
                </a:lnTo>
                <a:lnTo>
                  <a:pt x="7968" y="4345"/>
                </a:lnTo>
                <a:lnTo>
                  <a:pt x="8296" y="3668"/>
                </a:lnTo>
                <a:lnTo>
                  <a:pt x="8427" y="2926"/>
                </a:lnTo>
                <a:lnTo>
                  <a:pt x="8405" y="2511"/>
                </a:lnTo>
                <a:lnTo>
                  <a:pt x="8317" y="2271"/>
                </a:lnTo>
                <a:lnTo>
                  <a:pt x="7903" y="1943"/>
                </a:lnTo>
                <a:lnTo>
                  <a:pt x="7663" y="1922"/>
                </a:lnTo>
                <a:lnTo>
                  <a:pt x="7073" y="2009"/>
                </a:lnTo>
                <a:lnTo>
                  <a:pt x="6069" y="2446"/>
                </a:lnTo>
                <a:lnTo>
                  <a:pt x="5632" y="2751"/>
                </a:lnTo>
                <a:lnTo>
                  <a:pt x="5676" y="2424"/>
                </a:lnTo>
                <a:lnTo>
                  <a:pt x="5676" y="1769"/>
                </a:lnTo>
                <a:lnTo>
                  <a:pt x="5523" y="1136"/>
                </a:lnTo>
                <a:lnTo>
                  <a:pt x="5196" y="524"/>
                </a:lnTo>
                <a:lnTo>
                  <a:pt x="4934" y="241"/>
                </a:lnTo>
                <a:lnTo>
                  <a:pt x="4825" y="132"/>
                </a:lnTo>
                <a:lnTo>
                  <a:pt x="4541" y="22"/>
                </a:lnTo>
                <a:lnTo>
                  <a:pt x="4235"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4"/>
          <p:cNvSpPr/>
          <p:nvPr/>
        </p:nvSpPr>
        <p:spPr>
          <a:xfrm>
            <a:off x="8922033" y="5992051"/>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4"/>
          <p:cNvSpPr/>
          <p:nvPr/>
        </p:nvSpPr>
        <p:spPr>
          <a:xfrm>
            <a:off x="8052217" y="6424414"/>
            <a:ext cx="458419" cy="394885"/>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 name="Rectangle 7"/>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339379108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
        <p:cNvGrpSpPr/>
        <p:nvPr/>
      </p:nvGrpSpPr>
      <p:grpSpPr>
        <a:xfrm>
          <a:off x="0" y="0"/>
          <a:ext cx="0" cy="0"/>
          <a:chOff x="0" y="0"/>
          <a:chExt cx="0" cy="0"/>
        </a:xfrm>
      </p:grpSpPr>
      <p:sp>
        <p:nvSpPr>
          <p:cNvPr id="37" name="Google Shape;37;p5"/>
          <p:cNvSpPr/>
          <p:nvPr/>
        </p:nvSpPr>
        <p:spPr>
          <a:xfrm rot="982892">
            <a:off x="-1085048" y="6366027"/>
            <a:ext cx="8152043" cy="3768367"/>
          </a:xfrm>
          <a:custGeom>
            <a:avLst/>
            <a:gdLst/>
            <a:ahLst/>
            <a:cxnLst/>
            <a:rect l="l" t="t" r="r" b="b"/>
            <a:pathLst>
              <a:path w="80766" h="82682" extrusionOk="0">
                <a:moveTo>
                  <a:pt x="48496" y="1"/>
                </a:moveTo>
                <a:lnTo>
                  <a:pt x="46367" y="115"/>
                </a:lnTo>
                <a:lnTo>
                  <a:pt x="44239" y="345"/>
                </a:lnTo>
                <a:lnTo>
                  <a:pt x="42078" y="688"/>
                </a:lnTo>
                <a:lnTo>
                  <a:pt x="39933" y="1131"/>
                </a:lnTo>
                <a:lnTo>
                  <a:pt x="37772" y="1671"/>
                </a:lnTo>
                <a:lnTo>
                  <a:pt x="35611" y="2326"/>
                </a:lnTo>
                <a:lnTo>
                  <a:pt x="33466" y="3062"/>
                </a:lnTo>
                <a:lnTo>
                  <a:pt x="31321" y="3897"/>
                </a:lnTo>
                <a:lnTo>
                  <a:pt x="29209" y="4814"/>
                </a:lnTo>
                <a:lnTo>
                  <a:pt x="27130" y="5829"/>
                </a:lnTo>
                <a:lnTo>
                  <a:pt x="25083" y="6926"/>
                </a:lnTo>
                <a:lnTo>
                  <a:pt x="23069" y="8105"/>
                </a:lnTo>
                <a:lnTo>
                  <a:pt x="21088" y="9349"/>
                </a:lnTo>
                <a:lnTo>
                  <a:pt x="19173" y="10676"/>
                </a:lnTo>
                <a:lnTo>
                  <a:pt x="17323" y="12067"/>
                </a:lnTo>
                <a:lnTo>
                  <a:pt x="15522" y="13524"/>
                </a:lnTo>
                <a:lnTo>
                  <a:pt x="13786" y="15047"/>
                </a:lnTo>
                <a:lnTo>
                  <a:pt x="12133" y="16635"/>
                </a:lnTo>
                <a:lnTo>
                  <a:pt x="10545" y="18272"/>
                </a:lnTo>
                <a:lnTo>
                  <a:pt x="9055" y="19975"/>
                </a:lnTo>
                <a:lnTo>
                  <a:pt x="7663" y="21727"/>
                </a:lnTo>
                <a:lnTo>
                  <a:pt x="6370" y="23512"/>
                </a:lnTo>
                <a:lnTo>
                  <a:pt x="5158" y="25345"/>
                </a:lnTo>
                <a:lnTo>
                  <a:pt x="4078" y="27228"/>
                </a:lnTo>
                <a:lnTo>
                  <a:pt x="3112" y="29144"/>
                </a:lnTo>
                <a:lnTo>
                  <a:pt x="2260" y="31108"/>
                </a:lnTo>
                <a:lnTo>
                  <a:pt x="1523" y="33089"/>
                </a:lnTo>
                <a:lnTo>
                  <a:pt x="934" y="35087"/>
                </a:lnTo>
                <a:lnTo>
                  <a:pt x="492" y="37133"/>
                </a:lnTo>
                <a:lnTo>
                  <a:pt x="181" y="39180"/>
                </a:lnTo>
                <a:lnTo>
                  <a:pt x="17" y="41259"/>
                </a:lnTo>
                <a:lnTo>
                  <a:pt x="1" y="42307"/>
                </a:lnTo>
                <a:lnTo>
                  <a:pt x="17" y="43355"/>
                </a:lnTo>
                <a:lnTo>
                  <a:pt x="165" y="45418"/>
                </a:lnTo>
                <a:lnTo>
                  <a:pt x="427" y="47448"/>
                </a:lnTo>
                <a:lnTo>
                  <a:pt x="836" y="49462"/>
                </a:lnTo>
                <a:lnTo>
                  <a:pt x="1376" y="51426"/>
                </a:lnTo>
                <a:lnTo>
                  <a:pt x="2015" y="53358"/>
                </a:lnTo>
                <a:lnTo>
                  <a:pt x="2784" y="55258"/>
                </a:lnTo>
                <a:lnTo>
                  <a:pt x="3668" y="57108"/>
                </a:lnTo>
                <a:lnTo>
                  <a:pt x="4651" y="58925"/>
                </a:lnTo>
                <a:lnTo>
                  <a:pt x="5731" y="60693"/>
                </a:lnTo>
                <a:lnTo>
                  <a:pt x="6910" y="62412"/>
                </a:lnTo>
                <a:lnTo>
                  <a:pt x="8187" y="64066"/>
                </a:lnTo>
                <a:lnTo>
                  <a:pt x="9546" y="65687"/>
                </a:lnTo>
                <a:lnTo>
                  <a:pt x="10987" y="67242"/>
                </a:lnTo>
                <a:lnTo>
                  <a:pt x="12509" y="68732"/>
                </a:lnTo>
                <a:lnTo>
                  <a:pt x="14097" y="70173"/>
                </a:lnTo>
                <a:lnTo>
                  <a:pt x="15767" y="71532"/>
                </a:lnTo>
                <a:lnTo>
                  <a:pt x="17486" y="72842"/>
                </a:lnTo>
                <a:lnTo>
                  <a:pt x="19271" y="74069"/>
                </a:lnTo>
                <a:lnTo>
                  <a:pt x="21105" y="75232"/>
                </a:lnTo>
                <a:lnTo>
                  <a:pt x="22988" y="76329"/>
                </a:lnTo>
                <a:lnTo>
                  <a:pt x="24919" y="77344"/>
                </a:lnTo>
                <a:lnTo>
                  <a:pt x="26884" y="78277"/>
                </a:lnTo>
                <a:lnTo>
                  <a:pt x="28882" y="79129"/>
                </a:lnTo>
                <a:lnTo>
                  <a:pt x="30912" y="79882"/>
                </a:lnTo>
                <a:lnTo>
                  <a:pt x="32958" y="80569"/>
                </a:lnTo>
                <a:lnTo>
                  <a:pt x="35038" y="81159"/>
                </a:lnTo>
                <a:lnTo>
                  <a:pt x="37117" y="81650"/>
                </a:lnTo>
                <a:lnTo>
                  <a:pt x="39229" y="82059"/>
                </a:lnTo>
                <a:lnTo>
                  <a:pt x="41325" y="82370"/>
                </a:lnTo>
                <a:lnTo>
                  <a:pt x="43437" y="82567"/>
                </a:lnTo>
                <a:lnTo>
                  <a:pt x="45532" y="82681"/>
                </a:lnTo>
                <a:lnTo>
                  <a:pt x="47612" y="82681"/>
                </a:lnTo>
                <a:lnTo>
                  <a:pt x="49642" y="82567"/>
                </a:lnTo>
                <a:lnTo>
                  <a:pt x="51606" y="82370"/>
                </a:lnTo>
                <a:lnTo>
                  <a:pt x="53522" y="82059"/>
                </a:lnTo>
                <a:lnTo>
                  <a:pt x="55372" y="81650"/>
                </a:lnTo>
                <a:lnTo>
                  <a:pt x="57140" y="81159"/>
                </a:lnTo>
                <a:lnTo>
                  <a:pt x="58859" y="80569"/>
                </a:lnTo>
                <a:lnTo>
                  <a:pt x="60529" y="79882"/>
                </a:lnTo>
                <a:lnTo>
                  <a:pt x="62117" y="79129"/>
                </a:lnTo>
                <a:lnTo>
                  <a:pt x="63640" y="78277"/>
                </a:lnTo>
                <a:lnTo>
                  <a:pt x="65114" y="77344"/>
                </a:lnTo>
                <a:lnTo>
                  <a:pt x="66522" y="76329"/>
                </a:lnTo>
                <a:lnTo>
                  <a:pt x="67864" y="75232"/>
                </a:lnTo>
                <a:lnTo>
                  <a:pt x="69125" y="74069"/>
                </a:lnTo>
                <a:lnTo>
                  <a:pt x="70336" y="72842"/>
                </a:lnTo>
                <a:lnTo>
                  <a:pt x="71482" y="71532"/>
                </a:lnTo>
                <a:lnTo>
                  <a:pt x="72563" y="70173"/>
                </a:lnTo>
                <a:lnTo>
                  <a:pt x="73578" y="68732"/>
                </a:lnTo>
                <a:lnTo>
                  <a:pt x="74528" y="67242"/>
                </a:lnTo>
                <a:lnTo>
                  <a:pt x="75412" y="65687"/>
                </a:lnTo>
                <a:lnTo>
                  <a:pt x="76230" y="64066"/>
                </a:lnTo>
                <a:lnTo>
                  <a:pt x="76983" y="62412"/>
                </a:lnTo>
                <a:lnTo>
                  <a:pt x="77655" y="60693"/>
                </a:lnTo>
                <a:lnTo>
                  <a:pt x="78277" y="58925"/>
                </a:lnTo>
                <a:lnTo>
                  <a:pt x="79079" y="56191"/>
                </a:lnTo>
                <a:lnTo>
                  <a:pt x="79914" y="52409"/>
                </a:lnTo>
                <a:lnTo>
                  <a:pt x="80454" y="48463"/>
                </a:lnTo>
                <a:lnTo>
                  <a:pt x="80733" y="44386"/>
                </a:lnTo>
                <a:lnTo>
                  <a:pt x="80765" y="42307"/>
                </a:lnTo>
                <a:lnTo>
                  <a:pt x="80749" y="40228"/>
                </a:lnTo>
                <a:lnTo>
                  <a:pt x="80536" y="36102"/>
                </a:lnTo>
                <a:lnTo>
                  <a:pt x="80094" y="32091"/>
                </a:lnTo>
                <a:lnTo>
                  <a:pt x="79439" y="28178"/>
                </a:lnTo>
                <a:lnTo>
                  <a:pt x="78555" y="24428"/>
                </a:lnTo>
                <a:lnTo>
                  <a:pt x="77426" y="20826"/>
                </a:lnTo>
                <a:lnTo>
                  <a:pt x="76410" y="18272"/>
                </a:lnTo>
                <a:lnTo>
                  <a:pt x="75657" y="16635"/>
                </a:lnTo>
                <a:lnTo>
                  <a:pt x="74855" y="15047"/>
                </a:lnTo>
                <a:lnTo>
                  <a:pt x="73971" y="13524"/>
                </a:lnTo>
                <a:lnTo>
                  <a:pt x="73038" y="12067"/>
                </a:lnTo>
                <a:lnTo>
                  <a:pt x="72023" y="10676"/>
                </a:lnTo>
                <a:lnTo>
                  <a:pt x="70958" y="9349"/>
                </a:lnTo>
                <a:lnTo>
                  <a:pt x="69812" y="8105"/>
                </a:lnTo>
                <a:lnTo>
                  <a:pt x="68601" y="6926"/>
                </a:lnTo>
                <a:lnTo>
                  <a:pt x="67324" y="5829"/>
                </a:lnTo>
                <a:lnTo>
                  <a:pt x="65981" y="4814"/>
                </a:lnTo>
                <a:lnTo>
                  <a:pt x="64557" y="3897"/>
                </a:lnTo>
                <a:lnTo>
                  <a:pt x="63067" y="3062"/>
                </a:lnTo>
                <a:lnTo>
                  <a:pt x="61512" y="2326"/>
                </a:lnTo>
                <a:lnTo>
                  <a:pt x="59874" y="1671"/>
                </a:lnTo>
                <a:lnTo>
                  <a:pt x="58172" y="1131"/>
                </a:lnTo>
                <a:lnTo>
                  <a:pt x="56387" y="688"/>
                </a:lnTo>
                <a:lnTo>
                  <a:pt x="54521" y="345"/>
                </a:lnTo>
                <a:lnTo>
                  <a:pt x="52589" y="115"/>
                </a:lnTo>
                <a:lnTo>
                  <a:pt x="50575"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5"/>
          <p:cNvSpPr/>
          <p:nvPr/>
        </p:nvSpPr>
        <p:spPr>
          <a:xfrm rot="-156">
            <a:off x="7239098" y="6139393"/>
            <a:ext cx="8370405" cy="2860264"/>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5"/>
          <p:cNvSpPr/>
          <p:nvPr/>
        </p:nvSpPr>
        <p:spPr>
          <a:xfrm>
            <a:off x="2491099" y="6363718"/>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5"/>
          <p:cNvSpPr/>
          <p:nvPr/>
        </p:nvSpPr>
        <p:spPr>
          <a:xfrm>
            <a:off x="11470701" y="6031430"/>
            <a:ext cx="458419" cy="394885"/>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5"/>
          <p:cNvSpPr/>
          <p:nvPr/>
        </p:nvSpPr>
        <p:spPr>
          <a:xfrm>
            <a:off x="8914333" y="6394383"/>
            <a:ext cx="458432" cy="394917"/>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5"/>
          <p:cNvSpPr/>
          <p:nvPr/>
        </p:nvSpPr>
        <p:spPr>
          <a:xfrm>
            <a:off x="549166" y="5950462"/>
            <a:ext cx="646435" cy="556804"/>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5"/>
          <p:cNvSpPr txBox="1">
            <a:spLocks noGrp="1"/>
          </p:cNvSpPr>
          <p:nvPr>
            <p:ph type="title"/>
          </p:nvPr>
        </p:nvSpPr>
        <p:spPr>
          <a:xfrm>
            <a:off x="960067" y="720000"/>
            <a:ext cx="10272000" cy="763600"/>
          </a:xfrm>
          <a:prstGeom prst="rect">
            <a:avLst/>
          </a:prstGeom>
        </p:spPr>
        <p:txBody>
          <a:bodyPr spcFirstLastPara="1" wrap="square" lIns="91425" tIns="91425" rIns="91425" bIns="91425" anchor="t" anchorCtr="0">
            <a:norm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4" name="Google Shape;44;p5"/>
          <p:cNvSpPr txBox="1">
            <a:spLocks noGrp="1"/>
          </p:cNvSpPr>
          <p:nvPr>
            <p:ph type="title" idx="2"/>
          </p:nvPr>
        </p:nvSpPr>
        <p:spPr>
          <a:xfrm>
            <a:off x="1559951" y="3244400"/>
            <a:ext cx="2862000" cy="63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45" name="Google Shape;45;p5"/>
          <p:cNvSpPr txBox="1">
            <a:spLocks noGrp="1"/>
          </p:cNvSpPr>
          <p:nvPr>
            <p:ph type="subTitle" idx="1"/>
          </p:nvPr>
        </p:nvSpPr>
        <p:spPr>
          <a:xfrm>
            <a:off x="1559951" y="3773600"/>
            <a:ext cx="2862000" cy="105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 name="Google Shape;46;p5"/>
          <p:cNvSpPr txBox="1">
            <a:spLocks noGrp="1"/>
          </p:cNvSpPr>
          <p:nvPr>
            <p:ph type="title" idx="3"/>
          </p:nvPr>
        </p:nvSpPr>
        <p:spPr>
          <a:xfrm>
            <a:off x="7770167" y="3244400"/>
            <a:ext cx="2862000" cy="63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47" name="Google Shape;47;p5"/>
          <p:cNvSpPr txBox="1">
            <a:spLocks noGrp="1"/>
          </p:cNvSpPr>
          <p:nvPr>
            <p:ph type="subTitle" idx="4"/>
          </p:nvPr>
        </p:nvSpPr>
        <p:spPr>
          <a:xfrm>
            <a:off x="7770167" y="3773600"/>
            <a:ext cx="2862000" cy="105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 name="Rectangle 12"/>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160394334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8"/>
        <p:cNvGrpSpPr/>
        <p:nvPr/>
      </p:nvGrpSpPr>
      <p:grpSpPr>
        <a:xfrm>
          <a:off x="0" y="0"/>
          <a:ext cx="0" cy="0"/>
          <a:chOff x="0" y="0"/>
          <a:chExt cx="0" cy="0"/>
        </a:xfrm>
      </p:grpSpPr>
      <p:sp>
        <p:nvSpPr>
          <p:cNvPr id="49" name="Google Shape;49;p6"/>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rm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50" name="Google Shape;50;p6"/>
          <p:cNvSpPr/>
          <p:nvPr/>
        </p:nvSpPr>
        <p:spPr>
          <a:xfrm rot="782001">
            <a:off x="-1550239" y="6000657"/>
            <a:ext cx="7222127" cy="2860384"/>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6"/>
          <p:cNvSpPr/>
          <p:nvPr/>
        </p:nvSpPr>
        <p:spPr>
          <a:xfrm rot="-189958">
            <a:off x="7087154" y="6153589"/>
            <a:ext cx="5858361" cy="2860329"/>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6"/>
          <p:cNvSpPr/>
          <p:nvPr/>
        </p:nvSpPr>
        <p:spPr>
          <a:xfrm>
            <a:off x="618366" y="5991534"/>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6"/>
          <p:cNvSpPr/>
          <p:nvPr/>
        </p:nvSpPr>
        <p:spPr>
          <a:xfrm>
            <a:off x="8887901" y="6317380"/>
            <a:ext cx="458419" cy="394885"/>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6"/>
          <p:cNvSpPr/>
          <p:nvPr/>
        </p:nvSpPr>
        <p:spPr>
          <a:xfrm>
            <a:off x="11471833" y="6394383"/>
            <a:ext cx="458432" cy="394917"/>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6"/>
          <p:cNvSpPr/>
          <p:nvPr/>
        </p:nvSpPr>
        <p:spPr>
          <a:xfrm>
            <a:off x="10018333" y="5860795"/>
            <a:ext cx="646435" cy="556804"/>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6"/>
          <p:cNvSpPr/>
          <p:nvPr/>
        </p:nvSpPr>
        <p:spPr>
          <a:xfrm>
            <a:off x="1544168" y="6317380"/>
            <a:ext cx="458419" cy="394885"/>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6"/>
          <p:cNvSpPr/>
          <p:nvPr/>
        </p:nvSpPr>
        <p:spPr>
          <a:xfrm>
            <a:off x="3076101" y="6240814"/>
            <a:ext cx="458419" cy="394885"/>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Rectangle 10"/>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253360087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8"/>
        <p:cNvGrpSpPr/>
        <p:nvPr/>
      </p:nvGrpSpPr>
      <p:grpSpPr>
        <a:xfrm>
          <a:off x="0" y="0"/>
          <a:ext cx="0" cy="0"/>
          <a:chOff x="0" y="0"/>
          <a:chExt cx="0" cy="0"/>
        </a:xfrm>
      </p:grpSpPr>
      <p:sp>
        <p:nvSpPr>
          <p:cNvPr id="59" name="Google Shape;59;p7"/>
          <p:cNvSpPr txBox="1">
            <a:spLocks noGrp="1"/>
          </p:cNvSpPr>
          <p:nvPr>
            <p:ph type="title"/>
          </p:nvPr>
        </p:nvSpPr>
        <p:spPr>
          <a:xfrm>
            <a:off x="960000" y="2172967"/>
            <a:ext cx="5136000" cy="1410000"/>
          </a:xfrm>
          <a:prstGeom prst="rect">
            <a:avLst/>
          </a:prstGeom>
        </p:spPr>
        <p:txBody>
          <a:bodyPr spcFirstLastPara="1" wrap="square" lIns="91425" tIns="91425" rIns="91425" bIns="91425" anchor="ctr" anchorCtr="0">
            <a:normAutofit/>
          </a:bodyPr>
          <a:lstStyle>
            <a:lvl1pPr lvl="0">
              <a:spcBef>
                <a:spcPts val="0"/>
              </a:spcBef>
              <a:spcAft>
                <a:spcPts val="0"/>
              </a:spcAft>
              <a:buSzPts val="3000"/>
              <a:buNone/>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60" name="Google Shape;60;p7"/>
          <p:cNvSpPr txBox="1">
            <a:spLocks noGrp="1"/>
          </p:cNvSpPr>
          <p:nvPr>
            <p:ph type="subTitle" idx="1"/>
          </p:nvPr>
        </p:nvSpPr>
        <p:spPr>
          <a:xfrm>
            <a:off x="971237" y="3582992"/>
            <a:ext cx="4268800" cy="1410000"/>
          </a:xfrm>
          <a:prstGeom prst="rect">
            <a:avLst/>
          </a:prstGeom>
        </p:spPr>
        <p:txBody>
          <a:bodyPr spcFirstLastPara="1" wrap="square" lIns="91425" tIns="91425" rIns="91425" bIns="91425" anchor="t" anchorCtr="0">
            <a:normAutofit/>
          </a:bodyPr>
          <a:lstStyle>
            <a:lvl1pPr lvl="0">
              <a:spcBef>
                <a:spcPts val="0"/>
              </a:spcBef>
              <a:spcAft>
                <a:spcPts val="0"/>
              </a:spcAft>
              <a:buSzPts val="1800"/>
              <a:buNone/>
              <a:defRPr sz="18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7"/>
          <p:cNvSpPr/>
          <p:nvPr/>
        </p:nvSpPr>
        <p:spPr>
          <a:xfrm rot="81">
            <a:off x="-1507893" y="5853686"/>
            <a:ext cx="8027925" cy="2860459"/>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7"/>
          <p:cNvSpPr/>
          <p:nvPr/>
        </p:nvSpPr>
        <p:spPr>
          <a:xfrm>
            <a:off x="4785633" y="6453618"/>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7"/>
          <p:cNvSpPr/>
          <p:nvPr/>
        </p:nvSpPr>
        <p:spPr>
          <a:xfrm>
            <a:off x="960000" y="6058716"/>
            <a:ext cx="458432" cy="394917"/>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7"/>
          <p:cNvSpPr/>
          <p:nvPr/>
        </p:nvSpPr>
        <p:spPr>
          <a:xfrm>
            <a:off x="2638600" y="5691729"/>
            <a:ext cx="646435" cy="556804"/>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7"/>
          <p:cNvSpPr/>
          <p:nvPr/>
        </p:nvSpPr>
        <p:spPr>
          <a:xfrm>
            <a:off x="3670399" y="6453618"/>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 name="Rectangle 8"/>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190054212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223000" y="1711333"/>
            <a:ext cx="5746000" cy="3448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106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68" name="Google Shape;68;p8"/>
          <p:cNvSpPr/>
          <p:nvPr/>
        </p:nvSpPr>
        <p:spPr>
          <a:xfrm rot="-81" flipH="1">
            <a:off x="-1796502" y="5410757"/>
            <a:ext cx="8012591" cy="2860459"/>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8"/>
          <p:cNvSpPr/>
          <p:nvPr/>
        </p:nvSpPr>
        <p:spPr>
          <a:xfrm flipH="1">
            <a:off x="3389973" y="5635219"/>
            <a:ext cx="340991"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8"/>
          <p:cNvSpPr/>
          <p:nvPr/>
        </p:nvSpPr>
        <p:spPr>
          <a:xfrm flipH="1">
            <a:off x="4724435" y="6010470"/>
            <a:ext cx="457559" cy="394917"/>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8"/>
          <p:cNvSpPr/>
          <p:nvPr/>
        </p:nvSpPr>
        <p:spPr>
          <a:xfrm flipH="1">
            <a:off x="2294153" y="5929534"/>
            <a:ext cx="645193" cy="556804"/>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8"/>
          <p:cNvSpPr/>
          <p:nvPr/>
        </p:nvSpPr>
        <p:spPr>
          <a:xfrm flipH="1">
            <a:off x="913442" y="5891460"/>
            <a:ext cx="457541" cy="394873"/>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 name="Rectangle 7"/>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177225645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73"/>
        <p:cNvGrpSpPr/>
        <p:nvPr/>
      </p:nvGrpSpPr>
      <p:grpSpPr>
        <a:xfrm>
          <a:off x="0" y="0"/>
          <a:ext cx="0" cy="0"/>
          <a:chOff x="0" y="0"/>
          <a:chExt cx="0" cy="0"/>
        </a:xfrm>
      </p:grpSpPr>
      <p:sp>
        <p:nvSpPr>
          <p:cNvPr id="74" name="Google Shape;74;p9"/>
          <p:cNvSpPr txBox="1">
            <a:spLocks noGrp="1"/>
          </p:cNvSpPr>
          <p:nvPr>
            <p:ph type="title"/>
          </p:nvPr>
        </p:nvSpPr>
        <p:spPr>
          <a:xfrm>
            <a:off x="960000" y="2271733"/>
            <a:ext cx="5136000" cy="11636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sz="4800">
                <a:solidFill>
                  <a:schemeClr val="accent1"/>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75" name="Google Shape;75;p9"/>
          <p:cNvSpPr txBox="1">
            <a:spLocks noGrp="1"/>
          </p:cNvSpPr>
          <p:nvPr>
            <p:ph type="subTitle" idx="1"/>
          </p:nvPr>
        </p:nvSpPr>
        <p:spPr>
          <a:xfrm>
            <a:off x="960000" y="3435400"/>
            <a:ext cx="5136000" cy="1646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76" name="Google Shape;76;p9"/>
          <p:cNvSpPr/>
          <p:nvPr/>
        </p:nvSpPr>
        <p:spPr>
          <a:xfrm rot="982892">
            <a:off x="-2370982" y="5972161"/>
            <a:ext cx="8152043" cy="3768367"/>
          </a:xfrm>
          <a:custGeom>
            <a:avLst/>
            <a:gdLst/>
            <a:ahLst/>
            <a:cxnLst/>
            <a:rect l="l" t="t" r="r" b="b"/>
            <a:pathLst>
              <a:path w="80766" h="82682" extrusionOk="0">
                <a:moveTo>
                  <a:pt x="48496" y="1"/>
                </a:moveTo>
                <a:lnTo>
                  <a:pt x="46367" y="115"/>
                </a:lnTo>
                <a:lnTo>
                  <a:pt x="44239" y="345"/>
                </a:lnTo>
                <a:lnTo>
                  <a:pt x="42078" y="688"/>
                </a:lnTo>
                <a:lnTo>
                  <a:pt x="39933" y="1131"/>
                </a:lnTo>
                <a:lnTo>
                  <a:pt x="37772" y="1671"/>
                </a:lnTo>
                <a:lnTo>
                  <a:pt x="35611" y="2326"/>
                </a:lnTo>
                <a:lnTo>
                  <a:pt x="33466" y="3062"/>
                </a:lnTo>
                <a:lnTo>
                  <a:pt x="31321" y="3897"/>
                </a:lnTo>
                <a:lnTo>
                  <a:pt x="29209" y="4814"/>
                </a:lnTo>
                <a:lnTo>
                  <a:pt x="27130" y="5829"/>
                </a:lnTo>
                <a:lnTo>
                  <a:pt x="25083" y="6926"/>
                </a:lnTo>
                <a:lnTo>
                  <a:pt x="23069" y="8105"/>
                </a:lnTo>
                <a:lnTo>
                  <a:pt x="21088" y="9349"/>
                </a:lnTo>
                <a:lnTo>
                  <a:pt x="19173" y="10676"/>
                </a:lnTo>
                <a:lnTo>
                  <a:pt x="17323" y="12067"/>
                </a:lnTo>
                <a:lnTo>
                  <a:pt x="15522" y="13524"/>
                </a:lnTo>
                <a:lnTo>
                  <a:pt x="13786" y="15047"/>
                </a:lnTo>
                <a:lnTo>
                  <a:pt x="12133" y="16635"/>
                </a:lnTo>
                <a:lnTo>
                  <a:pt x="10545" y="18272"/>
                </a:lnTo>
                <a:lnTo>
                  <a:pt x="9055" y="19975"/>
                </a:lnTo>
                <a:lnTo>
                  <a:pt x="7663" y="21727"/>
                </a:lnTo>
                <a:lnTo>
                  <a:pt x="6370" y="23512"/>
                </a:lnTo>
                <a:lnTo>
                  <a:pt x="5158" y="25345"/>
                </a:lnTo>
                <a:lnTo>
                  <a:pt x="4078" y="27228"/>
                </a:lnTo>
                <a:lnTo>
                  <a:pt x="3112" y="29144"/>
                </a:lnTo>
                <a:lnTo>
                  <a:pt x="2260" y="31108"/>
                </a:lnTo>
                <a:lnTo>
                  <a:pt x="1523" y="33089"/>
                </a:lnTo>
                <a:lnTo>
                  <a:pt x="934" y="35087"/>
                </a:lnTo>
                <a:lnTo>
                  <a:pt x="492" y="37133"/>
                </a:lnTo>
                <a:lnTo>
                  <a:pt x="181" y="39180"/>
                </a:lnTo>
                <a:lnTo>
                  <a:pt x="17" y="41259"/>
                </a:lnTo>
                <a:lnTo>
                  <a:pt x="1" y="42307"/>
                </a:lnTo>
                <a:lnTo>
                  <a:pt x="17" y="43355"/>
                </a:lnTo>
                <a:lnTo>
                  <a:pt x="165" y="45418"/>
                </a:lnTo>
                <a:lnTo>
                  <a:pt x="427" y="47448"/>
                </a:lnTo>
                <a:lnTo>
                  <a:pt x="836" y="49462"/>
                </a:lnTo>
                <a:lnTo>
                  <a:pt x="1376" y="51426"/>
                </a:lnTo>
                <a:lnTo>
                  <a:pt x="2015" y="53358"/>
                </a:lnTo>
                <a:lnTo>
                  <a:pt x="2784" y="55258"/>
                </a:lnTo>
                <a:lnTo>
                  <a:pt x="3668" y="57108"/>
                </a:lnTo>
                <a:lnTo>
                  <a:pt x="4651" y="58925"/>
                </a:lnTo>
                <a:lnTo>
                  <a:pt x="5731" y="60693"/>
                </a:lnTo>
                <a:lnTo>
                  <a:pt x="6910" y="62412"/>
                </a:lnTo>
                <a:lnTo>
                  <a:pt x="8187" y="64066"/>
                </a:lnTo>
                <a:lnTo>
                  <a:pt x="9546" y="65687"/>
                </a:lnTo>
                <a:lnTo>
                  <a:pt x="10987" y="67242"/>
                </a:lnTo>
                <a:lnTo>
                  <a:pt x="12509" y="68732"/>
                </a:lnTo>
                <a:lnTo>
                  <a:pt x="14097" y="70173"/>
                </a:lnTo>
                <a:lnTo>
                  <a:pt x="15767" y="71532"/>
                </a:lnTo>
                <a:lnTo>
                  <a:pt x="17486" y="72842"/>
                </a:lnTo>
                <a:lnTo>
                  <a:pt x="19271" y="74069"/>
                </a:lnTo>
                <a:lnTo>
                  <a:pt x="21105" y="75232"/>
                </a:lnTo>
                <a:lnTo>
                  <a:pt x="22988" y="76329"/>
                </a:lnTo>
                <a:lnTo>
                  <a:pt x="24919" y="77344"/>
                </a:lnTo>
                <a:lnTo>
                  <a:pt x="26884" y="78277"/>
                </a:lnTo>
                <a:lnTo>
                  <a:pt x="28882" y="79129"/>
                </a:lnTo>
                <a:lnTo>
                  <a:pt x="30912" y="79882"/>
                </a:lnTo>
                <a:lnTo>
                  <a:pt x="32958" y="80569"/>
                </a:lnTo>
                <a:lnTo>
                  <a:pt x="35038" y="81159"/>
                </a:lnTo>
                <a:lnTo>
                  <a:pt x="37117" y="81650"/>
                </a:lnTo>
                <a:lnTo>
                  <a:pt x="39229" y="82059"/>
                </a:lnTo>
                <a:lnTo>
                  <a:pt x="41325" y="82370"/>
                </a:lnTo>
                <a:lnTo>
                  <a:pt x="43437" y="82567"/>
                </a:lnTo>
                <a:lnTo>
                  <a:pt x="45532" y="82681"/>
                </a:lnTo>
                <a:lnTo>
                  <a:pt x="47612" y="82681"/>
                </a:lnTo>
                <a:lnTo>
                  <a:pt x="49642" y="82567"/>
                </a:lnTo>
                <a:lnTo>
                  <a:pt x="51606" y="82370"/>
                </a:lnTo>
                <a:lnTo>
                  <a:pt x="53522" y="82059"/>
                </a:lnTo>
                <a:lnTo>
                  <a:pt x="55372" y="81650"/>
                </a:lnTo>
                <a:lnTo>
                  <a:pt x="57140" y="81159"/>
                </a:lnTo>
                <a:lnTo>
                  <a:pt x="58859" y="80569"/>
                </a:lnTo>
                <a:lnTo>
                  <a:pt x="60529" y="79882"/>
                </a:lnTo>
                <a:lnTo>
                  <a:pt x="62117" y="79129"/>
                </a:lnTo>
                <a:lnTo>
                  <a:pt x="63640" y="78277"/>
                </a:lnTo>
                <a:lnTo>
                  <a:pt x="65114" y="77344"/>
                </a:lnTo>
                <a:lnTo>
                  <a:pt x="66522" y="76329"/>
                </a:lnTo>
                <a:lnTo>
                  <a:pt x="67864" y="75232"/>
                </a:lnTo>
                <a:lnTo>
                  <a:pt x="69125" y="74069"/>
                </a:lnTo>
                <a:lnTo>
                  <a:pt x="70336" y="72842"/>
                </a:lnTo>
                <a:lnTo>
                  <a:pt x="71482" y="71532"/>
                </a:lnTo>
                <a:lnTo>
                  <a:pt x="72563" y="70173"/>
                </a:lnTo>
                <a:lnTo>
                  <a:pt x="73578" y="68732"/>
                </a:lnTo>
                <a:lnTo>
                  <a:pt x="74528" y="67242"/>
                </a:lnTo>
                <a:lnTo>
                  <a:pt x="75412" y="65687"/>
                </a:lnTo>
                <a:lnTo>
                  <a:pt x="76230" y="64066"/>
                </a:lnTo>
                <a:lnTo>
                  <a:pt x="76983" y="62412"/>
                </a:lnTo>
                <a:lnTo>
                  <a:pt x="77655" y="60693"/>
                </a:lnTo>
                <a:lnTo>
                  <a:pt x="78277" y="58925"/>
                </a:lnTo>
                <a:lnTo>
                  <a:pt x="79079" y="56191"/>
                </a:lnTo>
                <a:lnTo>
                  <a:pt x="79914" y="52409"/>
                </a:lnTo>
                <a:lnTo>
                  <a:pt x="80454" y="48463"/>
                </a:lnTo>
                <a:lnTo>
                  <a:pt x="80733" y="44386"/>
                </a:lnTo>
                <a:lnTo>
                  <a:pt x="80765" y="42307"/>
                </a:lnTo>
                <a:lnTo>
                  <a:pt x="80749" y="40228"/>
                </a:lnTo>
                <a:lnTo>
                  <a:pt x="80536" y="36102"/>
                </a:lnTo>
                <a:lnTo>
                  <a:pt x="80094" y="32091"/>
                </a:lnTo>
                <a:lnTo>
                  <a:pt x="79439" y="28178"/>
                </a:lnTo>
                <a:lnTo>
                  <a:pt x="78555" y="24428"/>
                </a:lnTo>
                <a:lnTo>
                  <a:pt x="77426" y="20826"/>
                </a:lnTo>
                <a:lnTo>
                  <a:pt x="76410" y="18272"/>
                </a:lnTo>
                <a:lnTo>
                  <a:pt x="75657" y="16635"/>
                </a:lnTo>
                <a:lnTo>
                  <a:pt x="74855" y="15047"/>
                </a:lnTo>
                <a:lnTo>
                  <a:pt x="73971" y="13524"/>
                </a:lnTo>
                <a:lnTo>
                  <a:pt x="73038" y="12067"/>
                </a:lnTo>
                <a:lnTo>
                  <a:pt x="72023" y="10676"/>
                </a:lnTo>
                <a:lnTo>
                  <a:pt x="70958" y="9349"/>
                </a:lnTo>
                <a:lnTo>
                  <a:pt x="69812" y="8105"/>
                </a:lnTo>
                <a:lnTo>
                  <a:pt x="68601" y="6926"/>
                </a:lnTo>
                <a:lnTo>
                  <a:pt x="67324" y="5829"/>
                </a:lnTo>
                <a:lnTo>
                  <a:pt x="65981" y="4814"/>
                </a:lnTo>
                <a:lnTo>
                  <a:pt x="64557" y="3897"/>
                </a:lnTo>
                <a:lnTo>
                  <a:pt x="63067" y="3062"/>
                </a:lnTo>
                <a:lnTo>
                  <a:pt x="61512" y="2326"/>
                </a:lnTo>
                <a:lnTo>
                  <a:pt x="59874" y="1671"/>
                </a:lnTo>
                <a:lnTo>
                  <a:pt x="58172" y="1131"/>
                </a:lnTo>
                <a:lnTo>
                  <a:pt x="56387" y="688"/>
                </a:lnTo>
                <a:lnTo>
                  <a:pt x="54521" y="345"/>
                </a:lnTo>
                <a:lnTo>
                  <a:pt x="52589" y="115"/>
                </a:lnTo>
                <a:lnTo>
                  <a:pt x="50575"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9"/>
          <p:cNvSpPr/>
          <p:nvPr/>
        </p:nvSpPr>
        <p:spPr>
          <a:xfrm rot="-156">
            <a:off x="6984031" y="6177793"/>
            <a:ext cx="8370405" cy="2860264"/>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9"/>
          <p:cNvSpPr/>
          <p:nvPr/>
        </p:nvSpPr>
        <p:spPr>
          <a:xfrm>
            <a:off x="423022" y="5876673"/>
            <a:ext cx="570789" cy="490999"/>
          </a:xfrm>
          <a:custGeom>
            <a:avLst/>
            <a:gdLst/>
            <a:ahLst/>
            <a:cxnLst/>
            <a:rect l="l" t="t" r="r" b="b"/>
            <a:pathLst>
              <a:path w="8427" h="7249" extrusionOk="0">
                <a:moveTo>
                  <a:pt x="4235" y="1"/>
                </a:moveTo>
                <a:lnTo>
                  <a:pt x="3951" y="88"/>
                </a:lnTo>
                <a:lnTo>
                  <a:pt x="3842" y="219"/>
                </a:lnTo>
                <a:lnTo>
                  <a:pt x="3580" y="568"/>
                </a:lnTo>
                <a:lnTo>
                  <a:pt x="3209" y="1289"/>
                </a:lnTo>
                <a:lnTo>
                  <a:pt x="2969" y="2380"/>
                </a:lnTo>
                <a:lnTo>
                  <a:pt x="2969" y="3144"/>
                </a:lnTo>
                <a:lnTo>
                  <a:pt x="2773" y="2904"/>
                </a:lnTo>
                <a:lnTo>
                  <a:pt x="2314" y="2489"/>
                </a:lnTo>
                <a:lnTo>
                  <a:pt x="1768" y="2184"/>
                </a:lnTo>
                <a:lnTo>
                  <a:pt x="1157" y="2031"/>
                </a:lnTo>
                <a:lnTo>
                  <a:pt x="808" y="2009"/>
                </a:lnTo>
                <a:lnTo>
                  <a:pt x="633" y="2031"/>
                </a:lnTo>
                <a:lnTo>
                  <a:pt x="306" y="2184"/>
                </a:lnTo>
                <a:lnTo>
                  <a:pt x="87" y="2446"/>
                </a:lnTo>
                <a:lnTo>
                  <a:pt x="0" y="2795"/>
                </a:lnTo>
                <a:lnTo>
                  <a:pt x="44" y="2991"/>
                </a:lnTo>
                <a:lnTo>
                  <a:pt x="262" y="3646"/>
                </a:lnTo>
                <a:lnTo>
                  <a:pt x="917" y="4847"/>
                </a:lnTo>
                <a:lnTo>
                  <a:pt x="1812" y="5917"/>
                </a:lnTo>
                <a:lnTo>
                  <a:pt x="2882" y="6790"/>
                </a:lnTo>
                <a:lnTo>
                  <a:pt x="3449" y="7139"/>
                </a:lnTo>
                <a:lnTo>
                  <a:pt x="3646" y="7226"/>
                </a:lnTo>
                <a:lnTo>
                  <a:pt x="3995" y="7248"/>
                </a:lnTo>
                <a:lnTo>
                  <a:pt x="4148" y="7183"/>
                </a:lnTo>
                <a:lnTo>
                  <a:pt x="4344" y="7183"/>
                </a:lnTo>
                <a:lnTo>
                  <a:pt x="4541" y="7052"/>
                </a:lnTo>
                <a:lnTo>
                  <a:pt x="5152" y="6659"/>
                </a:lnTo>
                <a:lnTo>
                  <a:pt x="6549" y="5764"/>
                </a:lnTo>
                <a:lnTo>
                  <a:pt x="7466" y="4956"/>
                </a:lnTo>
                <a:lnTo>
                  <a:pt x="7968" y="4345"/>
                </a:lnTo>
                <a:lnTo>
                  <a:pt x="8296" y="3668"/>
                </a:lnTo>
                <a:lnTo>
                  <a:pt x="8427" y="2926"/>
                </a:lnTo>
                <a:lnTo>
                  <a:pt x="8405" y="2511"/>
                </a:lnTo>
                <a:lnTo>
                  <a:pt x="8317" y="2271"/>
                </a:lnTo>
                <a:lnTo>
                  <a:pt x="7903" y="1943"/>
                </a:lnTo>
                <a:lnTo>
                  <a:pt x="7663" y="1922"/>
                </a:lnTo>
                <a:lnTo>
                  <a:pt x="7073" y="2009"/>
                </a:lnTo>
                <a:lnTo>
                  <a:pt x="6069" y="2446"/>
                </a:lnTo>
                <a:lnTo>
                  <a:pt x="5632" y="2751"/>
                </a:lnTo>
                <a:lnTo>
                  <a:pt x="5676" y="2424"/>
                </a:lnTo>
                <a:lnTo>
                  <a:pt x="5676" y="1769"/>
                </a:lnTo>
                <a:lnTo>
                  <a:pt x="5523" y="1136"/>
                </a:lnTo>
                <a:lnTo>
                  <a:pt x="5196" y="524"/>
                </a:lnTo>
                <a:lnTo>
                  <a:pt x="4934" y="241"/>
                </a:lnTo>
                <a:lnTo>
                  <a:pt x="4825" y="132"/>
                </a:lnTo>
                <a:lnTo>
                  <a:pt x="4541" y="22"/>
                </a:lnTo>
                <a:lnTo>
                  <a:pt x="4235"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9"/>
          <p:cNvSpPr/>
          <p:nvPr/>
        </p:nvSpPr>
        <p:spPr>
          <a:xfrm>
            <a:off x="3357183" y="6417967"/>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9"/>
          <p:cNvSpPr/>
          <p:nvPr/>
        </p:nvSpPr>
        <p:spPr>
          <a:xfrm>
            <a:off x="2052117" y="6367651"/>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9"/>
          <p:cNvSpPr/>
          <p:nvPr/>
        </p:nvSpPr>
        <p:spPr>
          <a:xfrm>
            <a:off x="12192001" y="6317380"/>
            <a:ext cx="458419" cy="394885"/>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9"/>
          <p:cNvSpPr/>
          <p:nvPr/>
        </p:nvSpPr>
        <p:spPr>
          <a:xfrm>
            <a:off x="10116233" y="6317366"/>
            <a:ext cx="458432" cy="394917"/>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9"/>
          <p:cNvSpPr/>
          <p:nvPr/>
        </p:nvSpPr>
        <p:spPr>
          <a:xfrm>
            <a:off x="8281055" y="6417973"/>
            <a:ext cx="570789" cy="490999"/>
          </a:xfrm>
          <a:custGeom>
            <a:avLst/>
            <a:gdLst/>
            <a:ahLst/>
            <a:cxnLst/>
            <a:rect l="l" t="t" r="r" b="b"/>
            <a:pathLst>
              <a:path w="8427" h="7249" extrusionOk="0">
                <a:moveTo>
                  <a:pt x="4235" y="1"/>
                </a:moveTo>
                <a:lnTo>
                  <a:pt x="3951" y="88"/>
                </a:lnTo>
                <a:lnTo>
                  <a:pt x="3842" y="219"/>
                </a:lnTo>
                <a:lnTo>
                  <a:pt x="3580" y="568"/>
                </a:lnTo>
                <a:lnTo>
                  <a:pt x="3209" y="1289"/>
                </a:lnTo>
                <a:lnTo>
                  <a:pt x="2969" y="2380"/>
                </a:lnTo>
                <a:lnTo>
                  <a:pt x="2969" y="3144"/>
                </a:lnTo>
                <a:lnTo>
                  <a:pt x="2773" y="2904"/>
                </a:lnTo>
                <a:lnTo>
                  <a:pt x="2314" y="2489"/>
                </a:lnTo>
                <a:lnTo>
                  <a:pt x="1768" y="2184"/>
                </a:lnTo>
                <a:lnTo>
                  <a:pt x="1157" y="2031"/>
                </a:lnTo>
                <a:lnTo>
                  <a:pt x="808" y="2009"/>
                </a:lnTo>
                <a:lnTo>
                  <a:pt x="633" y="2031"/>
                </a:lnTo>
                <a:lnTo>
                  <a:pt x="306" y="2184"/>
                </a:lnTo>
                <a:lnTo>
                  <a:pt x="87" y="2446"/>
                </a:lnTo>
                <a:lnTo>
                  <a:pt x="0" y="2795"/>
                </a:lnTo>
                <a:lnTo>
                  <a:pt x="44" y="2991"/>
                </a:lnTo>
                <a:lnTo>
                  <a:pt x="262" y="3646"/>
                </a:lnTo>
                <a:lnTo>
                  <a:pt x="917" y="4847"/>
                </a:lnTo>
                <a:lnTo>
                  <a:pt x="1812" y="5917"/>
                </a:lnTo>
                <a:lnTo>
                  <a:pt x="2882" y="6790"/>
                </a:lnTo>
                <a:lnTo>
                  <a:pt x="3449" y="7139"/>
                </a:lnTo>
                <a:lnTo>
                  <a:pt x="3646" y="7226"/>
                </a:lnTo>
                <a:lnTo>
                  <a:pt x="3995" y="7248"/>
                </a:lnTo>
                <a:lnTo>
                  <a:pt x="4148" y="7183"/>
                </a:lnTo>
                <a:lnTo>
                  <a:pt x="4344" y="7183"/>
                </a:lnTo>
                <a:lnTo>
                  <a:pt x="4541" y="7052"/>
                </a:lnTo>
                <a:lnTo>
                  <a:pt x="5152" y="6659"/>
                </a:lnTo>
                <a:lnTo>
                  <a:pt x="6549" y="5764"/>
                </a:lnTo>
                <a:lnTo>
                  <a:pt x="7466" y="4956"/>
                </a:lnTo>
                <a:lnTo>
                  <a:pt x="7968" y="4345"/>
                </a:lnTo>
                <a:lnTo>
                  <a:pt x="8296" y="3668"/>
                </a:lnTo>
                <a:lnTo>
                  <a:pt x="8427" y="2926"/>
                </a:lnTo>
                <a:lnTo>
                  <a:pt x="8405" y="2511"/>
                </a:lnTo>
                <a:lnTo>
                  <a:pt x="8317" y="2271"/>
                </a:lnTo>
                <a:lnTo>
                  <a:pt x="7903" y="1943"/>
                </a:lnTo>
                <a:lnTo>
                  <a:pt x="7663" y="1922"/>
                </a:lnTo>
                <a:lnTo>
                  <a:pt x="7073" y="2009"/>
                </a:lnTo>
                <a:lnTo>
                  <a:pt x="6069" y="2446"/>
                </a:lnTo>
                <a:lnTo>
                  <a:pt x="5632" y="2751"/>
                </a:lnTo>
                <a:lnTo>
                  <a:pt x="5676" y="2424"/>
                </a:lnTo>
                <a:lnTo>
                  <a:pt x="5676" y="1769"/>
                </a:lnTo>
                <a:lnTo>
                  <a:pt x="5523" y="1136"/>
                </a:lnTo>
                <a:lnTo>
                  <a:pt x="5196" y="524"/>
                </a:lnTo>
                <a:lnTo>
                  <a:pt x="4934" y="241"/>
                </a:lnTo>
                <a:lnTo>
                  <a:pt x="4825" y="132"/>
                </a:lnTo>
                <a:lnTo>
                  <a:pt x="4541" y="22"/>
                </a:lnTo>
                <a:lnTo>
                  <a:pt x="4235"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Rectangle 11"/>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
        <p:nvSpPr>
          <p:cNvPr id="13" name="Rectangle 12"/>
          <p:cNvSpPr/>
          <p:nvPr userDrawn="1"/>
        </p:nvSpPr>
        <p:spPr>
          <a:xfrm>
            <a:off x="136691" y="66391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371102980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2"/>
        </a:solidFill>
        <a:effectLst/>
      </p:bgPr>
    </p:bg>
    <p:spTree>
      <p:nvGrpSpPr>
        <p:cNvPr id="1" name="Shape 84"/>
        <p:cNvGrpSpPr/>
        <p:nvPr/>
      </p:nvGrpSpPr>
      <p:grpSpPr>
        <a:xfrm>
          <a:off x="0" y="0"/>
          <a:ext cx="0" cy="0"/>
          <a:chOff x="0" y="0"/>
          <a:chExt cx="0" cy="0"/>
        </a:xfrm>
      </p:grpSpPr>
      <p:sp>
        <p:nvSpPr>
          <p:cNvPr id="85" name="Google Shape;85;p10"/>
          <p:cNvSpPr txBox="1">
            <a:spLocks noGrp="1"/>
          </p:cNvSpPr>
          <p:nvPr>
            <p:ph type="title"/>
          </p:nvPr>
        </p:nvSpPr>
        <p:spPr>
          <a:xfrm>
            <a:off x="960000" y="985200"/>
            <a:ext cx="5276400" cy="4887600"/>
          </a:xfrm>
          <a:prstGeom prst="rect">
            <a:avLst/>
          </a:prstGeom>
        </p:spPr>
        <p:txBody>
          <a:bodyPr spcFirstLastPara="1" wrap="square" lIns="91425" tIns="91425" rIns="91425" bIns="91425" anchor="t" anchorCtr="0">
            <a:normAutofit/>
          </a:bodyPr>
          <a:lstStyle>
            <a:lvl1pPr lvl="0">
              <a:spcBef>
                <a:spcPts val="0"/>
              </a:spcBef>
              <a:spcAft>
                <a:spcPts val="0"/>
              </a:spcAft>
              <a:buSzPts val="4800"/>
              <a:buNone/>
              <a:defRPr sz="8000">
                <a:solidFill>
                  <a:schemeClr val="lt1"/>
                </a:solidFill>
              </a:defRPr>
            </a:lvl1pPr>
            <a:lvl2pPr lvl="1">
              <a:spcBef>
                <a:spcPts val="0"/>
              </a:spcBef>
              <a:spcAft>
                <a:spcPts val="0"/>
              </a:spcAft>
              <a:buSzPts val="4800"/>
              <a:buFont typeface="Alfa Slab One"/>
              <a:buNone/>
              <a:defRPr sz="6400">
                <a:latin typeface="Alfa Slab One"/>
                <a:ea typeface="Alfa Slab One"/>
                <a:cs typeface="Alfa Slab One"/>
                <a:sym typeface="Alfa Slab One"/>
              </a:defRPr>
            </a:lvl2pPr>
            <a:lvl3pPr lvl="2">
              <a:spcBef>
                <a:spcPts val="0"/>
              </a:spcBef>
              <a:spcAft>
                <a:spcPts val="0"/>
              </a:spcAft>
              <a:buSzPts val="4800"/>
              <a:buFont typeface="Alfa Slab One"/>
              <a:buNone/>
              <a:defRPr sz="6400">
                <a:latin typeface="Alfa Slab One"/>
                <a:ea typeface="Alfa Slab One"/>
                <a:cs typeface="Alfa Slab One"/>
                <a:sym typeface="Alfa Slab One"/>
              </a:defRPr>
            </a:lvl3pPr>
            <a:lvl4pPr lvl="3">
              <a:spcBef>
                <a:spcPts val="0"/>
              </a:spcBef>
              <a:spcAft>
                <a:spcPts val="0"/>
              </a:spcAft>
              <a:buSzPts val="4800"/>
              <a:buFont typeface="Alfa Slab One"/>
              <a:buNone/>
              <a:defRPr sz="6400">
                <a:latin typeface="Alfa Slab One"/>
                <a:ea typeface="Alfa Slab One"/>
                <a:cs typeface="Alfa Slab One"/>
                <a:sym typeface="Alfa Slab One"/>
              </a:defRPr>
            </a:lvl4pPr>
            <a:lvl5pPr lvl="4">
              <a:spcBef>
                <a:spcPts val="0"/>
              </a:spcBef>
              <a:spcAft>
                <a:spcPts val="0"/>
              </a:spcAft>
              <a:buSzPts val="4800"/>
              <a:buFont typeface="Alfa Slab One"/>
              <a:buNone/>
              <a:defRPr sz="6400">
                <a:latin typeface="Alfa Slab One"/>
                <a:ea typeface="Alfa Slab One"/>
                <a:cs typeface="Alfa Slab One"/>
                <a:sym typeface="Alfa Slab One"/>
              </a:defRPr>
            </a:lvl5pPr>
            <a:lvl6pPr lvl="5">
              <a:spcBef>
                <a:spcPts val="0"/>
              </a:spcBef>
              <a:spcAft>
                <a:spcPts val="0"/>
              </a:spcAft>
              <a:buSzPts val="4800"/>
              <a:buFont typeface="Alfa Slab One"/>
              <a:buNone/>
              <a:defRPr sz="6400">
                <a:latin typeface="Alfa Slab One"/>
                <a:ea typeface="Alfa Slab One"/>
                <a:cs typeface="Alfa Slab One"/>
                <a:sym typeface="Alfa Slab One"/>
              </a:defRPr>
            </a:lvl6pPr>
            <a:lvl7pPr lvl="6">
              <a:spcBef>
                <a:spcPts val="0"/>
              </a:spcBef>
              <a:spcAft>
                <a:spcPts val="0"/>
              </a:spcAft>
              <a:buSzPts val="4800"/>
              <a:buFont typeface="Alfa Slab One"/>
              <a:buNone/>
              <a:defRPr sz="6400">
                <a:latin typeface="Alfa Slab One"/>
                <a:ea typeface="Alfa Slab One"/>
                <a:cs typeface="Alfa Slab One"/>
                <a:sym typeface="Alfa Slab One"/>
              </a:defRPr>
            </a:lvl7pPr>
            <a:lvl8pPr lvl="7">
              <a:spcBef>
                <a:spcPts val="0"/>
              </a:spcBef>
              <a:spcAft>
                <a:spcPts val="0"/>
              </a:spcAft>
              <a:buSzPts val="4800"/>
              <a:buFont typeface="Alfa Slab One"/>
              <a:buNone/>
              <a:defRPr sz="6400">
                <a:latin typeface="Alfa Slab One"/>
                <a:ea typeface="Alfa Slab One"/>
                <a:cs typeface="Alfa Slab One"/>
                <a:sym typeface="Alfa Slab One"/>
              </a:defRPr>
            </a:lvl8pPr>
            <a:lvl9pPr lvl="8">
              <a:spcBef>
                <a:spcPts val="0"/>
              </a:spcBef>
              <a:spcAft>
                <a:spcPts val="0"/>
              </a:spcAft>
              <a:buSzPts val="4800"/>
              <a:buFont typeface="Alfa Slab One"/>
              <a:buNone/>
              <a:defRPr sz="6400">
                <a:latin typeface="Alfa Slab One"/>
                <a:ea typeface="Alfa Slab One"/>
                <a:cs typeface="Alfa Slab One"/>
                <a:sym typeface="Alfa Slab One"/>
              </a:defRPr>
            </a:lvl9pPr>
          </a:lstStyle>
          <a:p>
            <a:endParaRPr/>
          </a:p>
        </p:txBody>
      </p:sp>
    </p:spTree>
    <p:extLst>
      <p:ext uri="{BB962C8B-B14F-4D97-AF65-F5344CB8AC3E}">
        <p14:creationId xmlns:p14="http://schemas.microsoft.com/office/powerpoint/2010/main" val="204190884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7F6000"/>
        </a:solidFill>
        <a:effectLst/>
      </p:bgPr>
    </p:bg>
    <p:spTree>
      <p:nvGrpSpPr>
        <p:cNvPr id="1" name="Shape 86"/>
        <p:cNvGrpSpPr/>
        <p:nvPr/>
      </p:nvGrpSpPr>
      <p:grpSpPr>
        <a:xfrm>
          <a:off x="0" y="0"/>
          <a:ext cx="0" cy="0"/>
          <a:chOff x="0" y="0"/>
          <a:chExt cx="0" cy="0"/>
        </a:xfrm>
      </p:grpSpPr>
      <p:sp>
        <p:nvSpPr>
          <p:cNvPr id="87" name="Google Shape;87;p11"/>
          <p:cNvSpPr txBox="1">
            <a:spLocks noGrp="1"/>
          </p:cNvSpPr>
          <p:nvPr>
            <p:ph type="title" hasCustomPrompt="1"/>
          </p:nvPr>
        </p:nvSpPr>
        <p:spPr>
          <a:xfrm>
            <a:off x="4220000" y="963384"/>
            <a:ext cx="7012000" cy="1759200"/>
          </a:xfrm>
          <a:prstGeom prst="rect">
            <a:avLst/>
          </a:prstGeom>
        </p:spPr>
        <p:txBody>
          <a:bodyPr spcFirstLastPara="1" wrap="square" lIns="91425" tIns="91425" rIns="91425" bIns="91425" anchor="ctr" anchorCtr="0">
            <a:normAutofit/>
          </a:bodyPr>
          <a:lstStyle>
            <a:lvl1pPr lvl="0" algn="r">
              <a:spcBef>
                <a:spcPts val="0"/>
              </a:spcBef>
              <a:spcAft>
                <a:spcPts val="0"/>
              </a:spcAft>
              <a:buClr>
                <a:schemeClr val="lt1"/>
              </a:buClr>
              <a:buSzPts val="12000"/>
              <a:buNone/>
              <a:defRPr sz="12800">
                <a:solidFill>
                  <a:schemeClr val="lt1"/>
                </a:solidFill>
              </a:defRPr>
            </a:lvl1pPr>
            <a:lvl2pPr lvl="1" algn="ctr">
              <a:spcBef>
                <a:spcPts val="0"/>
              </a:spcBef>
              <a:spcAft>
                <a:spcPts val="0"/>
              </a:spcAft>
              <a:buClr>
                <a:schemeClr val="lt1"/>
              </a:buClr>
              <a:buSzPts val="12000"/>
              <a:buNone/>
              <a:defRPr sz="16000">
                <a:solidFill>
                  <a:schemeClr val="lt1"/>
                </a:solidFill>
              </a:defRPr>
            </a:lvl2pPr>
            <a:lvl3pPr lvl="2" algn="ctr">
              <a:spcBef>
                <a:spcPts val="0"/>
              </a:spcBef>
              <a:spcAft>
                <a:spcPts val="0"/>
              </a:spcAft>
              <a:buClr>
                <a:schemeClr val="lt1"/>
              </a:buClr>
              <a:buSzPts val="12000"/>
              <a:buNone/>
              <a:defRPr sz="16000">
                <a:solidFill>
                  <a:schemeClr val="lt1"/>
                </a:solidFill>
              </a:defRPr>
            </a:lvl3pPr>
            <a:lvl4pPr lvl="3" algn="ctr">
              <a:spcBef>
                <a:spcPts val="0"/>
              </a:spcBef>
              <a:spcAft>
                <a:spcPts val="0"/>
              </a:spcAft>
              <a:buClr>
                <a:schemeClr val="lt1"/>
              </a:buClr>
              <a:buSzPts val="12000"/>
              <a:buNone/>
              <a:defRPr sz="16000">
                <a:solidFill>
                  <a:schemeClr val="lt1"/>
                </a:solidFill>
              </a:defRPr>
            </a:lvl4pPr>
            <a:lvl5pPr lvl="4" algn="ctr">
              <a:spcBef>
                <a:spcPts val="0"/>
              </a:spcBef>
              <a:spcAft>
                <a:spcPts val="0"/>
              </a:spcAft>
              <a:buClr>
                <a:schemeClr val="lt1"/>
              </a:buClr>
              <a:buSzPts val="12000"/>
              <a:buNone/>
              <a:defRPr sz="16000">
                <a:solidFill>
                  <a:schemeClr val="lt1"/>
                </a:solidFill>
              </a:defRPr>
            </a:lvl5pPr>
            <a:lvl6pPr lvl="5" algn="ctr">
              <a:spcBef>
                <a:spcPts val="0"/>
              </a:spcBef>
              <a:spcAft>
                <a:spcPts val="0"/>
              </a:spcAft>
              <a:buClr>
                <a:schemeClr val="lt1"/>
              </a:buClr>
              <a:buSzPts val="12000"/>
              <a:buNone/>
              <a:defRPr sz="16000">
                <a:solidFill>
                  <a:schemeClr val="lt1"/>
                </a:solidFill>
              </a:defRPr>
            </a:lvl6pPr>
            <a:lvl7pPr lvl="6" algn="ctr">
              <a:spcBef>
                <a:spcPts val="0"/>
              </a:spcBef>
              <a:spcAft>
                <a:spcPts val="0"/>
              </a:spcAft>
              <a:buClr>
                <a:schemeClr val="lt1"/>
              </a:buClr>
              <a:buSzPts val="12000"/>
              <a:buNone/>
              <a:defRPr sz="16000">
                <a:solidFill>
                  <a:schemeClr val="lt1"/>
                </a:solidFill>
              </a:defRPr>
            </a:lvl7pPr>
            <a:lvl8pPr lvl="7" algn="ctr">
              <a:spcBef>
                <a:spcPts val="0"/>
              </a:spcBef>
              <a:spcAft>
                <a:spcPts val="0"/>
              </a:spcAft>
              <a:buClr>
                <a:schemeClr val="lt1"/>
              </a:buClr>
              <a:buSzPts val="12000"/>
              <a:buNone/>
              <a:defRPr sz="16000">
                <a:solidFill>
                  <a:schemeClr val="lt1"/>
                </a:solidFill>
              </a:defRPr>
            </a:lvl8pPr>
            <a:lvl9pPr lvl="8" algn="ctr">
              <a:spcBef>
                <a:spcPts val="0"/>
              </a:spcBef>
              <a:spcAft>
                <a:spcPts val="0"/>
              </a:spcAft>
              <a:buClr>
                <a:schemeClr val="lt1"/>
              </a:buClr>
              <a:buSzPts val="12000"/>
              <a:buNone/>
              <a:defRPr sz="16000">
                <a:solidFill>
                  <a:schemeClr val="lt1"/>
                </a:solidFill>
              </a:defRPr>
            </a:lvl9pPr>
          </a:lstStyle>
          <a:p>
            <a:r>
              <a:t>xx%</a:t>
            </a:r>
          </a:p>
        </p:txBody>
      </p:sp>
      <p:sp>
        <p:nvSpPr>
          <p:cNvPr id="88" name="Google Shape;88;p11"/>
          <p:cNvSpPr txBox="1">
            <a:spLocks noGrp="1"/>
          </p:cNvSpPr>
          <p:nvPr>
            <p:ph type="subTitle" idx="1"/>
          </p:nvPr>
        </p:nvSpPr>
        <p:spPr>
          <a:xfrm>
            <a:off x="4220000" y="2722584"/>
            <a:ext cx="7012000" cy="706400"/>
          </a:xfrm>
          <a:prstGeom prst="rect">
            <a:avLst/>
          </a:prstGeom>
        </p:spPr>
        <p:txBody>
          <a:bodyPr spcFirstLastPara="1" wrap="square" lIns="91425" tIns="91425" rIns="91425" bIns="91425" anchor="t" anchorCtr="0">
            <a:normAutofit/>
          </a:bodyPr>
          <a:lstStyle>
            <a:lvl1pPr lvl="0" algn="r">
              <a:spcBef>
                <a:spcPts val="0"/>
              </a:spcBef>
              <a:spcAft>
                <a:spcPts val="0"/>
              </a:spcAft>
              <a:buClr>
                <a:schemeClr val="lt1"/>
              </a:buClr>
              <a:buSzPts val="1800"/>
              <a:buNone/>
              <a:defRPr sz="1867">
                <a:solidFill>
                  <a:schemeClr val="lt1"/>
                </a:solidFill>
              </a:defRPr>
            </a:lvl1pPr>
            <a:lvl2pPr lvl="1" algn="ctr">
              <a:spcBef>
                <a:spcPts val="0"/>
              </a:spcBef>
              <a:spcAft>
                <a:spcPts val="0"/>
              </a:spcAft>
              <a:buClr>
                <a:schemeClr val="lt1"/>
              </a:buClr>
              <a:buSzPts val="1400"/>
              <a:buNone/>
              <a:defRPr>
                <a:solidFill>
                  <a:schemeClr val="lt1"/>
                </a:solidFill>
              </a:defRPr>
            </a:lvl2pPr>
            <a:lvl3pPr lvl="2" algn="ctr">
              <a:spcBef>
                <a:spcPts val="0"/>
              </a:spcBef>
              <a:spcAft>
                <a:spcPts val="0"/>
              </a:spcAft>
              <a:buClr>
                <a:schemeClr val="lt1"/>
              </a:buClr>
              <a:buSzPts val="1400"/>
              <a:buNone/>
              <a:defRPr>
                <a:solidFill>
                  <a:schemeClr val="lt1"/>
                </a:solidFill>
              </a:defRPr>
            </a:lvl3pPr>
            <a:lvl4pPr lvl="3" algn="ctr">
              <a:spcBef>
                <a:spcPts val="0"/>
              </a:spcBef>
              <a:spcAft>
                <a:spcPts val="0"/>
              </a:spcAft>
              <a:buClr>
                <a:schemeClr val="lt1"/>
              </a:buClr>
              <a:buSzPts val="1400"/>
              <a:buNone/>
              <a:defRPr>
                <a:solidFill>
                  <a:schemeClr val="lt1"/>
                </a:solidFill>
              </a:defRPr>
            </a:lvl4pPr>
            <a:lvl5pPr lvl="4" algn="ctr">
              <a:spcBef>
                <a:spcPts val="0"/>
              </a:spcBef>
              <a:spcAft>
                <a:spcPts val="0"/>
              </a:spcAft>
              <a:buClr>
                <a:schemeClr val="lt1"/>
              </a:buClr>
              <a:buSzPts val="1400"/>
              <a:buNone/>
              <a:defRPr>
                <a:solidFill>
                  <a:schemeClr val="lt1"/>
                </a:solidFill>
              </a:defRPr>
            </a:lvl5pPr>
            <a:lvl6pPr lvl="5" algn="ctr">
              <a:spcBef>
                <a:spcPts val="0"/>
              </a:spcBef>
              <a:spcAft>
                <a:spcPts val="0"/>
              </a:spcAft>
              <a:buClr>
                <a:schemeClr val="lt1"/>
              </a:buClr>
              <a:buSzPts val="1400"/>
              <a:buNone/>
              <a:defRPr>
                <a:solidFill>
                  <a:schemeClr val="lt1"/>
                </a:solidFill>
              </a:defRPr>
            </a:lvl6pPr>
            <a:lvl7pPr lvl="6" algn="ctr">
              <a:spcBef>
                <a:spcPts val="0"/>
              </a:spcBef>
              <a:spcAft>
                <a:spcPts val="0"/>
              </a:spcAft>
              <a:buClr>
                <a:schemeClr val="lt1"/>
              </a:buClr>
              <a:buSzPts val="1400"/>
              <a:buNone/>
              <a:defRPr>
                <a:solidFill>
                  <a:schemeClr val="lt1"/>
                </a:solidFill>
              </a:defRPr>
            </a:lvl7pPr>
            <a:lvl8pPr lvl="7" algn="ctr">
              <a:spcBef>
                <a:spcPts val="0"/>
              </a:spcBef>
              <a:spcAft>
                <a:spcPts val="0"/>
              </a:spcAft>
              <a:buClr>
                <a:schemeClr val="lt1"/>
              </a:buClr>
              <a:buSzPts val="1400"/>
              <a:buNone/>
              <a:defRPr>
                <a:solidFill>
                  <a:schemeClr val="lt1"/>
                </a:solidFill>
              </a:defRPr>
            </a:lvl8pPr>
            <a:lvl9pPr lvl="8" algn="ctr">
              <a:spcBef>
                <a:spcPts val="0"/>
              </a:spcBef>
              <a:spcAft>
                <a:spcPts val="0"/>
              </a:spcAft>
              <a:buClr>
                <a:schemeClr val="lt1"/>
              </a:buClr>
              <a:buSzPts val="1400"/>
              <a:buNone/>
              <a:defRPr>
                <a:solidFill>
                  <a:schemeClr val="lt1"/>
                </a:solidFill>
              </a:defRPr>
            </a:lvl9pPr>
          </a:lstStyle>
          <a:p>
            <a:endParaRPr/>
          </a:p>
        </p:txBody>
      </p:sp>
      <p:sp>
        <p:nvSpPr>
          <p:cNvPr id="4" name="Rectangle 3"/>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141254749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48CF3A4-1059-4161-82D7-76472ECA2778}" type="datetimeFigureOut">
              <a:rPr lang="en-GB" smtClean="0"/>
              <a:t>04/05/2025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54BB37-C21E-4241-9F4F-88624AB7290F}" type="slidenum">
              <a:rPr lang="en-GB" smtClean="0"/>
              <a:t>‹#›</a:t>
            </a:fld>
            <a:endParaRPr lang="en-GB"/>
          </a:p>
        </p:txBody>
      </p:sp>
      <p:sp>
        <p:nvSpPr>
          <p:cNvPr id="7" name="Rectangle 6"/>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163972243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9"/>
        <p:cNvGrpSpPr/>
        <p:nvPr/>
      </p:nvGrpSpPr>
      <p:grpSpPr>
        <a:xfrm>
          <a:off x="0" y="0"/>
          <a:ext cx="0" cy="0"/>
          <a:chOff x="0" y="0"/>
          <a:chExt cx="0" cy="0"/>
        </a:xfrm>
      </p:grpSpPr>
      <p:sp>
        <p:nvSpPr>
          <p:cNvPr id="2" name="Rectangle 1"/>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
        <p:nvSpPr>
          <p:cNvPr id="3" name="Rectangle 2"/>
          <p:cNvSpPr/>
          <p:nvPr userDrawn="1"/>
        </p:nvSpPr>
        <p:spPr>
          <a:xfrm>
            <a:off x="136691" y="66391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177965320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0"/>
        <p:cNvGrpSpPr/>
        <p:nvPr/>
      </p:nvGrpSpPr>
      <p:grpSpPr>
        <a:xfrm>
          <a:off x="0" y="0"/>
          <a:ext cx="0" cy="0"/>
          <a:chOff x="0" y="0"/>
          <a:chExt cx="0" cy="0"/>
        </a:xfrm>
      </p:grpSpPr>
      <p:sp>
        <p:nvSpPr>
          <p:cNvPr id="91" name="Google Shape;91;p13"/>
          <p:cNvSpPr txBox="1">
            <a:spLocks noGrp="1"/>
          </p:cNvSpPr>
          <p:nvPr>
            <p:ph type="title" hasCustomPrompt="1"/>
          </p:nvPr>
        </p:nvSpPr>
        <p:spPr>
          <a:xfrm>
            <a:off x="1997200" y="1655133"/>
            <a:ext cx="1014400" cy="892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000"/>
              <a:buNone/>
              <a:defRPr sz="4800">
                <a:solidFill>
                  <a:schemeClr val="accent1"/>
                </a:solidFill>
              </a:defRPr>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92" name="Google Shape;92;p13"/>
          <p:cNvSpPr txBox="1">
            <a:spLocks noGrp="1"/>
          </p:cNvSpPr>
          <p:nvPr>
            <p:ph type="subTitle" idx="1"/>
          </p:nvPr>
        </p:nvSpPr>
        <p:spPr>
          <a:xfrm>
            <a:off x="960000" y="2547933"/>
            <a:ext cx="3088800" cy="4632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Font typeface="Luckiest Guy"/>
              <a:buNone/>
              <a:defRPr sz="3200">
                <a:solidFill>
                  <a:schemeClr val="accent1"/>
                </a:solidFill>
                <a:latin typeface="Sue Ellen Francisco"/>
                <a:ea typeface="Sue Ellen Francisco"/>
                <a:cs typeface="Sue Ellen Francisco"/>
                <a:sym typeface="Sue Ellen Francisco"/>
              </a:defRPr>
            </a:lvl1pPr>
            <a:lvl2pPr lvl="1" algn="ctr" rtl="0">
              <a:lnSpc>
                <a:spcPct val="100000"/>
              </a:lnSpc>
              <a:spcBef>
                <a:spcPts val="0"/>
              </a:spcBef>
              <a:spcAft>
                <a:spcPts val="0"/>
              </a:spcAft>
              <a:buSzPts val="1400"/>
              <a:buFont typeface="Luckiest Guy"/>
              <a:buNone/>
              <a:defRPr>
                <a:latin typeface="Luckiest Guy"/>
                <a:ea typeface="Luckiest Guy"/>
                <a:cs typeface="Luckiest Guy"/>
                <a:sym typeface="Luckiest Guy"/>
              </a:defRPr>
            </a:lvl2pPr>
            <a:lvl3pPr lvl="2" algn="ctr" rtl="0">
              <a:lnSpc>
                <a:spcPct val="100000"/>
              </a:lnSpc>
              <a:spcBef>
                <a:spcPts val="0"/>
              </a:spcBef>
              <a:spcAft>
                <a:spcPts val="0"/>
              </a:spcAft>
              <a:buSzPts val="1400"/>
              <a:buFont typeface="Luckiest Guy"/>
              <a:buNone/>
              <a:defRPr>
                <a:latin typeface="Luckiest Guy"/>
                <a:ea typeface="Luckiest Guy"/>
                <a:cs typeface="Luckiest Guy"/>
                <a:sym typeface="Luckiest Guy"/>
              </a:defRPr>
            </a:lvl3pPr>
            <a:lvl4pPr lvl="3" algn="ctr" rtl="0">
              <a:lnSpc>
                <a:spcPct val="100000"/>
              </a:lnSpc>
              <a:spcBef>
                <a:spcPts val="0"/>
              </a:spcBef>
              <a:spcAft>
                <a:spcPts val="0"/>
              </a:spcAft>
              <a:buSzPts val="1400"/>
              <a:buFont typeface="Luckiest Guy"/>
              <a:buNone/>
              <a:defRPr>
                <a:latin typeface="Luckiest Guy"/>
                <a:ea typeface="Luckiest Guy"/>
                <a:cs typeface="Luckiest Guy"/>
                <a:sym typeface="Luckiest Guy"/>
              </a:defRPr>
            </a:lvl4pPr>
            <a:lvl5pPr lvl="4" algn="ctr" rtl="0">
              <a:lnSpc>
                <a:spcPct val="100000"/>
              </a:lnSpc>
              <a:spcBef>
                <a:spcPts val="0"/>
              </a:spcBef>
              <a:spcAft>
                <a:spcPts val="0"/>
              </a:spcAft>
              <a:buSzPts val="1400"/>
              <a:buFont typeface="Luckiest Guy"/>
              <a:buNone/>
              <a:defRPr>
                <a:latin typeface="Luckiest Guy"/>
                <a:ea typeface="Luckiest Guy"/>
                <a:cs typeface="Luckiest Guy"/>
                <a:sym typeface="Luckiest Guy"/>
              </a:defRPr>
            </a:lvl5pPr>
            <a:lvl6pPr lvl="5" algn="ctr" rtl="0">
              <a:lnSpc>
                <a:spcPct val="100000"/>
              </a:lnSpc>
              <a:spcBef>
                <a:spcPts val="0"/>
              </a:spcBef>
              <a:spcAft>
                <a:spcPts val="0"/>
              </a:spcAft>
              <a:buSzPts val="1400"/>
              <a:buFont typeface="Luckiest Guy"/>
              <a:buNone/>
              <a:defRPr>
                <a:latin typeface="Luckiest Guy"/>
                <a:ea typeface="Luckiest Guy"/>
                <a:cs typeface="Luckiest Guy"/>
                <a:sym typeface="Luckiest Guy"/>
              </a:defRPr>
            </a:lvl6pPr>
            <a:lvl7pPr lvl="6" algn="ctr" rtl="0">
              <a:lnSpc>
                <a:spcPct val="100000"/>
              </a:lnSpc>
              <a:spcBef>
                <a:spcPts val="0"/>
              </a:spcBef>
              <a:spcAft>
                <a:spcPts val="0"/>
              </a:spcAft>
              <a:buSzPts val="1400"/>
              <a:buFont typeface="Luckiest Guy"/>
              <a:buNone/>
              <a:defRPr>
                <a:latin typeface="Luckiest Guy"/>
                <a:ea typeface="Luckiest Guy"/>
                <a:cs typeface="Luckiest Guy"/>
                <a:sym typeface="Luckiest Guy"/>
              </a:defRPr>
            </a:lvl7pPr>
            <a:lvl8pPr lvl="7" algn="ctr" rtl="0">
              <a:lnSpc>
                <a:spcPct val="100000"/>
              </a:lnSpc>
              <a:spcBef>
                <a:spcPts val="0"/>
              </a:spcBef>
              <a:spcAft>
                <a:spcPts val="0"/>
              </a:spcAft>
              <a:buSzPts val="1400"/>
              <a:buFont typeface="Luckiest Guy"/>
              <a:buNone/>
              <a:defRPr>
                <a:latin typeface="Luckiest Guy"/>
                <a:ea typeface="Luckiest Guy"/>
                <a:cs typeface="Luckiest Guy"/>
                <a:sym typeface="Luckiest Guy"/>
              </a:defRPr>
            </a:lvl8pPr>
            <a:lvl9pPr lvl="8" algn="ctr" rtl="0">
              <a:lnSpc>
                <a:spcPct val="100000"/>
              </a:lnSpc>
              <a:spcBef>
                <a:spcPts val="0"/>
              </a:spcBef>
              <a:spcAft>
                <a:spcPts val="0"/>
              </a:spcAft>
              <a:buSzPts val="1400"/>
              <a:buFont typeface="Luckiest Guy"/>
              <a:buNone/>
              <a:defRPr>
                <a:latin typeface="Luckiest Guy"/>
                <a:ea typeface="Luckiest Guy"/>
                <a:cs typeface="Luckiest Guy"/>
                <a:sym typeface="Luckiest Guy"/>
              </a:defRPr>
            </a:lvl9pPr>
          </a:lstStyle>
          <a:p>
            <a:endParaRPr/>
          </a:p>
        </p:txBody>
      </p:sp>
      <p:sp>
        <p:nvSpPr>
          <p:cNvPr id="93" name="Google Shape;93;p13"/>
          <p:cNvSpPr txBox="1">
            <a:spLocks noGrp="1"/>
          </p:cNvSpPr>
          <p:nvPr>
            <p:ph type="subTitle" idx="2"/>
          </p:nvPr>
        </p:nvSpPr>
        <p:spPr>
          <a:xfrm>
            <a:off x="960001" y="3011133"/>
            <a:ext cx="3088800" cy="6812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 name="Google Shape;94;p13"/>
          <p:cNvSpPr txBox="1">
            <a:spLocks noGrp="1"/>
          </p:cNvSpPr>
          <p:nvPr>
            <p:ph type="title" idx="3" hasCustomPrompt="1"/>
          </p:nvPr>
        </p:nvSpPr>
        <p:spPr>
          <a:xfrm>
            <a:off x="4393023" y="3855200"/>
            <a:ext cx="1014400" cy="892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000"/>
              <a:buNone/>
              <a:defRPr sz="4800">
                <a:solidFill>
                  <a:schemeClr val="accent1"/>
                </a:solidFill>
              </a:defRPr>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95" name="Google Shape;95;p13"/>
          <p:cNvSpPr txBox="1">
            <a:spLocks noGrp="1"/>
          </p:cNvSpPr>
          <p:nvPr>
            <p:ph type="subTitle" idx="4"/>
          </p:nvPr>
        </p:nvSpPr>
        <p:spPr>
          <a:xfrm>
            <a:off x="3355844" y="4748000"/>
            <a:ext cx="3088800" cy="463200"/>
          </a:xfrm>
          <a:prstGeom prst="rect">
            <a:avLst/>
          </a:prstGeom>
        </p:spPr>
        <p:txBody>
          <a:bodyPr spcFirstLastPara="1" wrap="square" lIns="91425" tIns="91425" rIns="91425" bIns="91425" anchor="ctr" anchorCtr="0">
            <a:normAutofit/>
          </a:bodyPr>
          <a:lstStyle>
            <a:lvl1pPr lvl="0" algn="ctr" rtl="0">
              <a:lnSpc>
                <a:spcPct val="80000"/>
              </a:lnSpc>
              <a:spcBef>
                <a:spcPts val="0"/>
              </a:spcBef>
              <a:spcAft>
                <a:spcPts val="0"/>
              </a:spcAft>
              <a:buSzPts val="1800"/>
              <a:buFont typeface="Luckiest Guy"/>
              <a:buNone/>
              <a:defRPr sz="3200">
                <a:solidFill>
                  <a:schemeClr val="accent1"/>
                </a:solidFill>
                <a:latin typeface="Sue Ellen Francisco"/>
                <a:ea typeface="Sue Ellen Francisco"/>
                <a:cs typeface="Sue Ellen Francisco"/>
                <a:sym typeface="Sue Ellen Francisco"/>
              </a:defRPr>
            </a:lvl1pPr>
            <a:lvl2pPr lvl="1" algn="ctr" rtl="0">
              <a:lnSpc>
                <a:spcPct val="100000"/>
              </a:lnSpc>
              <a:spcBef>
                <a:spcPts val="0"/>
              </a:spcBef>
              <a:spcAft>
                <a:spcPts val="0"/>
              </a:spcAft>
              <a:buSzPts val="1400"/>
              <a:buFont typeface="Luckiest Guy"/>
              <a:buNone/>
              <a:defRPr>
                <a:latin typeface="Luckiest Guy"/>
                <a:ea typeface="Luckiest Guy"/>
                <a:cs typeface="Luckiest Guy"/>
                <a:sym typeface="Luckiest Guy"/>
              </a:defRPr>
            </a:lvl2pPr>
            <a:lvl3pPr lvl="2" algn="ctr" rtl="0">
              <a:lnSpc>
                <a:spcPct val="100000"/>
              </a:lnSpc>
              <a:spcBef>
                <a:spcPts val="0"/>
              </a:spcBef>
              <a:spcAft>
                <a:spcPts val="0"/>
              </a:spcAft>
              <a:buSzPts val="1400"/>
              <a:buFont typeface="Luckiest Guy"/>
              <a:buNone/>
              <a:defRPr>
                <a:latin typeface="Luckiest Guy"/>
                <a:ea typeface="Luckiest Guy"/>
                <a:cs typeface="Luckiest Guy"/>
                <a:sym typeface="Luckiest Guy"/>
              </a:defRPr>
            </a:lvl3pPr>
            <a:lvl4pPr lvl="3" algn="ctr" rtl="0">
              <a:lnSpc>
                <a:spcPct val="100000"/>
              </a:lnSpc>
              <a:spcBef>
                <a:spcPts val="0"/>
              </a:spcBef>
              <a:spcAft>
                <a:spcPts val="0"/>
              </a:spcAft>
              <a:buSzPts val="1400"/>
              <a:buFont typeface="Luckiest Guy"/>
              <a:buNone/>
              <a:defRPr>
                <a:latin typeface="Luckiest Guy"/>
                <a:ea typeface="Luckiest Guy"/>
                <a:cs typeface="Luckiest Guy"/>
                <a:sym typeface="Luckiest Guy"/>
              </a:defRPr>
            </a:lvl4pPr>
            <a:lvl5pPr lvl="4" algn="ctr" rtl="0">
              <a:lnSpc>
                <a:spcPct val="100000"/>
              </a:lnSpc>
              <a:spcBef>
                <a:spcPts val="0"/>
              </a:spcBef>
              <a:spcAft>
                <a:spcPts val="0"/>
              </a:spcAft>
              <a:buSzPts val="1400"/>
              <a:buFont typeface="Luckiest Guy"/>
              <a:buNone/>
              <a:defRPr>
                <a:latin typeface="Luckiest Guy"/>
                <a:ea typeface="Luckiest Guy"/>
                <a:cs typeface="Luckiest Guy"/>
                <a:sym typeface="Luckiest Guy"/>
              </a:defRPr>
            </a:lvl5pPr>
            <a:lvl6pPr lvl="5" algn="ctr" rtl="0">
              <a:lnSpc>
                <a:spcPct val="100000"/>
              </a:lnSpc>
              <a:spcBef>
                <a:spcPts val="0"/>
              </a:spcBef>
              <a:spcAft>
                <a:spcPts val="0"/>
              </a:spcAft>
              <a:buSzPts val="1400"/>
              <a:buFont typeface="Luckiest Guy"/>
              <a:buNone/>
              <a:defRPr>
                <a:latin typeface="Luckiest Guy"/>
                <a:ea typeface="Luckiest Guy"/>
                <a:cs typeface="Luckiest Guy"/>
                <a:sym typeface="Luckiest Guy"/>
              </a:defRPr>
            </a:lvl6pPr>
            <a:lvl7pPr lvl="6" algn="ctr" rtl="0">
              <a:lnSpc>
                <a:spcPct val="100000"/>
              </a:lnSpc>
              <a:spcBef>
                <a:spcPts val="0"/>
              </a:spcBef>
              <a:spcAft>
                <a:spcPts val="0"/>
              </a:spcAft>
              <a:buSzPts val="1400"/>
              <a:buFont typeface="Luckiest Guy"/>
              <a:buNone/>
              <a:defRPr>
                <a:latin typeface="Luckiest Guy"/>
                <a:ea typeface="Luckiest Guy"/>
                <a:cs typeface="Luckiest Guy"/>
                <a:sym typeface="Luckiest Guy"/>
              </a:defRPr>
            </a:lvl7pPr>
            <a:lvl8pPr lvl="7" algn="ctr" rtl="0">
              <a:lnSpc>
                <a:spcPct val="100000"/>
              </a:lnSpc>
              <a:spcBef>
                <a:spcPts val="0"/>
              </a:spcBef>
              <a:spcAft>
                <a:spcPts val="0"/>
              </a:spcAft>
              <a:buSzPts val="1400"/>
              <a:buFont typeface="Luckiest Guy"/>
              <a:buNone/>
              <a:defRPr>
                <a:latin typeface="Luckiest Guy"/>
                <a:ea typeface="Luckiest Guy"/>
                <a:cs typeface="Luckiest Guy"/>
                <a:sym typeface="Luckiest Guy"/>
              </a:defRPr>
            </a:lvl8pPr>
            <a:lvl9pPr lvl="8" algn="ctr" rtl="0">
              <a:lnSpc>
                <a:spcPct val="100000"/>
              </a:lnSpc>
              <a:spcBef>
                <a:spcPts val="0"/>
              </a:spcBef>
              <a:spcAft>
                <a:spcPts val="0"/>
              </a:spcAft>
              <a:buSzPts val="1400"/>
              <a:buFont typeface="Luckiest Guy"/>
              <a:buNone/>
              <a:defRPr>
                <a:latin typeface="Luckiest Guy"/>
                <a:ea typeface="Luckiest Guy"/>
                <a:cs typeface="Luckiest Guy"/>
                <a:sym typeface="Luckiest Guy"/>
              </a:defRPr>
            </a:lvl9pPr>
          </a:lstStyle>
          <a:p>
            <a:endParaRPr/>
          </a:p>
        </p:txBody>
      </p:sp>
      <p:sp>
        <p:nvSpPr>
          <p:cNvPr id="96" name="Google Shape;96;p13"/>
          <p:cNvSpPr txBox="1">
            <a:spLocks noGrp="1"/>
          </p:cNvSpPr>
          <p:nvPr>
            <p:ph type="subTitle" idx="5"/>
          </p:nvPr>
        </p:nvSpPr>
        <p:spPr>
          <a:xfrm>
            <a:off x="3355845" y="5211200"/>
            <a:ext cx="3088800" cy="6812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13"/>
          <p:cNvSpPr txBox="1">
            <a:spLocks noGrp="1"/>
          </p:cNvSpPr>
          <p:nvPr>
            <p:ph type="title" idx="6" hasCustomPrompt="1"/>
          </p:nvPr>
        </p:nvSpPr>
        <p:spPr>
          <a:xfrm>
            <a:off x="6788844" y="1655133"/>
            <a:ext cx="1014400" cy="892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000"/>
              <a:buNone/>
              <a:defRPr sz="4800">
                <a:solidFill>
                  <a:schemeClr val="accent1"/>
                </a:solidFill>
              </a:defRPr>
            </a:lvl1pPr>
            <a:lvl2pPr lvl="1" algn="l" rtl="0">
              <a:spcBef>
                <a:spcPts val="0"/>
              </a:spcBef>
              <a:spcAft>
                <a:spcPts val="0"/>
              </a:spcAft>
              <a:buSzPts val="5000"/>
              <a:buNone/>
              <a:defRPr sz="6667"/>
            </a:lvl2pPr>
            <a:lvl3pPr lvl="2" algn="l" rtl="0">
              <a:spcBef>
                <a:spcPts val="0"/>
              </a:spcBef>
              <a:spcAft>
                <a:spcPts val="0"/>
              </a:spcAft>
              <a:buSzPts val="5000"/>
              <a:buNone/>
              <a:defRPr sz="6667"/>
            </a:lvl3pPr>
            <a:lvl4pPr lvl="3" algn="l" rtl="0">
              <a:spcBef>
                <a:spcPts val="0"/>
              </a:spcBef>
              <a:spcAft>
                <a:spcPts val="0"/>
              </a:spcAft>
              <a:buSzPts val="5000"/>
              <a:buNone/>
              <a:defRPr sz="6667"/>
            </a:lvl4pPr>
            <a:lvl5pPr lvl="4" algn="l" rtl="0">
              <a:spcBef>
                <a:spcPts val="0"/>
              </a:spcBef>
              <a:spcAft>
                <a:spcPts val="0"/>
              </a:spcAft>
              <a:buSzPts val="5000"/>
              <a:buNone/>
              <a:defRPr sz="6667"/>
            </a:lvl5pPr>
            <a:lvl6pPr lvl="5" algn="l" rtl="0">
              <a:spcBef>
                <a:spcPts val="0"/>
              </a:spcBef>
              <a:spcAft>
                <a:spcPts val="0"/>
              </a:spcAft>
              <a:buSzPts val="5000"/>
              <a:buNone/>
              <a:defRPr sz="6667"/>
            </a:lvl6pPr>
            <a:lvl7pPr lvl="6" algn="l" rtl="0">
              <a:spcBef>
                <a:spcPts val="0"/>
              </a:spcBef>
              <a:spcAft>
                <a:spcPts val="0"/>
              </a:spcAft>
              <a:buSzPts val="5000"/>
              <a:buNone/>
              <a:defRPr sz="6667"/>
            </a:lvl7pPr>
            <a:lvl8pPr lvl="7" algn="l" rtl="0">
              <a:spcBef>
                <a:spcPts val="0"/>
              </a:spcBef>
              <a:spcAft>
                <a:spcPts val="0"/>
              </a:spcAft>
              <a:buSzPts val="5000"/>
              <a:buNone/>
              <a:defRPr sz="6667"/>
            </a:lvl8pPr>
            <a:lvl9pPr lvl="8" algn="l" rtl="0">
              <a:spcBef>
                <a:spcPts val="0"/>
              </a:spcBef>
              <a:spcAft>
                <a:spcPts val="0"/>
              </a:spcAft>
              <a:buSzPts val="5000"/>
              <a:buNone/>
              <a:defRPr sz="6667"/>
            </a:lvl9pPr>
          </a:lstStyle>
          <a:p>
            <a:r>
              <a:t>xx%</a:t>
            </a:r>
          </a:p>
        </p:txBody>
      </p:sp>
      <p:sp>
        <p:nvSpPr>
          <p:cNvPr id="98" name="Google Shape;98;p13"/>
          <p:cNvSpPr txBox="1">
            <a:spLocks noGrp="1"/>
          </p:cNvSpPr>
          <p:nvPr>
            <p:ph type="subTitle" idx="7"/>
          </p:nvPr>
        </p:nvSpPr>
        <p:spPr>
          <a:xfrm>
            <a:off x="5751689" y="2547933"/>
            <a:ext cx="3088800" cy="463200"/>
          </a:xfrm>
          <a:prstGeom prst="rect">
            <a:avLst/>
          </a:prstGeom>
        </p:spPr>
        <p:txBody>
          <a:bodyPr spcFirstLastPara="1" wrap="square" lIns="91425" tIns="91425" rIns="91425" bIns="91425" anchor="ctr" anchorCtr="0">
            <a:normAutofit/>
          </a:bodyPr>
          <a:lstStyle>
            <a:lvl1pPr lvl="0" algn="ctr" rtl="0">
              <a:lnSpc>
                <a:spcPct val="80000"/>
              </a:lnSpc>
              <a:spcBef>
                <a:spcPts val="0"/>
              </a:spcBef>
              <a:spcAft>
                <a:spcPts val="0"/>
              </a:spcAft>
              <a:buSzPts val="1800"/>
              <a:buFont typeface="Luckiest Guy"/>
              <a:buNone/>
              <a:defRPr sz="3200">
                <a:solidFill>
                  <a:schemeClr val="accent1"/>
                </a:solidFill>
                <a:latin typeface="Sue Ellen Francisco"/>
                <a:ea typeface="Sue Ellen Francisco"/>
                <a:cs typeface="Sue Ellen Francisco"/>
                <a:sym typeface="Sue Ellen Francisco"/>
              </a:defRPr>
            </a:lvl1pPr>
            <a:lvl2pPr lvl="1" rtl="0">
              <a:lnSpc>
                <a:spcPct val="100000"/>
              </a:lnSpc>
              <a:spcBef>
                <a:spcPts val="0"/>
              </a:spcBef>
              <a:spcAft>
                <a:spcPts val="0"/>
              </a:spcAft>
              <a:buSzPts val="1400"/>
              <a:buFont typeface="Luckiest Guy"/>
              <a:buNone/>
              <a:defRPr>
                <a:latin typeface="Luckiest Guy"/>
                <a:ea typeface="Luckiest Guy"/>
                <a:cs typeface="Luckiest Guy"/>
                <a:sym typeface="Luckiest Guy"/>
              </a:defRPr>
            </a:lvl2pPr>
            <a:lvl3pPr lvl="2" rtl="0">
              <a:lnSpc>
                <a:spcPct val="100000"/>
              </a:lnSpc>
              <a:spcBef>
                <a:spcPts val="0"/>
              </a:spcBef>
              <a:spcAft>
                <a:spcPts val="0"/>
              </a:spcAft>
              <a:buSzPts val="1400"/>
              <a:buFont typeface="Luckiest Guy"/>
              <a:buNone/>
              <a:defRPr>
                <a:latin typeface="Luckiest Guy"/>
                <a:ea typeface="Luckiest Guy"/>
                <a:cs typeface="Luckiest Guy"/>
                <a:sym typeface="Luckiest Guy"/>
              </a:defRPr>
            </a:lvl3pPr>
            <a:lvl4pPr lvl="3" rtl="0">
              <a:lnSpc>
                <a:spcPct val="100000"/>
              </a:lnSpc>
              <a:spcBef>
                <a:spcPts val="0"/>
              </a:spcBef>
              <a:spcAft>
                <a:spcPts val="0"/>
              </a:spcAft>
              <a:buSzPts val="1400"/>
              <a:buFont typeface="Luckiest Guy"/>
              <a:buNone/>
              <a:defRPr>
                <a:latin typeface="Luckiest Guy"/>
                <a:ea typeface="Luckiest Guy"/>
                <a:cs typeface="Luckiest Guy"/>
                <a:sym typeface="Luckiest Guy"/>
              </a:defRPr>
            </a:lvl4pPr>
            <a:lvl5pPr lvl="4" rtl="0">
              <a:lnSpc>
                <a:spcPct val="100000"/>
              </a:lnSpc>
              <a:spcBef>
                <a:spcPts val="0"/>
              </a:spcBef>
              <a:spcAft>
                <a:spcPts val="0"/>
              </a:spcAft>
              <a:buSzPts val="1400"/>
              <a:buFont typeface="Luckiest Guy"/>
              <a:buNone/>
              <a:defRPr>
                <a:latin typeface="Luckiest Guy"/>
                <a:ea typeface="Luckiest Guy"/>
                <a:cs typeface="Luckiest Guy"/>
                <a:sym typeface="Luckiest Guy"/>
              </a:defRPr>
            </a:lvl5pPr>
            <a:lvl6pPr lvl="5" rtl="0">
              <a:lnSpc>
                <a:spcPct val="100000"/>
              </a:lnSpc>
              <a:spcBef>
                <a:spcPts val="0"/>
              </a:spcBef>
              <a:spcAft>
                <a:spcPts val="0"/>
              </a:spcAft>
              <a:buSzPts val="1400"/>
              <a:buFont typeface="Luckiest Guy"/>
              <a:buNone/>
              <a:defRPr>
                <a:latin typeface="Luckiest Guy"/>
                <a:ea typeface="Luckiest Guy"/>
                <a:cs typeface="Luckiest Guy"/>
                <a:sym typeface="Luckiest Guy"/>
              </a:defRPr>
            </a:lvl6pPr>
            <a:lvl7pPr lvl="6" rtl="0">
              <a:lnSpc>
                <a:spcPct val="100000"/>
              </a:lnSpc>
              <a:spcBef>
                <a:spcPts val="0"/>
              </a:spcBef>
              <a:spcAft>
                <a:spcPts val="0"/>
              </a:spcAft>
              <a:buSzPts val="1400"/>
              <a:buFont typeface="Luckiest Guy"/>
              <a:buNone/>
              <a:defRPr>
                <a:latin typeface="Luckiest Guy"/>
                <a:ea typeface="Luckiest Guy"/>
                <a:cs typeface="Luckiest Guy"/>
                <a:sym typeface="Luckiest Guy"/>
              </a:defRPr>
            </a:lvl7pPr>
            <a:lvl8pPr lvl="7" rtl="0">
              <a:lnSpc>
                <a:spcPct val="100000"/>
              </a:lnSpc>
              <a:spcBef>
                <a:spcPts val="0"/>
              </a:spcBef>
              <a:spcAft>
                <a:spcPts val="0"/>
              </a:spcAft>
              <a:buSzPts val="1400"/>
              <a:buFont typeface="Luckiest Guy"/>
              <a:buNone/>
              <a:defRPr>
                <a:latin typeface="Luckiest Guy"/>
                <a:ea typeface="Luckiest Guy"/>
                <a:cs typeface="Luckiest Guy"/>
                <a:sym typeface="Luckiest Guy"/>
              </a:defRPr>
            </a:lvl8pPr>
            <a:lvl9pPr lvl="8" rtl="0">
              <a:lnSpc>
                <a:spcPct val="100000"/>
              </a:lnSpc>
              <a:spcBef>
                <a:spcPts val="0"/>
              </a:spcBef>
              <a:spcAft>
                <a:spcPts val="0"/>
              </a:spcAft>
              <a:buSzPts val="1400"/>
              <a:buFont typeface="Luckiest Guy"/>
              <a:buNone/>
              <a:defRPr>
                <a:latin typeface="Luckiest Guy"/>
                <a:ea typeface="Luckiest Guy"/>
                <a:cs typeface="Luckiest Guy"/>
                <a:sym typeface="Luckiest Guy"/>
              </a:defRPr>
            </a:lvl9pPr>
          </a:lstStyle>
          <a:p>
            <a:endParaRPr/>
          </a:p>
        </p:txBody>
      </p:sp>
      <p:sp>
        <p:nvSpPr>
          <p:cNvPr id="99" name="Google Shape;99;p13"/>
          <p:cNvSpPr txBox="1">
            <a:spLocks noGrp="1"/>
          </p:cNvSpPr>
          <p:nvPr>
            <p:ph type="subTitle" idx="8"/>
          </p:nvPr>
        </p:nvSpPr>
        <p:spPr>
          <a:xfrm>
            <a:off x="5751691" y="3011133"/>
            <a:ext cx="3088800" cy="6812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0" name="Google Shape;100;p13"/>
          <p:cNvSpPr txBox="1">
            <a:spLocks noGrp="1"/>
          </p:cNvSpPr>
          <p:nvPr>
            <p:ph type="title" idx="9" hasCustomPrompt="1"/>
          </p:nvPr>
        </p:nvSpPr>
        <p:spPr>
          <a:xfrm>
            <a:off x="9184667" y="3855200"/>
            <a:ext cx="1014400" cy="892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000"/>
              <a:buNone/>
              <a:defRPr sz="4800">
                <a:solidFill>
                  <a:schemeClr val="accent1"/>
                </a:solidFill>
              </a:defRPr>
            </a:lvl1pPr>
            <a:lvl2pPr lvl="1" algn="l" rtl="0">
              <a:spcBef>
                <a:spcPts val="0"/>
              </a:spcBef>
              <a:spcAft>
                <a:spcPts val="0"/>
              </a:spcAft>
              <a:buSzPts val="5000"/>
              <a:buNone/>
              <a:defRPr sz="6667"/>
            </a:lvl2pPr>
            <a:lvl3pPr lvl="2" algn="l" rtl="0">
              <a:spcBef>
                <a:spcPts val="0"/>
              </a:spcBef>
              <a:spcAft>
                <a:spcPts val="0"/>
              </a:spcAft>
              <a:buSzPts val="5000"/>
              <a:buNone/>
              <a:defRPr sz="6667"/>
            </a:lvl3pPr>
            <a:lvl4pPr lvl="3" algn="l" rtl="0">
              <a:spcBef>
                <a:spcPts val="0"/>
              </a:spcBef>
              <a:spcAft>
                <a:spcPts val="0"/>
              </a:spcAft>
              <a:buSzPts val="5000"/>
              <a:buNone/>
              <a:defRPr sz="6667"/>
            </a:lvl4pPr>
            <a:lvl5pPr lvl="4" algn="l" rtl="0">
              <a:spcBef>
                <a:spcPts val="0"/>
              </a:spcBef>
              <a:spcAft>
                <a:spcPts val="0"/>
              </a:spcAft>
              <a:buSzPts val="5000"/>
              <a:buNone/>
              <a:defRPr sz="6667"/>
            </a:lvl5pPr>
            <a:lvl6pPr lvl="5" algn="l" rtl="0">
              <a:spcBef>
                <a:spcPts val="0"/>
              </a:spcBef>
              <a:spcAft>
                <a:spcPts val="0"/>
              </a:spcAft>
              <a:buSzPts val="5000"/>
              <a:buNone/>
              <a:defRPr sz="6667"/>
            </a:lvl6pPr>
            <a:lvl7pPr lvl="6" algn="l" rtl="0">
              <a:spcBef>
                <a:spcPts val="0"/>
              </a:spcBef>
              <a:spcAft>
                <a:spcPts val="0"/>
              </a:spcAft>
              <a:buSzPts val="5000"/>
              <a:buNone/>
              <a:defRPr sz="6667"/>
            </a:lvl7pPr>
            <a:lvl8pPr lvl="7" algn="l" rtl="0">
              <a:spcBef>
                <a:spcPts val="0"/>
              </a:spcBef>
              <a:spcAft>
                <a:spcPts val="0"/>
              </a:spcAft>
              <a:buSzPts val="5000"/>
              <a:buNone/>
              <a:defRPr sz="6667"/>
            </a:lvl8pPr>
            <a:lvl9pPr lvl="8" algn="l" rtl="0">
              <a:spcBef>
                <a:spcPts val="0"/>
              </a:spcBef>
              <a:spcAft>
                <a:spcPts val="0"/>
              </a:spcAft>
              <a:buSzPts val="5000"/>
              <a:buNone/>
              <a:defRPr sz="6667"/>
            </a:lvl9pPr>
          </a:lstStyle>
          <a:p>
            <a:r>
              <a:t>xx%</a:t>
            </a:r>
          </a:p>
        </p:txBody>
      </p:sp>
      <p:sp>
        <p:nvSpPr>
          <p:cNvPr id="101" name="Google Shape;101;p13"/>
          <p:cNvSpPr txBox="1">
            <a:spLocks noGrp="1"/>
          </p:cNvSpPr>
          <p:nvPr>
            <p:ph type="subTitle" idx="13"/>
          </p:nvPr>
        </p:nvSpPr>
        <p:spPr>
          <a:xfrm>
            <a:off x="8147533" y="4748000"/>
            <a:ext cx="3088800" cy="463200"/>
          </a:xfrm>
          <a:prstGeom prst="rect">
            <a:avLst/>
          </a:prstGeom>
        </p:spPr>
        <p:txBody>
          <a:bodyPr spcFirstLastPara="1" wrap="square" lIns="91425" tIns="91425" rIns="91425" bIns="91425" anchor="ctr" anchorCtr="0">
            <a:normAutofit/>
          </a:bodyPr>
          <a:lstStyle>
            <a:lvl1pPr lvl="0" algn="ctr" rtl="0">
              <a:lnSpc>
                <a:spcPct val="80000"/>
              </a:lnSpc>
              <a:spcBef>
                <a:spcPts val="0"/>
              </a:spcBef>
              <a:spcAft>
                <a:spcPts val="0"/>
              </a:spcAft>
              <a:buSzPts val="1800"/>
              <a:buFont typeface="Luckiest Guy"/>
              <a:buNone/>
              <a:defRPr sz="3200">
                <a:solidFill>
                  <a:schemeClr val="accent1"/>
                </a:solidFill>
                <a:latin typeface="Sue Ellen Francisco"/>
                <a:ea typeface="Sue Ellen Francisco"/>
                <a:cs typeface="Sue Ellen Francisco"/>
                <a:sym typeface="Sue Ellen Francisco"/>
              </a:defRPr>
            </a:lvl1pPr>
            <a:lvl2pPr lvl="1" rtl="0">
              <a:lnSpc>
                <a:spcPct val="100000"/>
              </a:lnSpc>
              <a:spcBef>
                <a:spcPts val="0"/>
              </a:spcBef>
              <a:spcAft>
                <a:spcPts val="0"/>
              </a:spcAft>
              <a:buSzPts val="1400"/>
              <a:buFont typeface="Luckiest Guy"/>
              <a:buNone/>
              <a:defRPr>
                <a:latin typeface="Luckiest Guy"/>
                <a:ea typeface="Luckiest Guy"/>
                <a:cs typeface="Luckiest Guy"/>
                <a:sym typeface="Luckiest Guy"/>
              </a:defRPr>
            </a:lvl2pPr>
            <a:lvl3pPr lvl="2" rtl="0">
              <a:lnSpc>
                <a:spcPct val="100000"/>
              </a:lnSpc>
              <a:spcBef>
                <a:spcPts val="0"/>
              </a:spcBef>
              <a:spcAft>
                <a:spcPts val="0"/>
              </a:spcAft>
              <a:buSzPts val="1400"/>
              <a:buFont typeface="Luckiest Guy"/>
              <a:buNone/>
              <a:defRPr>
                <a:latin typeface="Luckiest Guy"/>
                <a:ea typeface="Luckiest Guy"/>
                <a:cs typeface="Luckiest Guy"/>
                <a:sym typeface="Luckiest Guy"/>
              </a:defRPr>
            </a:lvl3pPr>
            <a:lvl4pPr lvl="3" rtl="0">
              <a:lnSpc>
                <a:spcPct val="100000"/>
              </a:lnSpc>
              <a:spcBef>
                <a:spcPts val="0"/>
              </a:spcBef>
              <a:spcAft>
                <a:spcPts val="0"/>
              </a:spcAft>
              <a:buSzPts val="1400"/>
              <a:buFont typeface="Luckiest Guy"/>
              <a:buNone/>
              <a:defRPr>
                <a:latin typeface="Luckiest Guy"/>
                <a:ea typeface="Luckiest Guy"/>
                <a:cs typeface="Luckiest Guy"/>
                <a:sym typeface="Luckiest Guy"/>
              </a:defRPr>
            </a:lvl4pPr>
            <a:lvl5pPr lvl="4" rtl="0">
              <a:lnSpc>
                <a:spcPct val="100000"/>
              </a:lnSpc>
              <a:spcBef>
                <a:spcPts val="0"/>
              </a:spcBef>
              <a:spcAft>
                <a:spcPts val="0"/>
              </a:spcAft>
              <a:buSzPts val="1400"/>
              <a:buFont typeface="Luckiest Guy"/>
              <a:buNone/>
              <a:defRPr>
                <a:latin typeface="Luckiest Guy"/>
                <a:ea typeface="Luckiest Guy"/>
                <a:cs typeface="Luckiest Guy"/>
                <a:sym typeface="Luckiest Guy"/>
              </a:defRPr>
            </a:lvl5pPr>
            <a:lvl6pPr lvl="5" rtl="0">
              <a:lnSpc>
                <a:spcPct val="100000"/>
              </a:lnSpc>
              <a:spcBef>
                <a:spcPts val="0"/>
              </a:spcBef>
              <a:spcAft>
                <a:spcPts val="0"/>
              </a:spcAft>
              <a:buSzPts val="1400"/>
              <a:buFont typeface="Luckiest Guy"/>
              <a:buNone/>
              <a:defRPr>
                <a:latin typeface="Luckiest Guy"/>
                <a:ea typeface="Luckiest Guy"/>
                <a:cs typeface="Luckiest Guy"/>
                <a:sym typeface="Luckiest Guy"/>
              </a:defRPr>
            </a:lvl6pPr>
            <a:lvl7pPr lvl="6" rtl="0">
              <a:lnSpc>
                <a:spcPct val="100000"/>
              </a:lnSpc>
              <a:spcBef>
                <a:spcPts val="0"/>
              </a:spcBef>
              <a:spcAft>
                <a:spcPts val="0"/>
              </a:spcAft>
              <a:buSzPts val="1400"/>
              <a:buFont typeface="Luckiest Guy"/>
              <a:buNone/>
              <a:defRPr>
                <a:latin typeface="Luckiest Guy"/>
                <a:ea typeface="Luckiest Guy"/>
                <a:cs typeface="Luckiest Guy"/>
                <a:sym typeface="Luckiest Guy"/>
              </a:defRPr>
            </a:lvl7pPr>
            <a:lvl8pPr lvl="7" rtl="0">
              <a:lnSpc>
                <a:spcPct val="100000"/>
              </a:lnSpc>
              <a:spcBef>
                <a:spcPts val="0"/>
              </a:spcBef>
              <a:spcAft>
                <a:spcPts val="0"/>
              </a:spcAft>
              <a:buSzPts val="1400"/>
              <a:buFont typeface="Luckiest Guy"/>
              <a:buNone/>
              <a:defRPr>
                <a:latin typeface="Luckiest Guy"/>
                <a:ea typeface="Luckiest Guy"/>
                <a:cs typeface="Luckiest Guy"/>
                <a:sym typeface="Luckiest Guy"/>
              </a:defRPr>
            </a:lvl8pPr>
            <a:lvl9pPr lvl="8" rtl="0">
              <a:lnSpc>
                <a:spcPct val="100000"/>
              </a:lnSpc>
              <a:spcBef>
                <a:spcPts val="0"/>
              </a:spcBef>
              <a:spcAft>
                <a:spcPts val="0"/>
              </a:spcAft>
              <a:buSzPts val="1400"/>
              <a:buFont typeface="Luckiest Guy"/>
              <a:buNone/>
              <a:defRPr>
                <a:latin typeface="Luckiest Guy"/>
                <a:ea typeface="Luckiest Guy"/>
                <a:cs typeface="Luckiest Guy"/>
                <a:sym typeface="Luckiest Guy"/>
              </a:defRPr>
            </a:lvl9pPr>
          </a:lstStyle>
          <a:p>
            <a:endParaRPr/>
          </a:p>
        </p:txBody>
      </p:sp>
      <p:sp>
        <p:nvSpPr>
          <p:cNvPr id="102" name="Google Shape;102;p13"/>
          <p:cNvSpPr txBox="1">
            <a:spLocks noGrp="1"/>
          </p:cNvSpPr>
          <p:nvPr>
            <p:ph type="subTitle" idx="14"/>
          </p:nvPr>
        </p:nvSpPr>
        <p:spPr>
          <a:xfrm>
            <a:off x="8147535" y="5211200"/>
            <a:ext cx="3088800" cy="6812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3" name="Google Shape;103;p13"/>
          <p:cNvSpPr txBox="1">
            <a:spLocks noGrp="1"/>
          </p:cNvSpPr>
          <p:nvPr>
            <p:ph type="title" idx="15"/>
          </p:nvPr>
        </p:nvSpPr>
        <p:spPr>
          <a:xfrm>
            <a:off x="960000" y="720000"/>
            <a:ext cx="10272000" cy="639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sz="4053">
                <a:solidFill>
                  <a:schemeClr val="accent1"/>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04" name="Google Shape;104;p13"/>
          <p:cNvSpPr/>
          <p:nvPr/>
        </p:nvSpPr>
        <p:spPr>
          <a:xfrm rot="781981">
            <a:off x="-1506491" y="5902017"/>
            <a:ext cx="4932960" cy="2860384"/>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13"/>
          <p:cNvSpPr/>
          <p:nvPr/>
        </p:nvSpPr>
        <p:spPr>
          <a:xfrm rot="-189958">
            <a:off x="4529654" y="6153589"/>
            <a:ext cx="5858361" cy="2860329"/>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13"/>
          <p:cNvSpPr/>
          <p:nvPr/>
        </p:nvSpPr>
        <p:spPr>
          <a:xfrm>
            <a:off x="423022" y="5876673"/>
            <a:ext cx="570789" cy="490999"/>
          </a:xfrm>
          <a:custGeom>
            <a:avLst/>
            <a:gdLst/>
            <a:ahLst/>
            <a:cxnLst/>
            <a:rect l="l" t="t" r="r" b="b"/>
            <a:pathLst>
              <a:path w="8427" h="7249" extrusionOk="0">
                <a:moveTo>
                  <a:pt x="4235" y="1"/>
                </a:moveTo>
                <a:lnTo>
                  <a:pt x="3951" y="88"/>
                </a:lnTo>
                <a:lnTo>
                  <a:pt x="3842" y="219"/>
                </a:lnTo>
                <a:lnTo>
                  <a:pt x="3580" y="568"/>
                </a:lnTo>
                <a:lnTo>
                  <a:pt x="3209" y="1289"/>
                </a:lnTo>
                <a:lnTo>
                  <a:pt x="2969" y="2380"/>
                </a:lnTo>
                <a:lnTo>
                  <a:pt x="2969" y="3144"/>
                </a:lnTo>
                <a:lnTo>
                  <a:pt x="2773" y="2904"/>
                </a:lnTo>
                <a:lnTo>
                  <a:pt x="2314" y="2489"/>
                </a:lnTo>
                <a:lnTo>
                  <a:pt x="1768" y="2184"/>
                </a:lnTo>
                <a:lnTo>
                  <a:pt x="1157" y="2031"/>
                </a:lnTo>
                <a:lnTo>
                  <a:pt x="808" y="2009"/>
                </a:lnTo>
                <a:lnTo>
                  <a:pt x="633" y="2031"/>
                </a:lnTo>
                <a:lnTo>
                  <a:pt x="306" y="2184"/>
                </a:lnTo>
                <a:lnTo>
                  <a:pt x="87" y="2446"/>
                </a:lnTo>
                <a:lnTo>
                  <a:pt x="0" y="2795"/>
                </a:lnTo>
                <a:lnTo>
                  <a:pt x="44" y="2991"/>
                </a:lnTo>
                <a:lnTo>
                  <a:pt x="262" y="3646"/>
                </a:lnTo>
                <a:lnTo>
                  <a:pt x="917" y="4847"/>
                </a:lnTo>
                <a:lnTo>
                  <a:pt x="1812" y="5917"/>
                </a:lnTo>
                <a:lnTo>
                  <a:pt x="2882" y="6790"/>
                </a:lnTo>
                <a:lnTo>
                  <a:pt x="3449" y="7139"/>
                </a:lnTo>
                <a:lnTo>
                  <a:pt x="3646" y="7226"/>
                </a:lnTo>
                <a:lnTo>
                  <a:pt x="3995" y="7248"/>
                </a:lnTo>
                <a:lnTo>
                  <a:pt x="4148" y="7183"/>
                </a:lnTo>
                <a:lnTo>
                  <a:pt x="4344" y="7183"/>
                </a:lnTo>
                <a:lnTo>
                  <a:pt x="4541" y="7052"/>
                </a:lnTo>
                <a:lnTo>
                  <a:pt x="5152" y="6659"/>
                </a:lnTo>
                <a:lnTo>
                  <a:pt x="6549" y="5764"/>
                </a:lnTo>
                <a:lnTo>
                  <a:pt x="7466" y="4956"/>
                </a:lnTo>
                <a:lnTo>
                  <a:pt x="7968" y="4345"/>
                </a:lnTo>
                <a:lnTo>
                  <a:pt x="8296" y="3668"/>
                </a:lnTo>
                <a:lnTo>
                  <a:pt x="8427" y="2926"/>
                </a:lnTo>
                <a:lnTo>
                  <a:pt x="8405" y="2511"/>
                </a:lnTo>
                <a:lnTo>
                  <a:pt x="8317" y="2271"/>
                </a:lnTo>
                <a:lnTo>
                  <a:pt x="7903" y="1943"/>
                </a:lnTo>
                <a:lnTo>
                  <a:pt x="7663" y="1922"/>
                </a:lnTo>
                <a:lnTo>
                  <a:pt x="7073" y="2009"/>
                </a:lnTo>
                <a:lnTo>
                  <a:pt x="6069" y="2446"/>
                </a:lnTo>
                <a:lnTo>
                  <a:pt x="5632" y="2751"/>
                </a:lnTo>
                <a:lnTo>
                  <a:pt x="5676" y="2424"/>
                </a:lnTo>
                <a:lnTo>
                  <a:pt x="5676" y="1769"/>
                </a:lnTo>
                <a:lnTo>
                  <a:pt x="5523" y="1136"/>
                </a:lnTo>
                <a:lnTo>
                  <a:pt x="5196" y="524"/>
                </a:lnTo>
                <a:lnTo>
                  <a:pt x="4934" y="241"/>
                </a:lnTo>
                <a:lnTo>
                  <a:pt x="4825" y="132"/>
                </a:lnTo>
                <a:lnTo>
                  <a:pt x="4541" y="22"/>
                </a:lnTo>
                <a:lnTo>
                  <a:pt x="4235"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13"/>
          <p:cNvSpPr/>
          <p:nvPr/>
        </p:nvSpPr>
        <p:spPr>
          <a:xfrm>
            <a:off x="7657033" y="6200700"/>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13"/>
          <p:cNvSpPr/>
          <p:nvPr/>
        </p:nvSpPr>
        <p:spPr>
          <a:xfrm>
            <a:off x="2052117" y="6367651"/>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13"/>
          <p:cNvSpPr/>
          <p:nvPr/>
        </p:nvSpPr>
        <p:spPr>
          <a:xfrm>
            <a:off x="6330401" y="6317380"/>
            <a:ext cx="458419" cy="394885"/>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13"/>
          <p:cNvSpPr/>
          <p:nvPr/>
        </p:nvSpPr>
        <p:spPr>
          <a:xfrm>
            <a:off x="8914333" y="6394383"/>
            <a:ext cx="458432" cy="394917"/>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423020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1"/>
        <p:cNvGrpSpPr/>
        <p:nvPr/>
      </p:nvGrpSpPr>
      <p:grpSpPr>
        <a:xfrm>
          <a:off x="0" y="0"/>
          <a:ext cx="0" cy="0"/>
          <a:chOff x="0" y="0"/>
          <a:chExt cx="0" cy="0"/>
        </a:xfrm>
      </p:grpSpPr>
      <p:sp>
        <p:nvSpPr>
          <p:cNvPr id="112" name="Google Shape;112;p14"/>
          <p:cNvSpPr txBox="1">
            <a:spLocks noGrp="1"/>
          </p:cNvSpPr>
          <p:nvPr>
            <p:ph type="title"/>
          </p:nvPr>
        </p:nvSpPr>
        <p:spPr>
          <a:xfrm>
            <a:off x="6096000" y="2640433"/>
            <a:ext cx="4724400" cy="7636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4800">
                <a:solidFill>
                  <a:schemeClr val="accent1"/>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3" name="Google Shape;113;p14"/>
          <p:cNvSpPr txBox="1">
            <a:spLocks noGrp="1"/>
          </p:cNvSpPr>
          <p:nvPr>
            <p:ph type="subTitle" idx="1"/>
          </p:nvPr>
        </p:nvSpPr>
        <p:spPr>
          <a:xfrm>
            <a:off x="6096000" y="3404033"/>
            <a:ext cx="4724400" cy="1832400"/>
          </a:xfrm>
          <a:prstGeom prst="rect">
            <a:avLst/>
          </a:prstGeom>
        </p:spPr>
        <p:txBody>
          <a:bodyPr spcFirstLastPara="1" wrap="square" lIns="91425" tIns="91425" rIns="91425" bIns="91425" anchor="t" anchorCtr="0">
            <a:normAutofit/>
          </a:bodyPr>
          <a:lstStyle>
            <a:lvl1pPr lvl="0">
              <a:spcBef>
                <a:spcPts val="0"/>
              </a:spcBef>
              <a:spcAft>
                <a:spcPts val="0"/>
              </a:spcAft>
              <a:buSzPts val="1800"/>
              <a:buNone/>
              <a:defRPr sz="18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14" name="Google Shape;114;p14"/>
          <p:cNvGrpSpPr/>
          <p:nvPr/>
        </p:nvGrpSpPr>
        <p:grpSpPr>
          <a:xfrm>
            <a:off x="-1634233" y="5750968"/>
            <a:ext cx="8950167" cy="3745073"/>
            <a:chOff x="-1225675" y="4313225"/>
            <a:chExt cx="6712625" cy="2808805"/>
          </a:xfrm>
        </p:grpSpPr>
        <p:sp>
          <p:nvSpPr>
            <p:cNvPr id="115" name="Google Shape;115;p14"/>
            <p:cNvSpPr/>
            <p:nvPr/>
          </p:nvSpPr>
          <p:spPr>
            <a:xfrm rot="356234">
              <a:off x="-1132260" y="4644985"/>
              <a:ext cx="6525794" cy="2145285"/>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14"/>
            <p:cNvSpPr/>
            <p:nvPr/>
          </p:nvSpPr>
          <p:spPr>
            <a:xfrm>
              <a:off x="317266" y="4559904"/>
              <a:ext cx="428092" cy="368249"/>
            </a:xfrm>
            <a:custGeom>
              <a:avLst/>
              <a:gdLst/>
              <a:ahLst/>
              <a:cxnLst/>
              <a:rect l="l" t="t" r="r" b="b"/>
              <a:pathLst>
                <a:path w="8427" h="7249" extrusionOk="0">
                  <a:moveTo>
                    <a:pt x="4235" y="1"/>
                  </a:moveTo>
                  <a:lnTo>
                    <a:pt x="3951" y="88"/>
                  </a:lnTo>
                  <a:lnTo>
                    <a:pt x="3842" y="219"/>
                  </a:lnTo>
                  <a:lnTo>
                    <a:pt x="3580" y="568"/>
                  </a:lnTo>
                  <a:lnTo>
                    <a:pt x="3209" y="1289"/>
                  </a:lnTo>
                  <a:lnTo>
                    <a:pt x="2969" y="2380"/>
                  </a:lnTo>
                  <a:lnTo>
                    <a:pt x="2969" y="3144"/>
                  </a:lnTo>
                  <a:lnTo>
                    <a:pt x="2773" y="2904"/>
                  </a:lnTo>
                  <a:lnTo>
                    <a:pt x="2314" y="2489"/>
                  </a:lnTo>
                  <a:lnTo>
                    <a:pt x="1768" y="2184"/>
                  </a:lnTo>
                  <a:lnTo>
                    <a:pt x="1157" y="2031"/>
                  </a:lnTo>
                  <a:lnTo>
                    <a:pt x="808" y="2009"/>
                  </a:lnTo>
                  <a:lnTo>
                    <a:pt x="633" y="2031"/>
                  </a:lnTo>
                  <a:lnTo>
                    <a:pt x="306" y="2184"/>
                  </a:lnTo>
                  <a:lnTo>
                    <a:pt x="87" y="2446"/>
                  </a:lnTo>
                  <a:lnTo>
                    <a:pt x="0" y="2795"/>
                  </a:lnTo>
                  <a:lnTo>
                    <a:pt x="44" y="2991"/>
                  </a:lnTo>
                  <a:lnTo>
                    <a:pt x="262" y="3646"/>
                  </a:lnTo>
                  <a:lnTo>
                    <a:pt x="917" y="4847"/>
                  </a:lnTo>
                  <a:lnTo>
                    <a:pt x="1812" y="5917"/>
                  </a:lnTo>
                  <a:lnTo>
                    <a:pt x="2882" y="6790"/>
                  </a:lnTo>
                  <a:lnTo>
                    <a:pt x="3449" y="7139"/>
                  </a:lnTo>
                  <a:lnTo>
                    <a:pt x="3646" y="7226"/>
                  </a:lnTo>
                  <a:lnTo>
                    <a:pt x="3995" y="7248"/>
                  </a:lnTo>
                  <a:lnTo>
                    <a:pt x="4148" y="7183"/>
                  </a:lnTo>
                  <a:lnTo>
                    <a:pt x="4344" y="7183"/>
                  </a:lnTo>
                  <a:lnTo>
                    <a:pt x="4541" y="7052"/>
                  </a:lnTo>
                  <a:lnTo>
                    <a:pt x="5152" y="6659"/>
                  </a:lnTo>
                  <a:lnTo>
                    <a:pt x="6549" y="5764"/>
                  </a:lnTo>
                  <a:lnTo>
                    <a:pt x="7466" y="4956"/>
                  </a:lnTo>
                  <a:lnTo>
                    <a:pt x="7968" y="4345"/>
                  </a:lnTo>
                  <a:lnTo>
                    <a:pt x="8296" y="3668"/>
                  </a:lnTo>
                  <a:lnTo>
                    <a:pt x="8427" y="2926"/>
                  </a:lnTo>
                  <a:lnTo>
                    <a:pt x="8405" y="2511"/>
                  </a:lnTo>
                  <a:lnTo>
                    <a:pt x="8317" y="2271"/>
                  </a:lnTo>
                  <a:lnTo>
                    <a:pt x="7903" y="1943"/>
                  </a:lnTo>
                  <a:lnTo>
                    <a:pt x="7663" y="1922"/>
                  </a:lnTo>
                  <a:lnTo>
                    <a:pt x="7073" y="2009"/>
                  </a:lnTo>
                  <a:lnTo>
                    <a:pt x="6069" y="2446"/>
                  </a:lnTo>
                  <a:lnTo>
                    <a:pt x="5632" y="2751"/>
                  </a:lnTo>
                  <a:lnTo>
                    <a:pt x="5676" y="2424"/>
                  </a:lnTo>
                  <a:lnTo>
                    <a:pt x="5676" y="1769"/>
                  </a:lnTo>
                  <a:lnTo>
                    <a:pt x="5523" y="1136"/>
                  </a:lnTo>
                  <a:lnTo>
                    <a:pt x="5196" y="524"/>
                  </a:lnTo>
                  <a:lnTo>
                    <a:pt x="4934" y="241"/>
                  </a:lnTo>
                  <a:lnTo>
                    <a:pt x="4825" y="132"/>
                  </a:lnTo>
                  <a:lnTo>
                    <a:pt x="4541" y="22"/>
                  </a:lnTo>
                  <a:lnTo>
                    <a:pt x="423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14"/>
            <p:cNvSpPr/>
            <p:nvPr/>
          </p:nvSpPr>
          <p:spPr>
            <a:xfrm>
              <a:off x="2092224" y="4860825"/>
              <a:ext cx="256235" cy="220726"/>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14"/>
            <p:cNvSpPr/>
            <p:nvPr/>
          </p:nvSpPr>
          <p:spPr>
            <a:xfrm>
              <a:off x="1615287" y="4646438"/>
              <a:ext cx="256235" cy="220726"/>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14"/>
            <p:cNvSpPr/>
            <p:nvPr/>
          </p:nvSpPr>
          <p:spPr>
            <a:xfrm>
              <a:off x="3276326" y="4785397"/>
              <a:ext cx="343814" cy="296164"/>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Rectangle 9"/>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350934405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0"/>
        <p:cNvGrpSpPr/>
        <p:nvPr/>
      </p:nvGrpSpPr>
      <p:grpSpPr>
        <a:xfrm>
          <a:off x="0" y="0"/>
          <a:ext cx="0" cy="0"/>
          <a:chOff x="0" y="0"/>
          <a:chExt cx="0" cy="0"/>
        </a:xfrm>
      </p:grpSpPr>
      <p:sp>
        <p:nvSpPr>
          <p:cNvPr id="121" name="Google Shape;121;p15"/>
          <p:cNvSpPr txBox="1">
            <a:spLocks noGrp="1"/>
          </p:cNvSpPr>
          <p:nvPr>
            <p:ph type="title"/>
          </p:nvPr>
        </p:nvSpPr>
        <p:spPr>
          <a:xfrm>
            <a:off x="960000" y="3065467"/>
            <a:ext cx="4383600" cy="1760800"/>
          </a:xfrm>
          <a:prstGeom prst="rect">
            <a:avLst/>
          </a:prstGeom>
        </p:spPr>
        <p:txBody>
          <a:bodyPr spcFirstLastPara="1" wrap="square" lIns="91425" tIns="91425" rIns="91425" bIns="91425" anchor="b" anchorCtr="0">
            <a:normAutofit/>
          </a:bodyPr>
          <a:lstStyle>
            <a:lvl1pPr lvl="0" rtl="0">
              <a:spcBef>
                <a:spcPts val="0"/>
              </a:spcBef>
              <a:spcAft>
                <a:spcPts val="0"/>
              </a:spcAft>
              <a:buSzPts val="3000"/>
              <a:buNone/>
              <a:defRPr sz="4800">
                <a:solidFill>
                  <a:schemeClr val="accen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2" name="Google Shape;122;p15"/>
          <p:cNvSpPr txBox="1">
            <a:spLocks noGrp="1"/>
          </p:cNvSpPr>
          <p:nvPr>
            <p:ph type="subTitle" idx="1"/>
          </p:nvPr>
        </p:nvSpPr>
        <p:spPr>
          <a:xfrm>
            <a:off x="960000" y="4826433"/>
            <a:ext cx="4383600" cy="1832400"/>
          </a:xfrm>
          <a:prstGeom prst="rect">
            <a:avLst/>
          </a:prstGeom>
        </p:spPr>
        <p:txBody>
          <a:bodyPr spcFirstLastPara="1" wrap="square" lIns="91425" tIns="91425" rIns="91425" bIns="91425" anchor="t" anchorCtr="0">
            <a:normAutofit/>
          </a:bodyPr>
          <a:lstStyle>
            <a:lvl1pPr lvl="0" rtl="0">
              <a:spcBef>
                <a:spcPts val="0"/>
              </a:spcBef>
              <a:spcAft>
                <a:spcPts val="0"/>
              </a:spcAft>
              <a:buSzPts val="18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3" name="Google Shape;123;p15"/>
          <p:cNvSpPr/>
          <p:nvPr/>
        </p:nvSpPr>
        <p:spPr>
          <a:xfrm>
            <a:off x="4912033" y="720001"/>
            <a:ext cx="1632331" cy="849959"/>
          </a:xfrm>
          <a:custGeom>
            <a:avLst/>
            <a:gdLst/>
            <a:ahLst/>
            <a:cxnLst/>
            <a:rect l="l" t="t" r="r" b="b"/>
            <a:pathLst>
              <a:path w="41217" h="21460" extrusionOk="0">
                <a:moveTo>
                  <a:pt x="27463" y="1"/>
                </a:moveTo>
                <a:lnTo>
                  <a:pt x="26721" y="66"/>
                </a:lnTo>
                <a:lnTo>
                  <a:pt x="25673" y="350"/>
                </a:lnTo>
                <a:lnTo>
                  <a:pt x="24429" y="1048"/>
                </a:lnTo>
                <a:lnTo>
                  <a:pt x="23337" y="2031"/>
                </a:lnTo>
                <a:lnTo>
                  <a:pt x="22421" y="3253"/>
                </a:lnTo>
                <a:lnTo>
                  <a:pt x="21700" y="4585"/>
                </a:lnTo>
                <a:lnTo>
                  <a:pt x="21198" y="6004"/>
                </a:lnTo>
                <a:lnTo>
                  <a:pt x="21023" y="6724"/>
                </a:lnTo>
                <a:lnTo>
                  <a:pt x="19910" y="5480"/>
                </a:lnTo>
                <a:lnTo>
                  <a:pt x="18338" y="3755"/>
                </a:lnTo>
                <a:lnTo>
                  <a:pt x="17290" y="2795"/>
                </a:lnTo>
                <a:lnTo>
                  <a:pt x="16177" y="2053"/>
                </a:lnTo>
                <a:lnTo>
                  <a:pt x="14955" y="1594"/>
                </a:lnTo>
                <a:lnTo>
                  <a:pt x="13929" y="1507"/>
                </a:lnTo>
                <a:lnTo>
                  <a:pt x="13186" y="1572"/>
                </a:lnTo>
                <a:lnTo>
                  <a:pt x="11986" y="1856"/>
                </a:lnTo>
                <a:lnTo>
                  <a:pt x="11091" y="2249"/>
                </a:lnTo>
                <a:lnTo>
                  <a:pt x="10305" y="2620"/>
                </a:lnTo>
                <a:lnTo>
                  <a:pt x="9017" y="3515"/>
                </a:lnTo>
                <a:lnTo>
                  <a:pt x="8056" y="4563"/>
                </a:lnTo>
                <a:lnTo>
                  <a:pt x="7379" y="5764"/>
                </a:lnTo>
                <a:lnTo>
                  <a:pt x="6986" y="7074"/>
                </a:lnTo>
                <a:lnTo>
                  <a:pt x="6855" y="8471"/>
                </a:lnTo>
                <a:lnTo>
                  <a:pt x="6965" y="9955"/>
                </a:lnTo>
                <a:lnTo>
                  <a:pt x="7270" y="11461"/>
                </a:lnTo>
                <a:lnTo>
                  <a:pt x="7510" y="12226"/>
                </a:lnTo>
                <a:lnTo>
                  <a:pt x="6899" y="12029"/>
                </a:lnTo>
                <a:lnTo>
                  <a:pt x="5611" y="11745"/>
                </a:lnTo>
                <a:lnTo>
                  <a:pt x="4323" y="11658"/>
                </a:lnTo>
                <a:lnTo>
                  <a:pt x="3079" y="11745"/>
                </a:lnTo>
                <a:lnTo>
                  <a:pt x="1965" y="12073"/>
                </a:lnTo>
                <a:lnTo>
                  <a:pt x="1049" y="12640"/>
                </a:lnTo>
                <a:lnTo>
                  <a:pt x="525" y="13273"/>
                </a:lnTo>
                <a:lnTo>
                  <a:pt x="263" y="13776"/>
                </a:lnTo>
                <a:lnTo>
                  <a:pt x="88" y="14365"/>
                </a:lnTo>
                <a:lnTo>
                  <a:pt x="1" y="15020"/>
                </a:lnTo>
                <a:lnTo>
                  <a:pt x="23" y="15391"/>
                </a:lnTo>
                <a:lnTo>
                  <a:pt x="23" y="15806"/>
                </a:lnTo>
                <a:lnTo>
                  <a:pt x="154" y="16592"/>
                </a:lnTo>
                <a:lnTo>
                  <a:pt x="372" y="17290"/>
                </a:lnTo>
                <a:lnTo>
                  <a:pt x="699" y="17901"/>
                </a:lnTo>
                <a:lnTo>
                  <a:pt x="1311" y="18731"/>
                </a:lnTo>
                <a:lnTo>
                  <a:pt x="2402" y="19582"/>
                </a:lnTo>
                <a:lnTo>
                  <a:pt x="3690" y="20237"/>
                </a:lnTo>
                <a:lnTo>
                  <a:pt x="5109" y="20696"/>
                </a:lnTo>
                <a:lnTo>
                  <a:pt x="7336" y="21111"/>
                </a:lnTo>
                <a:lnTo>
                  <a:pt x="8755" y="21242"/>
                </a:lnTo>
                <a:lnTo>
                  <a:pt x="10916" y="21394"/>
                </a:lnTo>
                <a:lnTo>
                  <a:pt x="15653" y="21460"/>
                </a:lnTo>
                <a:lnTo>
                  <a:pt x="22988" y="21176"/>
                </a:lnTo>
                <a:lnTo>
                  <a:pt x="27354" y="20980"/>
                </a:lnTo>
                <a:lnTo>
                  <a:pt x="28991" y="21001"/>
                </a:lnTo>
                <a:lnTo>
                  <a:pt x="31960" y="21067"/>
                </a:lnTo>
                <a:lnTo>
                  <a:pt x="34012" y="21001"/>
                </a:lnTo>
                <a:lnTo>
                  <a:pt x="36043" y="20761"/>
                </a:lnTo>
                <a:lnTo>
                  <a:pt x="37440" y="20390"/>
                </a:lnTo>
                <a:lnTo>
                  <a:pt x="38291" y="20041"/>
                </a:lnTo>
                <a:lnTo>
                  <a:pt x="39077" y="19582"/>
                </a:lnTo>
                <a:lnTo>
                  <a:pt x="39754" y="19037"/>
                </a:lnTo>
                <a:lnTo>
                  <a:pt x="40321" y="18360"/>
                </a:lnTo>
                <a:lnTo>
                  <a:pt x="40780" y="17574"/>
                </a:lnTo>
                <a:lnTo>
                  <a:pt x="40933" y="17116"/>
                </a:lnTo>
                <a:lnTo>
                  <a:pt x="41086" y="16592"/>
                </a:lnTo>
                <a:lnTo>
                  <a:pt x="41216" y="15631"/>
                </a:lnTo>
                <a:lnTo>
                  <a:pt x="41129" y="14780"/>
                </a:lnTo>
                <a:lnTo>
                  <a:pt x="40867" y="14037"/>
                </a:lnTo>
                <a:lnTo>
                  <a:pt x="40452" y="13404"/>
                </a:lnTo>
                <a:lnTo>
                  <a:pt x="39885" y="12859"/>
                </a:lnTo>
                <a:lnTo>
                  <a:pt x="39208" y="12400"/>
                </a:lnTo>
                <a:lnTo>
                  <a:pt x="38444" y="12051"/>
                </a:lnTo>
                <a:lnTo>
                  <a:pt x="37156" y="11636"/>
                </a:lnTo>
                <a:lnTo>
                  <a:pt x="35300" y="11352"/>
                </a:lnTo>
                <a:lnTo>
                  <a:pt x="33467" y="11352"/>
                </a:lnTo>
                <a:lnTo>
                  <a:pt x="31786" y="11549"/>
                </a:lnTo>
                <a:lnTo>
                  <a:pt x="31087" y="11745"/>
                </a:lnTo>
                <a:lnTo>
                  <a:pt x="31415" y="10370"/>
                </a:lnTo>
                <a:lnTo>
                  <a:pt x="31982" y="7903"/>
                </a:lnTo>
                <a:lnTo>
                  <a:pt x="32244" y="6179"/>
                </a:lnTo>
                <a:lnTo>
                  <a:pt x="32310" y="4519"/>
                </a:lnTo>
                <a:lnTo>
                  <a:pt x="32135" y="3362"/>
                </a:lnTo>
                <a:lnTo>
                  <a:pt x="31939" y="2642"/>
                </a:lnTo>
                <a:lnTo>
                  <a:pt x="31611" y="1965"/>
                </a:lnTo>
                <a:lnTo>
                  <a:pt x="31153" y="1398"/>
                </a:lnTo>
                <a:lnTo>
                  <a:pt x="30585" y="896"/>
                </a:lnTo>
                <a:lnTo>
                  <a:pt x="29887" y="481"/>
                </a:lnTo>
                <a:lnTo>
                  <a:pt x="29450" y="328"/>
                </a:lnTo>
                <a:lnTo>
                  <a:pt x="29035" y="197"/>
                </a:lnTo>
                <a:lnTo>
                  <a:pt x="28227" y="22"/>
                </a:lnTo>
                <a:lnTo>
                  <a:pt x="2746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15"/>
          <p:cNvSpPr/>
          <p:nvPr/>
        </p:nvSpPr>
        <p:spPr>
          <a:xfrm>
            <a:off x="745681" y="403832"/>
            <a:ext cx="1214391" cy="632355"/>
          </a:xfrm>
          <a:custGeom>
            <a:avLst/>
            <a:gdLst/>
            <a:ahLst/>
            <a:cxnLst/>
            <a:rect l="l" t="t" r="r" b="b"/>
            <a:pathLst>
              <a:path w="41217" h="21460" extrusionOk="0">
                <a:moveTo>
                  <a:pt x="27463" y="1"/>
                </a:moveTo>
                <a:lnTo>
                  <a:pt x="26721" y="66"/>
                </a:lnTo>
                <a:lnTo>
                  <a:pt x="25673" y="350"/>
                </a:lnTo>
                <a:lnTo>
                  <a:pt x="24429" y="1048"/>
                </a:lnTo>
                <a:lnTo>
                  <a:pt x="23337" y="2031"/>
                </a:lnTo>
                <a:lnTo>
                  <a:pt x="22421" y="3253"/>
                </a:lnTo>
                <a:lnTo>
                  <a:pt x="21700" y="4585"/>
                </a:lnTo>
                <a:lnTo>
                  <a:pt x="21198" y="6004"/>
                </a:lnTo>
                <a:lnTo>
                  <a:pt x="21023" y="6724"/>
                </a:lnTo>
                <a:lnTo>
                  <a:pt x="19910" y="5480"/>
                </a:lnTo>
                <a:lnTo>
                  <a:pt x="18338" y="3755"/>
                </a:lnTo>
                <a:lnTo>
                  <a:pt x="17290" y="2795"/>
                </a:lnTo>
                <a:lnTo>
                  <a:pt x="16177" y="2053"/>
                </a:lnTo>
                <a:lnTo>
                  <a:pt x="14955" y="1594"/>
                </a:lnTo>
                <a:lnTo>
                  <a:pt x="13929" y="1507"/>
                </a:lnTo>
                <a:lnTo>
                  <a:pt x="13186" y="1572"/>
                </a:lnTo>
                <a:lnTo>
                  <a:pt x="11986" y="1856"/>
                </a:lnTo>
                <a:lnTo>
                  <a:pt x="11091" y="2249"/>
                </a:lnTo>
                <a:lnTo>
                  <a:pt x="10305" y="2620"/>
                </a:lnTo>
                <a:lnTo>
                  <a:pt x="9017" y="3515"/>
                </a:lnTo>
                <a:lnTo>
                  <a:pt x="8056" y="4563"/>
                </a:lnTo>
                <a:lnTo>
                  <a:pt x="7379" y="5764"/>
                </a:lnTo>
                <a:lnTo>
                  <a:pt x="6986" y="7074"/>
                </a:lnTo>
                <a:lnTo>
                  <a:pt x="6855" y="8471"/>
                </a:lnTo>
                <a:lnTo>
                  <a:pt x="6965" y="9955"/>
                </a:lnTo>
                <a:lnTo>
                  <a:pt x="7270" y="11461"/>
                </a:lnTo>
                <a:lnTo>
                  <a:pt x="7510" y="12226"/>
                </a:lnTo>
                <a:lnTo>
                  <a:pt x="6899" y="12029"/>
                </a:lnTo>
                <a:lnTo>
                  <a:pt x="5611" y="11745"/>
                </a:lnTo>
                <a:lnTo>
                  <a:pt x="4323" y="11658"/>
                </a:lnTo>
                <a:lnTo>
                  <a:pt x="3079" y="11745"/>
                </a:lnTo>
                <a:lnTo>
                  <a:pt x="1965" y="12073"/>
                </a:lnTo>
                <a:lnTo>
                  <a:pt x="1049" y="12640"/>
                </a:lnTo>
                <a:lnTo>
                  <a:pt x="525" y="13273"/>
                </a:lnTo>
                <a:lnTo>
                  <a:pt x="263" y="13776"/>
                </a:lnTo>
                <a:lnTo>
                  <a:pt x="88" y="14365"/>
                </a:lnTo>
                <a:lnTo>
                  <a:pt x="1" y="15020"/>
                </a:lnTo>
                <a:lnTo>
                  <a:pt x="23" y="15391"/>
                </a:lnTo>
                <a:lnTo>
                  <a:pt x="23" y="15806"/>
                </a:lnTo>
                <a:lnTo>
                  <a:pt x="154" y="16592"/>
                </a:lnTo>
                <a:lnTo>
                  <a:pt x="372" y="17290"/>
                </a:lnTo>
                <a:lnTo>
                  <a:pt x="699" y="17901"/>
                </a:lnTo>
                <a:lnTo>
                  <a:pt x="1311" y="18731"/>
                </a:lnTo>
                <a:lnTo>
                  <a:pt x="2402" y="19582"/>
                </a:lnTo>
                <a:lnTo>
                  <a:pt x="3690" y="20237"/>
                </a:lnTo>
                <a:lnTo>
                  <a:pt x="5109" y="20696"/>
                </a:lnTo>
                <a:lnTo>
                  <a:pt x="7336" y="21111"/>
                </a:lnTo>
                <a:lnTo>
                  <a:pt x="8755" y="21242"/>
                </a:lnTo>
                <a:lnTo>
                  <a:pt x="10916" y="21394"/>
                </a:lnTo>
                <a:lnTo>
                  <a:pt x="15653" y="21460"/>
                </a:lnTo>
                <a:lnTo>
                  <a:pt x="22988" y="21176"/>
                </a:lnTo>
                <a:lnTo>
                  <a:pt x="27354" y="20980"/>
                </a:lnTo>
                <a:lnTo>
                  <a:pt x="28991" y="21001"/>
                </a:lnTo>
                <a:lnTo>
                  <a:pt x="31960" y="21067"/>
                </a:lnTo>
                <a:lnTo>
                  <a:pt x="34012" y="21001"/>
                </a:lnTo>
                <a:lnTo>
                  <a:pt x="36043" y="20761"/>
                </a:lnTo>
                <a:lnTo>
                  <a:pt x="37440" y="20390"/>
                </a:lnTo>
                <a:lnTo>
                  <a:pt x="38291" y="20041"/>
                </a:lnTo>
                <a:lnTo>
                  <a:pt x="39077" y="19582"/>
                </a:lnTo>
                <a:lnTo>
                  <a:pt x="39754" y="19037"/>
                </a:lnTo>
                <a:lnTo>
                  <a:pt x="40321" y="18360"/>
                </a:lnTo>
                <a:lnTo>
                  <a:pt x="40780" y="17574"/>
                </a:lnTo>
                <a:lnTo>
                  <a:pt x="40933" y="17116"/>
                </a:lnTo>
                <a:lnTo>
                  <a:pt x="41086" y="16592"/>
                </a:lnTo>
                <a:lnTo>
                  <a:pt x="41216" y="15631"/>
                </a:lnTo>
                <a:lnTo>
                  <a:pt x="41129" y="14780"/>
                </a:lnTo>
                <a:lnTo>
                  <a:pt x="40867" y="14037"/>
                </a:lnTo>
                <a:lnTo>
                  <a:pt x="40452" y="13404"/>
                </a:lnTo>
                <a:lnTo>
                  <a:pt x="39885" y="12859"/>
                </a:lnTo>
                <a:lnTo>
                  <a:pt x="39208" y="12400"/>
                </a:lnTo>
                <a:lnTo>
                  <a:pt x="38444" y="12051"/>
                </a:lnTo>
                <a:lnTo>
                  <a:pt x="37156" y="11636"/>
                </a:lnTo>
                <a:lnTo>
                  <a:pt x="35300" y="11352"/>
                </a:lnTo>
                <a:lnTo>
                  <a:pt x="33467" y="11352"/>
                </a:lnTo>
                <a:lnTo>
                  <a:pt x="31786" y="11549"/>
                </a:lnTo>
                <a:lnTo>
                  <a:pt x="31087" y="11745"/>
                </a:lnTo>
                <a:lnTo>
                  <a:pt x="31415" y="10370"/>
                </a:lnTo>
                <a:lnTo>
                  <a:pt x="31982" y="7903"/>
                </a:lnTo>
                <a:lnTo>
                  <a:pt x="32244" y="6179"/>
                </a:lnTo>
                <a:lnTo>
                  <a:pt x="32310" y="4519"/>
                </a:lnTo>
                <a:lnTo>
                  <a:pt x="32135" y="3362"/>
                </a:lnTo>
                <a:lnTo>
                  <a:pt x="31939" y="2642"/>
                </a:lnTo>
                <a:lnTo>
                  <a:pt x="31611" y="1965"/>
                </a:lnTo>
                <a:lnTo>
                  <a:pt x="31153" y="1398"/>
                </a:lnTo>
                <a:lnTo>
                  <a:pt x="30585" y="896"/>
                </a:lnTo>
                <a:lnTo>
                  <a:pt x="29887" y="481"/>
                </a:lnTo>
                <a:lnTo>
                  <a:pt x="29450" y="328"/>
                </a:lnTo>
                <a:lnTo>
                  <a:pt x="29035" y="197"/>
                </a:lnTo>
                <a:lnTo>
                  <a:pt x="28227" y="22"/>
                </a:lnTo>
                <a:lnTo>
                  <a:pt x="2746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15"/>
          <p:cNvSpPr/>
          <p:nvPr/>
        </p:nvSpPr>
        <p:spPr>
          <a:xfrm>
            <a:off x="10608516" y="881599"/>
            <a:ext cx="2383579" cy="1241175"/>
          </a:xfrm>
          <a:custGeom>
            <a:avLst/>
            <a:gdLst/>
            <a:ahLst/>
            <a:cxnLst/>
            <a:rect l="l" t="t" r="r" b="b"/>
            <a:pathLst>
              <a:path w="41217" h="21460" extrusionOk="0">
                <a:moveTo>
                  <a:pt x="27463" y="1"/>
                </a:moveTo>
                <a:lnTo>
                  <a:pt x="26721" y="66"/>
                </a:lnTo>
                <a:lnTo>
                  <a:pt x="25673" y="350"/>
                </a:lnTo>
                <a:lnTo>
                  <a:pt x="24429" y="1048"/>
                </a:lnTo>
                <a:lnTo>
                  <a:pt x="23337" y="2031"/>
                </a:lnTo>
                <a:lnTo>
                  <a:pt x="22421" y="3253"/>
                </a:lnTo>
                <a:lnTo>
                  <a:pt x="21700" y="4585"/>
                </a:lnTo>
                <a:lnTo>
                  <a:pt x="21198" y="6004"/>
                </a:lnTo>
                <a:lnTo>
                  <a:pt x="21023" y="6724"/>
                </a:lnTo>
                <a:lnTo>
                  <a:pt x="19910" y="5480"/>
                </a:lnTo>
                <a:lnTo>
                  <a:pt x="18338" y="3755"/>
                </a:lnTo>
                <a:lnTo>
                  <a:pt x="17290" y="2795"/>
                </a:lnTo>
                <a:lnTo>
                  <a:pt x="16177" y="2053"/>
                </a:lnTo>
                <a:lnTo>
                  <a:pt x="14955" y="1594"/>
                </a:lnTo>
                <a:lnTo>
                  <a:pt x="13929" y="1507"/>
                </a:lnTo>
                <a:lnTo>
                  <a:pt x="13186" y="1572"/>
                </a:lnTo>
                <a:lnTo>
                  <a:pt x="11986" y="1856"/>
                </a:lnTo>
                <a:lnTo>
                  <a:pt x="11091" y="2249"/>
                </a:lnTo>
                <a:lnTo>
                  <a:pt x="10305" y="2620"/>
                </a:lnTo>
                <a:lnTo>
                  <a:pt x="9017" y="3515"/>
                </a:lnTo>
                <a:lnTo>
                  <a:pt x="8056" y="4563"/>
                </a:lnTo>
                <a:lnTo>
                  <a:pt x="7379" y="5764"/>
                </a:lnTo>
                <a:lnTo>
                  <a:pt x="6986" y="7074"/>
                </a:lnTo>
                <a:lnTo>
                  <a:pt x="6855" y="8471"/>
                </a:lnTo>
                <a:lnTo>
                  <a:pt x="6965" y="9955"/>
                </a:lnTo>
                <a:lnTo>
                  <a:pt x="7270" y="11461"/>
                </a:lnTo>
                <a:lnTo>
                  <a:pt x="7510" y="12226"/>
                </a:lnTo>
                <a:lnTo>
                  <a:pt x="6899" y="12029"/>
                </a:lnTo>
                <a:lnTo>
                  <a:pt x="5611" y="11745"/>
                </a:lnTo>
                <a:lnTo>
                  <a:pt x="4323" y="11658"/>
                </a:lnTo>
                <a:lnTo>
                  <a:pt x="3079" y="11745"/>
                </a:lnTo>
                <a:lnTo>
                  <a:pt x="1965" y="12073"/>
                </a:lnTo>
                <a:lnTo>
                  <a:pt x="1049" y="12640"/>
                </a:lnTo>
                <a:lnTo>
                  <a:pt x="525" y="13273"/>
                </a:lnTo>
                <a:lnTo>
                  <a:pt x="263" y="13776"/>
                </a:lnTo>
                <a:lnTo>
                  <a:pt x="88" y="14365"/>
                </a:lnTo>
                <a:lnTo>
                  <a:pt x="1" y="15020"/>
                </a:lnTo>
                <a:lnTo>
                  <a:pt x="23" y="15391"/>
                </a:lnTo>
                <a:lnTo>
                  <a:pt x="23" y="15806"/>
                </a:lnTo>
                <a:lnTo>
                  <a:pt x="154" y="16592"/>
                </a:lnTo>
                <a:lnTo>
                  <a:pt x="372" y="17290"/>
                </a:lnTo>
                <a:lnTo>
                  <a:pt x="699" y="17901"/>
                </a:lnTo>
                <a:lnTo>
                  <a:pt x="1311" y="18731"/>
                </a:lnTo>
                <a:lnTo>
                  <a:pt x="2402" y="19582"/>
                </a:lnTo>
                <a:lnTo>
                  <a:pt x="3690" y="20237"/>
                </a:lnTo>
                <a:lnTo>
                  <a:pt x="5109" y="20696"/>
                </a:lnTo>
                <a:lnTo>
                  <a:pt x="7336" y="21111"/>
                </a:lnTo>
                <a:lnTo>
                  <a:pt x="8755" y="21242"/>
                </a:lnTo>
                <a:lnTo>
                  <a:pt x="10916" y="21394"/>
                </a:lnTo>
                <a:lnTo>
                  <a:pt x="15653" y="21460"/>
                </a:lnTo>
                <a:lnTo>
                  <a:pt x="22988" y="21176"/>
                </a:lnTo>
                <a:lnTo>
                  <a:pt x="27354" y="20980"/>
                </a:lnTo>
                <a:lnTo>
                  <a:pt x="28991" y="21001"/>
                </a:lnTo>
                <a:lnTo>
                  <a:pt x="31960" y="21067"/>
                </a:lnTo>
                <a:lnTo>
                  <a:pt x="34012" y="21001"/>
                </a:lnTo>
                <a:lnTo>
                  <a:pt x="36043" y="20761"/>
                </a:lnTo>
                <a:lnTo>
                  <a:pt x="37440" y="20390"/>
                </a:lnTo>
                <a:lnTo>
                  <a:pt x="38291" y="20041"/>
                </a:lnTo>
                <a:lnTo>
                  <a:pt x="39077" y="19582"/>
                </a:lnTo>
                <a:lnTo>
                  <a:pt x="39754" y="19037"/>
                </a:lnTo>
                <a:lnTo>
                  <a:pt x="40321" y="18360"/>
                </a:lnTo>
                <a:lnTo>
                  <a:pt x="40780" y="17574"/>
                </a:lnTo>
                <a:lnTo>
                  <a:pt x="40933" y="17116"/>
                </a:lnTo>
                <a:lnTo>
                  <a:pt x="41086" y="16592"/>
                </a:lnTo>
                <a:lnTo>
                  <a:pt x="41216" y="15631"/>
                </a:lnTo>
                <a:lnTo>
                  <a:pt x="41129" y="14780"/>
                </a:lnTo>
                <a:lnTo>
                  <a:pt x="40867" y="14037"/>
                </a:lnTo>
                <a:lnTo>
                  <a:pt x="40452" y="13404"/>
                </a:lnTo>
                <a:lnTo>
                  <a:pt x="39885" y="12859"/>
                </a:lnTo>
                <a:lnTo>
                  <a:pt x="39208" y="12400"/>
                </a:lnTo>
                <a:lnTo>
                  <a:pt x="38444" y="12051"/>
                </a:lnTo>
                <a:lnTo>
                  <a:pt x="37156" y="11636"/>
                </a:lnTo>
                <a:lnTo>
                  <a:pt x="35300" y="11352"/>
                </a:lnTo>
                <a:lnTo>
                  <a:pt x="33467" y="11352"/>
                </a:lnTo>
                <a:lnTo>
                  <a:pt x="31786" y="11549"/>
                </a:lnTo>
                <a:lnTo>
                  <a:pt x="31087" y="11745"/>
                </a:lnTo>
                <a:lnTo>
                  <a:pt x="31415" y="10370"/>
                </a:lnTo>
                <a:lnTo>
                  <a:pt x="31982" y="7903"/>
                </a:lnTo>
                <a:lnTo>
                  <a:pt x="32244" y="6179"/>
                </a:lnTo>
                <a:lnTo>
                  <a:pt x="32310" y="4519"/>
                </a:lnTo>
                <a:lnTo>
                  <a:pt x="32135" y="3362"/>
                </a:lnTo>
                <a:lnTo>
                  <a:pt x="31939" y="2642"/>
                </a:lnTo>
                <a:lnTo>
                  <a:pt x="31611" y="1965"/>
                </a:lnTo>
                <a:lnTo>
                  <a:pt x="31153" y="1398"/>
                </a:lnTo>
                <a:lnTo>
                  <a:pt x="30585" y="896"/>
                </a:lnTo>
                <a:lnTo>
                  <a:pt x="29887" y="481"/>
                </a:lnTo>
                <a:lnTo>
                  <a:pt x="29450" y="328"/>
                </a:lnTo>
                <a:lnTo>
                  <a:pt x="29035" y="197"/>
                </a:lnTo>
                <a:lnTo>
                  <a:pt x="28227" y="22"/>
                </a:lnTo>
                <a:lnTo>
                  <a:pt x="2746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 name="Rectangle 6"/>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59544384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6"/>
        <p:cNvGrpSpPr/>
        <p:nvPr/>
      </p:nvGrpSpPr>
      <p:grpSpPr>
        <a:xfrm>
          <a:off x="0" y="0"/>
          <a:ext cx="0" cy="0"/>
          <a:chOff x="0" y="0"/>
          <a:chExt cx="0" cy="0"/>
        </a:xfrm>
      </p:grpSpPr>
      <p:sp>
        <p:nvSpPr>
          <p:cNvPr id="127" name="Google Shape;127;p16"/>
          <p:cNvSpPr txBox="1">
            <a:spLocks noGrp="1"/>
          </p:cNvSpPr>
          <p:nvPr>
            <p:ph type="title"/>
          </p:nvPr>
        </p:nvSpPr>
        <p:spPr>
          <a:xfrm>
            <a:off x="960133" y="720000"/>
            <a:ext cx="5308400" cy="14856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8" name="Google Shape;128;p16"/>
          <p:cNvSpPr txBox="1">
            <a:spLocks noGrp="1"/>
          </p:cNvSpPr>
          <p:nvPr>
            <p:ph type="subTitle" idx="1"/>
          </p:nvPr>
        </p:nvSpPr>
        <p:spPr>
          <a:xfrm>
            <a:off x="960133" y="2640000"/>
            <a:ext cx="5308400" cy="34992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1"/>
              </a:buClr>
              <a:buSzPts val="1800"/>
              <a:buChar char="●"/>
              <a:defRPr sz="1867">
                <a:solidFill>
                  <a:srgbClr val="383838"/>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29" name="Google Shape;129;p16"/>
          <p:cNvSpPr/>
          <p:nvPr/>
        </p:nvSpPr>
        <p:spPr>
          <a:xfrm rot="781981">
            <a:off x="-1506491" y="5902017"/>
            <a:ext cx="4932960" cy="2860384"/>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16"/>
          <p:cNvSpPr/>
          <p:nvPr/>
        </p:nvSpPr>
        <p:spPr>
          <a:xfrm rot="-189958">
            <a:off x="4529654" y="6153589"/>
            <a:ext cx="5858361" cy="2860329"/>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16"/>
          <p:cNvSpPr/>
          <p:nvPr/>
        </p:nvSpPr>
        <p:spPr>
          <a:xfrm>
            <a:off x="465733" y="6023067"/>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6"/>
          <p:cNvSpPr/>
          <p:nvPr/>
        </p:nvSpPr>
        <p:spPr>
          <a:xfrm>
            <a:off x="6330401" y="6317380"/>
            <a:ext cx="458419" cy="394885"/>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6"/>
          <p:cNvSpPr/>
          <p:nvPr/>
        </p:nvSpPr>
        <p:spPr>
          <a:xfrm>
            <a:off x="8914333" y="6394383"/>
            <a:ext cx="458432" cy="394917"/>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16"/>
          <p:cNvSpPr/>
          <p:nvPr/>
        </p:nvSpPr>
        <p:spPr>
          <a:xfrm>
            <a:off x="1664400" y="6232462"/>
            <a:ext cx="646435" cy="556804"/>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 name="Rectangle 9"/>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328585293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5"/>
        <p:cNvGrpSpPr/>
        <p:nvPr/>
      </p:nvGrpSpPr>
      <p:grpSpPr>
        <a:xfrm>
          <a:off x="0" y="0"/>
          <a:ext cx="0" cy="0"/>
          <a:chOff x="0" y="0"/>
          <a:chExt cx="0" cy="0"/>
        </a:xfrm>
      </p:grpSpPr>
      <p:sp>
        <p:nvSpPr>
          <p:cNvPr id="136" name="Google Shape;136;p17"/>
          <p:cNvSpPr txBox="1">
            <a:spLocks noGrp="1"/>
          </p:cNvSpPr>
          <p:nvPr>
            <p:ph type="title"/>
          </p:nvPr>
        </p:nvSpPr>
        <p:spPr>
          <a:xfrm>
            <a:off x="960000" y="2640000"/>
            <a:ext cx="5136000" cy="7636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7" name="Google Shape;137;p17"/>
          <p:cNvSpPr txBox="1">
            <a:spLocks noGrp="1"/>
          </p:cNvSpPr>
          <p:nvPr>
            <p:ph type="subTitle" idx="1"/>
          </p:nvPr>
        </p:nvSpPr>
        <p:spPr>
          <a:xfrm>
            <a:off x="960000" y="3403600"/>
            <a:ext cx="5136000" cy="18324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18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 name="Rectangle 3"/>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316268527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38"/>
        <p:cNvGrpSpPr/>
        <p:nvPr/>
      </p:nvGrpSpPr>
      <p:grpSpPr>
        <a:xfrm>
          <a:off x="0" y="0"/>
          <a:ext cx="0" cy="0"/>
          <a:chOff x="0" y="0"/>
          <a:chExt cx="0" cy="0"/>
        </a:xfrm>
      </p:grpSpPr>
      <p:sp>
        <p:nvSpPr>
          <p:cNvPr id="139" name="Google Shape;139;p18"/>
          <p:cNvSpPr txBox="1">
            <a:spLocks noGrp="1"/>
          </p:cNvSpPr>
          <p:nvPr>
            <p:ph type="title"/>
          </p:nvPr>
        </p:nvSpPr>
        <p:spPr>
          <a:xfrm>
            <a:off x="6096000" y="2640000"/>
            <a:ext cx="51360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0" name="Google Shape;140;p18"/>
          <p:cNvSpPr txBox="1">
            <a:spLocks noGrp="1"/>
          </p:cNvSpPr>
          <p:nvPr>
            <p:ph type="subTitle" idx="1"/>
          </p:nvPr>
        </p:nvSpPr>
        <p:spPr>
          <a:xfrm>
            <a:off x="6096000" y="3403600"/>
            <a:ext cx="5136000" cy="1832400"/>
          </a:xfrm>
          <a:prstGeom prst="rect">
            <a:avLst/>
          </a:prstGeom>
        </p:spPr>
        <p:txBody>
          <a:bodyPr spcFirstLastPara="1" wrap="square" lIns="91425" tIns="91425" rIns="91425" bIns="91425" anchor="t" anchorCtr="0">
            <a:normAutofit/>
          </a:bodyPr>
          <a:lstStyle>
            <a:lvl1pPr lvl="0" rtl="0">
              <a:spcBef>
                <a:spcPts val="0"/>
              </a:spcBef>
              <a:spcAft>
                <a:spcPts val="0"/>
              </a:spcAft>
              <a:buSzPts val="18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 name="Rectangle 3"/>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75638773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1"/>
        <p:cNvGrpSpPr/>
        <p:nvPr/>
      </p:nvGrpSpPr>
      <p:grpSpPr>
        <a:xfrm>
          <a:off x="0" y="0"/>
          <a:ext cx="0" cy="0"/>
          <a:chOff x="0" y="0"/>
          <a:chExt cx="0" cy="0"/>
        </a:xfrm>
      </p:grpSpPr>
      <p:sp>
        <p:nvSpPr>
          <p:cNvPr id="142" name="Google Shape;142;p19"/>
          <p:cNvSpPr/>
          <p:nvPr/>
        </p:nvSpPr>
        <p:spPr>
          <a:xfrm>
            <a:off x="3174461" y="5557834"/>
            <a:ext cx="6443128" cy="4230303"/>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19"/>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44" name="Google Shape;144;p19"/>
          <p:cNvSpPr txBox="1">
            <a:spLocks noGrp="1"/>
          </p:cNvSpPr>
          <p:nvPr>
            <p:ph type="title" idx="2"/>
          </p:nvPr>
        </p:nvSpPr>
        <p:spPr>
          <a:xfrm>
            <a:off x="1114133" y="3996967"/>
            <a:ext cx="2862000" cy="63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45" name="Google Shape;145;p19"/>
          <p:cNvSpPr txBox="1">
            <a:spLocks noGrp="1"/>
          </p:cNvSpPr>
          <p:nvPr>
            <p:ph type="subTitle" idx="1"/>
          </p:nvPr>
        </p:nvSpPr>
        <p:spPr>
          <a:xfrm>
            <a:off x="1114133" y="4526167"/>
            <a:ext cx="2862000" cy="105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6" name="Google Shape;146;p19"/>
          <p:cNvSpPr txBox="1">
            <a:spLocks noGrp="1"/>
          </p:cNvSpPr>
          <p:nvPr>
            <p:ph type="title" idx="3"/>
          </p:nvPr>
        </p:nvSpPr>
        <p:spPr>
          <a:xfrm>
            <a:off x="4665000" y="2068167"/>
            <a:ext cx="2862000" cy="63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47" name="Google Shape;147;p19"/>
          <p:cNvSpPr txBox="1">
            <a:spLocks noGrp="1"/>
          </p:cNvSpPr>
          <p:nvPr>
            <p:ph type="subTitle" idx="4"/>
          </p:nvPr>
        </p:nvSpPr>
        <p:spPr>
          <a:xfrm>
            <a:off x="4665000" y="2597367"/>
            <a:ext cx="2862000" cy="105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8" name="Google Shape;148;p19"/>
          <p:cNvSpPr txBox="1">
            <a:spLocks noGrp="1"/>
          </p:cNvSpPr>
          <p:nvPr>
            <p:ph type="title" idx="5"/>
          </p:nvPr>
        </p:nvSpPr>
        <p:spPr>
          <a:xfrm>
            <a:off x="8215867" y="3996967"/>
            <a:ext cx="2862000" cy="63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49" name="Google Shape;149;p19"/>
          <p:cNvSpPr txBox="1">
            <a:spLocks noGrp="1"/>
          </p:cNvSpPr>
          <p:nvPr>
            <p:ph type="subTitle" idx="6"/>
          </p:nvPr>
        </p:nvSpPr>
        <p:spPr>
          <a:xfrm>
            <a:off x="8215867" y="4526167"/>
            <a:ext cx="2862000" cy="105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 name="Rectangle 9"/>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292657932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50"/>
        <p:cNvGrpSpPr/>
        <p:nvPr/>
      </p:nvGrpSpPr>
      <p:grpSpPr>
        <a:xfrm>
          <a:off x="0" y="0"/>
          <a:ext cx="0" cy="0"/>
          <a:chOff x="0" y="0"/>
          <a:chExt cx="0" cy="0"/>
        </a:xfrm>
      </p:grpSpPr>
      <p:sp>
        <p:nvSpPr>
          <p:cNvPr id="151" name="Google Shape;151;p20"/>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52" name="Google Shape;152;p20"/>
          <p:cNvSpPr txBox="1">
            <a:spLocks noGrp="1"/>
          </p:cNvSpPr>
          <p:nvPr>
            <p:ph type="title" idx="2"/>
          </p:nvPr>
        </p:nvSpPr>
        <p:spPr>
          <a:xfrm>
            <a:off x="1114133" y="4140200"/>
            <a:ext cx="2862000" cy="63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53" name="Google Shape;153;p20"/>
          <p:cNvSpPr txBox="1">
            <a:spLocks noGrp="1"/>
          </p:cNvSpPr>
          <p:nvPr>
            <p:ph type="subTitle" idx="1"/>
          </p:nvPr>
        </p:nvSpPr>
        <p:spPr>
          <a:xfrm>
            <a:off x="1114133" y="4669400"/>
            <a:ext cx="2862000" cy="105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4" name="Google Shape;154;p20"/>
          <p:cNvSpPr txBox="1">
            <a:spLocks noGrp="1"/>
          </p:cNvSpPr>
          <p:nvPr>
            <p:ph type="title" idx="3"/>
          </p:nvPr>
        </p:nvSpPr>
        <p:spPr>
          <a:xfrm>
            <a:off x="4665000" y="4140200"/>
            <a:ext cx="2862000" cy="63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55" name="Google Shape;155;p20"/>
          <p:cNvSpPr txBox="1">
            <a:spLocks noGrp="1"/>
          </p:cNvSpPr>
          <p:nvPr>
            <p:ph type="subTitle" idx="4"/>
          </p:nvPr>
        </p:nvSpPr>
        <p:spPr>
          <a:xfrm>
            <a:off x="4665000" y="4669400"/>
            <a:ext cx="2862000" cy="105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6" name="Google Shape;156;p20"/>
          <p:cNvSpPr txBox="1">
            <a:spLocks noGrp="1"/>
          </p:cNvSpPr>
          <p:nvPr>
            <p:ph type="title" idx="5"/>
          </p:nvPr>
        </p:nvSpPr>
        <p:spPr>
          <a:xfrm>
            <a:off x="8215867" y="4140200"/>
            <a:ext cx="2862000" cy="63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57" name="Google Shape;157;p20"/>
          <p:cNvSpPr txBox="1">
            <a:spLocks noGrp="1"/>
          </p:cNvSpPr>
          <p:nvPr>
            <p:ph type="subTitle" idx="6"/>
          </p:nvPr>
        </p:nvSpPr>
        <p:spPr>
          <a:xfrm>
            <a:off x="8215867" y="4669400"/>
            <a:ext cx="2862000" cy="105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8" name="Google Shape;158;p20"/>
          <p:cNvSpPr/>
          <p:nvPr/>
        </p:nvSpPr>
        <p:spPr>
          <a:xfrm rot="511184">
            <a:off x="-1086802" y="5974895"/>
            <a:ext cx="8152020" cy="3768311"/>
          </a:xfrm>
          <a:custGeom>
            <a:avLst/>
            <a:gdLst/>
            <a:ahLst/>
            <a:cxnLst/>
            <a:rect l="l" t="t" r="r" b="b"/>
            <a:pathLst>
              <a:path w="80766" h="82682" extrusionOk="0">
                <a:moveTo>
                  <a:pt x="48496" y="1"/>
                </a:moveTo>
                <a:lnTo>
                  <a:pt x="46367" y="115"/>
                </a:lnTo>
                <a:lnTo>
                  <a:pt x="44239" y="345"/>
                </a:lnTo>
                <a:lnTo>
                  <a:pt x="42078" y="688"/>
                </a:lnTo>
                <a:lnTo>
                  <a:pt x="39933" y="1131"/>
                </a:lnTo>
                <a:lnTo>
                  <a:pt x="37772" y="1671"/>
                </a:lnTo>
                <a:lnTo>
                  <a:pt x="35611" y="2326"/>
                </a:lnTo>
                <a:lnTo>
                  <a:pt x="33466" y="3062"/>
                </a:lnTo>
                <a:lnTo>
                  <a:pt x="31321" y="3897"/>
                </a:lnTo>
                <a:lnTo>
                  <a:pt x="29209" y="4814"/>
                </a:lnTo>
                <a:lnTo>
                  <a:pt x="27130" y="5829"/>
                </a:lnTo>
                <a:lnTo>
                  <a:pt x="25083" y="6926"/>
                </a:lnTo>
                <a:lnTo>
                  <a:pt x="23069" y="8105"/>
                </a:lnTo>
                <a:lnTo>
                  <a:pt x="21088" y="9349"/>
                </a:lnTo>
                <a:lnTo>
                  <a:pt x="19173" y="10676"/>
                </a:lnTo>
                <a:lnTo>
                  <a:pt x="17323" y="12067"/>
                </a:lnTo>
                <a:lnTo>
                  <a:pt x="15522" y="13524"/>
                </a:lnTo>
                <a:lnTo>
                  <a:pt x="13786" y="15047"/>
                </a:lnTo>
                <a:lnTo>
                  <a:pt x="12133" y="16635"/>
                </a:lnTo>
                <a:lnTo>
                  <a:pt x="10545" y="18272"/>
                </a:lnTo>
                <a:lnTo>
                  <a:pt x="9055" y="19975"/>
                </a:lnTo>
                <a:lnTo>
                  <a:pt x="7663" y="21727"/>
                </a:lnTo>
                <a:lnTo>
                  <a:pt x="6370" y="23512"/>
                </a:lnTo>
                <a:lnTo>
                  <a:pt x="5158" y="25345"/>
                </a:lnTo>
                <a:lnTo>
                  <a:pt x="4078" y="27228"/>
                </a:lnTo>
                <a:lnTo>
                  <a:pt x="3112" y="29144"/>
                </a:lnTo>
                <a:lnTo>
                  <a:pt x="2260" y="31108"/>
                </a:lnTo>
                <a:lnTo>
                  <a:pt x="1523" y="33089"/>
                </a:lnTo>
                <a:lnTo>
                  <a:pt x="934" y="35087"/>
                </a:lnTo>
                <a:lnTo>
                  <a:pt x="492" y="37133"/>
                </a:lnTo>
                <a:lnTo>
                  <a:pt x="181" y="39180"/>
                </a:lnTo>
                <a:lnTo>
                  <a:pt x="17" y="41259"/>
                </a:lnTo>
                <a:lnTo>
                  <a:pt x="1" y="42307"/>
                </a:lnTo>
                <a:lnTo>
                  <a:pt x="17" y="43355"/>
                </a:lnTo>
                <a:lnTo>
                  <a:pt x="165" y="45418"/>
                </a:lnTo>
                <a:lnTo>
                  <a:pt x="427" y="47448"/>
                </a:lnTo>
                <a:lnTo>
                  <a:pt x="836" y="49462"/>
                </a:lnTo>
                <a:lnTo>
                  <a:pt x="1376" y="51426"/>
                </a:lnTo>
                <a:lnTo>
                  <a:pt x="2015" y="53358"/>
                </a:lnTo>
                <a:lnTo>
                  <a:pt x="2784" y="55258"/>
                </a:lnTo>
                <a:lnTo>
                  <a:pt x="3668" y="57108"/>
                </a:lnTo>
                <a:lnTo>
                  <a:pt x="4651" y="58925"/>
                </a:lnTo>
                <a:lnTo>
                  <a:pt x="5731" y="60693"/>
                </a:lnTo>
                <a:lnTo>
                  <a:pt x="6910" y="62412"/>
                </a:lnTo>
                <a:lnTo>
                  <a:pt x="8187" y="64066"/>
                </a:lnTo>
                <a:lnTo>
                  <a:pt x="9546" y="65687"/>
                </a:lnTo>
                <a:lnTo>
                  <a:pt x="10987" y="67242"/>
                </a:lnTo>
                <a:lnTo>
                  <a:pt x="12509" y="68732"/>
                </a:lnTo>
                <a:lnTo>
                  <a:pt x="14097" y="70173"/>
                </a:lnTo>
                <a:lnTo>
                  <a:pt x="15767" y="71532"/>
                </a:lnTo>
                <a:lnTo>
                  <a:pt x="17486" y="72842"/>
                </a:lnTo>
                <a:lnTo>
                  <a:pt x="19271" y="74069"/>
                </a:lnTo>
                <a:lnTo>
                  <a:pt x="21105" y="75232"/>
                </a:lnTo>
                <a:lnTo>
                  <a:pt x="22988" y="76329"/>
                </a:lnTo>
                <a:lnTo>
                  <a:pt x="24919" y="77344"/>
                </a:lnTo>
                <a:lnTo>
                  <a:pt x="26884" y="78277"/>
                </a:lnTo>
                <a:lnTo>
                  <a:pt x="28882" y="79129"/>
                </a:lnTo>
                <a:lnTo>
                  <a:pt x="30912" y="79882"/>
                </a:lnTo>
                <a:lnTo>
                  <a:pt x="32958" y="80569"/>
                </a:lnTo>
                <a:lnTo>
                  <a:pt x="35038" y="81159"/>
                </a:lnTo>
                <a:lnTo>
                  <a:pt x="37117" y="81650"/>
                </a:lnTo>
                <a:lnTo>
                  <a:pt x="39229" y="82059"/>
                </a:lnTo>
                <a:lnTo>
                  <a:pt x="41325" y="82370"/>
                </a:lnTo>
                <a:lnTo>
                  <a:pt x="43437" y="82567"/>
                </a:lnTo>
                <a:lnTo>
                  <a:pt x="45532" y="82681"/>
                </a:lnTo>
                <a:lnTo>
                  <a:pt x="47612" y="82681"/>
                </a:lnTo>
                <a:lnTo>
                  <a:pt x="49642" y="82567"/>
                </a:lnTo>
                <a:lnTo>
                  <a:pt x="51606" y="82370"/>
                </a:lnTo>
                <a:lnTo>
                  <a:pt x="53522" y="82059"/>
                </a:lnTo>
                <a:lnTo>
                  <a:pt x="55372" y="81650"/>
                </a:lnTo>
                <a:lnTo>
                  <a:pt x="57140" y="81159"/>
                </a:lnTo>
                <a:lnTo>
                  <a:pt x="58859" y="80569"/>
                </a:lnTo>
                <a:lnTo>
                  <a:pt x="60529" y="79882"/>
                </a:lnTo>
                <a:lnTo>
                  <a:pt x="62117" y="79129"/>
                </a:lnTo>
                <a:lnTo>
                  <a:pt x="63640" y="78277"/>
                </a:lnTo>
                <a:lnTo>
                  <a:pt x="65114" y="77344"/>
                </a:lnTo>
                <a:lnTo>
                  <a:pt x="66522" y="76329"/>
                </a:lnTo>
                <a:lnTo>
                  <a:pt x="67864" y="75232"/>
                </a:lnTo>
                <a:lnTo>
                  <a:pt x="69125" y="74069"/>
                </a:lnTo>
                <a:lnTo>
                  <a:pt x="70336" y="72842"/>
                </a:lnTo>
                <a:lnTo>
                  <a:pt x="71482" y="71532"/>
                </a:lnTo>
                <a:lnTo>
                  <a:pt x="72563" y="70173"/>
                </a:lnTo>
                <a:lnTo>
                  <a:pt x="73578" y="68732"/>
                </a:lnTo>
                <a:lnTo>
                  <a:pt x="74528" y="67242"/>
                </a:lnTo>
                <a:lnTo>
                  <a:pt x="75412" y="65687"/>
                </a:lnTo>
                <a:lnTo>
                  <a:pt x="76230" y="64066"/>
                </a:lnTo>
                <a:lnTo>
                  <a:pt x="76983" y="62412"/>
                </a:lnTo>
                <a:lnTo>
                  <a:pt x="77655" y="60693"/>
                </a:lnTo>
                <a:lnTo>
                  <a:pt x="78277" y="58925"/>
                </a:lnTo>
                <a:lnTo>
                  <a:pt x="79079" y="56191"/>
                </a:lnTo>
                <a:lnTo>
                  <a:pt x="79914" y="52409"/>
                </a:lnTo>
                <a:lnTo>
                  <a:pt x="80454" y="48463"/>
                </a:lnTo>
                <a:lnTo>
                  <a:pt x="80733" y="44386"/>
                </a:lnTo>
                <a:lnTo>
                  <a:pt x="80765" y="42307"/>
                </a:lnTo>
                <a:lnTo>
                  <a:pt x="80749" y="40228"/>
                </a:lnTo>
                <a:lnTo>
                  <a:pt x="80536" y="36102"/>
                </a:lnTo>
                <a:lnTo>
                  <a:pt x="80094" y="32091"/>
                </a:lnTo>
                <a:lnTo>
                  <a:pt x="79439" y="28178"/>
                </a:lnTo>
                <a:lnTo>
                  <a:pt x="78555" y="24428"/>
                </a:lnTo>
                <a:lnTo>
                  <a:pt x="77426" y="20826"/>
                </a:lnTo>
                <a:lnTo>
                  <a:pt x="76410" y="18272"/>
                </a:lnTo>
                <a:lnTo>
                  <a:pt x="75657" y="16635"/>
                </a:lnTo>
                <a:lnTo>
                  <a:pt x="74855" y="15047"/>
                </a:lnTo>
                <a:lnTo>
                  <a:pt x="73971" y="13524"/>
                </a:lnTo>
                <a:lnTo>
                  <a:pt x="73038" y="12067"/>
                </a:lnTo>
                <a:lnTo>
                  <a:pt x="72023" y="10676"/>
                </a:lnTo>
                <a:lnTo>
                  <a:pt x="70958" y="9349"/>
                </a:lnTo>
                <a:lnTo>
                  <a:pt x="69812" y="8105"/>
                </a:lnTo>
                <a:lnTo>
                  <a:pt x="68601" y="6926"/>
                </a:lnTo>
                <a:lnTo>
                  <a:pt x="67324" y="5829"/>
                </a:lnTo>
                <a:lnTo>
                  <a:pt x="65981" y="4814"/>
                </a:lnTo>
                <a:lnTo>
                  <a:pt x="64557" y="3897"/>
                </a:lnTo>
                <a:lnTo>
                  <a:pt x="63067" y="3062"/>
                </a:lnTo>
                <a:lnTo>
                  <a:pt x="61512" y="2326"/>
                </a:lnTo>
                <a:lnTo>
                  <a:pt x="59874" y="1671"/>
                </a:lnTo>
                <a:lnTo>
                  <a:pt x="58172" y="1131"/>
                </a:lnTo>
                <a:lnTo>
                  <a:pt x="56387" y="688"/>
                </a:lnTo>
                <a:lnTo>
                  <a:pt x="54521" y="345"/>
                </a:lnTo>
                <a:lnTo>
                  <a:pt x="52589" y="115"/>
                </a:lnTo>
                <a:lnTo>
                  <a:pt x="50575"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20"/>
          <p:cNvSpPr/>
          <p:nvPr/>
        </p:nvSpPr>
        <p:spPr>
          <a:xfrm rot="-156">
            <a:off x="7973631" y="5483127"/>
            <a:ext cx="8370405" cy="2860264"/>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20"/>
          <p:cNvSpPr/>
          <p:nvPr/>
        </p:nvSpPr>
        <p:spPr>
          <a:xfrm>
            <a:off x="550733" y="6066763"/>
            <a:ext cx="563391" cy="485308"/>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20"/>
          <p:cNvSpPr/>
          <p:nvPr/>
        </p:nvSpPr>
        <p:spPr>
          <a:xfrm>
            <a:off x="4725367" y="6111966"/>
            <a:ext cx="458432" cy="394917"/>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20"/>
          <p:cNvSpPr/>
          <p:nvPr/>
        </p:nvSpPr>
        <p:spPr>
          <a:xfrm>
            <a:off x="2968733" y="6257767"/>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20"/>
          <p:cNvSpPr/>
          <p:nvPr/>
        </p:nvSpPr>
        <p:spPr>
          <a:xfrm>
            <a:off x="9273817" y="5748967"/>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20"/>
          <p:cNvSpPr/>
          <p:nvPr/>
        </p:nvSpPr>
        <p:spPr>
          <a:xfrm>
            <a:off x="11589963" y="5597083"/>
            <a:ext cx="458432" cy="394917"/>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20"/>
          <p:cNvSpPr/>
          <p:nvPr/>
        </p:nvSpPr>
        <p:spPr>
          <a:xfrm>
            <a:off x="9996633" y="5992016"/>
            <a:ext cx="736968" cy="634809"/>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Rectangle 16"/>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92053083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166"/>
        <p:cNvGrpSpPr/>
        <p:nvPr/>
      </p:nvGrpSpPr>
      <p:grpSpPr>
        <a:xfrm>
          <a:off x="0" y="0"/>
          <a:ext cx="0" cy="0"/>
          <a:chOff x="0" y="0"/>
          <a:chExt cx="0" cy="0"/>
        </a:xfrm>
      </p:grpSpPr>
      <p:sp>
        <p:nvSpPr>
          <p:cNvPr id="167" name="Google Shape;167;p21"/>
          <p:cNvSpPr txBox="1">
            <a:spLocks noGrp="1"/>
          </p:cNvSpPr>
          <p:nvPr>
            <p:ph type="title"/>
          </p:nvPr>
        </p:nvSpPr>
        <p:spPr>
          <a:xfrm>
            <a:off x="1114133" y="4809767"/>
            <a:ext cx="2862000" cy="634800"/>
          </a:xfrm>
          <a:prstGeom prst="rect">
            <a:avLst/>
          </a:prstGeom>
          <a:noFill/>
        </p:spPr>
        <p:txBody>
          <a:bodyPr spcFirstLastPara="1" wrap="square" lIns="91425" tIns="91425" rIns="91425" bIns="91425" anchor="b" anchorCtr="0">
            <a:normAutofit/>
          </a:bodyPr>
          <a:lstStyle>
            <a:lvl1pPr lvl="0" algn="ctr"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68" name="Google Shape;168;p21"/>
          <p:cNvSpPr txBox="1">
            <a:spLocks noGrp="1"/>
          </p:cNvSpPr>
          <p:nvPr>
            <p:ph type="subTitle" idx="1"/>
          </p:nvPr>
        </p:nvSpPr>
        <p:spPr>
          <a:xfrm>
            <a:off x="1289800" y="5338967"/>
            <a:ext cx="25108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9" name="Google Shape;169;p21"/>
          <p:cNvSpPr txBox="1">
            <a:spLocks noGrp="1"/>
          </p:cNvSpPr>
          <p:nvPr>
            <p:ph type="title" idx="2"/>
          </p:nvPr>
        </p:nvSpPr>
        <p:spPr>
          <a:xfrm>
            <a:off x="4665000" y="4809767"/>
            <a:ext cx="2862000" cy="63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70" name="Google Shape;170;p21"/>
          <p:cNvSpPr txBox="1">
            <a:spLocks noGrp="1"/>
          </p:cNvSpPr>
          <p:nvPr>
            <p:ph type="subTitle" idx="3"/>
          </p:nvPr>
        </p:nvSpPr>
        <p:spPr>
          <a:xfrm>
            <a:off x="4840600" y="5338967"/>
            <a:ext cx="25108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1" name="Google Shape;171;p21"/>
          <p:cNvSpPr txBox="1">
            <a:spLocks noGrp="1"/>
          </p:cNvSpPr>
          <p:nvPr>
            <p:ph type="title" idx="4"/>
          </p:nvPr>
        </p:nvSpPr>
        <p:spPr>
          <a:xfrm>
            <a:off x="8215867" y="4809767"/>
            <a:ext cx="2862000" cy="63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72" name="Google Shape;172;p21"/>
          <p:cNvSpPr txBox="1">
            <a:spLocks noGrp="1"/>
          </p:cNvSpPr>
          <p:nvPr>
            <p:ph type="subTitle" idx="5"/>
          </p:nvPr>
        </p:nvSpPr>
        <p:spPr>
          <a:xfrm>
            <a:off x="8391467" y="5338967"/>
            <a:ext cx="25108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3" name="Google Shape;173;p21"/>
          <p:cNvSpPr txBox="1">
            <a:spLocks noGrp="1"/>
          </p:cNvSpPr>
          <p:nvPr>
            <p:ph type="title" idx="6"/>
          </p:nvPr>
        </p:nvSpPr>
        <p:spPr>
          <a:xfrm>
            <a:off x="1114133" y="2522633"/>
            <a:ext cx="2862000" cy="63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74" name="Google Shape;174;p21"/>
          <p:cNvSpPr txBox="1">
            <a:spLocks noGrp="1"/>
          </p:cNvSpPr>
          <p:nvPr>
            <p:ph type="subTitle" idx="7"/>
          </p:nvPr>
        </p:nvSpPr>
        <p:spPr>
          <a:xfrm>
            <a:off x="1289800" y="3051833"/>
            <a:ext cx="25108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5" name="Google Shape;175;p21"/>
          <p:cNvSpPr txBox="1">
            <a:spLocks noGrp="1"/>
          </p:cNvSpPr>
          <p:nvPr>
            <p:ph type="title" idx="8"/>
          </p:nvPr>
        </p:nvSpPr>
        <p:spPr>
          <a:xfrm>
            <a:off x="4665000" y="2522633"/>
            <a:ext cx="2862000" cy="63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76" name="Google Shape;176;p21"/>
          <p:cNvSpPr txBox="1">
            <a:spLocks noGrp="1"/>
          </p:cNvSpPr>
          <p:nvPr>
            <p:ph type="subTitle" idx="9"/>
          </p:nvPr>
        </p:nvSpPr>
        <p:spPr>
          <a:xfrm>
            <a:off x="4840600" y="3051833"/>
            <a:ext cx="25108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7" name="Google Shape;177;p21"/>
          <p:cNvSpPr txBox="1">
            <a:spLocks noGrp="1"/>
          </p:cNvSpPr>
          <p:nvPr>
            <p:ph type="title" idx="13"/>
          </p:nvPr>
        </p:nvSpPr>
        <p:spPr>
          <a:xfrm>
            <a:off x="8215867" y="2522633"/>
            <a:ext cx="2862000" cy="63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78" name="Google Shape;178;p21"/>
          <p:cNvSpPr txBox="1">
            <a:spLocks noGrp="1"/>
          </p:cNvSpPr>
          <p:nvPr>
            <p:ph type="subTitle" idx="14"/>
          </p:nvPr>
        </p:nvSpPr>
        <p:spPr>
          <a:xfrm>
            <a:off x="8391467" y="3051833"/>
            <a:ext cx="25108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9" name="Google Shape;179;p21"/>
          <p:cNvSpPr/>
          <p:nvPr/>
        </p:nvSpPr>
        <p:spPr>
          <a:xfrm rot="511184">
            <a:off x="-1086802" y="6279695"/>
            <a:ext cx="8152020" cy="3768311"/>
          </a:xfrm>
          <a:custGeom>
            <a:avLst/>
            <a:gdLst/>
            <a:ahLst/>
            <a:cxnLst/>
            <a:rect l="l" t="t" r="r" b="b"/>
            <a:pathLst>
              <a:path w="80766" h="82682" extrusionOk="0">
                <a:moveTo>
                  <a:pt x="48496" y="1"/>
                </a:moveTo>
                <a:lnTo>
                  <a:pt x="46367" y="115"/>
                </a:lnTo>
                <a:lnTo>
                  <a:pt x="44239" y="345"/>
                </a:lnTo>
                <a:lnTo>
                  <a:pt x="42078" y="688"/>
                </a:lnTo>
                <a:lnTo>
                  <a:pt x="39933" y="1131"/>
                </a:lnTo>
                <a:lnTo>
                  <a:pt x="37772" y="1671"/>
                </a:lnTo>
                <a:lnTo>
                  <a:pt x="35611" y="2326"/>
                </a:lnTo>
                <a:lnTo>
                  <a:pt x="33466" y="3062"/>
                </a:lnTo>
                <a:lnTo>
                  <a:pt x="31321" y="3897"/>
                </a:lnTo>
                <a:lnTo>
                  <a:pt x="29209" y="4814"/>
                </a:lnTo>
                <a:lnTo>
                  <a:pt x="27130" y="5829"/>
                </a:lnTo>
                <a:lnTo>
                  <a:pt x="25083" y="6926"/>
                </a:lnTo>
                <a:lnTo>
                  <a:pt x="23069" y="8105"/>
                </a:lnTo>
                <a:lnTo>
                  <a:pt x="21088" y="9349"/>
                </a:lnTo>
                <a:lnTo>
                  <a:pt x="19173" y="10676"/>
                </a:lnTo>
                <a:lnTo>
                  <a:pt x="17323" y="12067"/>
                </a:lnTo>
                <a:lnTo>
                  <a:pt x="15522" y="13524"/>
                </a:lnTo>
                <a:lnTo>
                  <a:pt x="13786" y="15047"/>
                </a:lnTo>
                <a:lnTo>
                  <a:pt x="12133" y="16635"/>
                </a:lnTo>
                <a:lnTo>
                  <a:pt x="10545" y="18272"/>
                </a:lnTo>
                <a:lnTo>
                  <a:pt x="9055" y="19975"/>
                </a:lnTo>
                <a:lnTo>
                  <a:pt x="7663" y="21727"/>
                </a:lnTo>
                <a:lnTo>
                  <a:pt x="6370" y="23512"/>
                </a:lnTo>
                <a:lnTo>
                  <a:pt x="5158" y="25345"/>
                </a:lnTo>
                <a:lnTo>
                  <a:pt x="4078" y="27228"/>
                </a:lnTo>
                <a:lnTo>
                  <a:pt x="3112" y="29144"/>
                </a:lnTo>
                <a:lnTo>
                  <a:pt x="2260" y="31108"/>
                </a:lnTo>
                <a:lnTo>
                  <a:pt x="1523" y="33089"/>
                </a:lnTo>
                <a:lnTo>
                  <a:pt x="934" y="35087"/>
                </a:lnTo>
                <a:lnTo>
                  <a:pt x="492" y="37133"/>
                </a:lnTo>
                <a:lnTo>
                  <a:pt x="181" y="39180"/>
                </a:lnTo>
                <a:lnTo>
                  <a:pt x="17" y="41259"/>
                </a:lnTo>
                <a:lnTo>
                  <a:pt x="1" y="42307"/>
                </a:lnTo>
                <a:lnTo>
                  <a:pt x="17" y="43355"/>
                </a:lnTo>
                <a:lnTo>
                  <a:pt x="165" y="45418"/>
                </a:lnTo>
                <a:lnTo>
                  <a:pt x="427" y="47448"/>
                </a:lnTo>
                <a:lnTo>
                  <a:pt x="836" y="49462"/>
                </a:lnTo>
                <a:lnTo>
                  <a:pt x="1376" y="51426"/>
                </a:lnTo>
                <a:lnTo>
                  <a:pt x="2015" y="53358"/>
                </a:lnTo>
                <a:lnTo>
                  <a:pt x="2784" y="55258"/>
                </a:lnTo>
                <a:lnTo>
                  <a:pt x="3668" y="57108"/>
                </a:lnTo>
                <a:lnTo>
                  <a:pt x="4651" y="58925"/>
                </a:lnTo>
                <a:lnTo>
                  <a:pt x="5731" y="60693"/>
                </a:lnTo>
                <a:lnTo>
                  <a:pt x="6910" y="62412"/>
                </a:lnTo>
                <a:lnTo>
                  <a:pt x="8187" y="64066"/>
                </a:lnTo>
                <a:lnTo>
                  <a:pt x="9546" y="65687"/>
                </a:lnTo>
                <a:lnTo>
                  <a:pt x="10987" y="67242"/>
                </a:lnTo>
                <a:lnTo>
                  <a:pt x="12509" y="68732"/>
                </a:lnTo>
                <a:lnTo>
                  <a:pt x="14097" y="70173"/>
                </a:lnTo>
                <a:lnTo>
                  <a:pt x="15767" y="71532"/>
                </a:lnTo>
                <a:lnTo>
                  <a:pt x="17486" y="72842"/>
                </a:lnTo>
                <a:lnTo>
                  <a:pt x="19271" y="74069"/>
                </a:lnTo>
                <a:lnTo>
                  <a:pt x="21105" y="75232"/>
                </a:lnTo>
                <a:lnTo>
                  <a:pt x="22988" y="76329"/>
                </a:lnTo>
                <a:lnTo>
                  <a:pt x="24919" y="77344"/>
                </a:lnTo>
                <a:lnTo>
                  <a:pt x="26884" y="78277"/>
                </a:lnTo>
                <a:lnTo>
                  <a:pt x="28882" y="79129"/>
                </a:lnTo>
                <a:lnTo>
                  <a:pt x="30912" y="79882"/>
                </a:lnTo>
                <a:lnTo>
                  <a:pt x="32958" y="80569"/>
                </a:lnTo>
                <a:lnTo>
                  <a:pt x="35038" y="81159"/>
                </a:lnTo>
                <a:lnTo>
                  <a:pt x="37117" y="81650"/>
                </a:lnTo>
                <a:lnTo>
                  <a:pt x="39229" y="82059"/>
                </a:lnTo>
                <a:lnTo>
                  <a:pt x="41325" y="82370"/>
                </a:lnTo>
                <a:lnTo>
                  <a:pt x="43437" y="82567"/>
                </a:lnTo>
                <a:lnTo>
                  <a:pt x="45532" y="82681"/>
                </a:lnTo>
                <a:lnTo>
                  <a:pt x="47612" y="82681"/>
                </a:lnTo>
                <a:lnTo>
                  <a:pt x="49642" y="82567"/>
                </a:lnTo>
                <a:lnTo>
                  <a:pt x="51606" y="82370"/>
                </a:lnTo>
                <a:lnTo>
                  <a:pt x="53522" y="82059"/>
                </a:lnTo>
                <a:lnTo>
                  <a:pt x="55372" y="81650"/>
                </a:lnTo>
                <a:lnTo>
                  <a:pt x="57140" y="81159"/>
                </a:lnTo>
                <a:lnTo>
                  <a:pt x="58859" y="80569"/>
                </a:lnTo>
                <a:lnTo>
                  <a:pt x="60529" y="79882"/>
                </a:lnTo>
                <a:lnTo>
                  <a:pt x="62117" y="79129"/>
                </a:lnTo>
                <a:lnTo>
                  <a:pt x="63640" y="78277"/>
                </a:lnTo>
                <a:lnTo>
                  <a:pt x="65114" y="77344"/>
                </a:lnTo>
                <a:lnTo>
                  <a:pt x="66522" y="76329"/>
                </a:lnTo>
                <a:lnTo>
                  <a:pt x="67864" y="75232"/>
                </a:lnTo>
                <a:lnTo>
                  <a:pt x="69125" y="74069"/>
                </a:lnTo>
                <a:lnTo>
                  <a:pt x="70336" y="72842"/>
                </a:lnTo>
                <a:lnTo>
                  <a:pt x="71482" y="71532"/>
                </a:lnTo>
                <a:lnTo>
                  <a:pt x="72563" y="70173"/>
                </a:lnTo>
                <a:lnTo>
                  <a:pt x="73578" y="68732"/>
                </a:lnTo>
                <a:lnTo>
                  <a:pt x="74528" y="67242"/>
                </a:lnTo>
                <a:lnTo>
                  <a:pt x="75412" y="65687"/>
                </a:lnTo>
                <a:lnTo>
                  <a:pt x="76230" y="64066"/>
                </a:lnTo>
                <a:lnTo>
                  <a:pt x="76983" y="62412"/>
                </a:lnTo>
                <a:lnTo>
                  <a:pt x="77655" y="60693"/>
                </a:lnTo>
                <a:lnTo>
                  <a:pt x="78277" y="58925"/>
                </a:lnTo>
                <a:lnTo>
                  <a:pt x="79079" y="56191"/>
                </a:lnTo>
                <a:lnTo>
                  <a:pt x="79914" y="52409"/>
                </a:lnTo>
                <a:lnTo>
                  <a:pt x="80454" y="48463"/>
                </a:lnTo>
                <a:lnTo>
                  <a:pt x="80733" y="44386"/>
                </a:lnTo>
                <a:lnTo>
                  <a:pt x="80765" y="42307"/>
                </a:lnTo>
                <a:lnTo>
                  <a:pt x="80749" y="40228"/>
                </a:lnTo>
                <a:lnTo>
                  <a:pt x="80536" y="36102"/>
                </a:lnTo>
                <a:lnTo>
                  <a:pt x="80094" y="32091"/>
                </a:lnTo>
                <a:lnTo>
                  <a:pt x="79439" y="28178"/>
                </a:lnTo>
                <a:lnTo>
                  <a:pt x="78555" y="24428"/>
                </a:lnTo>
                <a:lnTo>
                  <a:pt x="77426" y="20826"/>
                </a:lnTo>
                <a:lnTo>
                  <a:pt x="76410" y="18272"/>
                </a:lnTo>
                <a:lnTo>
                  <a:pt x="75657" y="16635"/>
                </a:lnTo>
                <a:lnTo>
                  <a:pt x="74855" y="15047"/>
                </a:lnTo>
                <a:lnTo>
                  <a:pt x="73971" y="13524"/>
                </a:lnTo>
                <a:lnTo>
                  <a:pt x="73038" y="12067"/>
                </a:lnTo>
                <a:lnTo>
                  <a:pt x="72023" y="10676"/>
                </a:lnTo>
                <a:lnTo>
                  <a:pt x="70958" y="9349"/>
                </a:lnTo>
                <a:lnTo>
                  <a:pt x="69812" y="8105"/>
                </a:lnTo>
                <a:lnTo>
                  <a:pt x="68601" y="6926"/>
                </a:lnTo>
                <a:lnTo>
                  <a:pt x="67324" y="5829"/>
                </a:lnTo>
                <a:lnTo>
                  <a:pt x="65981" y="4814"/>
                </a:lnTo>
                <a:lnTo>
                  <a:pt x="64557" y="3897"/>
                </a:lnTo>
                <a:lnTo>
                  <a:pt x="63067" y="3062"/>
                </a:lnTo>
                <a:lnTo>
                  <a:pt x="61512" y="2326"/>
                </a:lnTo>
                <a:lnTo>
                  <a:pt x="59874" y="1671"/>
                </a:lnTo>
                <a:lnTo>
                  <a:pt x="58172" y="1131"/>
                </a:lnTo>
                <a:lnTo>
                  <a:pt x="56387" y="688"/>
                </a:lnTo>
                <a:lnTo>
                  <a:pt x="54521" y="345"/>
                </a:lnTo>
                <a:lnTo>
                  <a:pt x="52589" y="115"/>
                </a:lnTo>
                <a:lnTo>
                  <a:pt x="50575"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21"/>
          <p:cNvSpPr/>
          <p:nvPr/>
        </p:nvSpPr>
        <p:spPr>
          <a:xfrm rot="-156">
            <a:off x="6184731" y="6467260"/>
            <a:ext cx="8370405" cy="2860264"/>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21"/>
          <p:cNvSpPr/>
          <p:nvPr/>
        </p:nvSpPr>
        <p:spPr>
          <a:xfrm>
            <a:off x="550733" y="6371563"/>
            <a:ext cx="563391" cy="485308"/>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21"/>
          <p:cNvSpPr/>
          <p:nvPr/>
        </p:nvSpPr>
        <p:spPr>
          <a:xfrm>
            <a:off x="4725367" y="6416766"/>
            <a:ext cx="458432" cy="394917"/>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21"/>
          <p:cNvSpPr/>
          <p:nvPr/>
        </p:nvSpPr>
        <p:spPr>
          <a:xfrm>
            <a:off x="2904033" y="6264834"/>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21"/>
          <p:cNvSpPr/>
          <p:nvPr/>
        </p:nvSpPr>
        <p:spPr>
          <a:xfrm>
            <a:off x="8795050" y="6393434"/>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21"/>
          <p:cNvSpPr/>
          <p:nvPr/>
        </p:nvSpPr>
        <p:spPr>
          <a:xfrm>
            <a:off x="11165199" y="6467067"/>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21"/>
          <p:cNvSpPr txBox="1">
            <a:spLocks noGrp="1"/>
          </p:cNvSpPr>
          <p:nvPr>
            <p:ph type="title" idx="15"/>
          </p:nvPr>
        </p:nvSpPr>
        <p:spPr>
          <a:xfrm>
            <a:off x="960000" y="720000"/>
            <a:ext cx="102720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2" name="Rectangle 21"/>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177333982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48CF3A4-1059-4161-82D7-76472ECA2778}" type="datetimeFigureOut">
              <a:rPr lang="en-GB" smtClean="0"/>
              <a:t>04/05/2025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54BB37-C21E-4241-9F4F-88624AB7290F}" type="slidenum">
              <a:rPr lang="en-GB" smtClean="0"/>
              <a:t>‹#›</a:t>
            </a:fld>
            <a:endParaRPr lang="en-GB"/>
          </a:p>
        </p:txBody>
      </p:sp>
    </p:spTree>
    <p:extLst>
      <p:ext uri="{BB962C8B-B14F-4D97-AF65-F5344CB8AC3E}">
        <p14:creationId xmlns:p14="http://schemas.microsoft.com/office/powerpoint/2010/main" val="25159929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dk2"/>
        </a:solidFill>
        <a:effectLst/>
      </p:bgPr>
    </p:bg>
    <p:spTree>
      <p:nvGrpSpPr>
        <p:cNvPr id="1" name="Shape 187"/>
        <p:cNvGrpSpPr/>
        <p:nvPr/>
      </p:nvGrpSpPr>
      <p:grpSpPr>
        <a:xfrm>
          <a:off x="0" y="0"/>
          <a:ext cx="0" cy="0"/>
          <a:chOff x="0" y="0"/>
          <a:chExt cx="0" cy="0"/>
        </a:xfrm>
      </p:grpSpPr>
      <p:sp>
        <p:nvSpPr>
          <p:cNvPr id="188" name="Google Shape;188;p22"/>
          <p:cNvSpPr txBox="1">
            <a:spLocks noGrp="1"/>
          </p:cNvSpPr>
          <p:nvPr>
            <p:ph type="title" hasCustomPrompt="1"/>
          </p:nvPr>
        </p:nvSpPr>
        <p:spPr>
          <a:xfrm>
            <a:off x="1202200" y="2001400"/>
            <a:ext cx="4651600" cy="1227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89" name="Google Shape;189;p22"/>
          <p:cNvSpPr txBox="1">
            <a:spLocks noGrp="1"/>
          </p:cNvSpPr>
          <p:nvPr>
            <p:ph type="subTitle" idx="1"/>
          </p:nvPr>
        </p:nvSpPr>
        <p:spPr>
          <a:xfrm>
            <a:off x="1202200" y="2974200"/>
            <a:ext cx="4651600" cy="556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0" name="Google Shape;190;p22"/>
          <p:cNvSpPr txBox="1">
            <a:spLocks noGrp="1"/>
          </p:cNvSpPr>
          <p:nvPr>
            <p:ph type="title" idx="2" hasCustomPrompt="1"/>
          </p:nvPr>
        </p:nvSpPr>
        <p:spPr>
          <a:xfrm>
            <a:off x="6338200" y="2001400"/>
            <a:ext cx="4651600" cy="1227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91" name="Google Shape;191;p22"/>
          <p:cNvSpPr txBox="1">
            <a:spLocks noGrp="1"/>
          </p:cNvSpPr>
          <p:nvPr>
            <p:ph type="subTitle" idx="3"/>
          </p:nvPr>
        </p:nvSpPr>
        <p:spPr>
          <a:xfrm>
            <a:off x="6338200" y="2974200"/>
            <a:ext cx="4651600" cy="556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 name="Google Shape;192;p22"/>
          <p:cNvSpPr txBox="1">
            <a:spLocks noGrp="1"/>
          </p:cNvSpPr>
          <p:nvPr>
            <p:ph type="title" idx="4" hasCustomPrompt="1"/>
          </p:nvPr>
        </p:nvSpPr>
        <p:spPr>
          <a:xfrm>
            <a:off x="3770100" y="4328600"/>
            <a:ext cx="4651600" cy="1079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93" name="Google Shape;193;p22"/>
          <p:cNvSpPr txBox="1">
            <a:spLocks noGrp="1"/>
          </p:cNvSpPr>
          <p:nvPr>
            <p:ph type="subTitle" idx="5"/>
          </p:nvPr>
        </p:nvSpPr>
        <p:spPr>
          <a:xfrm>
            <a:off x="3769967" y="5227600"/>
            <a:ext cx="4651600" cy="556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4" name="Google Shape;194;p22"/>
          <p:cNvSpPr/>
          <p:nvPr/>
        </p:nvSpPr>
        <p:spPr>
          <a:xfrm rot="-209700">
            <a:off x="4593219" y="6508375"/>
            <a:ext cx="10416069" cy="2860307"/>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22"/>
          <p:cNvSpPr/>
          <p:nvPr/>
        </p:nvSpPr>
        <p:spPr>
          <a:xfrm rot="183667">
            <a:off x="-2561792" y="6053562"/>
            <a:ext cx="8152037" cy="3768233"/>
          </a:xfrm>
          <a:custGeom>
            <a:avLst/>
            <a:gdLst/>
            <a:ahLst/>
            <a:cxnLst/>
            <a:rect l="l" t="t" r="r" b="b"/>
            <a:pathLst>
              <a:path w="80766" h="82682" extrusionOk="0">
                <a:moveTo>
                  <a:pt x="48496" y="1"/>
                </a:moveTo>
                <a:lnTo>
                  <a:pt x="46367" y="115"/>
                </a:lnTo>
                <a:lnTo>
                  <a:pt x="44239" y="345"/>
                </a:lnTo>
                <a:lnTo>
                  <a:pt x="42078" y="688"/>
                </a:lnTo>
                <a:lnTo>
                  <a:pt x="39933" y="1131"/>
                </a:lnTo>
                <a:lnTo>
                  <a:pt x="37772" y="1671"/>
                </a:lnTo>
                <a:lnTo>
                  <a:pt x="35611" y="2326"/>
                </a:lnTo>
                <a:lnTo>
                  <a:pt x="33466" y="3062"/>
                </a:lnTo>
                <a:lnTo>
                  <a:pt x="31321" y="3897"/>
                </a:lnTo>
                <a:lnTo>
                  <a:pt x="29209" y="4814"/>
                </a:lnTo>
                <a:lnTo>
                  <a:pt x="27130" y="5829"/>
                </a:lnTo>
                <a:lnTo>
                  <a:pt x="25083" y="6926"/>
                </a:lnTo>
                <a:lnTo>
                  <a:pt x="23069" y="8105"/>
                </a:lnTo>
                <a:lnTo>
                  <a:pt x="21088" y="9349"/>
                </a:lnTo>
                <a:lnTo>
                  <a:pt x="19173" y="10676"/>
                </a:lnTo>
                <a:lnTo>
                  <a:pt x="17323" y="12067"/>
                </a:lnTo>
                <a:lnTo>
                  <a:pt x="15522" y="13524"/>
                </a:lnTo>
                <a:lnTo>
                  <a:pt x="13786" y="15047"/>
                </a:lnTo>
                <a:lnTo>
                  <a:pt x="12133" y="16635"/>
                </a:lnTo>
                <a:lnTo>
                  <a:pt x="10545" y="18272"/>
                </a:lnTo>
                <a:lnTo>
                  <a:pt x="9055" y="19975"/>
                </a:lnTo>
                <a:lnTo>
                  <a:pt x="7663" y="21727"/>
                </a:lnTo>
                <a:lnTo>
                  <a:pt x="6370" y="23512"/>
                </a:lnTo>
                <a:lnTo>
                  <a:pt x="5158" y="25345"/>
                </a:lnTo>
                <a:lnTo>
                  <a:pt x="4078" y="27228"/>
                </a:lnTo>
                <a:lnTo>
                  <a:pt x="3112" y="29144"/>
                </a:lnTo>
                <a:lnTo>
                  <a:pt x="2260" y="31108"/>
                </a:lnTo>
                <a:lnTo>
                  <a:pt x="1523" y="33089"/>
                </a:lnTo>
                <a:lnTo>
                  <a:pt x="934" y="35087"/>
                </a:lnTo>
                <a:lnTo>
                  <a:pt x="492" y="37133"/>
                </a:lnTo>
                <a:lnTo>
                  <a:pt x="181" y="39180"/>
                </a:lnTo>
                <a:lnTo>
                  <a:pt x="17" y="41259"/>
                </a:lnTo>
                <a:lnTo>
                  <a:pt x="1" y="42307"/>
                </a:lnTo>
                <a:lnTo>
                  <a:pt x="17" y="43355"/>
                </a:lnTo>
                <a:lnTo>
                  <a:pt x="165" y="45418"/>
                </a:lnTo>
                <a:lnTo>
                  <a:pt x="427" y="47448"/>
                </a:lnTo>
                <a:lnTo>
                  <a:pt x="836" y="49462"/>
                </a:lnTo>
                <a:lnTo>
                  <a:pt x="1376" y="51426"/>
                </a:lnTo>
                <a:lnTo>
                  <a:pt x="2015" y="53358"/>
                </a:lnTo>
                <a:lnTo>
                  <a:pt x="2784" y="55258"/>
                </a:lnTo>
                <a:lnTo>
                  <a:pt x="3668" y="57108"/>
                </a:lnTo>
                <a:lnTo>
                  <a:pt x="4651" y="58925"/>
                </a:lnTo>
                <a:lnTo>
                  <a:pt x="5731" y="60693"/>
                </a:lnTo>
                <a:lnTo>
                  <a:pt x="6910" y="62412"/>
                </a:lnTo>
                <a:lnTo>
                  <a:pt x="8187" y="64066"/>
                </a:lnTo>
                <a:lnTo>
                  <a:pt x="9546" y="65687"/>
                </a:lnTo>
                <a:lnTo>
                  <a:pt x="10987" y="67242"/>
                </a:lnTo>
                <a:lnTo>
                  <a:pt x="12509" y="68732"/>
                </a:lnTo>
                <a:lnTo>
                  <a:pt x="14097" y="70173"/>
                </a:lnTo>
                <a:lnTo>
                  <a:pt x="15767" y="71532"/>
                </a:lnTo>
                <a:lnTo>
                  <a:pt x="17486" y="72842"/>
                </a:lnTo>
                <a:lnTo>
                  <a:pt x="19271" y="74069"/>
                </a:lnTo>
                <a:lnTo>
                  <a:pt x="21105" y="75232"/>
                </a:lnTo>
                <a:lnTo>
                  <a:pt x="22988" y="76329"/>
                </a:lnTo>
                <a:lnTo>
                  <a:pt x="24919" y="77344"/>
                </a:lnTo>
                <a:lnTo>
                  <a:pt x="26884" y="78277"/>
                </a:lnTo>
                <a:lnTo>
                  <a:pt x="28882" y="79129"/>
                </a:lnTo>
                <a:lnTo>
                  <a:pt x="30912" y="79882"/>
                </a:lnTo>
                <a:lnTo>
                  <a:pt x="32958" y="80569"/>
                </a:lnTo>
                <a:lnTo>
                  <a:pt x="35038" y="81159"/>
                </a:lnTo>
                <a:lnTo>
                  <a:pt x="37117" y="81650"/>
                </a:lnTo>
                <a:lnTo>
                  <a:pt x="39229" y="82059"/>
                </a:lnTo>
                <a:lnTo>
                  <a:pt x="41325" y="82370"/>
                </a:lnTo>
                <a:lnTo>
                  <a:pt x="43437" y="82567"/>
                </a:lnTo>
                <a:lnTo>
                  <a:pt x="45532" y="82681"/>
                </a:lnTo>
                <a:lnTo>
                  <a:pt x="47612" y="82681"/>
                </a:lnTo>
                <a:lnTo>
                  <a:pt x="49642" y="82567"/>
                </a:lnTo>
                <a:lnTo>
                  <a:pt x="51606" y="82370"/>
                </a:lnTo>
                <a:lnTo>
                  <a:pt x="53522" y="82059"/>
                </a:lnTo>
                <a:lnTo>
                  <a:pt x="55372" y="81650"/>
                </a:lnTo>
                <a:lnTo>
                  <a:pt x="57140" y="81159"/>
                </a:lnTo>
                <a:lnTo>
                  <a:pt x="58859" y="80569"/>
                </a:lnTo>
                <a:lnTo>
                  <a:pt x="60529" y="79882"/>
                </a:lnTo>
                <a:lnTo>
                  <a:pt x="62117" y="79129"/>
                </a:lnTo>
                <a:lnTo>
                  <a:pt x="63640" y="78277"/>
                </a:lnTo>
                <a:lnTo>
                  <a:pt x="65114" y="77344"/>
                </a:lnTo>
                <a:lnTo>
                  <a:pt x="66522" y="76329"/>
                </a:lnTo>
                <a:lnTo>
                  <a:pt x="67864" y="75232"/>
                </a:lnTo>
                <a:lnTo>
                  <a:pt x="69125" y="74069"/>
                </a:lnTo>
                <a:lnTo>
                  <a:pt x="70336" y="72842"/>
                </a:lnTo>
                <a:lnTo>
                  <a:pt x="71482" y="71532"/>
                </a:lnTo>
                <a:lnTo>
                  <a:pt x="72563" y="70173"/>
                </a:lnTo>
                <a:lnTo>
                  <a:pt x="73578" y="68732"/>
                </a:lnTo>
                <a:lnTo>
                  <a:pt x="74528" y="67242"/>
                </a:lnTo>
                <a:lnTo>
                  <a:pt x="75412" y="65687"/>
                </a:lnTo>
                <a:lnTo>
                  <a:pt x="76230" y="64066"/>
                </a:lnTo>
                <a:lnTo>
                  <a:pt x="76983" y="62412"/>
                </a:lnTo>
                <a:lnTo>
                  <a:pt x="77655" y="60693"/>
                </a:lnTo>
                <a:lnTo>
                  <a:pt x="78277" y="58925"/>
                </a:lnTo>
                <a:lnTo>
                  <a:pt x="79079" y="56191"/>
                </a:lnTo>
                <a:lnTo>
                  <a:pt x="79914" y="52409"/>
                </a:lnTo>
                <a:lnTo>
                  <a:pt x="80454" y="48463"/>
                </a:lnTo>
                <a:lnTo>
                  <a:pt x="80733" y="44386"/>
                </a:lnTo>
                <a:lnTo>
                  <a:pt x="80765" y="42307"/>
                </a:lnTo>
                <a:lnTo>
                  <a:pt x="80749" y="40228"/>
                </a:lnTo>
                <a:lnTo>
                  <a:pt x="80536" y="36102"/>
                </a:lnTo>
                <a:lnTo>
                  <a:pt x="80094" y="32091"/>
                </a:lnTo>
                <a:lnTo>
                  <a:pt x="79439" y="28178"/>
                </a:lnTo>
                <a:lnTo>
                  <a:pt x="78555" y="24428"/>
                </a:lnTo>
                <a:lnTo>
                  <a:pt x="77426" y="20826"/>
                </a:lnTo>
                <a:lnTo>
                  <a:pt x="76410" y="18272"/>
                </a:lnTo>
                <a:lnTo>
                  <a:pt x="75657" y="16635"/>
                </a:lnTo>
                <a:lnTo>
                  <a:pt x="74855" y="15047"/>
                </a:lnTo>
                <a:lnTo>
                  <a:pt x="73971" y="13524"/>
                </a:lnTo>
                <a:lnTo>
                  <a:pt x="73038" y="12067"/>
                </a:lnTo>
                <a:lnTo>
                  <a:pt x="72023" y="10676"/>
                </a:lnTo>
                <a:lnTo>
                  <a:pt x="70958" y="9349"/>
                </a:lnTo>
                <a:lnTo>
                  <a:pt x="69812" y="8105"/>
                </a:lnTo>
                <a:lnTo>
                  <a:pt x="68601" y="6926"/>
                </a:lnTo>
                <a:lnTo>
                  <a:pt x="67324" y="5829"/>
                </a:lnTo>
                <a:lnTo>
                  <a:pt x="65981" y="4814"/>
                </a:lnTo>
                <a:lnTo>
                  <a:pt x="64557" y="3897"/>
                </a:lnTo>
                <a:lnTo>
                  <a:pt x="63067" y="3062"/>
                </a:lnTo>
                <a:lnTo>
                  <a:pt x="61512" y="2326"/>
                </a:lnTo>
                <a:lnTo>
                  <a:pt x="59874" y="1671"/>
                </a:lnTo>
                <a:lnTo>
                  <a:pt x="58172" y="1131"/>
                </a:lnTo>
                <a:lnTo>
                  <a:pt x="56387" y="688"/>
                </a:lnTo>
                <a:lnTo>
                  <a:pt x="54521" y="345"/>
                </a:lnTo>
                <a:lnTo>
                  <a:pt x="52589" y="115"/>
                </a:lnTo>
                <a:lnTo>
                  <a:pt x="50575"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22"/>
          <p:cNvSpPr/>
          <p:nvPr/>
        </p:nvSpPr>
        <p:spPr>
          <a:xfrm>
            <a:off x="1733684" y="6476083"/>
            <a:ext cx="458432" cy="394917"/>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22"/>
          <p:cNvSpPr/>
          <p:nvPr/>
        </p:nvSpPr>
        <p:spPr>
          <a:xfrm>
            <a:off x="161683" y="6019013"/>
            <a:ext cx="646435" cy="556804"/>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22"/>
          <p:cNvSpPr/>
          <p:nvPr/>
        </p:nvSpPr>
        <p:spPr>
          <a:xfrm>
            <a:off x="3908899" y="6393434"/>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2"/>
          <p:cNvSpPr/>
          <p:nvPr/>
        </p:nvSpPr>
        <p:spPr>
          <a:xfrm>
            <a:off x="11558151" y="6343132"/>
            <a:ext cx="458432" cy="394917"/>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22"/>
          <p:cNvSpPr/>
          <p:nvPr/>
        </p:nvSpPr>
        <p:spPr>
          <a:xfrm>
            <a:off x="8167850" y="6393418"/>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22"/>
          <p:cNvSpPr/>
          <p:nvPr/>
        </p:nvSpPr>
        <p:spPr>
          <a:xfrm>
            <a:off x="9863017" y="6476051"/>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7208975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202"/>
        <p:cNvGrpSpPr/>
        <p:nvPr/>
      </p:nvGrpSpPr>
      <p:grpSpPr>
        <a:xfrm>
          <a:off x="0" y="0"/>
          <a:ext cx="0" cy="0"/>
          <a:chOff x="0" y="0"/>
          <a:chExt cx="0" cy="0"/>
        </a:xfrm>
      </p:grpSpPr>
      <p:sp>
        <p:nvSpPr>
          <p:cNvPr id="203" name="Google Shape;203;p23"/>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04" name="Google Shape;204;p23"/>
          <p:cNvSpPr txBox="1">
            <a:spLocks noGrp="1"/>
          </p:cNvSpPr>
          <p:nvPr>
            <p:ph type="title" idx="2"/>
          </p:nvPr>
        </p:nvSpPr>
        <p:spPr>
          <a:xfrm>
            <a:off x="3437200" y="4504967"/>
            <a:ext cx="2862000" cy="63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205" name="Google Shape;205;p23"/>
          <p:cNvSpPr txBox="1">
            <a:spLocks noGrp="1"/>
          </p:cNvSpPr>
          <p:nvPr>
            <p:ph type="subTitle" idx="1"/>
          </p:nvPr>
        </p:nvSpPr>
        <p:spPr>
          <a:xfrm>
            <a:off x="3437200" y="5034167"/>
            <a:ext cx="2862000" cy="105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6" name="Google Shape;206;p23"/>
          <p:cNvSpPr txBox="1">
            <a:spLocks noGrp="1"/>
          </p:cNvSpPr>
          <p:nvPr>
            <p:ph type="title" idx="3"/>
          </p:nvPr>
        </p:nvSpPr>
        <p:spPr>
          <a:xfrm>
            <a:off x="8348400" y="4504967"/>
            <a:ext cx="2862000" cy="63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207" name="Google Shape;207;p23"/>
          <p:cNvSpPr txBox="1">
            <a:spLocks noGrp="1"/>
          </p:cNvSpPr>
          <p:nvPr>
            <p:ph type="subTitle" idx="4"/>
          </p:nvPr>
        </p:nvSpPr>
        <p:spPr>
          <a:xfrm>
            <a:off x="8348400" y="5034167"/>
            <a:ext cx="2862000" cy="105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8" name="Google Shape;208;p23"/>
          <p:cNvSpPr txBox="1">
            <a:spLocks noGrp="1"/>
          </p:cNvSpPr>
          <p:nvPr>
            <p:ph type="title" idx="5"/>
          </p:nvPr>
        </p:nvSpPr>
        <p:spPr>
          <a:xfrm>
            <a:off x="981600" y="2319433"/>
            <a:ext cx="2862000" cy="63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209" name="Google Shape;209;p23"/>
          <p:cNvSpPr txBox="1">
            <a:spLocks noGrp="1"/>
          </p:cNvSpPr>
          <p:nvPr>
            <p:ph type="subTitle" idx="6"/>
          </p:nvPr>
        </p:nvSpPr>
        <p:spPr>
          <a:xfrm>
            <a:off x="981600" y="2848633"/>
            <a:ext cx="2862000" cy="105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0" name="Google Shape;210;p23"/>
          <p:cNvSpPr txBox="1">
            <a:spLocks noGrp="1"/>
          </p:cNvSpPr>
          <p:nvPr>
            <p:ph type="title" idx="7"/>
          </p:nvPr>
        </p:nvSpPr>
        <p:spPr>
          <a:xfrm>
            <a:off x="5892800" y="2319433"/>
            <a:ext cx="2862000" cy="63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211" name="Google Shape;211;p23"/>
          <p:cNvSpPr txBox="1">
            <a:spLocks noGrp="1"/>
          </p:cNvSpPr>
          <p:nvPr>
            <p:ph type="subTitle" idx="8"/>
          </p:nvPr>
        </p:nvSpPr>
        <p:spPr>
          <a:xfrm>
            <a:off x="5892800" y="2848633"/>
            <a:ext cx="2862000" cy="105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2" name="Google Shape;212;p23"/>
          <p:cNvSpPr/>
          <p:nvPr/>
        </p:nvSpPr>
        <p:spPr>
          <a:xfrm rot="781981">
            <a:off x="-1506475" y="5673437"/>
            <a:ext cx="4932960" cy="2860384"/>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23"/>
          <p:cNvSpPr/>
          <p:nvPr/>
        </p:nvSpPr>
        <p:spPr>
          <a:xfrm rot="-189958">
            <a:off x="4529654" y="6153589"/>
            <a:ext cx="5858361" cy="2860329"/>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23"/>
          <p:cNvSpPr/>
          <p:nvPr/>
        </p:nvSpPr>
        <p:spPr>
          <a:xfrm>
            <a:off x="1080099" y="6093367"/>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23"/>
          <p:cNvSpPr/>
          <p:nvPr/>
        </p:nvSpPr>
        <p:spPr>
          <a:xfrm>
            <a:off x="6330401" y="6317380"/>
            <a:ext cx="458419" cy="394885"/>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23"/>
          <p:cNvSpPr/>
          <p:nvPr/>
        </p:nvSpPr>
        <p:spPr>
          <a:xfrm>
            <a:off x="8914333" y="6394383"/>
            <a:ext cx="458432" cy="394917"/>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23"/>
          <p:cNvSpPr/>
          <p:nvPr/>
        </p:nvSpPr>
        <p:spPr>
          <a:xfrm>
            <a:off x="7460833" y="5860795"/>
            <a:ext cx="646435" cy="556804"/>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1761360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218"/>
        <p:cNvGrpSpPr/>
        <p:nvPr/>
      </p:nvGrpSpPr>
      <p:grpSpPr>
        <a:xfrm>
          <a:off x="0" y="0"/>
          <a:ext cx="0" cy="0"/>
          <a:chOff x="0" y="0"/>
          <a:chExt cx="0" cy="0"/>
        </a:xfrm>
      </p:grpSpPr>
      <p:sp>
        <p:nvSpPr>
          <p:cNvPr id="219" name="Google Shape;219;p24"/>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20" name="Google Shape;220;p24"/>
          <p:cNvSpPr txBox="1">
            <a:spLocks noGrp="1"/>
          </p:cNvSpPr>
          <p:nvPr>
            <p:ph type="title" idx="2"/>
          </p:nvPr>
        </p:nvSpPr>
        <p:spPr>
          <a:xfrm>
            <a:off x="960000" y="4301767"/>
            <a:ext cx="2862000" cy="63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221" name="Google Shape;221;p24"/>
          <p:cNvSpPr txBox="1">
            <a:spLocks noGrp="1"/>
          </p:cNvSpPr>
          <p:nvPr>
            <p:ph type="subTitle" idx="1"/>
          </p:nvPr>
        </p:nvSpPr>
        <p:spPr>
          <a:xfrm>
            <a:off x="960000" y="4830967"/>
            <a:ext cx="2862000" cy="105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2" name="Google Shape;222;p24"/>
          <p:cNvSpPr txBox="1">
            <a:spLocks noGrp="1"/>
          </p:cNvSpPr>
          <p:nvPr>
            <p:ph type="title" idx="3"/>
          </p:nvPr>
        </p:nvSpPr>
        <p:spPr>
          <a:xfrm>
            <a:off x="4388733" y="4301767"/>
            <a:ext cx="2862000" cy="63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223" name="Google Shape;223;p24"/>
          <p:cNvSpPr txBox="1">
            <a:spLocks noGrp="1"/>
          </p:cNvSpPr>
          <p:nvPr>
            <p:ph type="subTitle" idx="4"/>
          </p:nvPr>
        </p:nvSpPr>
        <p:spPr>
          <a:xfrm>
            <a:off x="4388733" y="4830967"/>
            <a:ext cx="2862000" cy="105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4" name="Google Shape;224;p24"/>
          <p:cNvSpPr txBox="1">
            <a:spLocks noGrp="1"/>
          </p:cNvSpPr>
          <p:nvPr>
            <p:ph type="title" idx="5"/>
          </p:nvPr>
        </p:nvSpPr>
        <p:spPr>
          <a:xfrm>
            <a:off x="960000" y="2116233"/>
            <a:ext cx="2862000" cy="63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225" name="Google Shape;225;p24"/>
          <p:cNvSpPr txBox="1">
            <a:spLocks noGrp="1"/>
          </p:cNvSpPr>
          <p:nvPr>
            <p:ph type="subTitle" idx="6"/>
          </p:nvPr>
        </p:nvSpPr>
        <p:spPr>
          <a:xfrm>
            <a:off x="960000" y="2645433"/>
            <a:ext cx="2862000" cy="105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6" name="Google Shape;226;p24"/>
          <p:cNvSpPr txBox="1">
            <a:spLocks noGrp="1"/>
          </p:cNvSpPr>
          <p:nvPr>
            <p:ph type="title" idx="7"/>
          </p:nvPr>
        </p:nvSpPr>
        <p:spPr>
          <a:xfrm>
            <a:off x="4388733" y="2116233"/>
            <a:ext cx="2862000" cy="63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227" name="Google Shape;227;p24"/>
          <p:cNvSpPr txBox="1">
            <a:spLocks noGrp="1"/>
          </p:cNvSpPr>
          <p:nvPr>
            <p:ph type="subTitle" idx="8"/>
          </p:nvPr>
        </p:nvSpPr>
        <p:spPr>
          <a:xfrm>
            <a:off x="4388733" y="2645433"/>
            <a:ext cx="2862000" cy="105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8" name="Google Shape;228;p24"/>
          <p:cNvSpPr/>
          <p:nvPr/>
        </p:nvSpPr>
        <p:spPr>
          <a:xfrm rot="212424">
            <a:off x="-1293586" y="6123533"/>
            <a:ext cx="4932871" cy="2860451"/>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24"/>
          <p:cNvSpPr/>
          <p:nvPr/>
        </p:nvSpPr>
        <p:spPr>
          <a:xfrm rot="-189952">
            <a:off x="3332589" y="6485981"/>
            <a:ext cx="9259195" cy="2860329"/>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24"/>
          <p:cNvSpPr/>
          <p:nvPr/>
        </p:nvSpPr>
        <p:spPr>
          <a:xfrm>
            <a:off x="465733" y="6023067"/>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24"/>
          <p:cNvSpPr/>
          <p:nvPr/>
        </p:nvSpPr>
        <p:spPr>
          <a:xfrm>
            <a:off x="6096001" y="6394396"/>
            <a:ext cx="458419" cy="394885"/>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24"/>
          <p:cNvSpPr/>
          <p:nvPr/>
        </p:nvSpPr>
        <p:spPr>
          <a:xfrm>
            <a:off x="9117900" y="6401150"/>
            <a:ext cx="458432" cy="394917"/>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24"/>
          <p:cNvSpPr/>
          <p:nvPr/>
        </p:nvSpPr>
        <p:spPr>
          <a:xfrm>
            <a:off x="1710833" y="6232479"/>
            <a:ext cx="646435" cy="556804"/>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24"/>
          <p:cNvSpPr/>
          <p:nvPr/>
        </p:nvSpPr>
        <p:spPr>
          <a:xfrm>
            <a:off x="7463699" y="6363718"/>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1557372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spTree>
      <p:nvGrpSpPr>
        <p:cNvPr id="1" name="Shape 235"/>
        <p:cNvGrpSpPr/>
        <p:nvPr/>
      </p:nvGrpSpPr>
      <p:grpSpPr>
        <a:xfrm>
          <a:off x="0" y="0"/>
          <a:ext cx="0" cy="0"/>
          <a:chOff x="0" y="0"/>
          <a:chExt cx="0" cy="0"/>
        </a:xfrm>
      </p:grpSpPr>
      <p:sp>
        <p:nvSpPr>
          <p:cNvPr id="236" name="Google Shape;236;p25"/>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37" name="Google Shape;237;p25"/>
          <p:cNvSpPr txBox="1">
            <a:spLocks noGrp="1"/>
          </p:cNvSpPr>
          <p:nvPr>
            <p:ph type="title" idx="2"/>
          </p:nvPr>
        </p:nvSpPr>
        <p:spPr>
          <a:xfrm>
            <a:off x="960000" y="4301767"/>
            <a:ext cx="2632400" cy="634800"/>
          </a:xfrm>
          <a:prstGeom prst="rect">
            <a:avLst/>
          </a:prstGeom>
        </p:spPr>
        <p:txBody>
          <a:bodyPr spcFirstLastPara="1" wrap="square" lIns="91425" tIns="91425" rIns="91425" bIns="91425" anchor="b" anchorCtr="0">
            <a:normAutofit/>
          </a:bodyPr>
          <a:lstStyle>
            <a:lvl1pPr lvl="0"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238" name="Google Shape;238;p25"/>
          <p:cNvSpPr txBox="1">
            <a:spLocks noGrp="1"/>
          </p:cNvSpPr>
          <p:nvPr>
            <p:ph type="subTitle" idx="1"/>
          </p:nvPr>
        </p:nvSpPr>
        <p:spPr>
          <a:xfrm>
            <a:off x="960000" y="4830967"/>
            <a:ext cx="2862000" cy="1059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9" name="Google Shape;239;p25"/>
          <p:cNvSpPr txBox="1">
            <a:spLocks noGrp="1"/>
          </p:cNvSpPr>
          <p:nvPr>
            <p:ph type="title" idx="3"/>
          </p:nvPr>
        </p:nvSpPr>
        <p:spPr>
          <a:xfrm>
            <a:off x="8599600" y="4301767"/>
            <a:ext cx="2632400" cy="6348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1800"/>
              <a:buNone/>
              <a:defRPr sz="3200"/>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endParaRPr/>
          </a:p>
        </p:txBody>
      </p:sp>
      <p:sp>
        <p:nvSpPr>
          <p:cNvPr id="240" name="Google Shape;240;p25"/>
          <p:cNvSpPr txBox="1">
            <a:spLocks noGrp="1"/>
          </p:cNvSpPr>
          <p:nvPr>
            <p:ph type="subTitle" idx="4"/>
          </p:nvPr>
        </p:nvSpPr>
        <p:spPr>
          <a:xfrm>
            <a:off x="8370000" y="4830967"/>
            <a:ext cx="2862000" cy="10592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400"/>
              <a:buNone/>
              <a:defRPr sz="1867"/>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41" name="Google Shape;241;p25"/>
          <p:cNvSpPr txBox="1">
            <a:spLocks noGrp="1"/>
          </p:cNvSpPr>
          <p:nvPr>
            <p:ph type="title" idx="5"/>
          </p:nvPr>
        </p:nvSpPr>
        <p:spPr>
          <a:xfrm>
            <a:off x="960000" y="2116233"/>
            <a:ext cx="2632400" cy="634800"/>
          </a:xfrm>
          <a:prstGeom prst="rect">
            <a:avLst/>
          </a:prstGeom>
        </p:spPr>
        <p:txBody>
          <a:bodyPr spcFirstLastPara="1" wrap="square" lIns="91425" tIns="91425" rIns="91425" bIns="91425" anchor="b" anchorCtr="0">
            <a:normAutofit/>
          </a:bodyPr>
          <a:lstStyle>
            <a:lvl1pPr lvl="0"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242" name="Google Shape;242;p25"/>
          <p:cNvSpPr txBox="1">
            <a:spLocks noGrp="1"/>
          </p:cNvSpPr>
          <p:nvPr>
            <p:ph type="subTitle" idx="6"/>
          </p:nvPr>
        </p:nvSpPr>
        <p:spPr>
          <a:xfrm>
            <a:off x="960000" y="2645433"/>
            <a:ext cx="2862000" cy="1059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3" name="Google Shape;243;p25"/>
          <p:cNvSpPr txBox="1">
            <a:spLocks noGrp="1"/>
          </p:cNvSpPr>
          <p:nvPr>
            <p:ph type="title" idx="7"/>
          </p:nvPr>
        </p:nvSpPr>
        <p:spPr>
          <a:xfrm>
            <a:off x="8599600" y="2116233"/>
            <a:ext cx="2632400" cy="6348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1800"/>
              <a:buNone/>
              <a:defRPr sz="3200"/>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endParaRPr/>
          </a:p>
        </p:txBody>
      </p:sp>
      <p:sp>
        <p:nvSpPr>
          <p:cNvPr id="244" name="Google Shape;244;p25"/>
          <p:cNvSpPr txBox="1">
            <a:spLocks noGrp="1"/>
          </p:cNvSpPr>
          <p:nvPr>
            <p:ph type="subTitle" idx="8"/>
          </p:nvPr>
        </p:nvSpPr>
        <p:spPr>
          <a:xfrm>
            <a:off x="8370000" y="2645433"/>
            <a:ext cx="2862000" cy="10592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400"/>
              <a:buNone/>
              <a:defRPr sz="1867"/>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45" name="Google Shape;245;p25"/>
          <p:cNvSpPr/>
          <p:nvPr/>
        </p:nvSpPr>
        <p:spPr>
          <a:xfrm rot="212424">
            <a:off x="8046514" y="6457433"/>
            <a:ext cx="4932871" cy="2860451"/>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25"/>
          <p:cNvSpPr/>
          <p:nvPr/>
        </p:nvSpPr>
        <p:spPr>
          <a:xfrm rot="-189952">
            <a:off x="-2353395" y="6392714"/>
            <a:ext cx="9259195" cy="2860329"/>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25"/>
          <p:cNvSpPr/>
          <p:nvPr/>
        </p:nvSpPr>
        <p:spPr>
          <a:xfrm>
            <a:off x="9805833" y="6356967"/>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25"/>
          <p:cNvSpPr/>
          <p:nvPr/>
        </p:nvSpPr>
        <p:spPr>
          <a:xfrm>
            <a:off x="410017" y="6301130"/>
            <a:ext cx="458419" cy="394885"/>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25"/>
          <p:cNvSpPr/>
          <p:nvPr/>
        </p:nvSpPr>
        <p:spPr>
          <a:xfrm>
            <a:off x="3431917" y="6307883"/>
            <a:ext cx="458432" cy="394917"/>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25"/>
          <p:cNvSpPr/>
          <p:nvPr/>
        </p:nvSpPr>
        <p:spPr>
          <a:xfrm>
            <a:off x="11050933" y="6566379"/>
            <a:ext cx="646435" cy="556804"/>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25"/>
          <p:cNvSpPr/>
          <p:nvPr/>
        </p:nvSpPr>
        <p:spPr>
          <a:xfrm>
            <a:off x="1777716" y="6270451"/>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0572556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252"/>
        <p:cNvGrpSpPr/>
        <p:nvPr/>
      </p:nvGrpSpPr>
      <p:grpSpPr>
        <a:xfrm>
          <a:off x="0" y="0"/>
          <a:ext cx="0" cy="0"/>
          <a:chOff x="0" y="0"/>
          <a:chExt cx="0" cy="0"/>
        </a:xfrm>
      </p:grpSpPr>
      <p:sp>
        <p:nvSpPr>
          <p:cNvPr id="253" name="Google Shape;253;p26"/>
          <p:cNvSpPr txBox="1">
            <a:spLocks noGrp="1"/>
          </p:cNvSpPr>
          <p:nvPr>
            <p:ph type="title"/>
          </p:nvPr>
        </p:nvSpPr>
        <p:spPr>
          <a:xfrm>
            <a:off x="1114133" y="2612800"/>
            <a:ext cx="4715200" cy="1362400"/>
          </a:xfrm>
          <a:prstGeom prst="rect">
            <a:avLst/>
          </a:prstGeom>
        </p:spPr>
        <p:txBody>
          <a:bodyPr spcFirstLastPara="1" wrap="square" lIns="91425" tIns="91425" rIns="91425" bIns="91425" anchor="ctr" anchorCtr="0">
            <a:normAutofit/>
          </a:bodyPr>
          <a:lstStyle>
            <a:lvl1pPr lvl="0" rtl="0">
              <a:spcBef>
                <a:spcPts val="0"/>
              </a:spcBef>
              <a:spcAft>
                <a:spcPts val="0"/>
              </a:spcAft>
              <a:buSzPts val="3600"/>
              <a:buNone/>
              <a:defRPr sz="64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254" name="Google Shape;254;p26"/>
          <p:cNvSpPr txBox="1">
            <a:spLocks noGrp="1"/>
          </p:cNvSpPr>
          <p:nvPr>
            <p:ph type="title" idx="2" hasCustomPrompt="1"/>
          </p:nvPr>
        </p:nvSpPr>
        <p:spPr>
          <a:xfrm>
            <a:off x="1114133" y="1516833"/>
            <a:ext cx="2800800" cy="1272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7200"/>
              <a:buNone/>
              <a:defRPr sz="96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255" name="Google Shape;255;p26"/>
          <p:cNvSpPr txBox="1">
            <a:spLocks noGrp="1"/>
          </p:cNvSpPr>
          <p:nvPr>
            <p:ph type="subTitle" idx="1"/>
          </p:nvPr>
        </p:nvSpPr>
        <p:spPr>
          <a:xfrm>
            <a:off x="1114133" y="3975200"/>
            <a:ext cx="4828800" cy="567600"/>
          </a:xfrm>
          <a:prstGeom prst="rect">
            <a:avLst/>
          </a:prstGeom>
        </p:spPr>
        <p:txBody>
          <a:bodyPr spcFirstLastPara="1" wrap="square" lIns="91425" tIns="91425" rIns="91425" bIns="91425" anchor="t" anchorCtr="0">
            <a:norm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6" name="Google Shape;256;p26"/>
          <p:cNvSpPr/>
          <p:nvPr/>
        </p:nvSpPr>
        <p:spPr>
          <a:xfrm rot="982892">
            <a:off x="-2333198" y="5615894"/>
            <a:ext cx="8152043" cy="3768367"/>
          </a:xfrm>
          <a:custGeom>
            <a:avLst/>
            <a:gdLst/>
            <a:ahLst/>
            <a:cxnLst/>
            <a:rect l="l" t="t" r="r" b="b"/>
            <a:pathLst>
              <a:path w="80766" h="82682" extrusionOk="0">
                <a:moveTo>
                  <a:pt x="48496" y="1"/>
                </a:moveTo>
                <a:lnTo>
                  <a:pt x="46367" y="115"/>
                </a:lnTo>
                <a:lnTo>
                  <a:pt x="44239" y="345"/>
                </a:lnTo>
                <a:lnTo>
                  <a:pt x="42078" y="688"/>
                </a:lnTo>
                <a:lnTo>
                  <a:pt x="39933" y="1131"/>
                </a:lnTo>
                <a:lnTo>
                  <a:pt x="37772" y="1671"/>
                </a:lnTo>
                <a:lnTo>
                  <a:pt x="35611" y="2326"/>
                </a:lnTo>
                <a:lnTo>
                  <a:pt x="33466" y="3062"/>
                </a:lnTo>
                <a:lnTo>
                  <a:pt x="31321" y="3897"/>
                </a:lnTo>
                <a:lnTo>
                  <a:pt x="29209" y="4814"/>
                </a:lnTo>
                <a:lnTo>
                  <a:pt x="27130" y="5829"/>
                </a:lnTo>
                <a:lnTo>
                  <a:pt x="25083" y="6926"/>
                </a:lnTo>
                <a:lnTo>
                  <a:pt x="23069" y="8105"/>
                </a:lnTo>
                <a:lnTo>
                  <a:pt x="21088" y="9349"/>
                </a:lnTo>
                <a:lnTo>
                  <a:pt x="19173" y="10676"/>
                </a:lnTo>
                <a:lnTo>
                  <a:pt x="17323" y="12067"/>
                </a:lnTo>
                <a:lnTo>
                  <a:pt x="15522" y="13524"/>
                </a:lnTo>
                <a:lnTo>
                  <a:pt x="13786" y="15047"/>
                </a:lnTo>
                <a:lnTo>
                  <a:pt x="12133" y="16635"/>
                </a:lnTo>
                <a:lnTo>
                  <a:pt x="10545" y="18272"/>
                </a:lnTo>
                <a:lnTo>
                  <a:pt x="9055" y="19975"/>
                </a:lnTo>
                <a:lnTo>
                  <a:pt x="7663" y="21727"/>
                </a:lnTo>
                <a:lnTo>
                  <a:pt x="6370" y="23512"/>
                </a:lnTo>
                <a:lnTo>
                  <a:pt x="5158" y="25345"/>
                </a:lnTo>
                <a:lnTo>
                  <a:pt x="4078" y="27228"/>
                </a:lnTo>
                <a:lnTo>
                  <a:pt x="3112" y="29144"/>
                </a:lnTo>
                <a:lnTo>
                  <a:pt x="2260" y="31108"/>
                </a:lnTo>
                <a:lnTo>
                  <a:pt x="1523" y="33089"/>
                </a:lnTo>
                <a:lnTo>
                  <a:pt x="934" y="35087"/>
                </a:lnTo>
                <a:lnTo>
                  <a:pt x="492" y="37133"/>
                </a:lnTo>
                <a:lnTo>
                  <a:pt x="181" y="39180"/>
                </a:lnTo>
                <a:lnTo>
                  <a:pt x="17" y="41259"/>
                </a:lnTo>
                <a:lnTo>
                  <a:pt x="1" y="42307"/>
                </a:lnTo>
                <a:lnTo>
                  <a:pt x="17" y="43355"/>
                </a:lnTo>
                <a:lnTo>
                  <a:pt x="165" y="45418"/>
                </a:lnTo>
                <a:lnTo>
                  <a:pt x="427" y="47448"/>
                </a:lnTo>
                <a:lnTo>
                  <a:pt x="836" y="49462"/>
                </a:lnTo>
                <a:lnTo>
                  <a:pt x="1376" y="51426"/>
                </a:lnTo>
                <a:lnTo>
                  <a:pt x="2015" y="53358"/>
                </a:lnTo>
                <a:lnTo>
                  <a:pt x="2784" y="55258"/>
                </a:lnTo>
                <a:lnTo>
                  <a:pt x="3668" y="57108"/>
                </a:lnTo>
                <a:lnTo>
                  <a:pt x="4651" y="58925"/>
                </a:lnTo>
                <a:lnTo>
                  <a:pt x="5731" y="60693"/>
                </a:lnTo>
                <a:lnTo>
                  <a:pt x="6910" y="62412"/>
                </a:lnTo>
                <a:lnTo>
                  <a:pt x="8187" y="64066"/>
                </a:lnTo>
                <a:lnTo>
                  <a:pt x="9546" y="65687"/>
                </a:lnTo>
                <a:lnTo>
                  <a:pt x="10987" y="67242"/>
                </a:lnTo>
                <a:lnTo>
                  <a:pt x="12509" y="68732"/>
                </a:lnTo>
                <a:lnTo>
                  <a:pt x="14097" y="70173"/>
                </a:lnTo>
                <a:lnTo>
                  <a:pt x="15767" y="71532"/>
                </a:lnTo>
                <a:lnTo>
                  <a:pt x="17486" y="72842"/>
                </a:lnTo>
                <a:lnTo>
                  <a:pt x="19271" y="74069"/>
                </a:lnTo>
                <a:lnTo>
                  <a:pt x="21105" y="75232"/>
                </a:lnTo>
                <a:lnTo>
                  <a:pt x="22988" y="76329"/>
                </a:lnTo>
                <a:lnTo>
                  <a:pt x="24919" y="77344"/>
                </a:lnTo>
                <a:lnTo>
                  <a:pt x="26884" y="78277"/>
                </a:lnTo>
                <a:lnTo>
                  <a:pt x="28882" y="79129"/>
                </a:lnTo>
                <a:lnTo>
                  <a:pt x="30912" y="79882"/>
                </a:lnTo>
                <a:lnTo>
                  <a:pt x="32958" y="80569"/>
                </a:lnTo>
                <a:lnTo>
                  <a:pt x="35038" y="81159"/>
                </a:lnTo>
                <a:lnTo>
                  <a:pt x="37117" y="81650"/>
                </a:lnTo>
                <a:lnTo>
                  <a:pt x="39229" y="82059"/>
                </a:lnTo>
                <a:lnTo>
                  <a:pt x="41325" y="82370"/>
                </a:lnTo>
                <a:lnTo>
                  <a:pt x="43437" y="82567"/>
                </a:lnTo>
                <a:lnTo>
                  <a:pt x="45532" y="82681"/>
                </a:lnTo>
                <a:lnTo>
                  <a:pt x="47612" y="82681"/>
                </a:lnTo>
                <a:lnTo>
                  <a:pt x="49642" y="82567"/>
                </a:lnTo>
                <a:lnTo>
                  <a:pt x="51606" y="82370"/>
                </a:lnTo>
                <a:lnTo>
                  <a:pt x="53522" y="82059"/>
                </a:lnTo>
                <a:lnTo>
                  <a:pt x="55372" y="81650"/>
                </a:lnTo>
                <a:lnTo>
                  <a:pt x="57140" y="81159"/>
                </a:lnTo>
                <a:lnTo>
                  <a:pt x="58859" y="80569"/>
                </a:lnTo>
                <a:lnTo>
                  <a:pt x="60529" y="79882"/>
                </a:lnTo>
                <a:lnTo>
                  <a:pt x="62117" y="79129"/>
                </a:lnTo>
                <a:lnTo>
                  <a:pt x="63640" y="78277"/>
                </a:lnTo>
                <a:lnTo>
                  <a:pt x="65114" y="77344"/>
                </a:lnTo>
                <a:lnTo>
                  <a:pt x="66522" y="76329"/>
                </a:lnTo>
                <a:lnTo>
                  <a:pt x="67864" y="75232"/>
                </a:lnTo>
                <a:lnTo>
                  <a:pt x="69125" y="74069"/>
                </a:lnTo>
                <a:lnTo>
                  <a:pt x="70336" y="72842"/>
                </a:lnTo>
                <a:lnTo>
                  <a:pt x="71482" y="71532"/>
                </a:lnTo>
                <a:lnTo>
                  <a:pt x="72563" y="70173"/>
                </a:lnTo>
                <a:lnTo>
                  <a:pt x="73578" y="68732"/>
                </a:lnTo>
                <a:lnTo>
                  <a:pt x="74528" y="67242"/>
                </a:lnTo>
                <a:lnTo>
                  <a:pt x="75412" y="65687"/>
                </a:lnTo>
                <a:lnTo>
                  <a:pt x="76230" y="64066"/>
                </a:lnTo>
                <a:lnTo>
                  <a:pt x="76983" y="62412"/>
                </a:lnTo>
                <a:lnTo>
                  <a:pt x="77655" y="60693"/>
                </a:lnTo>
                <a:lnTo>
                  <a:pt x="78277" y="58925"/>
                </a:lnTo>
                <a:lnTo>
                  <a:pt x="79079" y="56191"/>
                </a:lnTo>
                <a:lnTo>
                  <a:pt x="79914" y="52409"/>
                </a:lnTo>
                <a:lnTo>
                  <a:pt x="80454" y="48463"/>
                </a:lnTo>
                <a:lnTo>
                  <a:pt x="80733" y="44386"/>
                </a:lnTo>
                <a:lnTo>
                  <a:pt x="80765" y="42307"/>
                </a:lnTo>
                <a:lnTo>
                  <a:pt x="80749" y="40228"/>
                </a:lnTo>
                <a:lnTo>
                  <a:pt x="80536" y="36102"/>
                </a:lnTo>
                <a:lnTo>
                  <a:pt x="80094" y="32091"/>
                </a:lnTo>
                <a:lnTo>
                  <a:pt x="79439" y="28178"/>
                </a:lnTo>
                <a:lnTo>
                  <a:pt x="78555" y="24428"/>
                </a:lnTo>
                <a:lnTo>
                  <a:pt x="77426" y="20826"/>
                </a:lnTo>
                <a:lnTo>
                  <a:pt x="76410" y="18272"/>
                </a:lnTo>
                <a:lnTo>
                  <a:pt x="75657" y="16635"/>
                </a:lnTo>
                <a:lnTo>
                  <a:pt x="74855" y="15047"/>
                </a:lnTo>
                <a:lnTo>
                  <a:pt x="73971" y="13524"/>
                </a:lnTo>
                <a:lnTo>
                  <a:pt x="73038" y="12067"/>
                </a:lnTo>
                <a:lnTo>
                  <a:pt x="72023" y="10676"/>
                </a:lnTo>
                <a:lnTo>
                  <a:pt x="70958" y="9349"/>
                </a:lnTo>
                <a:lnTo>
                  <a:pt x="69812" y="8105"/>
                </a:lnTo>
                <a:lnTo>
                  <a:pt x="68601" y="6926"/>
                </a:lnTo>
                <a:lnTo>
                  <a:pt x="67324" y="5829"/>
                </a:lnTo>
                <a:lnTo>
                  <a:pt x="65981" y="4814"/>
                </a:lnTo>
                <a:lnTo>
                  <a:pt x="64557" y="3897"/>
                </a:lnTo>
                <a:lnTo>
                  <a:pt x="63067" y="3062"/>
                </a:lnTo>
                <a:lnTo>
                  <a:pt x="61512" y="2326"/>
                </a:lnTo>
                <a:lnTo>
                  <a:pt x="59874" y="1671"/>
                </a:lnTo>
                <a:lnTo>
                  <a:pt x="58172" y="1131"/>
                </a:lnTo>
                <a:lnTo>
                  <a:pt x="56387" y="688"/>
                </a:lnTo>
                <a:lnTo>
                  <a:pt x="54521" y="345"/>
                </a:lnTo>
                <a:lnTo>
                  <a:pt x="52589" y="115"/>
                </a:lnTo>
                <a:lnTo>
                  <a:pt x="50575"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26"/>
          <p:cNvSpPr/>
          <p:nvPr/>
        </p:nvSpPr>
        <p:spPr>
          <a:xfrm rot="-156">
            <a:off x="3149631" y="6557027"/>
            <a:ext cx="8370405" cy="2860264"/>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26"/>
          <p:cNvSpPr/>
          <p:nvPr/>
        </p:nvSpPr>
        <p:spPr>
          <a:xfrm rot="-156">
            <a:off x="10093598" y="5639560"/>
            <a:ext cx="8370405" cy="2860264"/>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26"/>
          <p:cNvSpPr/>
          <p:nvPr/>
        </p:nvSpPr>
        <p:spPr>
          <a:xfrm>
            <a:off x="550733" y="6034847"/>
            <a:ext cx="563391" cy="485308"/>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26"/>
          <p:cNvSpPr/>
          <p:nvPr/>
        </p:nvSpPr>
        <p:spPr>
          <a:xfrm>
            <a:off x="3772684" y="6180883"/>
            <a:ext cx="458432" cy="394917"/>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26"/>
          <p:cNvSpPr/>
          <p:nvPr/>
        </p:nvSpPr>
        <p:spPr>
          <a:xfrm>
            <a:off x="2358116" y="5624062"/>
            <a:ext cx="646435" cy="556804"/>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26"/>
          <p:cNvSpPr/>
          <p:nvPr/>
        </p:nvSpPr>
        <p:spPr>
          <a:xfrm>
            <a:off x="1961066" y="6393434"/>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26"/>
          <p:cNvSpPr/>
          <p:nvPr/>
        </p:nvSpPr>
        <p:spPr>
          <a:xfrm>
            <a:off x="5759950" y="6483200"/>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26"/>
          <p:cNvSpPr/>
          <p:nvPr/>
        </p:nvSpPr>
        <p:spPr>
          <a:xfrm>
            <a:off x="11232017" y="5992051"/>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26"/>
          <p:cNvSpPr/>
          <p:nvPr/>
        </p:nvSpPr>
        <p:spPr>
          <a:xfrm>
            <a:off x="8130099" y="6556834"/>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2577459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dk2"/>
        </a:solidFill>
        <a:effectLst/>
      </p:bgPr>
    </p:bg>
    <p:spTree>
      <p:nvGrpSpPr>
        <p:cNvPr id="1" name="Shape 266"/>
        <p:cNvGrpSpPr/>
        <p:nvPr/>
      </p:nvGrpSpPr>
      <p:grpSpPr>
        <a:xfrm>
          <a:off x="0" y="0"/>
          <a:ext cx="0" cy="0"/>
          <a:chOff x="0" y="0"/>
          <a:chExt cx="0" cy="0"/>
        </a:xfrm>
      </p:grpSpPr>
      <p:sp>
        <p:nvSpPr>
          <p:cNvPr id="267" name="Google Shape;267;p27"/>
          <p:cNvSpPr txBox="1">
            <a:spLocks noGrp="1"/>
          </p:cNvSpPr>
          <p:nvPr>
            <p:ph type="title"/>
          </p:nvPr>
        </p:nvSpPr>
        <p:spPr>
          <a:xfrm>
            <a:off x="5000633" y="2612800"/>
            <a:ext cx="6077200" cy="13624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3600"/>
              <a:buNone/>
              <a:defRPr sz="64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68" name="Google Shape;268;p27"/>
          <p:cNvSpPr txBox="1">
            <a:spLocks noGrp="1"/>
          </p:cNvSpPr>
          <p:nvPr>
            <p:ph type="title" idx="2" hasCustomPrompt="1"/>
          </p:nvPr>
        </p:nvSpPr>
        <p:spPr>
          <a:xfrm>
            <a:off x="5729300" y="1516833"/>
            <a:ext cx="5348400" cy="1272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7200"/>
              <a:buNone/>
              <a:defRPr sz="9600"/>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r>
              <a:t>xx%</a:t>
            </a:r>
          </a:p>
        </p:txBody>
      </p:sp>
      <p:sp>
        <p:nvSpPr>
          <p:cNvPr id="269" name="Google Shape;269;p27"/>
          <p:cNvSpPr txBox="1">
            <a:spLocks noGrp="1"/>
          </p:cNvSpPr>
          <p:nvPr>
            <p:ph type="subTitle" idx="1"/>
          </p:nvPr>
        </p:nvSpPr>
        <p:spPr>
          <a:xfrm>
            <a:off x="5839067" y="3975184"/>
            <a:ext cx="5238800" cy="5676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1400"/>
              <a:buNone/>
              <a:defRPr sz="1867"/>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70" name="Google Shape;270;p27"/>
          <p:cNvSpPr/>
          <p:nvPr/>
        </p:nvSpPr>
        <p:spPr>
          <a:xfrm rot="183667">
            <a:off x="1038942" y="6022262"/>
            <a:ext cx="8152037" cy="3768233"/>
          </a:xfrm>
          <a:custGeom>
            <a:avLst/>
            <a:gdLst/>
            <a:ahLst/>
            <a:cxnLst/>
            <a:rect l="l" t="t" r="r" b="b"/>
            <a:pathLst>
              <a:path w="80766" h="82682" extrusionOk="0">
                <a:moveTo>
                  <a:pt x="48496" y="1"/>
                </a:moveTo>
                <a:lnTo>
                  <a:pt x="46367" y="115"/>
                </a:lnTo>
                <a:lnTo>
                  <a:pt x="44239" y="345"/>
                </a:lnTo>
                <a:lnTo>
                  <a:pt x="42078" y="688"/>
                </a:lnTo>
                <a:lnTo>
                  <a:pt x="39933" y="1131"/>
                </a:lnTo>
                <a:lnTo>
                  <a:pt x="37772" y="1671"/>
                </a:lnTo>
                <a:lnTo>
                  <a:pt x="35611" y="2326"/>
                </a:lnTo>
                <a:lnTo>
                  <a:pt x="33466" y="3062"/>
                </a:lnTo>
                <a:lnTo>
                  <a:pt x="31321" y="3897"/>
                </a:lnTo>
                <a:lnTo>
                  <a:pt x="29209" y="4814"/>
                </a:lnTo>
                <a:lnTo>
                  <a:pt x="27130" y="5829"/>
                </a:lnTo>
                <a:lnTo>
                  <a:pt x="25083" y="6926"/>
                </a:lnTo>
                <a:lnTo>
                  <a:pt x="23069" y="8105"/>
                </a:lnTo>
                <a:lnTo>
                  <a:pt x="21088" y="9349"/>
                </a:lnTo>
                <a:lnTo>
                  <a:pt x="19173" y="10676"/>
                </a:lnTo>
                <a:lnTo>
                  <a:pt x="17323" y="12067"/>
                </a:lnTo>
                <a:lnTo>
                  <a:pt x="15522" y="13524"/>
                </a:lnTo>
                <a:lnTo>
                  <a:pt x="13786" y="15047"/>
                </a:lnTo>
                <a:lnTo>
                  <a:pt x="12133" y="16635"/>
                </a:lnTo>
                <a:lnTo>
                  <a:pt x="10545" y="18272"/>
                </a:lnTo>
                <a:lnTo>
                  <a:pt x="9055" y="19975"/>
                </a:lnTo>
                <a:lnTo>
                  <a:pt x="7663" y="21727"/>
                </a:lnTo>
                <a:lnTo>
                  <a:pt x="6370" y="23512"/>
                </a:lnTo>
                <a:lnTo>
                  <a:pt x="5158" y="25345"/>
                </a:lnTo>
                <a:lnTo>
                  <a:pt x="4078" y="27228"/>
                </a:lnTo>
                <a:lnTo>
                  <a:pt x="3112" y="29144"/>
                </a:lnTo>
                <a:lnTo>
                  <a:pt x="2260" y="31108"/>
                </a:lnTo>
                <a:lnTo>
                  <a:pt x="1523" y="33089"/>
                </a:lnTo>
                <a:lnTo>
                  <a:pt x="934" y="35087"/>
                </a:lnTo>
                <a:lnTo>
                  <a:pt x="492" y="37133"/>
                </a:lnTo>
                <a:lnTo>
                  <a:pt x="181" y="39180"/>
                </a:lnTo>
                <a:lnTo>
                  <a:pt x="17" y="41259"/>
                </a:lnTo>
                <a:lnTo>
                  <a:pt x="1" y="42307"/>
                </a:lnTo>
                <a:lnTo>
                  <a:pt x="17" y="43355"/>
                </a:lnTo>
                <a:lnTo>
                  <a:pt x="165" y="45418"/>
                </a:lnTo>
                <a:lnTo>
                  <a:pt x="427" y="47448"/>
                </a:lnTo>
                <a:lnTo>
                  <a:pt x="836" y="49462"/>
                </a:lnTo>
                <a:lnTo>
                  <a:pt x="1376" y="51426"/>
                </a:lnTo>
                <a:lnTo>
                  <a:pt x="2015" y="53358"/>
                </a:lnTo>
                <a:lnTo>
                  <a:pt x="2784" y="55258"/>
                </a:lnTo>
                <a:lnTo>
                  <a:pt x="3668" y="57108"/>
                </a:lnTo>
                <a:lnTo>
                  <a:pt x="4651" y="58925"/>
                </a:lnTo>
                <a:lnTo>
                  <a:pt x="5731" y="60693"/>
                </a:lnTo>
                <a:lnTo>
                  <a:pt x="6910" y="62412"/>
                </a:lnTo>
                <a:lnTo>
                  <a:pt x="8187" y="64066"/>
                </a:lnTo>
                <a:lnTo>
                  <a:pt x="9546" y="65687"/>
                </a:lnTo>
                <a:lnTo>
                  <a:pt x="10987" y="67242"/>
                </a:lnTo>
                <a:lnTo>
                  <a:pt x="12509" y="68732"/>
                </a:lnTo>
                <a:lnTo>
                  <a:pt x="14097" y="70173"/>
                </a:lnTo>
                <a:lnTo>
                  <a:pt x="15767" y="71532"/>
                </a:lnTo>
                <a:lnTo>
                  <a:pt x="17486" y="72842"/>
                </a:lnTo>
                <a:lnTo>
                  <a:pt x="19271" y="74069"/>
                </a:lnTo>
                <a:lnTo>
                  <a:pt x="21105" y="75232"/>
                </a:lnTo>
                <a:lnTo>
                  <a:pt x="22988" y="76329"/>
                </a:lnTo>
                <a:lnTo>
                  <a:pt x="24919" y="77344"/>
                </a:lnTo>
                <a:lnTo>
                  <a:pt x="26884" y="78277"/>
                </a:lnTo>
                <a:lnTo>
                  <a:pt x="28882" y="79129"/>
                </a:lnTo>
                <a:lnTo>
                  <a:pt x="30912" y="79882"/>
                </a:lnTo>
                <a:lnTo>
                  <a:pt x="32958" y="80569"/>
                </a:lnTo>
                <a:lnTo>
                  <a:pt x="35038" y="81159"/>
                </a:lnTo>
                <a:lnTo>
                  <a:pt x="37117" y="81650"/>
                </a:lnTo>
                <a:lnTo>
                  <a:pt x="39229" y="82059"/>
                </a:lnTo>
                <a:lnTo>
                  <a:pt x="41325" y="82370"/>
                </a:lnTo>
                <a:lnTo>
                  <a:pt x="43437" y="82567"/>
                </a:lnTo>
                <a:lnTo>
                  <a:pt x="45532" y="82681"/>
                </a:lnTo>
                <a:lnTo>
                  <a:pt x="47612" y="82681"/>
                </a:lnTo>
                <a:lnTo>
                  <a:pt x="49642" y="82567"/>
                </a:lnTo>
                <a:lnTo>
                  <a:pt x="51606" y="82370"/>
                </a:lnTo>
                <a:lnTo>
                  <a:pt x="53522" y="82059"/>
                </a:lnTo>
                <a:lnTo>
                  <a:pt x="55372" y="81650"/>
                </a:lnTo>
                <a:lnTo>
                  <a:pt x="57140" y="81159"/>
                </a:lnTo>
                <a:lnTo>
                  <a:pt x="58859" y="80569"/>
                </a:lnTo>
                <a:lnTo>
                  <a:pt x="60529" y="79882"/>
                </a:lnTo>
                <a:lnTo>
                  <a:pt x="62117" y="79129"/>
                </a:lnTo>
                <a:lnTo>
                  <a:pt x="63640" y="78277"/>
                </a:lnTo>
                <a:lnTo>
                  <a:pt x="65114" y="77344"/>
                </a:lnTo>
                <a:lnTo>
                  <a:pt x="66522" y="76329"/>
                </a:lnTo>
                <a:lnTo>
                  <a:pt x="67864" y="75232"/>
                </a:lnTo>
                <a:lnTo>
                  <a:pt x="69125" y="74069"/>
                </a:lnTo>
                <a:lnTo>
                  <a:pt x="70336" y="72842"/>
                </a:lnTo>
                <a:lnTo>
                  <a:pt x="71482" y="71532"/>
                </a:lnTo>
                <a:lnTo>
                  <a:pt x="72563" y="70173"/>
                </a:lnTo>
                <a:lnTo>
                  <a:pt x="73578" y="68732"/>
                </a:lnTo>
                <a:lnTo>
                  <a:pt x="74528" y="67242"/>
                </a:lnTo>
                <a:lnTo>
                  <a:pt x="75412" y="65687"/>
                </a:lnTo>
                <a:lnTo>
                  <a:pt x="76230" y="64066"/>
                </a:lnTo>
                <a:lnTo>
                  <a:pt x="76983" y="62412"/>
                </a:lnTo>
                <a:lnTo>
                  <a:pt x="77655" y="60693"/>
                </a:lnTo>
                <a:lnTo>
                  <a:pt x="78277" y="58925"/>
                </a:lnTo>
                <a:lnTo>
                  <a:pt x="79079" y="56191"/>
                </a:lnTo>
                <a:lnTo>
                  <a:pt x="79914" y="52409"/>
                </a:lnTo>
                <a:lnTo>
                  <a:pt x="80454" y="48463"/>
                </a:lnTo>
                <a:lnTo>
                  <a:pt x="80733" y="44386"/>
                </a:lnTo>
                <a:lnTo>
                  <a:pt x="80765" y="42307"/>
                </a:lnTo>
                <a:lnTo>
                  <a:pt x="80749" y="40228"/>
                </a:lnTo>
                <a:lnTo>
                  <a:pt x="80536" y="36102"/>
                </a:lnTo>
                <a:lnTo>
                  <a:pt x="80094" y="32091"/>
                </a:lnTo>
                <a:lnTo>
                  <a:pt x="79439" y="28178"/>
                </a:lnTo>
                <a:lnTo>
                  <a:pt x="78555" y="24428"/>
                </a:lnTo>
                <a:lnTo>
                  <a:pt x="77426" y="20826"/>
                </a:lnTo>
                <a:lnTo>
                  <a:pt x="76410" y="18272"/>
                </a:lnTo>
                <a:lnTo>
                  <a:pt x="75657" y="16635"/>
                </a:lnTo>
                <a:lnTo>
                  <a:pt x="74855" y="15047"/>
                </a:lnTo>
                <a:lnTo>
                  <a:pt x="73971" y="13524"/>
                </a:lnTo>
                <a:lnTo>
                  <a:pt x="73038" y="12067"/>
                </a:lnTo>
                <a:lnTo>
                  <a:pt x="72023" y="10676"/>
                </a:lnTo>
                <a:lnTo>
                  <a:pt x="70958" y="9349"/>
                </a:lnTo>
                <a:lnTo>
                  <a:pt x="69812" y="8105"/>
                </a:lnTo>
                <a:lnTo>
                  <a:pt x="68601" y="6926"/>
                </a:lnTo>
                <a:lnTo>
                  <a:pt x="67324" y="5829"/>
                </a:lnTo>
                <a:lnTo>
                  <a:pt x="65981" y="4814"/>
                </a:lnTo>
                <a:lnTo>
                  <a:pt x="64557" y="3897"/>
                </a:lnTo>
                <a:lnTo>
                  <a:pt x="63067" y="3062"/>
                </a:lnTo>
                <a:lnTo>
                  <a:pt x="61512" y="2326"/>
                </a:lnTo>
                <a:lnTo>
                  <a:pt x="59874" y="1671"/>
                </a:lnTo>
                <a:lnTo>
                  <a:pt x="58172" y="1131"/>
                </a:lnTo>
                <a:lnTo>
                  <a:pt x="56387" y="688"/>
                </a:lnTo>
                <a:lnTo>
                  <a:pt x="54521" y="345"/>
                </a:lnTo>
                <a:lnTo>
                  <a:pt x="52589" y="115"/>
                </a:lnTo>
                <a:lnTo>
                  <a:pt x="50575"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27"/>
          <p:cNvSpPr/>
          <p:nvPr/>
        </p:nvSpPr>
        <p:spPr>
          <a:xfrm rot="-156">
            <a:off x="7971898" y="6476260"/>
            <a:ext cx="8370405" cy="2860264"/>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27"/>
          <p:cNvSpPr/>
          <p:nvPr/>
        </p:nvSpPr>
        <p:spPr>
          <a:xfrm>
            <a:off x="7348017" y="6180883"/>
            <a:ext cx="458432" cy="394917"/>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27"/>
          <p:cNvSpPr/>
          <p:nvPr/>
        </p:nvSpPr>
        <p:spPr>
          <a:xfrm>
            <a:off x="5772783" y="6099946"/>
            <a:ext cx="646435" cy="556804"/>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7"/>
          <p:cNvSpPr/>
          <p:nvPr/>
        </p:nvSpPr>
        <p:spPr>
          <a:xfrm>
            <a:off x="4074299" y="6393434"/>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7"/>
          <p:cNvSpPr/>
          <p:nvPr/>
        </p:nvSpPr>
        <p:spPr>
          <a:xfrm>
            <a:off x="10425751" y="6343132"/>
            <a:ext cx="458432" cy="394917"/>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27"/>
          <p:cNvSpPr/>
          <p:nvPr/>
        </p:nvSpPr>
        <p:spPr>
          <a:xfrm>
            <a:off x="11707333" y="6231184"/>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5527352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77"/>
        <p:cNvGrpSpPr/>
        <p:nvPr/>
      </p:nvGrpSpPr>
      <p:grpSpPr>
        <a:xfrm>
          <a:off x="0" y="0"/>
          <a:ext cx="0" cy="0"/>
          <a:chOff x="0" y="0"/>
          <a:chExt cx="0" cy="0"/>
        </a:xfrm>
      </p:grpSpPr>
      <p:sp>
        <p:nvSpPr>
          <p:cNvPr id="278" name="Google Shape;278;p28"/>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279" name="Google Shape;279;p28"/>
          <p:cNvSpPr/>
          <p:nvPr/>
        </p:nvSpPr>
        <p:spPr>
          <a:xfrm rot="781981">
            <a:off x="-1506491" y="5902017"/>
            <a:ext cx="4932960" cy="2860384"/>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28"/>
          <p:cNvSpPr/>
          <p:nvPr/>
        </p:nvSpPr>
        <p:spPr>
          <a:xfrm rot="-189958">
            <a:off x="4529654" y="6153589"/>
            <a:ext cx="5858361" cy="2860329"/>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28"/>
          <p:cNvSpPr/>
          <p:nvPr/>
        </p:nvSpPr>
        <p:spPr>
          <a:xfrm>
            <a:off x="465733" y="6023067"/>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28"/>
          <p:cNvSpPr/>
          <p:nvPr/>
        </p:nvSpPr>
        <p:spPr>
          <a:xfrm>
            <a:off x="6330401" y="6317380"/>
            <a:ext cx="458419" cy="394885"/>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28"/>
          <p:cNvSpPr/>
          <p:nvPr/>
        </p:nvSpPr>
        <p:spPr>
          <a:xfrm>
            <a:off x="8914333" y="6394383"/>
            <a:ext cx="458432" cy="394917"/>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8"/>
          <p:cNvSpPr/>
          <p:nvPr/>
        </p:nvSpPr>
        <p:spPr>
          <a:xfrm>
            <a:off x="1664400" y="6232462"/>
            <a:ext cx="646435" cy="556804"/>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7631695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85"/>
        <p:cNvGrpSpPr/>
        <p:nvPr/>
      </p:nvGrpSpPr>
      <p:grpSpPr>
        <a:xfrm>
          <a:off x="0" y="0"/>
          <a:ext cx="0" cy="0"/>
          <a:chOff x="0" y="0"/>
          <a:chExt cx="0" cy="0"/>
        </a:xfrm>
      </p:grpSpPr>
      <p:sp>
        <p:nvSpPr>
          <p:cNvPr id="286" name="Google Shape;286;p29"/>
          <p:cNvSpPr txBox="1">
            <a:spLocks noGrp="1"/>
          </p:cNvSpPr>
          <p:nvPr>
            <p:ph type="title"/>
          </p:nvPr>
        </p:nvSpPr>
        <p:spPr>
          <a:xfrm>
            <a:off x="960000" y="1265200"/>
            <a:ext cx="5136000" cy="1065600"/>
          </a:xfrm>
          <a:prstGeom prst="rect">
            <a:avLst/>
          </a:prstGeom>
        </p:spPr>
        <p:txBody>
          <a:bodyPr spcFirstLastPara="1" wrap="square" lIns="91425" tIns="91425" rIns="91425" bIns="91425" anchor="b" anchorCtr="0">
            <a:normAutofit/>
          </a:bodyPr>
          <a:lstStyle>
            <a:lvl1pPr lvl="0" rtl="0">
              <a:spcBef>
                <a:spcPts val="0"/>
              </a:spcBef>
              <a:spcAft>
                <a:spcPts val="0"/>
              </a:spcAft>
              <a:buSzPts val="3000"/>
              <a:buNone/>
              <a:defRPr sz="5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87" name="Google Shape;287;p29"/>
          <p:cNvSpPr txBox="1">
            <a:spLocks noGrp="1"/>
          </p:cNvSpPr>
          <p:nvPr>
            <p:ph type="subTitle" idx="1"/>
          </p:nvPr>
        </p:nvSpPr>
        <p:spPr>
          <a:xfrm>
            <a:off x="960000" y="2330800"/>
            <a:ext cx="5136000" cy="1865200"/>
          </a:xfrm>
          <a:prstGeom prst="rect">
            <a:avLst/>
          </a:prstGeom>
        </p:spPr>
        <p:txBody>
          <a:bodyPr spcFirstLastPara="1" wrap="square" lIns="91425" tIns="91425" rIns="91425" bIns="91425" anchor="t" anchorCtr="0">
            <a:normAutofit/>
          </a:bodyPr>
          <a:lstStyle>
            <a:lvl1pPr lvl="0" rtl="0">
              <a:spcBef>
                <a:spcPts val="0"/>
              </a:spcBef>
              <a:spcAft>
                <a:spcPts val="0"/>
              </a:spcAft>
              <a:buSzPts val="1800"/>
              <a:buNone/>
              <a:defRPr sz="2133">
                <a:latin typeface="Baloo 2"/>
                <a:ea typeface="Baloo 2"/>
                <a:cs typeface="Baloo 2"/>
                <a:sym typeface="Baloo 2"/>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29"/>
          <p:cNvSpPr/>
          <p:nvPr/>
        </p:nvSpPr>
        <p:spPr>
          <a:xfrm rot="362834">
            <a:off x="-1090618" y="6558139"/>
            <a:ext cx="8152116" cy="3768381"/>
          </a:xfrm>
          <a:custGeom>
            <a:avLst/>
            <a:gdLst/>
            <a:ahLst/>
            <a:cxnLst/>
            <a:rect l="l" t="t" r="r" b="b"/>
            <a:pathLst>
              <a:path w="80766" h="82682" extrusionOk="0">
                <a:moveTo>
                  <a:pt x="48496" y="1"/>
                </a:moveTo>
                <a:lnTo>
                  <a:pt x="46367" y="115"/>
                </a:lnTo>
                <a:lnTo>
                  <a:pt x="44239" y="345"/>
                </a:lnTo>
                <a:lnTo>
                  <a:pt x="42078" y="688"/>
                </a:lnTo>
                <a:lnTo>
                  <a:pt x="39933" y="1131"/>
                </a:lnTo>
                <a:lnTo>
                  <a:pt x="37772" y="1671"/>
                </a:lnTo>
                <a:lnTo>
                  <a:pt x="35611" y="2326"/>
                </a:lnTo>
                <a:lnTo>
                  <a:pt x="33466" y="3062"/>
                </a:lnTo>
                <a:lnTo>
                  <a:pt x="31321" y="3897"/>
                </a:lnTo>
                <a:lnTo>
                  <a:pt x="29209" y="4814"/>
                </a:lnTo>
                <a:lnTo>
                  <a:pt x="27130" y="5829"/>
                </a:lnTo>
                <a:lnTo>
                  <a:pt x="25083" y="6926"/>
                </a:lnTo>
                <a:lnTo>
                  <a:pt x="23069" y="8105"/>
                </a:lnTo>
                <a:lnTo>
                  <a:pt x="21088" y="9349"/>
                </a:lnTo>
                <a:lnTo>
                  <a:pt x="19173" y="10676"/>
                </a:lnTo>
                <a:lnTo>
                  <a:pt x="17323" y="12067"/>
                </a:lnTo>
                <a:lnTo>
                  <a:pt x="15522" y="13524"/>
                </a:lnTo>
                <a:lnTo>
                  <a:pt x="13786" y="15047"/>
                </a:lnTo>
                <a:lnTo>
                  <a:pt x="12133" y="16635"/>
                </a:lnTo>
                <a:lnTo>
                  <a:pt x="10545" y="18272"/>
                </a:lnTo>
                <a:lnTo>
                  <a:pt x="9055" y="19975"/>
                </a:lnTo>
                <a:lnTo>
                  <a:pt x="7663" y="21727"/>
                </a:lnTo>
                <a:lnTo>
                  <a:pt x="6370" y="23512"/>
                </a:lnTo>
                <a:lnTo>
                  <a:pt x="5158" y="25345"/>
                </a:lnTo>
                <a:lnTo>
                  <a:pt x="4078" y="27228"/>
                </a:lnTo>
                <a:lnTo>
                  <a:pt x="3112" y="29144"/>
                </a:lnTo>
                <a:lnTo>
                  <a:pt x="2260" y="31108"/>
                </a:lnTo>
                <a:lnTo>
                  <a:pt x="1523" y="33089"/>
                </a:lnTo>
                <a:lnTo>
                  <a:pt x="934" y="35087"/>
                </a:lnTo>
                <a:lnTo>
                  <a:pt x="492" y="37133"/>
                </a:lnTo>
                <a:lnTo>
                  <a:pt x="181" y="39180"/>
                </a:lnTo>
                <a:lnTo>
                  <a:pt x="17" y="41259"/>
                </a:lnTo>
                <a:lnTo>
                  <a:pt x="1" y="42307"/>
                </a:lnTo>
                <a:lnTo>
                  <a:pt x="17" y="43355"/>
                </a:lnTo>
                <a:lnTo>
                  <a:pt x="165" y="45418"/>
                </a:lnTo>
                <a:lnTo>
                  <a:pt x="427" y="47448"/>
                </a:lnTo>
                <a:lnTo>
                  <a:pt x="836" y="49462"/>
                </a:lnTo>
                <a:lnTo>
                  <a:pt x="1376" y="51426"/>
                </a:lnTo>
                <a:lnTo>
                  <a:pt x="2015" y="53358"/>
                </a:lnTo>
                <a:lnTo>
                  <a:pt x="2784" y="55258"/>
                </a:lnTo>
                <a:lnTo>
                  <a:pt x="3668" y="57108"/>
                </a:lnTo>
                <a:lnTo>
                  <a:pt x="4651" y="58925"/>
                </a:lnTo>
                <a:lnTo>
                  <a:pt x="5731" y="60693"/>
                </a:lnTo>
                <a:lnTo>
                  <a:pt x="6910" y="62412"/>
                </a:lnTo>
                <a:lnTo>
                  <a:pt x="8187" y="64066"/>
                </a:lnTo>
                <a:lnTo>
                  <a:pt x="9546" y="65687"/>
                </a:lnTo>
                <a:lnTo>
                  <a:pt x="10987" y="67242"/>
                </a:lnTo>
                <a:lnTo>
                  <a:pt x="12509" y="68732"/>
                </a:lnTo>
                <a:lnTo>
                  <a:pt x="14097" y="70173"/>
                </a:lnTo>
                <a:lnTo>
                  <a:pt x="15767" y="71532"/>
                </a:lnTo>
                <a:lnTo>
                  <a:pt x="17486" y="72842"/>
                </a:lnTo>
                <a:lnTo>
                  <a:pt x="19271" y="74069"/>
                </a:lnTo>
                <a:lnTo>
                  <a:pt x="21105" y="75232"/>
                </a:lnTo>
                <a:lnTo>
                  <a:pt x="22988" y="76329"/>
                </a:lnTo>
                <a:lnTo>
                  <a:pt x="24919" y="77344"/>
                </a:lnTo>
                <a:lnTo>
                  <a:pt x="26884" y="78277"/>
                </a:lnTo>
                <a:lnTo>
                  <a:pt x="28882" y="79129"/>
                </a:lnTo>
                <a:lnTo>
                  <a:pt x="30912" y="79882"/>
                </a:lnTo>
                <a:lnTo>
                  <a:pt x="32958" y="80569"/>
                </a:lnTo>
                <a:lnTo>
                  <a:pt x="35038" y="81159"/>
                </a:lnTo>
                <a:lnTo>
                  <a:pt x="37117" y="81650"/>
                </a:lnTo>
                <a:lnTo>
                  <a:pt x="39229" y="82059"/>
                </a:lnTo>
                <a:lnTo>
                  <a:pt x="41325" y="82370"/>
                </a:lnTo>
                <a:lnTo>
                  <a:pt x="43437" y="82567"/>
                </a:lnTo>
                <a:lnTo>
                  <a:pt x="45532" y="82681"/>
                </a:lnTo>
                <a:lnTo>
                  <a:pt x="47612" y="82681"/>
                </a:lnTo>
                <a:lnTo>
                  <a:pt x="49642" y="82567"/>
                </a:lnTo>
                <a:lnTo>
                  <a:pt x="51606" y="82370"/>
                </a:lnTo>
                <a:lnTo>
                  <a:pt x="53522" y="82059"/>
                </a:lnTo>
                <a:lnTo>
                  <a:pt x="55372" y="81650"/>
                </a:lnTo>
                <a:lnTo>
                  <a:pt x="57140" y="81159"/>
                </a:lnTo>
                <a:lnTo>
                  <a:pt x="58859" y="80569"/>
                </a:lnTo>
                <a:lnTo>
                  <a:pt x="60529" y="79882"/>
                </a:lnTo>
                <a:lnTo>
                  <a:pt x="62117" y="79129"/>
                </a:lnTo>
                <a:lnTo>
                  <a:pt x="63640" y="78277"/>
                </a:lnTo>
                <a:lnTo>
                  <a:pt x="65114" y="77344"/>
                </a:lnTo>
                <a:lnTo>
                  <a:pt x="66522" y="76329"/>
                </a:lnTo>
                <a:lnTo>
                  <a:pt x="67864" y="75232"/>
                </a:lnTo>
                <a:lnTo>
                  <a:pt x="69125" y="74069"/>
                </a:lnTo>
                <a:lnTo>
                  <a:pt x="70336" y="72842"/>
                </a:lnTo>
                <a:lnTo>
                  <a:pt x="71482" y="71532"/>
                </a:lnTo>
                <a:lnTo>
                  <a:pt x="72563" y="70173"/>
                </a:lnTo>
                <a:lnTo>
                  <a:pt x="73578" y="68732"/>
                </a:lnTo>
                <a:lnTo>
                  <a:pt x="74528" y="67242"/>
                </a:lnTo>
                <a:lnTo>
                  <a:pt x="75412" y="65687"/>
                </a:lnTo>
                <a:lnTo>
                  <a:pt x="76230" y="64066"/>
                </a:lnTo>
                <a:lnTo>
                  <a:pt x="76983" y="62412"/>
                </a:lnTo>
                <a:lnTo>
                  <a:pt x="77655" y="60693"/>
                </a:lnTo>
                <a:lnTo>
                  <a:pt x="78277" y="58925"/>
                </a:lnTo>
                <a:lnTo>
                  <a:pt x="79079" y="56191"/>
                </a:lnTo>
                <a:lnTo>
                  <a:pt x="79914" y="52409"/>
                </a:lnTo>
                <a:lnTo>
                  <a:pt x="80454" y="48463"/>
                </a:lnTo>
                <a:lnTo>
                  <a:pt x="80733" y="44386"/>
                </a:lnTo>
                <a:lnTo>
                  <a:pt x="80765" y="42307"/>
                </a:lnTo>
                <a:lnTo>
                  <a:pt x="80749" y="40228"/>
                </a:lnTo>
                <a:lnTo>
                  <a:pt x="80536" y="36102"/>
                </a:lnTo>
                <a:lnTo>
                  <a:pt x="80094" y="32091"/>
                </a:lnTo>
                <a:lnTo>
                  <a:pt x="79439" y="28178"/>
                </a:lnTo>
                <a:lnTo>
                  <a:pt x="78555" y="24428"/>
                </a:lnTo>
                <a:lnTo>
                  <a:pt x="77426" y="20826"/>
                </a:lnTo>
                <a:lnTo>
                  <a:pt x="76410" y="18272"/>
                </a:lnTo>
                <a:lnTo>
                  <a:pt x="75657" y="16635"/>
                </a:lnTo>
                <a:lnTo>
                  <a:pt x="74855" y="15047"/>
                </a:lnTo>
                <a:lnTo>
                  <a:pt x="73971" y="13524"/>
                </a:lnTo>
                <a:lnTo>
                  <a:pt x="73038" y="12067"/>
                </a:lnTo>
                <a:lnTo>
                  <a:pt x="72023" y="10676"/>
                </a:lnTo>
                <a:lnTo>
                  <a:pt x="70958" y="9349"/>
                </a:lnTo>
                <a:lnTo>
                  <a:pt x="69812" y="8105"/>
                </a:lnTo>
                <a:lnTo>
                  <a:pt x="68601" y="6926"/>
                </a:lnTo>
                <a:lnTo>
                  <a:pt x="67324" y="5829"/>
                </a:lnTo>
                <a:lnTo>
                  <a:pt x="65981" y="4814"/>
                </a:lnTo>
                <a:lnTo>
                  <a:pt x="64557" y="3897"/>
                </a:lnTo>
                <a:lnTo>
                  <a:pt x="63067" y="3062"/>
                </a:lnTo>
                <a:lnTo>
                  <a:pt x="61512" y="2326"/>
                </a:lnTo>
                <a:lnTo>
                  <a:pt x="59874" y="1671"/>
                </a:lnTo>
                <a:lnTo>
                  <a:pt x="58172" y="1131"/>
                </a:lnTo>
                <a:lnTo>
                  <a:pt x="56387" y="688"/>
                </a:lnTo>
                <a:lnTo>
                  <a:pt x="54521" y="345"/>
                </a:lnTo>
                <a:lnTo>
                  <a:pt x="52589" y="115"/>
                </a:lnTo>
                <a:lnTo>
                  <a:pt x="50575"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29"/>
          <p:cNvSpPr/>
          <p:nvPr/>
        </p:nvSpPr>
        <p:spPr>
          <a:xfrm rot="502826">
            <a:off x="5046111" y="6230741"/>
            <a:ext cx="8370616" cy="2860379"/>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29"/>
          <p:cNvSpPr/>
          <p:nvPr/>
        </p:nvSpPr>
        <p:spPr>
          <a:xfrm>
            <a:off x="9627366" y="6294314"/>
            <a:ext cx="563391" cy="485308"/>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29"/>
          <p:cNvSpPr/>
          <p:nvPr/>
        </p:nvSpPr>
        <p:spPr>
          <a:xfrm>
            <a:off x="5718000" y="6339516"/>
            <a:ext cx="458432" cy="394917"/>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29"/>
          <p:cNvSpPr/>
          <p:nvPr/>
        </p:nvSpPr>
        <p:spPr>
          <a:xfrm>
            <a:off x="3096466" y="6534134"/>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29"/>
          <p:cNvSpPr/>
          <p:nvPr/>
        </p:nvSpPr>
        <p:spPr>
          <a:xfrm>
            <a:off x="4524413" y="6483832"/>
            <a:ext cx="458432" cy="394917"/>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29"/>
          <p:cNvSpPr/>
          <p:nvPr/>
        </p:nvSpPr>
        <p:spPr>
          <a:xfrm>
            <a:off x="8334266" y="6534118"/>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29"/>
          <p:cNvSpPr txBox="1"/>
          <p:nvPr/>
        </p:nvSpPr>
        <p:spPr>
          <a:xfrm>
            <a:off x="960000" y="4787767"/>
            <a:ext cx="4540800" cy="848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000000"/>
                </a:solidFill>
                <a:effectLst/>
                <a:uLnTx/>
                <a:uFillTx/>
                <a:latin typeface="Baloo 2"/>
                <a:ea typeface="Baloo 2"/>
                <a:cs typeface="Baloo 2"/>
                <a:sym typeface="Baloo 2"/>
              </a:rPr>
              <a:t>CREDITS: This presentation template was created by </a:t>
            </a:r>
            <a:r>
              <a:rPr kumimoji="0" lang="en-GB" sz="1600" b="0" i="0" u="none" strike="noStrike" kern="0" cap="none" spc="0" normalizeH="0" baseline="0" noProof="0">
                <a:ln>
                  <a:noFill/>
                </a:ln>
                <a:solidFill>
                  <a:srgbClr val="000000"/>
                </a:solidFill>
                <a:effectLst/>
                <a:uLnTx/>
                <a:uFill>
                  <a:noFill/>
                </a:uFill>
                <a:latin typeface="Baloo 2"/>
                <a:ea typeface="Baloo 2"/>
                <a:cs typeface="Baloo 2"/>
                <a:sym typeface="Baloo 2"/>
                <a:hlinkClick r:id="rId2">
                  <a:extLst>
                    <a:ext uri="{A12FA001-AC4F-418D-AE19-62706E023703}">
                      <ahyp:hlinkClr xmlns:ahyp="http://schemas.microsoft.com/office/drawing/2018/hyperlinkcolor" val="tx"/>
                    </a:ext>
                  </a:extLst>
                </a:hlinkClick>
              </a:rPr>
              <a:t>Slidesgo</a:t>
            </a:r>
            <a:r>
              <a:rPr kumimoji="0" lang="en-GB" sz="1600" b="0" i="0" u="none" strike="noStrike" kern="0" cap="none" spc="0" normalizeH="0" baseline="0" noProof="0">
                <a:ln>
                  <a:noFill/>
                </a:ln>
                <a:solidFill>
                  <a:srgbClr val="000000"/>
                </a:solidFill>
                <a:effectLst/>
                <a:uLnTx/>
                <a:uFillTx/>
                <a:latin typeface="Baloo 2"/>
                <a:ea typeface="Baloo 2"/>
                <a:cs typeface="Baloo 2"/>
                <a:sym typeface="Baloo 2"/>
              </a:rPr>
              <a:t>, including icons by </a:t>
            </a:r>
            <a:r>
              <a:rPr kumimoji="0" lang="en-GB" sz="1600" b="0" i="0" u="none" strike="noStrike" kern="0" cap="none" spc="0" normalizeH="0" baseline="0" noProof="0">
                <a:ln>
                  <a:noFill/>
                </a:ln>
                <a:solidFill>
                  <a:srgbClr val="000000"/>
                </a:solidFill>
                <a:effectLst/>
                <a:uLnTx/>
                <a:uFill>
                  <a:noFill/>
                </a:uFill>
                <a:latin typeface="Baloo 2"/>
                <a:ea typeface="Baloo 2"/>
                <a:cs typeface="Baloo 2"/>
                <a:sym typeface="Baloo 2"/>
                <a:hlinkClick r:id="rId3">
                  <a:extLst>
                    <a:ext uri="{A12FA001-AC4F-418D-AE19-62706E023703}">
                      <ahyp:hlinkClr xmlns:ahyp="http://schemas.microsoft.com/office/drawing/2018/hyperlinkcolor" val="tx"/>
                    </a:ext>
                  </a:extLst>
                </a:hlinkClick>
              </a:rPr>
              <a:t>Flaticon</a:t>
            </a:r>
            <a:r>
              <a:rPr kumimoji="0" lang="en-GB" sz="1600" b="0" i="0" u="none" strike="noStrike" kern="0" cap="none" spc="0" normalizeH="0" baseline="0" noProof="0">
                <a:ln>
                  <a:noFill/>
                </a:ln>
                <a:solidFill>
                  <a:srgbClr val="000000"/>
                </a:solidFill>
                <a:effectLst/>
                <a:uLnTx/>
                <a:uFillTx/>
                <a:latin typeface="Baloo 2"/>
                <a:ea typeface="Baloo 2"/>
                <a:cs typeface="Baloo 2"/>
                <a:sym typeface="Baloo 2"/>
              </a:rPr>
              <a:t>, and infographics &amp; images by </a:t>
            </a:r>
            <a:r>
              <a:rPr kumimoji="0" lang="en-GB" sz="1600" b="0" i="0" u="none" strike="noStrike" kern="0" cap="none" spc="0" normalizeH="0" baseline="0" noProof="0">
                <a:ln>
                  <a:noFill/>
                </a:ln>
                <a:solidFill>
                  <a:srgbClr val="000000"/>
                </a:solidFill>
                <a:effectLst/>
                <a:uLnTx/>
                <a:uFill>
                  <a:noFill/>
                </a:uFill>
                <a:latin typeface="Baloo 2"/>
                <a:ea typeface="Baloo 2"/>
                <a:cs typeface="Baloo 2"/>
                <a:sym typeface="Baloo 2"/>
                <a:hlinkClick r:id="rId4">
                  <a:extLst>
                    <a:ext uri="{A12FA001-AC4F-418D-AE19-62706E023703}">
                      <ahyp:hlinkClr xmlns:ahyp="http://schemas.microsoft.com/office/drawing/2018/hyperlinkcolor" val="tx"/>
                    </a:ext>
                  </a:extLst>
                </a:hlinkClick>
              </a:rPr>
              <a:t>Freepik</a:t>
            </a:r>
            <a:r>
              <a:rPr kumimoji="0" lang="en-GB" sz="1600" b="0" i="0" u="none" strike="noStrike" kern="0" cap="none" spc="0" normalizeH="0" baseline="0" noProof="0">
                <a:ln>
                  <a:noFill/>
                </a:ln>
                <a:solidFill>
                  <a:srgbClr val="000000"/>
                </a:solidFill>
                <a:effectLst/>
                <a:uLnTx/>
                <a:uFillTx/>
                <a:latin typeface="Baloo 2"/>
                <a:ea typeface="Baloo 2"/>
                <a:cs typeface="Baloo 2"/>
                <a:sym typeface="Baloo 2"/>
              </a:rPr>
              <a:t> </a:t>
            </a:r>
            <a:endParaRPr kumimoji="0" sz="1600" b="0" i="0" u="none" strike="noStrike" kern="0" cap="none" spc="0" normalizeH="0" baseline="0" noProof="0">
              <a:ln>
                <a:noFill/>
              </a:ln>
              <a:solidFill>
                <a:srgbClr val="000000"/>
              </a:solidFill>
              <a:effectLst/>
              <a:uLnTx/>
              <a:uFillTx/>
              <a:latin typeface="Baloo 2"/>
              <a:ea typeface="Baloo 2"/>
              <a:cs typeface="Baloo 2"/>
              <a:sym typeface="Baloo 2"/>
            </a:endParaRPr>
          </a:p>
        </p:txBody>
      </p:sp>
    </p:spTree>
    <p:extLst>
      <p:ext uri="{BB962C8B-B14F-4D97-AF65-F5344CB8AC3E}">
        <p14:creationId xmlns:p14="http://schemas.microsoft.com/office/powerpoint/2010/main" val="334741249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296"/>
        <p:cNvGrpSpPr/>
        <p:nvPr/>
      </p:nvGrpSpPr>
      <p:grpSpPr>
        <a:xfrm>
          <a:off x="0" y="0"/>
          <a:ext cx="0" cy="0"/>
          <a:chOff x="0" y="0"/>
          <a:chExt cx="0" cy="0"/>
        </a:xfrm>
      </p:grpSpPr>
      <p:sp>
        <p:nvSpPr>
          <p:cNvPr id="297" name="Google Shape;297;p30"/>
          <p:cNvSpPr txBox="1">
            <a:spLocks noGrp="1"/>
          </p:cNvSpPr>
          <p:nvPr>
            <p:ph type="title"/>
          </p:nvPr>
        </p:nvSpPr>
        <p:spPr>
          <a:xfrm>
            <a:off x="3129367" y="3589800"/>
            <a:ext cx="5933200" cy="1194400"/>
          </a:xfrm>
          <a:prstGeom prst="rect">
            <a:avLst/>
          </a:prstGeom>
        </p:spPr>
        <p:txBody>
          <a:bodyPr spcFirstLastPara="1" wrap="square" lIns="91425" tIns="91425" rIns="91425" bIns="91425" anchor="t" anchorCtr="0">
            <a:normAutofit/>
          </a:bodyPr>
          <a:lstStyle>
            <a:lvl1pPr lvl="0" algn="ctr">
              <a:spcBef>
                <a:spcPts val="0"/>
              </a:spcBef>
              <a:spcAft>
                <a:spcPts val="0"/>
              </a:spcAft>
              <a:buSzPts val="3000"/>
              <a:buNone/>
              <a:defRPr>
                <a:solidFill>
                  <a:schemeClr val="lt1"/>
                </a:solidFill>
              </a:defRPr>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a:endParaRPr/>
          </a:p>
        </p:txBody>
      </p:sp>
      <p:sp>
        <p:nvSpPr>
          <p:cNvPr id="298" name="Google Shape;298;p30"/>
          <p:cNvSpPr txBox="1">
            <a:spLocks noGrp="1"/>
          </p:cNvSpPr>
          <p:nvPr>
            <p:ph type="subTitle" idx="1"/>
          </p:nvPr>
        </p:nvSpPr>
        <p:spPr>
          <a:xfrm>
            <a:off x="2813767" y="1958600"/>
            <a:ext cx="6564400" cy="1631200"/>
          </a:xfrm>
          <a:prstGeom prst="rect">
            <a:avLst/>
          </a:prstGeom>
        </p:spPr>
        <p:txBody>
          <a:bodyPr spcFirstLastPara="1" wrap="square" lIns="91425" tIns="91425" rIns="91425" bIns="91425" anchor="ctr" anchorCtr="0">
            <a:normAutofit/>
          </a:bodyPr>
          <a:lstStyle>
            <a:lvl1pPr lvl="0" algn="ctr">
              <a:lnSpc>
                <a:spcPct val="100000"/>
              </a:lnSpc>
              <a:spcBef>
                <a:spcPts val="0"/>
              </a:spcBef>
              <a:spcAft>
                <a:spcPts val="0"/>
              </a:spcAft>
              <a:buSzPts val="18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131118678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299"/>
        <p:cNvGrpSpPr/>
        <p:nvPr/>
      </p:nvGrpSpPr>
      <p:grpSpPr>
        <a:xfrm>
          <a:off x="0" y="0"/>
          <a:ext cx="0" cy="0"/>
          <a:chOff x="0" y="0"/>
          <a:chExt cx="0" cy="0"/>
        </a:xfrm>
      </p:grpSpPr>
      <p:sp>
        <p:nvSpPr>
          <p:cNvPr id="300" name="Google Shape;300;p31"/>
          <p:cNvSpPr/>
          <p:nvPr/>
        </p:nvSpPr>
        <p:spPr>
          <a:xfrm rot="-209700">
            <a:off x="4593219" y="6508375"/>
            <a:ext cx="10416069" cy="2860307"/>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1"/>
          <p:cNvSpPr/>
          <p:nvPr/>
        </p:nvSpPr>
        <p:spPr>
          <a:xfrm rot="183667">
            <a:off x="-2561792" y="6053562"/>
            <a:ext cx="8152037" cy="3768233"/>
          </a:xfrm>
          <a:custGeom>
            <a:avLst/>
            <a:gdLst/>
            <a:ahLst/>
            <a:cxnLst/>
            <a:rect l="l" t="t" r="r" b="b"/>
            <a:pathLst>
              <a:path w="80766" h="82682" extrusionOk="0">
                <a:moveTo>
                  <a:pt x="48496" y="1"/>
                </a:moveTo>
                <a:lnTo>
                  <a:pt x="46367" y="115"/>
                </a:lnTo>
                <a:lnTo>
                  <a:pt x="44239" y="345"/>
                </a:lnTo>
                <a:lnTo>
                  <a:pt x="42078" y="688"/>
                </a:lnTo>
                <a:lnTo>
                  <a:pt x="39933" y="1131"/>
                </a:lnTo>
                <a:lnTo>
                  <a:pt x="37772" y="1671"/>
                </a:lnTo>
                <a:lnTo>
                  <a:pt x="35611" y="2326"/>
                </a:lnTo>
                <a:lnTo>
                  <a:pt x="33466" y="3062"/>
                </a:lnTo>
                <a:lnTo>
                  <a:pt x="31321" y="3897"/>
                </a:lnTo>
                <a:lnTo>
                  <a:pt x="29209" y="4814"/>
                </a:lnTo>
                <a:lnTo>
                  <a:pt x="27130" y="5829"/>
                </a:lnTo>
                <a:lnTo>
                  <a:pt x="25083" y="6926"/>
                </a:lnTo>
                <a:lnTo>
                  <a:pt x="23069" y="8105"/>
                </a:lnTo>
                <a:lnTo>
                  <a:pt x="21088" y="9349"/>
                </a:lnTo>
                <a:lnTo>
                  <a:pt x="19173" y="10676"/>
                </a:lnTo>
                <a:lnTo>
                  <a:pt x="17323" y="12067"/>
                </a:lnTo>
                <a:lnTo>
                  <a:pt x="15522" y="13524"/>
                </a:lnTo>
                <a:lnTo>
                  <a:pt x="13786" y="15047"/>
                </a:lnTo>
                <a:lnTo>
                  <a:pt x="12133" y="16635"/>
                </a:lnTo>
                <a:lnTo>
                  <a:pt x="10545" y="18272"/>
                </a:lnTo>
                <a:lnTo>
                  <a:pt x="9055" y="19975"/>
                </a:lnTo>
                <a:lnTo>
                  <a:pt x="7663" y="21727"/>
                </a:lnTo>
                <a:lnTo>
                  <a:pt x="6370" y="23512"/>
                </a:lnTo>
                <a:lnTo>
                  <a:pt x="5158" y="25345"/>
                </a:lnTo>
                <a:lnTo>
                  <a:pt x="4078" y="27228"/>
                </a:lnTo>
                <a:lnTo>
                  <a:pt x="3112" y="29144"/>
                </a:lnTo>
                <a:lnTo>
                  <a:pt x="2260" y="31108"/>
                </a:lnTo>
                <a:lnTo>
                  <a:pt x="1523" y="33089"/>
                </a:lnTo>
                <a:lnTo>
                  <a:pt x="934" y="35087"/>
                </a:lnTo>
                <a:lnTo>
                  <a:pt x="492" y="37133"/>
                </a:lnTo>
                <a:lnTo>
                  <a:pt x="181" y="39180"/>
                </a:lnTo>
                <a:lnTo>
                  <a:pt x="17" y="41259"/>
                </a:lnTo>
                <a:lnTo>
                  <a:pt x="1" y="42307"/>
                </a:lnTo>
                <a:lnTo>
                  <a:pt x="17" y="43355"/>
                </a:lnTo>
                <a:lnTo>
                  <a:pt x="165" y="45418"/>
                </a:lnTo>
                <a:lnTo>
                  <a:pt x="427" y="47448"/>
                </a:lnTo>
                <a:lnTo>
                  <a:pt x="836" y="49462"/>
                </a:lnTo>
                <a:lnTo>
                  <a:pt x="1376" y="51426"/>
                </a:lnTo>
                <a:lnTo>
                  <a:pt x="2015" y="53358"/>
                </a:lnTo>
                <a:lnTo>
                  <a:pt x="2784" y="55258"/>
                </a:lnTo>
                <a:lnTo>
                  <a:pt x="3668" y="57108"/>
                </a:lnTo>
                <a:lnTo>
                  <a:pt x="4651" y="58925"/>
                </a:lnTo>
                <a:lnTo>
                  <a:pt x="5731" y="60693"/>
                </a:lnTo>
                <a:lnTo>
                  <a:pt x="6910" y="62412"/>
                </a:lnTo>
                <a:lnTo>
                  <a:pt x="8187" y="64066"/>
                </a:lnTo>
                <a:lnTo>
                  <a:pt x="9546" y="65687"/>
                </a:lnTo>
                <a:lnTo>
                  <a:pt x="10987" y="67242"/>
                </a:lnTo>
                <a:lnTo>
                  <a:pt x="12509" y="68732"/>
                </a:lnTo>
                <a:lnTo>
                  <a:pt x="14097" y="70173"/>
                </a:lnTo>
                <a:lnTo>
                  <a:pt x="15767" y="71532"/>
                </a:lnTo>
                <a:lnTo>
                  <a:pt x="17486" y="72842"/>
                </a:lnTo>
                <a:lnTo>
                  <a:pt x="19271" y="74069"/>
                </a:lnTo>
                <a:lnTo>
                  <a:pt x="21105" y="75232"/>
                </a:lnTo>
                <a:lnTo>
                  <a:pt x="22988" y="76329"/>
                </a:lnTo>
                <a:lnTo>
                  <a:pt x="24919" y="77344"/>
                </a:lnTo>
                <a:lnTo>
                  <a:pt x="26884" y="78277"/>
                </a:lnTo>
                <a:lnTo>
                  <a:pt x="28882" y="79129"/>
                </a:lnTo>
                <a:lnTo>
                  <a:pt x="30912" y="79882"/>
                </a:lnTo>
                <a:lnTo>
                  <a:pt x="32958" y="80569"/>
                </a:lnTo>
                <a:lnTo>
                  <a:pt x="35038" y="81159"/>
                </a:lnTo>
                <a:lnTo>
                  <a:pt x="37117" y="81650"/>
                </a:lnTo>
                <a:lnTo>
                  <a:pt x="39229" y="82059"/>
                </a:lnTo>
                <a:lnTo>
                  <a:pt x="41325" y="82370"/>
                </a:lnTo>
                <a:lnTo>
                  <a:pt x="43437" y="82567"/>
                </a:lnTo>
                <a:lnTo>
                  <a:pt x="45532" y="82681"/>
                </a:lnTo>
                <a:lnTo>
                  <a:pt x="47612" y="82681"/>
                </a:lnTo>
                <a:lnTo>
                  <a:pt x="49642" y="82567"/>
                </a:lnTo>
                <a:lnTo>
                  <a:pt x="51606" y="82370"/>
                </a:lnTo>
                <a:lnTo>
                  <a:pt x="53522" y="82059"/>
                </a:lnTo>
                <a:lnTo>
                  <a:pt x="55372" y="81650"/>
                </a:lnTo>
                <a:lnTo>
                  <a:pt x="57140" y="81159"/>
                </a:lnTo>
                <a:lnTo>
                  <a:pt x="58859" y="80569"/>
                </a:lnTo>
                <a:lnTo>
                  <a:pt x="60529" y="79882"/>
                </a:lnTo>
                <a:lnTo>
                  <a:pt x="62117" y="79129"/>
                </a:lnTo>
                <a:lnTo>
                  <a:pt x="63640" y="78277"/>
                </a:lnTo>
                <a:lnTo>
                  <a:pt x="65114" y="77344"/>
                </a:lnTo>
                <a:lnTo>
                  <a:pt x="66522" y="76329"/>
                </a:lnTo>
                <a:lnTo>
                  <a:pt x="67864" y="75232"/>
                </a:lnTo>
                <a:lnTo>
                  <a:pt x="69125" y="74069"/>
                </a:lnTo>
                <a:lnTo>
                  <a:pt x="70336" y="72842"/>
                </a:lnTo>
                <a:lnTo>
                  <a:pt x="71482" y="71532"/>
                </a:lnTo>
                <a:lnTo>
                  <a:pt x="72563" y="70173"/>
                </a:lnTo>
                <a:lnTo>
                  <a:pt x="73578" y="68732"/>
                </a:lnTo>
                <a:lnTo>
                  <a:pt x="74528" y="67242"/>
                </a:lnTo>
                <a:lnTo>
                  <a:pt x="75412" y="65687"/>
                </a:lnTo>
                <a:lnTo>
                  <a:pt x="76230" y="64066"/>
                </a:lnTo>
                <a:lnTo>
                  <a:pt x="76983" y="62412"/>
                </a:lnTo>
                <a:lnTo>
                  <a:pt x="77655" y="60693"/>
                </a:lnTo>
                <a:lnTo>
                  <a:pt x="78277" y="58925"/>
                </a:lnTo>
                <a:lnTo>
                  <a:pt x="79079" y="56191"/>
                </a:lnTo>
                <a:lnTo>
                  <a:pt x="79914" y="52409"/>
                </a:lnTo>
                <a:lnTo>
                  <a:pt x="80454" y="48463"/>
                </a:lnTo>
                <a:lnTo>
                  <a:pt x="80733" y="44386"/>
                </a:lnTo>
                <a:lnTo>
                  <a:pt x="80765" y="42307"/>
                </a:lnTo>
                <a:lnTo>
                  <a:pt x="80749" y="40228"/>
                </a:lnTo>
                <a:lnTo>
                  <a:pt x="80536" y="36102"/>
                </a:lnTo>
                <a:lnTo>
                  <a:pt x="80094" y="32091"/>
                </a:lnTo>
                <a:lnTo>
                  <a:pt x="79439" y="28178"/>
                </a:lnTo>
                <a:lnTo>
                  <a:pt x="78555" y="24428"/>
                </a:lnTo>
                <a:lnTo>
                  <a:pt x="77426" y="20826"/>
                </a:lnTo>
                <a:lnTo>
                  <a:pt x="76410" y="18272"/>
                </a:lnTo>
                <a:lnTo>
                  <a:pt x="75657" y="16635"/>
                </a:lnTo>
                <a:lnTo>
                  <a:pt x="74855" y="15047"/>
                </a:lnTo>
                <a:lnTo>
                  <a:pt x="73971" y="13524"/>
                </a:lnTo>
                <a:lnTo>
                  <a:pt x="73038" y="12067"/>
                </a:lnTo>
                <a:lnTo>
                  <a:pt x="72023" y="10676"/>
                </a:lnTo>
                <a:lnTo>
                  <a:pt x="70958" y="9349"/>
                </a:lnTo>
                <a:lnTo>
                  <a:pt x="69812" y="8105"/>
                </a:lnTo>
                <a:lnTo>
                  <a:pt x="68601" y="6926"/>
                </a:lnTo>
                <a:lnTo>
                  <a:pt x="67324" y="5829"/>
                </a:lnTo>
                <a:lnTo>
                  <a:pt x="65981" y="4814"/>
                </a:lnTo>
                <a:lnTo>
                  <a:pt x="64557" y="3897"/>
                </a:lnTo>
                <a:lnTo>
                  <a:pt x="63067" y="3062"/>
                </a:lnTo>
                <a:lnTo>
                  <a:pt x="61512" y="2326"/>
                </a:lnTo>
                <a:lnTo>
                  <a:pt x="59874" y="1671"/>
                </a:lnTo>
                <a:lnTo>
                  <a:pt x="58172" y="1131"/>
                </a:lnTo>
                <a:lnTo>
                  <a:pt x="56387" y="688"/>
                </a:lnTo>
                <a:lnTo>
                  <a:pt x="54521" y="345"/>
                </a:lnTo>
                <a:lnTo>
                  <a:pt x="52589" y="115"/>
                </a:lnTo>
                <a:lnTo>
                  <a:pt x="50575"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02" name="Google Shape;302;p31"/>
          <p:cNvGrpSpPr/>
          <p:nvPr/>
        </p:nvGrpSpPr>
        <p:grpSpPr>
          <a:xfrm flipH="1">
            <a:off x="440847" y="3807249"/>
            <a:ext cx="1751104" cy="3747004"/>
            <a:chOff x="1153683" y="-2151675"/>
            <a:chExt cx="835769" cy="1799253"/>
          </a:xfrm>
        </p:grpSpPr>
        <p:sp>
          <p:nvSpPr>
            <p:cNvPr id="303" name="Google Shape;303;p31"/>
            <p:cNvSpPr/>
            <p:nvPr/>
          </p:nvSpPr>
          <p:spPr>
            <a:xfrm>
              <a:off x="1548791" y="-1468256"/>
              <a:ext cx="41119" cy="1115834"/>
            </a:xfrm>
            <a:custGeom>
              <a:avLst/>
              <a:gdLst/>
              <a:ahLst/>
              <a:cxnLst/>
              <a:rect l="l" t="t" r="r" b="b"/>
              <a:pathLst>
                <a:path w="1487" h="40352" fill="none" extrusionOk="0">
                  <a:moveTo>
                    <a:pt x="1030" y="0"/>
                  </a:moveTo>
                  <a:lnTo>
                    <a:pt x="961" y="252"/>
                  </a:lnTo>
                  <a:lnTo>
                    <a:pt x="481" y="3018"/>
                  </a:lnTo>
                  <a:lnTo>
                    <a:pt x="115" y="6630"/>
                  </a:lnTo>
                  <a:lnTo>
                    <a:pt x="1" y="9556"/>
                  </a:lnTo>
                  <a:lnTo>
                    <a:pt x="47" y="12848"/>
                  </a:lnTo>
                  <a:lnTo>
                    <a:pt x="321" y="16415"/>
                  </a:lnTo>
                  <a:lnTo>
                    <a:pt x="572" y="18312"/>
                  </a:lnTo>
                  <a:lnTo>
                    <a:pt x="824" y="20187"/>
                  </a:lnTo>
                  <a:lnTo>
                    <a:pt x="1213" y="23776"/>
                  </a:lnTo>
                  <a:lnTo>
                    <a:pt x="1418" y="27091"/>
                  </a:lnTo>
                  <a:lnTo>
                    <a:pt x="1487" y="30155"/>
                  </a:lnTo>
                  <a:lnTo>
                    <a:pt x="1395" y="34270"/>
                  </a:lnTo>
                  <a:lnTo>
                    <a:pt x="1007" y="38659"/>
                  </a:lnTo>
                  <a:lnTo>
                    <a:pt x="778" y="40351"/>
                  </a:lnTo>
                </a:path>
              </a:pathLst>
            </a:custGeom>
            <a:noFill/>
            <a:ln w="25150" cap="flat" cmpd="sng">
              <a:solidFill>
                <a:srgbClr val="2A6842"/>
              </a:solidFill>
              <a:prstDash val="solid"/>
              <a:miter lim="228618"/>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1"/>
            <p:cNvSpPr/>
            <p:nvPr/>
          </p:nvSpPr>
          <p:spPr>
            <a:xfrm>
              <a:off x="1153683" y="-1928515"/>
              <a:ext cx="835769" cy="611977"/>
            </a:xfrm>
            <a:custGeom>
              <a:avLst/>
              <a:gdLst/>
              <a:ahLst/>
              <a:cxnLst/>
              <a:rect l="l" t="t" r="r" b="b"/>
              <a:pathLst>
                <a:path w="30224" h="22131" extrusionOk="0">
                  <a:moveTo>
                    <a:pt x="2081" y="1"/>
                  </a:moveTo>
                  <a:lnTo>
                    <a:pt x="1669" y="229"/>
                  </a:lnTo>
                  <a:lnTo>
                    <a:pt x="1372" y="572"/>
                  </a:lnTo>
                  <a:lnTo>
                    <a:pt x="1212" y="892"/>
                  </a:lnTo>
                  <a:lnTo>
                    <a:pt x="709" y="2447"/>
                  </a:lnTo>
                  <a:lnTo>
                    <a:pt x="229" y="4893"/>
                  </a:lnTo>
                  <a:lnTo>
                    <a:pt x="23" y="7111"/>
                  </a:lnTo>
                  <a:lnTo>
                    <a:pt x="0" y="8711"/>
                  </a:lnTo>
                  <a:lnTo>
                    <a:pt x="92" y="10380"/>
                  </a:lnTo>
                  <a:lnTo>
                    <a:pt x="343" y="12049"/>
                  </a:lnTo>
                  <a:lnTo>
                    <a:pt x="755" y="13695"/>
                  </a:lnTo>
                  <a:lnTo>
                    <a:pt x="1395" y="15295"/>
                  </a:lnTo>
                  <a:lnTo>
                    <a:pt x="2241" y="16804"/>
                  </a:lnTo>
                  <a:lnTo>
                    <a:pt x="3361" y="18176"/>
                  </a:lnTo>
                  <a:lnTo>
                    <a:pt x="4755" y="19388"/>
                  </a:lnTo>
                  <a:lnTo>
                    <a:pt x="6470" y="20393"/>
                  </a:lnTo>
                  <a:lnTo>
                    <a:pt x="7476" y="20805"/>
                  </a:lnTo>
                  <a:lnTo>
                    <a:pt x="8208" y="21079"/>
                  </a:lnTo>
                  <a:lnTo>
                    <a:pt x="9694" y="21514"/>
                  </a:lnTo>
                  <a:lnTo>
                    <a:pt x="11225" y="21811"/>
                  </a:lnTo>
                  <a:lnTo>
                    <a:pt x="12757" y="22017"/>
                  </a:lnTo>
                  <a:lnTo>
                    <a:pt x="15066" y="22131"/>
                  </a:lnTo>
                  <a:lnTo>
                    <a:pt x="18084" y="21948"/>
                  </a:lnTo>
                  <a:lnTo>
                    <a:pt x="20942" y="21377"/>
                  </a:lnTo>
                  <a:lnTo>
                    <a:pt x="23525" y="20531"/>
                  </a:lnTo>
                  <a:lnTo>
                    <a:pt x="25217" y="19685"/>
                  </a:lnTo>
                  <a:lnTo>
                    <a:pt x="26223" y="19067"/>
                  </a:lnTo>
                  <a:lnTo>
                    <a:pt x="27091" y="18382"/>
                  </a:lnTo>
                  <a:lnTo>
                    <a:pt x="27823" y="17650"/>
                  </a:lnTo>
                  <a:lnTo>
                    <a:pt x="28143" y="17261"/>
                  </a:lnTo>
                  <a:lnTo>
                    <a:pt x="28578" y="16644"/>
                  </a:lnTo>
                  <a:lnTo>
                    <a:pt x="29263" y="15364"/>
                  </a:lnTo>
                  <a:lnTo>
                    <a:pt x="29766" y="14038"/>
                  </a:lnTo>
                  <a:lnTo>
                    <a:pt x="30064" y="12689"/>
                  </a:lnTo>
                  <a:lnTo>
                    <a:pt x="30224" y="11317"/>
                  </a:lnTo>
                  <a:lnTo>
                    <a:pt x="30224" y="9946"/>
                  </a:lnTo>
                  <a:lnTo>
                    <a:pt x="30041" y="7980"/>
                  </a:lnTo>
                  <a:lnTo>
                    <a:pt x="29446" y="5579"/>
                  </a:lnTo>
                  <a:lnTo>
                    <a:pt x="28669" y="3613"/>
                  </a:lnTo>
                  <a:lnTo>
                    <a:pt x="27869" y="2264"/>
                  </a:lnTo>
                  <a:lnTo>
                    <a:pt x="27343" y="1761"/>
                  </a:lnTo>
                  <a:lnTo>
                    <a:pt x="27091" y="1715"/>
                  </a:lnTo>
                  <a:lnTo>
                    <a:pt x="26977" y="1784"/>
                  </a:lnTo>
                  <a:lnTo>
                    <a:pt x="26794" y="1990"/>
                  </a:lnTo>
                  <a:lnTo>
                    <a:pt x="26474" y="2607"/>
                  </a:lnTo>
                  <a:lnTo>
                    <a:pt x="26017" y="3773"/>
                  </a:lnTo>
                  <a:lnTo>
                    <a:pt x="25537" y="5328"/>
                  </a:lnTo>
                  <a:lnTo>
                    <a:pt x="25263" y="5991"/>
                  </a:lnTo>
                  <a:lnTo>
                    <a:pt x="25080" y="6059"/>
                  </a:lnTo>
                  <a:lnTo>
                    <a:pt x="25011" y="5922"/>
                  </a:lnTo>
                  <a:lnTo>
                    <a:pt x="24645" y="4870"/>
                  </a:lnTo>
                  <a:lnTo>
                    <a:pt x="23777" y="2744"/>
                  </a:lnTo>
                  <a:lnTo>
                    <a:pt x="23296" y="2058"/>
                  </a:lnTo>
                  <a:lnTo>
                    <a:pt x="22999" y="1853"/>
                  </a:lnTo>
                  <a:lnTo>
                    <a:pt x="22839" y="1875"/>
                  </a:lnTo>
                  <a:lnTo>
                    <a:pt x="22702" y="1967"/>
                  </a:lnTo>
                  <a:lnTo>
                    <a:pt x="22405" y="2356"/>
                  </a:lnTo>
                  <a:lnTo>
                    <a:pt x="21948" y="3247"/>
                  </a:lnTo>
                  <a:lnTo>
                    <a:pt x="21376" y="4573"/>
                  </a:lnTo>
                  <a:lnTo>
                    <a:pt x="20987" y="5213"/>
                  </a:lnTo>
                  <a:lnTo>
                    <a:pt x="20759" y="5328"/>
                  </a:lnTo>
                  <a:lnTo>
                    <a:pt x="20667" y="5236"/>
                  </a:lnTo>
                  <a:lnTo>
                    <a:pt x="20507" y="4870"/>
                  </a:lnTo>
                  <a:lnTo>
                    <a:pt x="20164" y="3590"/>
                  </a:lnTo>
                  <a:lnTo>
                    <a:pt x="19821" y="2173"/>
                  </a:lnTo>
                  <a:lnTo>
                    <a:pt x="19501" y="1418"/>
                  </a:lnTo>
                  <a:lnTo>
                    <a:pt x="19250" y="1167"/>
                  </a:lnTo>
                  <a:lnTo>
                    <a:pt x="19090" y="1190"/>
                  </a:lnTo>
                  <a:lnTo>
                    <a:pt x="18953" y="1258"/>
                  </a:lnTo>
                  <a:lnTo>
                    <a:pt x="18587" y="1693"/>
                  </a:lnTo>
                  <a:lnTo>
                    <a:pt x="17947" y="2744"/>
                  </a:lnTo>
                  <a:lnTo>
                    <a:pt x="17101" y="4367"/>
                  </a:lnTo>
                  <a:lnTo>
                    <a:pt x="16575" y="5168"/>
                  </a:lnTo>
                  <a:lnTo>
                    <a:pt x="16392" y="5328"/>
                  </a:lnTo>
                  <a:lnTo>
                    <a:pt x="16278" y="5282"/>
                  </a:lnTo>
                  <a:lnTo>
                    <a:pt x="16232" y="5236"/>
                  </a:lnTo>
                  <a:lnTo>
                    <a:pt x="15935" y="4230"/>
                  </a:lnTo>
                  <a:lnTo>
                    <a:pt x="15432" y="1761"/>
                  </a:lnTo>
                  <a:lnTo>
                    <a:pt x="15112" y="915"/>
                  </a:lnTo>
                  <a:lnTo>
                    <a:pt x="14883" y="664"/>
                  </a:lnTo>
                  <a:lnTo>
                    <a:pt x="14769" y="687"/>
                  </a:lnTo>
                  <a:lnTo>
                    <a:pt x="14632" y="778"/>
                  </a:lnTo>
                  <a:lnTo>
                    <a:pt x="14335" y="1190"/>
                  </a:lnTo>
                  <a:lnTo>
                    <a:pt x="13900" y="2150"/>
                  </a:lnTo>
                  <a:lnTo>
                    <a:pt x="13283" y="3590"/>
                  </a:lnTo>
                  <a:lnTo>
                    <a:pt x="12849" y="4276"/>
                  </a:lnTo>
                  <a:lnTo>
                    <a:pt x="12597" y="4390"/>
                  </a:lnTo>
                  <a:lnTo>
                    <a:pt x="12483" y="4276"/>
                  </a:lnTo>
                  <a:lnTo>
                    <a:pt x="12254" y="3887"/>
                  </a:lnTo>
                  <a:lnTo>
                    <a:pt x="11843" y="2607"/>
                  </a:lnTo>
                  <a:lnTo>
                    <a:pt x="11477" y="1578"/>
                  </a:lnTo>
                  <a:lnTo>
                    <a:pt x="11180" y="1052"/>
                  </a:lnTo>
                  <a:lnTo>
                    <a:pt x="10814" y="710"/>
                  </a:lnTo>
                  <a:lnTo>
                    <a:pt x="10379" y="664"/>
                  </a:lnTo>
                  <a:lnTo>
                    <a:pt x="10128" y="801"/>
                  </a:lnTo>
                  <a:lnTo>
                    <a:pt x="10014" y="892"/>
                  </a:lnTo>
                  <a:lnTo>
                    <a:pt x="9808" y="1304"/>
                  </a:lnTo>
                  <a:lnTo>
                    <a:pt x="9602" y="2173"/>
                  </a:lnTo>
                  <a:lnTo>
                    <a:pt x="9396" y="3384"/>
                  </a:lnTo>
                  <a:lnTo>
                    <a:pt x="9145" y="3887"/>
                  </a:lnTo>
                  <a:lnTo>
                    <a:pt x="8916" y="3887"/>
                  </a:lnTo>
                  <a:lnTo>
                    <a:pt x="8756" y="3750"/>
                  </a:lnTo>
                  <a:lnTo>
                    <a:pt x="8596" y="3544"/>
                  </a:lnTo>
                  <a:lnTo>
                    <a:pt x="8391" y="3041"/>
                  </a:lnTo>
                  <a:lnTo>
                    <a:pt x="8208" y="2173"/>
                  </a:lnTo>
                  <a:lnTo>
                    <a:pt x="8002" y="1030"/>
                  </a:lnTo>
                  <a:lnTo>
                    <a:pt x="7682" y="412"/>
                  </a:lnTo>
                  <a:lnTo>
                    <a:pt x="7316" y="207"/>
                  </a:lnTo>
                  <a:lnTo>
                    <a:pt x="7065" y="207"/>
                  </a:lnTo>
                  <a:lnTo>
                    <a:pt x="6767" y="252"/>
                  </a:lnTo>
                  <a:lnTo>
                    <a:pt x="6264" y="641"/>
                  </a:lnTo>
                  <a:lnTo>
                    <a:pt x="5693" y="1624"/>
                  </a:lnTo>
                  <a:lnTo>
                    <a:pt x="5213" y="3179"/>
                  </a:lnTo>
                  <a:lnTo>
                    <a:pt x="4938" y="3910"/>
                  </a:lnTo>
                  <a:lnTo>
                    <a:pt x="4755" y="4024"/>
                  </a:lnTo>
                  <a:lnTo>
                    <a:pt x="4641" y="3910"/>
                  </a:lnTo>
                  <a:lnTo>
                    <a:pt x="4413" y="3453"/>
                  </a:lnTo>
                  <a:lnTo>
                    <a:pt x="3772" y="1898"/>
                  </a:lnTo>
                  <a:lnTo>
                    <a:pt x="3178" y="732"/>
                  </a:lnTo>
                  <a:lnTo>
                    <a:pt x="2721" y="184"/>
                  </a:lnTo>
                  <a:lnTo>
                    <a:pt x="2355" y="1"/>
                  </a:lnTo>
                  <a:close/>
                </a:path>
              </a:pathLst>
            </a:custGeom>
            <a:solidFill>
              <a:srgbClr val="ED7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31"/>
            <p:cNvSpPr/>
            <p:nvPr/>
          </p:nvSpPr>
          <p:spPr>
            <a:xfrm>
              <a:off x="1422997" y="-2069490"/>
              <a:ext cx="78422" cy="143544"/>
            </a:xfrm>
            <a:custGeom>
              <a:avLst/>
              <a:gdLst/>
              <a:ahLst/>
              <a:cxnLst/>
              <a:rect l="l" t="t" r="r" b="b"/>
              <a:pathLst>
                <a:path w="2836" h="5191" extrusionOk="0">
                  <a:moveTo>
                    <a:pt x="732" y="1"/>
                  </a:moveTo>
                  <a:lnTo>
                    <a:pt x="480" y="115"/>
                  </a:lnTo>
                  <a:lnTo>
                    <a:pt x="183" y="481"/>
                  </a:lnTo>
                  <a:lnTo>
                    <a:pt x="0" y="1258"/>
                  </a:lnTo>
                  <a:lnTo>
                    <a:pt x="0" y="2241"/>
                  </a:lnTo>
                  <a:lnTo>
                    <a:pt x="183" y="3270"/>
                  </a:lnTo>
                  <a:lnTo>
                    <a:pt x="503" y="4207"/>
                  </a:lnTo>
                  <a:lnTo>
                    <a:pt x="983" y="4916"/>
                  </a:lnTo>
                  <a:lnTo>
                    <a:pt x="1418" y="5167"/>
                  </a:lnTo>
                  <a:lnTo>
                    <a:pt x="1738" y="5190"/>
                  </a:lnTo>
                  <a:lnTo>
                    <a:pt x="1898" y="5145"/>
                  </a:lnTo>
                  <a:lnTo>
                    <a:pt x="2218" y="5007"/>
                  </a:lnTo>
                  <a:lnTo>
                    <a:pt x="2652" y="4459"/>
                  </a:lnTo>
                  <a:lnTo>
                    <a:pt x="2835" y="3704"/>
                  </a:lnTo>
                  <a:lnTo>
                    <a:pt x="2812" y="2835"/>
                  </a:lnTo>
                  <a:lnTo>
                    <a:pt x="2607" y="1944"/>
                  </a:lnTo>
                  <a:lnTo>
                    <a:pt x="2264" y="1098"/>
                  </a:lnTo>
                  <a:lnTo>
                    <a:pt x="1784" y="458"/>
                  </a:lnTo>
                  <a:lnTo>
                    <a:pt x="1212" y="46"/>
                  </a:lnTo>
                  <a:lnTo>
                    <a:pt x="892" y="1"/>
                  </a:lnTo>
                  <a:close/>
                </a:path>
              </a:pathLst>
            </a:custGeom>
            <a:solidFill>
              <a:srgbClr val="FFDF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31"/>
            <p:cNvSpPr/>
            <p:nvPr/>
          </p:nvSpPr>
          <p:spPr>
            <a:xfrm>
              <a:off x="1555124" y="-2151675"/>
              <a:ext cx="96120" cy="185272"/>
            </a:xfrm>
            <a:custGeom>
              <a:avLst/>
              <a:gdLst/>
              <a:ahLst/>
              <a:cxnLst/>
              <a:rect l="l" t="t" r="r" b="b"/>
              <a:pathLst>
                <a:path w="3476" h="6700" extrusionOk="0">
                  <a:moveTo>
                    <a:pt x="1738" y="1"/>
                  </a:moveTo>
                  <a:lnTo>
                    <a:pt x="1349" y="46"/>
                  </a:lnTo>
                  <a:lnTo>
                    <a:pt x="1006" y="252"/>
                  </a:lnTo>
                  <a:lnTo>
                    <a:pt x="709" y="572"/>
                  </a:lnTo>
                  <a:lnTo>
                    <a:pt x="343" y="1281"/>
                  </a:lnTo>
                  <a:lnTo>
                    <a:pt x="69" y="2493"/>
                  </a:lnTo>
                  <a:lnTo>
                    <a:pt x="0" y="3819"/>
                  </a:lnTo>
                  <a:lnTo>
                    <a:pt x="138" y="5076"/>
                  </a:lnTo>
                  <a:lnTo>
                    <a:pt x="503" y="6082"/>
                  </a:lnTo>
                  <a:lnTo>
                    <a:pt x="938" y="6562"/>
                  </a:lnTo>
                  <a:lnTo>
                    <a:pt x="1281" y="6699"/>
                  </a:lnTo>
                  <a:lnTo>
                    <a:pt x="1464" y="6699"/>
                  </a:lnTo>
                  <a:lnTo>
                    <a:pt x="1669" y="6676"/>
                  </a:lnTo>
                  <a:lnTo>
                    <a:pt x="2035" y="6539"/>
                  </a:lnTo>
                  <a:lnTo>
                    <a:pt x="2515" y="6128"/>
                  </a:lnTo>
                  <a:lnTo>
                    <a:pt x="3018" y="5259"/>
                  </a:lnTo>
                  <a:lnTo>
                    <a:pt x="3338" y="4184"/>
                  </a:lnTo>
                  <a:lnTo>
                    <a:pt x="3475" y="3018"/>
                  </a:lnTo>
                  <a:lnTo>
                    <a:pt x="3361" y="1875"/>
                  </a:lnTo>
                  <a:lnTo>
                    <a:pt x="3018" y="892"/>
                  </a:lnTo>
                  <a:lnTo>
                    <a:pt x="2584" y="366"/>
                  </a:lnTo>
                  <a:lnTo>
                    <a:pt x="2195" y="115"/>
                  </a:lnTo>
                  <a:lnTo>
                    <a:pt x="1967" y="46"/>
                  </a:lnTo>
                  <a:lnTo>
                    <a:pt x="1738" y="1"/>
                  </a:lnTo>
                  <a:close/>
                </a:path>
              </a:pathLst>
            </a:custGeom>
            <a:solidFill>
              <a:srgbClr val="FFDF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31"/>
            <p:cNvSpPr/>
            <p:nvPr/>
          </p:nvSpPr>
          <p:spPr>
            <a:xfrm>
              <a:off x="1679037" y="-2045460"/>
              <a:ext cx="77786" cy="130879"/>
            </a:xfrm>
            <a:custGeom>
              <a:avLst/>
              <a:gdLst/>
              <a:ahLst/>
              <a:cxnLst/>
              <a:rect l="l" t="t" r="r" b="b"/>
              <a:pathLst>
                <a:path w="2813" h="4733" extrusionOk="0">
                  <a:moveTo>
                    <a:pt x="1326" y="0"/>
                  </a:moveTo>
                  <a:lnTo>
                    <a:pt x="938" y="183"/>
                  </a:lnTo>
                  <a:lnTo>
                    <a:pt x="480" y="732"/>
                  </a:lnTo>
                  <a:lnTo>
                    <a:pt x="160" y="1509"/>
                  </a:lnTo>
                  <a:lnTo>
                    <a:pt x="0" y="2378"/>
                  </a:lnTo>
                  <a:lnTo>
                    <a:pt x="23" y="3270"/>
                  </a:lnTo>
                  <a:lnTo>
                    <a:pt x="252" y="4024"/>
                  </a:lnTo>
                  <a:lnTo>
                    <a:pt x="618" y="4436"/>
                  </a:lnTo>
                  <a:lnTo>
                    <a:pt x="938" y="4618"/>
                  </a:lnTo>
                  <a:lnTo>
                    <a:pt x="1121" y="4687"/>
                  </a:lnTo>
                  <a:lnTo>
                    <a:pt x="1509" y="4733"/>
                  </a:lnTo>
                  <a:lnTo>
                    <a:pt x="2104" y="4504"/>
                  </a:lnTo>
                  <a:lnTo>
                    <a:pt x="2515" y="3955"/>
                  </a:lnTo>
                  <a:lnTo>
                    <a:pt x="2744" y="3201"/>
                  </a:lnTo>
                  <a:lnTo>
                    <a:pt x="2812" y="2332"/>
                  </a:lnTo>
                  <a:lnTo>
                    <a:pt x="2698" y="1486"/>
                  </a:lnTo>
                  <a:lnTo>
                    <a:pt x="2424" y="732"/>
                  </a:lnTo>
                  <a:lnTo>
                    <a:pt x="2012" y="183"/>
                  </a:lnTo>
                  <a:lnTo>
                    <a:pt x="1738" y="46"/>
                  </a:lnTo>
                  <a:lnTo>
                    <a:pt x="1601" y="0"/>
                  </a:lnTo>
                  <a:close/>
                </a:path>
              </a:pathLst>
            </a:custGeom>
            <a:solidFill>
              <a:srgbClr val="FFDF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8" name="Google Shape;308;p31"/>
          <p:cNvGrpSpPr/>
          <p:nvPr/>
        </p:nvGrpSpPr>
        <p:grpSpPr>
          <a:xfrm flipH="1">
            <a:off x="2192105" y="5282106"/>
            <a:ext cx="1070008" cy="2289849"/>
            <a:chOff x="1153683" y="-2151675"/>
            <a:chExt cx="835769" cy="1799253"/>
          </a:xfrm>
        </p:grpSpPr>
        <p:sp>
          <p:nvSpPr>
            <p:cNvPr id="309" name="Google Shape;309;p31"/>
            <p:cNvSpPr/>
            <p:nvPr/>
          </p:nvSpPr>
          <p:spPr>
            <a:xfrm>
              <a:off x="1548791" y="-1468256"/>
              <a:ext cx="41119" cy="1115834"/>
            </a:xfrm>
            <a:custGeom>
              <a:avLst/>
              <a:gdLst/>
              <a:ahLst/>
              <a:cxnLst/>
              <a:rect l="l" t="t" r="r" b="b"/>
              <a:pathLst>
                <a:path w="1487" h="40352" fill="none" extrusionOk="0">
                  <a:moveTo>
                    <a:pt x="1030" y="0"/>
                  </a:moveTo>
                  <a:lnTo>
                    <a:pt x="961" y="252"/>
                  </a:lnTo>
                  <a:lnTo>
                    <a:pt x="481" y="3018"/>
                  </a:lnTo>
                  <a:lnTo>
                    <a:pt x="115" y="6630"/>
                  </a:lnTo>
                  <a:lnTo>
                    <a:pt x="1" y="9556"/>
                  </a:lnTo>
                  <a:lnTo>
                    <a:pt x="47" y="12848"/>
                  </a:lnTo>
                  <a:lnTo>
                    <a:pt x="321" y="16415"/>
                  </a:lnTo>
                  <a:lnTo>
                    <a:pt x="572" y="18312"/>
                  </a:lnTo>
                  <a:lnTo>
                    <a:pt x="824" y="20187"/>
                  </a:lnTo>
                  <a:lnTo>
                    <a:pt x="1213" y="23776"/>
                  </a:lnTo>
                  <a:lnTo>
                    <a:pt x="1418" y="27091"/>
                  </a:lnTo>
                  <a:lnTo>
                    <a:pt x="1487" y="30155"/>
                  </a:lnTo>
                  <a:lnTo>
                    <a:pt x="1395" y="34270"/>
                  </a:lnTo>
                  <a:lnTo>
                    <a:pt x="1007" y="38659"/>
                  </a:lnTo>
                  <a:lnTo>
                    <a:pt x="778" y="40351"/>
                  </a:lnTo>
                </a:path>
              </a:pathLst>
            </a:custGeom>
            <a:noFill/>
            <a:ln w="25150" cap="flat" cmpd="sng">
              <a:solidFill>
                <a:srgbClr val="2A6842"/>
              </a:solidFill>
              <a:prstDash val="solid"/>
              <a:miter lim="228618"/>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31"/>
            <p:cNvSpPr/>
            <p:nvPr/>
          </p:nvSpPr>
          <p:spPr>
            <a:xfrm>
              <a:off x="1153683" y="-1928515"/>
              <a:ext cx="835769" cy="611977"/>
            </a:xfrm>
            <a:custGeom>
              <a:avLst/>
              <a:gdLst/>
              <a:ahLst/>
              <a:cxnLst/>
              <a:rect l="l" t="t" r="r" b="b"/>
              <a:pathLst>
                <a:path w="30224" h="22131" extrusionOk="0">
                  <a:moveTo>
                    <a:pt x="2081" y="1"/>
                  </a:moveTo>
                  <a:lnTo>
                    <a:pt x="1669" y="229"/>
                  </a:lnTo>
                  <a:lnTo>
                    <a:pt x="1372" y="572"/>
                  </a:lnTo>
                  <a:lnTo>
                    <a:pt x="1212" y="892"/>
                  </a:lnTo>
                  <a:lnTo>
                    <a:pt x="709" y="2447"/>
                  </a:lnTo>
                  <a:lnTo>
                    <a:pt x="229" y="4893"/>
                  </a:lnTo>
                  <a:lnTo>
                    <a:pt x="23" y="7111"/>
                  </a:lnTo>
                  <a:lnTo>
                    <a:pt x="0" y="8711"/>
                  </a:lnTo>
                  <a:lnTo>
                    <a:pt x="92" y="10380"/>
                  </a:lnTo>
                  <a:lnTo>
                    <a:pt x="343" y="12049"/>
                  </a:lnTo>
                  <a:lnTo>
                    <a:pt x="755" y="13695"/>
                  </a:lnTo>
                  <a:lnTo>
                    <a:pt x="1395" y="15295"/>
                  </a:lnTo>
                  <a:lnTo>
                    <a:pt x="2241" y="16804"/>
                  </a:lnTo>
                  <a:lnTo>
                    <a:pt x="3361" y="18176"/>
                  </a:lnTo>
                  <a:lnTo>
                    <a:pt x="4755" y="19388"/>
                  </a:lnTo>
                  <a:lnTo>
                    <a:pt x="6470" y="20393"/>
                  </a:lnTo>
                  <a:lnTo>
                    <a:pt x="7476" y="20805"/>
                  </a:lnTo>
                  <a:lnTo>
                    <a:pt x="8208" y="21079"/>
                  </a:lnTo>
                  <a:lnTo>
                    <a:pt x="9694" y="21514"/>
                  </a:lnTo>
                  <a:lnTo>
                    <a:pt x="11225" y="21811"/>
                  </a:lnTo>
                  <a:lnTo>
                    <a:pt x="12757" y="22017"/>
                  </a:lnTo>
                  <a:lnTo>
                    <a:pt x="15066" y="22131"/>
                  </a:lnTo>
                  <a:lnTo>
                    <a:pt x="18084" y="21948"/>
                  </a:lnTo>
                  <a:lnTo>
                    <a:pt x="20942" y="21377"/>
                  </a:lnTo>
                  <a:lnTo>
                    <a:pt x="23525" y="20531"/>
                  </a:lnTo>
                  <a:lnTo>
                    <a:pt x="25217" y="19685"/>
                  </a:lnTo>
                  <a:lnTo>
                    <a:pt x="26223" y="19067"/>
                  </a:lnTo>
                  <a:lnTo>
                    <a:pt x="27091" y="18382"/>
                  </a:lnTo>
                  <a:lnTo>
                    <a:pt x="27823" y="17650"/>
                  </a:lnTo>
                  <a:lnTo>
                    <a:pt x="28143" y="17261"/>
                  </a:lnTo>
                  <a:lnTo>
                    <a:pt x="28578" y="16644"/>
                  </a:lnTo>
                  <a:lnTo>
                    <a:pt x="29263" y="15364"/>
                  </a:lnTo>
                  <a:lnTo>
                    <a:pt x="29766" y="14038"/>
                  </a:lnTo>
                  <a:lnTo>
                    <a:pt x="30064" y="12689"/>
                  </a:lnTo>
                  <a:lnTo>
                    <a:pt x="30224" y="11317"/>
                  </a:lnTo>
                  <a:lnTo>
                    <a:pt x="30224" y="9946"/>
                  </a:lnTo>
                  <a:lnTo>
                    <a:pt x="30041" y="7980"/>
                  </a:lnTo>
                  <a:lnTo>
                    <a:pt x="29446" y="5579"/>
                  </a:lnTo>
                  <a:lnTo>
                    <a:pt x="28669" y="3613"/>
                  </a:lnTo>
                  <a:lnTo>
                    <a:pt x="27869" y="2264"/>
                  </a:lnTo>
                  <a:lnTo>
                    <a:pt x="27343" y="1761"/>
                  </a:lnTo>
                  <a:lnTo>
                    <a:pt x="27091" y="1715"/>
                  </a:lnTo>
                  <a:lnTo>
                    <a:pt x="26977" y="1784"/>
                  </a:lnTo>
                  <a:lnTo>
                    <a:pt x="26794" y="1990"/>
                  </a:lnTo>
                  <a:lnTo>
                    <a:pt x="26474" y="2607"/>
                  </a:lnTo>
                  <a:lnTo>
                    <a:pt x="26017" y="3773"/>
                  </a:lnTo>
                  <a:lnTo>
                    <a:pt x="25537" y="5328"/>
                  </a:lnTo>
                  <a:lnTo>
                    <a:pt x="25263" y="5991"/>
                  </a:lnTo>
                  <a:lnTo>
                    <a:pt x="25080" y="6059"/>
                  </a:lnTo>
                  <a:lnTo>
                    <a:pt x="25011" y="5922"/>
                  </a:lnTo>
                  <a:lnTo>
                    <a:pt x="24645" y="4870"/>
                  </a:lnTo>
                  <a:lnTo>
                    <a:pt x="23777" y="2744"/>
                  </a:lnTo>
                  <a:lnTo>
                    <a:pt x="23296" y="2058"/>
                  </a:lnTo>
                  <a:lnTo>
                    <a:pt x="22999" y="1853"/>
                  </a:lnTo>
                  <a:lnTo>
                    <a:pt x="22839" y="1875"/>
                  </a:lnTo>
                  <a:lnTo>
                    <a:pt x="22702" y="1967"/>
                  </a:lnTo>
                  <a:lnTo>
                    <a:pt x="22405" y="2356"/>
                  </a:lnTo>
                  <a:lnTo>
                    <a:pt x="21948" y="3247"/>
                  </a:lnTo>
                  <a:lnTo>
                    <a:pt x="21376" y="4573"/>
                  </a:lnTo>
                  <a:lnTo>
                    <a:pt x="20987" y="5213"/>
                  </a:lnTo>
                  <a:lnTo>
                    <a:pt x="20759" y="5328"/>
                  </a:lnTo>
                  <a:lnTo>
                    <a:pt x="20667" y="5236"/>
                  </a:lnTo>
                  <a:lnTo>
                    <a:pt x="20507" y="4870"/>
                  </a:lnTo>
                  <a:lnTo>
                    <a:pt x="20164" y="3590"/>
                  </a:lnTo>
                  <a:lnTo>
                    <a:pt x="19821" y="2173"/>
                  </a:lnTo>
                  <a:lnTo>
                    <a:pt x="19501" y="1418"/>
                  </a:lnTo>
                  <a:lnTo>
                    <a:pt x="19250" y="1167"/>
                  </a:lnTo>
                  <a:lnTo>
                    <a:pt x="19090" y="1190"/>
                  </a:lnTo>
                  <a:lnTo>
                    <a:pt x="18953" y="1258"/>
                  </a:lnTo>
                  <a:lnTo>
                    <a:pt x="18587" y="1693"/>
                  </a:lnTo>
                  <a:lnTo>
                    <a:pt x="17947" y="2744"/>
                  </a:lnTo>
                  <a:lnTo>
                    <a:pt x="17101" y="4367"/>
                  </a:lnTo>
                  <a:lnTo>
                    <a:pt x="16575" y="5168"/>
                  </a:lnTo>
                  <a:lnTo>
                    <a:pt x="16392" y="5328"/>
                  </a:lnTo>
                  <a:lnTo>
                    <a:pt x="16278" y="5282"/>
                  </a:lnTo>
                  <a:lnTo>
                    <a:pt x="16232" y="5236"/>
                  </a:lnTo>
                  <a:lnTo>
                    <a:pt x="15935" y="4230"/>
                  </a:lnTo>
                  <a:lnTo>
                    <a:pt x="15432" y="1761"/>
                  </a:lnTo>
                  <a:lnTo>
                    <a:pt x="15112" y="915"/>
                  </a:lnTo>
                  <a:lnTo>
                    <a:pt x="14883" y="664"/>
                  </a:lnTo>
                  <a:lnTo>
                    <a:pt x="14769" y="687"/>
                  </a:lnTo>
                  <a:lnTo>
                    <a:pt x="14632" y="778"/>
                  </a:lnTo>
                  <a:lnTo>
                    <a:pt x="14335" y="1190"/>
                  </a:lnTo>
                  <a:lnTo>
                    <a:pt x="13900" y="2150"/>
                  </a:lnTo>
                  <a:lnTo>
                    <a:pt x="13283" y="3590"/>
                  </a:lnTo>
                  <a:lnTo>
                    <a:pt x="12849" y="4276"/>
                  </a:lnTo>
                  <a:lnTo>
                    <a:pt x="12597" y="4390"/>
                  </a:lnTo>
                  <a:lnTo>
                    <a:pt x="12483" y="4276"/>
                  </a:lnTo>
                  <a:lnTo>
                    <a:pt x="12254" y="3887"/>
                  </a:lnTo>
                  <a:lnTo>
                    <a:pt x="11843" y="2607"/>
                  </a:lnTo>
                  <a:lnTo>
                    <a:pt x="11477" y="1578"/>
                  </a:lnTo>
                  <a:lnTo>
                    <a:pt x="11180" y="1052"/>
                  </a:lnTo>
                  <a:lnTo>
                    <a:pt x="10814" y="710"/>
                  </a:lnTo>
                  <a:lnTo>
                    <a:pt x="10379" y="664"/>
                  </a:lnTo>
                  <a:lnTo>
                    <a:pt x="10128" y="801"/>
                  </a:lnTo>
                  <a:lnTo>
                    <a:pt x="10014" y="892"/>
                  </a:lnTo>
                  <a:lnTo>
                    <a:pt x="9808" y="1304"/>
                  </a:lnTo>
                  <a:lnTo>
                    <a:pt x="9602" y="2173"/>
                  </a:lnTo>
                  <a:lnTo>
                    <a:pt x="9396" y="3384"/>
                  </a:lnTo>
                  <a:lnTo>
                    <a:pt x="9145" y="3887"/>
                  </a:lnTo>
                  <a:lnTo>
                    <a:pt x="8916" y="3887"/>
                  </a:lnTo>
                  <a:lnTo>
                    <a:pt x="8756" y="3750"/>
                  </a:lnTo>
                  <a:lnTo>
                    <a:pt x="8596" y="3544"/>
                  </a:lnTo>
                  <a:lnTo>
                    <a:pt x="8391" y="3041"/>
                  </a:lnTo>
                  <a:lnTo>
                    <a:pt x="8208" y="2173"/>
                  </a:lnTo>
                  <a:lnTo>
                    <a:pt x="8002" y="1030"/>
                  </a:lnTo>
                  <a:lnTo>
                    <a:pt x="7682" y="412"/>
                  </a:lnTo>
                  <a:lnTo>
                    <a:pt x="7316" y="207"/>
                  </a:lnTo>
                  <a:lnTo>
                    <a:pt x="7065" y="207"/>
                  </a:lnTo>
                  <a:lnTo>
                    <a:pt x="6767" y="252"/>
                  </a:lnTo>
                  <a:lnTo>
                    <a:pt x="6264" y="641"/>
                  </a:lnTo>
                  <a:lnTo>
                    <a:pt x="5693" y="1624"/>
                  </a:lnTo>
                  <a:lnTo>
                    <a:pt x="5213" y="3179"/>
                  </a:lnTo>
                  <a:lnTo>
                    <a:pt x="4938" y="3910"/>
                  </a:lnTo>
                  <a:lnTo>
                    <a:pt x="4755" y="4024"/>
                  </a:lnTo>
                  <a:lnTo>
                    <a:pt x="4641" y="3910"/>
                  </a:lnTo>
                  <a:lnTo>
                    <a:pt x="4413" y="3453"/>
                  </a:lnTo>
                  <a:lnTo>
                    <a:pt x="3772" y="1898"/>
                  </a:lnTo>
                  <a:lnTo>
                    <a:pt x="3178" y="732"/>
                  </a:lnTo>
                  <a:lnTo>
                    <a:pt x="2721" y="184"/>
                  </a:lnTo>
                  <a:lnTo>
                    <a:pt x="2355" y="1"/>
                  </a:lnTo>
                  <a:close/>
                </a:path>
              </a:pathLst>
            </a:custGeom>
            <a:solidFill>
              <a:srgbClr val="ED7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31"/>
            <p:cNvSpPr/>
            <p:nvPr/>
          </p:nvSpPr>
          <p:spPr>
            <a:xfrm>
              <a:off x="1422997" y="-2069490"/>
              <a:ext cx="78422" cy="143544"/>
            </a:xfrm>
            <a:custGeom>
              <a:avLst/>
              <a:gdLst/>
              <a:ahLst/>
              <a:cxnLst/>
              <a:rect l="l" t="t" r="r" b="b"/>
              <a:pathLst>
                <a:path w="2836" h="5191" extrusionOk="0">
                  <a:moveTo>
                    <a:pt x="732" y="1"/>
                  </a:moveTo>
                  <a:lnTo>
                    <a:pt x="480" y="115"/>
                  </a:lnTo>
                  <a:lnTo>
                    <a:pt x="183" y="481"/>
                  </a:lnTo>
                  <a:lnTo>
                    <a:pt x="0" y="1258"/>
                  </a:lnTo>
                  <a:lnTo>
                    <a:pt x="0" y="2241"/>
                  </a:lnTo>
                  <a:lnTo>
                    <a:pt x="183" y="3270"/>
                  </a:lnTo>
                  <a:lnTo>
                    <a:pt x="503" y="4207"/>
                  </a:lnTo>
                  <a:lnTo>
                    <a:pt x="983" y="4916"/>
                  </a:lnTo>
                  <a:lnTo>
                    <a:pt x="1418" y="5167"/>
                  </a:lnTo>
                  <a:lnTo>
                    <a:pt x="1738" y="5190"/>
                  </a:lnTo>
                  <a:lnTo>
                    <a:pt x="1898" y="5145"/>
                  </a:lnTo>
                  <a:lnTo>
                    <a:pt x="2218" y="5007"/>
                  </a:lnTo>
                  <a:lnTo>
                    <a:pt x="2652" y="4459"/>
                  </a:lnTo>
                  <a:lnTo>
                    <a:pt x="2835" y="3704"/>
                  </a:lnTo>
                  <a:lnTo>
                    <a:pt x="2812" y="2835"/>
                  </a:lnTo>
                  <a:lnTo>
                    <a:pt x="2607" y="1944"/>
                  </a:lnTo>
                  <a:lnTo>
                    <a:pt x="2264" y="1098"/>
                  </a:lnTo>
                  <a:lnTo>
                    <a:pt x="1784" y="458"/>
                  </a:lnTo>
                  <a:lnTo>
                    <a:pt x="1212" y="46"/>
                  </a:lnTo>
                  <a:lnTo>
                    <a:pt x="892" y="1"/>
                  </a:lnTo>
                  <a:close/>
                </a:path>
              </a:pathLst>
            </a:custGeom>
            <a:solidFill>
              <a:srgbClr val="FFDF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31"/>
            <p:cNvSpPr/>
            <p:nvPr/>
          </p:nvSpPr>
          <p:spPr>
            <a:xfrm>
              <a:off x="1555124" y="-2151675"/>
              <a:ext cx="96120" cy="185272"/>
            </a:xfrm>
            <a:custGeom>
              <a:avLst/>
              <a:gdLst/>
              <a:ahLst/>
              <a:cxnLst/>
              <a:rect l="l" t="t" r="r" b="b"/>
              <a:pathLst>
                <a:path w="3476" h="6700" extrusionOk="0">
                  <a:moveTo>
                    <a:pt x="1738" y="1"/>
                  </a:moveTo>
                  <a:lnTo>
                    <a:pt x="1349" y="46"/>
                  </a:lnTo>
                  <a:lnTo>
                    <a:pt x="1006" y="252"/>
                  </a:lnTo>
                  <a:lnTo>
                    <a:pt x="709" y="572"/>
                  </a:lnTo>
                  <a:lnTo>
                    <a:pt x="343" y="1281"/>
                  </a:lnTo>
                  <a:lnTo>
                    <a:pt x="69" y="2493"/>
                  </a:lnTo>
                  <a:lnTo>
                    <a:pt x="0" y="3819"/>
                  </a:lnTo>
                  <a:lnTo>
                    <a:pt x="138" y="5076"/>
                  </a:lnTo>
                  <a:lnTo>
                    <a:pt x="503" y="6082"/>
                  </a:lnTo>
                  <a:lnTo>
                    <a:pt x="938" y="6562"/>
                  </a:lnTo>
                  <a:lnTo>
                    <a:pt x="1281" y="6699"/>
                  </a:lnTo>
                  <a:lnTo>
                    <a:pt x="1464" y="6699"/>
                  </a:lnTo>
                  <a:lnTo>
                    <a:pt x="1669" y="6676"/>
                  </a:lnTo>
                  <a:lnTo>
                    <a:pt x="2035" y="6539"/>
                  </a:lnTo>
                  <a:lnTo>
                    <a:pt x="2515" y="6128"/>
                  </a:lnTo>
                  <a:lnTo>
                    <a:pt x="3018" y="5259"/>
                  </a:lnTo>
                  <a:lnTo>
                    <a:pt x="3338" y="4184"/>
                  </a:lnTo>
                  <a:lnTo>
                    <a:pt x="3475" y="3018"/>
                  </a:lnTo>
                  <a:lnTo>
                    <a:pt x="3361" y="1875"/>
                  </a:lnTo>
                  <a:lnTo>
                    <a:pt x="3018" y="892"/>
                  </a:lnTo>
                  <a:lnTo>
                    <a:pt x="2584" y="366"/>
                  </a:lnTo>
                  <a:lnTo>
                    <a:pt x="2195" y="115"/>
                  </a:lnTo>
                  <a:lnTo>
                    <a:pt x="1967" y="46"/>
                  </a:lnTo>
                  <a:lnTo>
                    <a:pt x="1738" y="1"/>
                  </a:lnTo>
                  <a:close/>
                </a:path>
              </a:pathLst>
            </a:custGeom>
            <a:solidFill>
              <a:srgbClr val="FFDF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31"/>
            <p:cNvSpPr/>
            <p:nvPr/>
          </p:nvSpPr>
          <p:spPr>
            <a:xfrm>
              <a:off x="1679037" y="-2045460"/>
              <a:ext cx="77786" cy="130879"/>
            </a:xfrm>
            <a:custGeom>
              <a:avLst/>
              <a:gdLst/>
              <a:ahLst/>
              <a:cxnLst/>
              <a:rect l="l" t="t" r="r" b="b"/>
              <a:pathLst>
                <a:path w="2813" h="4733" extrusionOk="0">
                  <a:moveTo>
                    <a:pt x="1326" y="0"/>
                  </a:moveTo>
                  <a:lnTo>
                    <a:pt x="938" y="183"/>
                  </a:lnTo>
                  <a:lnTo>
                    <a:pt x="480" y="732"/>
                  </a:lnTo>
                  <a:lnTo>
                    <a:pt x="160" y="1509"/>
                  </a:lnTo>
                  <a:lnTo>
                    <a:pt x="0" y="2378"/>
                  </a:lnTo>
                  <a:lnTo>
                    <a:pt x="23" y="3270"/>
                  </a:lnTo>
                  <a:lnTo>
                    <a:pt x="252" y="4024"/>
                  </a:lnTo>
                  <a:lnTo>
                    <a:pt x="618" y="4436"/>
                  </a:lnTo>
                  <a:lnTo>
                    <a:pt x="938" y="4618"/>
                  </a:lnTo>
                  <a:lnTo>
                    <a:pt x="1121" y="4687"/>
                  </a:lnTo>
                  <a:lnTo>
                    <a:pt x="1509" y="4733"/>
                  </a:lnTo>
                  <a:lnTo>
                    <a:pt x="2104" y="4504"/>
                  </a:lnTo>
                  <a:lnTo>
                    <a:pt x="2515" y="3955"/>
                  </a:lnTo>
                  <a:lnTo>
                    <a:pt x="2744" y="3201"/>
                  </a:lnTo>
                  <a:lnTo>
                    <a:pt x="2812" y="2332"/>
                  </a:lnTo>
                  <a:lnTo>
                    <a:pt x="2698" y="1486"/>
                  </a:lnTo>
                  <a:lnTo>
                    <a:pt x="2424" y="732"/>
                  </a:lnTo>
                  <a:lnTo>
                    <a:pt x="2012" y="183"/>
                  </a:lnTo>
                  <a:lnTo>
                    <a:pt x="1738" y="46"/>
                  </a:lnTo>
                  <a:lnTo>
                    <a:pt x="1601" y="0"/>
                  </a:lnTo>
                  <a:close/>
                </a:path>
              </a:pathLst>
            </a:custGeom>
            <a:solidFill>
              <a:srgbClr val="FFDF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4" name="Google Shape;314;p31"/>
          <p:cNvGrpSpPr/>
          <p:nvPr/>
        </p:nvGrpSpPr>
        <p:grpSpPr>
          <a:xfrm>
            <a:off x="9999848" y="2974193"/>
            <a:ext cx="2353683" cy="3746903"/>
            <a:chOff x="5720133" y="1863164"/>
            <a:chExt cx="2088079" cy="3324080"/>
          </a:xfrm>
        </p:grpSpPr>
        <p:grpSp>
          <p:nvGrpSpPr>
            <p:cNvPr id="315" name="Google Shape;315;p31"/>
            <p:cNvGrpSpPr/>
            <p:nvPr/>
          </p:nvGrpSpPr>
          <p:grpSpPr>
            <a:xfrm>
              <a:off x="5906261" y="3312125"/>
              <a:ext cx="797418" cy="1875119"/>
              <a:chOff x="4638539" y="2902409"/>
              <a:chExt cx="723807" cy="1702023"/>
            </a:xfrm>
          </p:grpSpPr>
          <p:sp>
            <p:nvSpPr>
              <p:cNvPr id="316" name="Google Shape;316;p31"/>
              <p:cNvSpPr/>
              <p:nvPr/>
            </p:nvSpPr>
            <p:spPr>
              <a:xfrm>
                <a:off x="5305593" y="2902409"/>
                <a:ext cx="47546" cy="1702023"/>
              </a:xfrm>
              <a:custGeom>
                <a:avLst/>
                <a:gdLst/>
                <a:ahLst/>
                <a:cxnLst/>
                <a:rect l="l" t="t" r="r" b="b"/>
                <a:pathLst>
                  <a:path w="4711" h="42524" fill="none" extrusionOk="0">
                    <a:moveTo>
                      <a:pt x="3498" y="1"/>
                    </a:moveTo>
                    <a:lnTo>
                      <a:pt x="3224" y="824"/>
                    </a:lnTo>
                    <a:lnTo>
                      <a:pt x="1784" y="6585"/>
                    </a:lnTo>
                    <a:lnTo>
                      <a:pt x="1029" y="10631"/>
                    </a:lnTo>
                    <a:lnTo>
                      <a:pt x="595" y="13672"/>
                    </a:lnTo>
                    <a:lnTo>
                      <a:pt x="252" y="16896"/>
                    </a:lnTo>
                    <a:lnTo>
                      <a:pt x="23" y="20302"/>
                    </a:lnTo>
                    <a:lnTo>
                      <a:pt x="1" y="23800"/>
                    </a:lnTo>
                    <a:lnTo>
                      <a:pt x="161" y="27366"/>
                    </a:lnTo>
                    <a:lnTo>
                      <a:pt x="595" y="30910"/>
                    </a:lnTo>
                    <a:lnTo>
                      <a:pt x="1327" y="34408"/>
                    </a:lnTo>
                    <a:lnTo>
                      <a:pt x="2401" y="37791"/>
                    </a:lnTo>
                    <a:lnTo>
                      <a:pt x="3453" y="40215"/>
                    </a:lnTo>
                    <a:lnTo>
                      <a:pt x="4253" y="41769"/>
                    </a:lnTo>
                    <a:lnTo>
                      <a:pt x="4710" y="42524"/>
                    </a:lnTo>
                  </a:path>
                </a:pathLst>
              </a:custGeom>
              <a:noFill/>
              <a:ln w="25150" cap="flat" cmpd="sng">
                <a:solidFill>
                  <a:srgbClr val="2A6842"/>
                </a:solidFill>
                <a:prstDash val="solid"/>
                <a:miter lim="228618"/>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31"/>
              <p:cNvSpPr/>
              <p:nvPr/>
            </p:nvSpPr>
            <p:spPr>
              <a:xfrm>
                <a:off x="4638539" y="3928862"/>
                <a:ext cx="723807" cy="501473"/>
              </a:xfrm>
              <a:custGeom>
                <a:avLst/>
                <a:gdLst/>
                <a:ahLst/>
                <a:cxnLst/>
                <a:rect l="l" t="t" r="r" b="b"/>
                <a:pathLst>
                  <a:path w="18085" h="12529" extrusionOk="0">
                    <a:moveTo>
                      <a:pt x="389" y="1"/>
                    </a:moveTo>
                    <a:lnTo>
                      <a:pt x="1" y="46"/>
                    </a:lnTo>
                    <a:lnTo>
                      <a:pt x="435" y="1235"/>
                    </a:lnTo>
                    <a:lnTo>
                      <a:pt x="1441" y="3384"/>
                    </a:lnTo>
                    <a:lnTo>
                      <a:pt x="2630" y="5236"/>
                    </a:lnTo>
                    <a:lnTo>
                      <a:pt x="3956" y="6813"/>
                    </a:lnTo>
                    <a:lnTo>
                      <a:pt x="5373" y="8139"/>
                    </a:lnTo>
                    <a:lnTo>
                      <a:pt x="6859" y="9260"/>
                    </a:lnTo>
                    <a:lnTo>
                      <a:pt x="8391" y="10151"/>
                    </a:lnTo>
                    <a:lnTo>
                      <a:pt x="9923" y="10883"/>
                    </a:lnTo>
                    <a:lnTo>
                      <a:pt x="12140" y="11683"/>
                    </a:lnTo>
                    <a:lnTo>
                      <a:pt x="14792" y="12255"/>
                    </a:lnTo>
                    <a:lnTo>
                      <a:pt x="17650" y="12529"/>
                    </a:lnTo>
                    <a:lnTo>
                      <a:pt x="18084" y="12506"/>
                    </a:lnTo>
                    <a:lnTo>
                      <a:pt x="17513" y="11249"/>
                    </a:lnTo>
                    <a:lnTo>
                      <a:pt x="16278" y="9031"/>
                    </a:lnTo>
                    <a:lnTo>
                      <a:pt x="14930" y="7111"/>
                    </a:lnTo>
                    <a:lnTo>
                      <a:pt x="13489" y="5487"/>
                    </a:lnTo>
                    <a:lnTo>
                      <a:pt x="12026" y="4116"/>
                    </a:lnTo>
                    <a:lnTo>
                      <a:pt x="10517" y="3018"/>
                    </a:lnTo>
                    <a:lnTo>
                      <a:pt x="9008" y="2127"/>
                    </a:lnTo>
                    <a:lnTo>
                      <a:pt x="7545" y="1418"/>
                    </a:lnTo>
                    <a:lnTo>
                      <a:pt x="5442" y="664"/>
                    </a:lnTo>
                    <a:lnTo>
                      <a:pt x="2973" y="161"/>
                    </a:lnTo>
                    <a:lnTo>
                      <a:pt x="389" y="1"/>
                    </a:lnTo>
                    <a:close/>
                  </a:path>
                </a:pathLst>
              </a:custGeom>
              <a:solidFill>
                <a:srgbClr val="AFDA9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31"/>
              <p:cNvSpPr/>
              <p:nvPr/>
            </p:nvSpPr>
            <p:spPr>
              <a:xfrm rot="10441685" flipH="1">
                <a:off x="4817073" y="4008562"/>
                <a:ext cx="513079" cy="444612"/>
              </a:xfrm>
              <a:custGeom>
                <a:avLst/>
                <a:gdLst/>
                <a:ahLst/>
                <a:cxnLst/>
                <a:rect l="l" t="t" r="r" b="b"/>
                <a:pathLst>
                  <a:path w="3910" h="4573" extrusionOk="0">
                    <a:moveTo>
                      <a:pt x="3910" y="0"/>
                    </a:moveTo>
                    <a:lnTo>
                      <a:pt x="3590" y="69"/>
                    </a:lnTo>
                    <a:lnTo>
                      <a:pt x="2904" y="503"/>
                    </a:lnTo>
                    <a:lnTo>
                      <a:pt x="1921" y="1532"/>
                    </a:lnTo>
                    <a:lnTo>
                      <a:pt x="275" y="4024"/>
                    </a:lnTo>
                    <a:lnTo>
                      <a:pt x="0" y="4572"/>
                    </a:lnTo>
                    <a:lnTo>
                      <a:pt x="412" y="3887"/>
                    </a:lnTo>
                    <a:lnTo>
                      <a:pt x="1624" y="2378"/>
                    </a:lnTo>
                    <a:lnTo>
                      <a:pt x="3521" y="366"/>
                    </a:lnTo>
                    <a:lnTo>
                      <a:pt x="3910" y="0"/>
                    </a:lnTo>
                    <a:close/>
                  </a:path>
                </a:pathLst>
              </a:custGeom>
              <a:solidFill>
                <a:srgbClr val="2A684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9" name="Google Shape;319;p31"/>
            <p:cNvGrpSpPr/>
            <p:nvPr/>
          </p:nvGrpSpPr>
          <p:grpSpPr>
            <a:xfrm>
              <a:off x="5720133" y="1863164"/>
              <a:ext cx="2088079" cy="2286163"/>
              <a:chOff x="7482826" y="3761219"/>
              <a:chExt cx="1656023" cy="1812832"/>
            </a:xfrm>
          </p:grpSpPr>
          <p:sp>
            <p:nvSpPr>
              <p:cNvPr id="320" name="Google Shape;320;p31"/>
              <p:cNvSpPr/>
              <p:nvPr/>
            </p:nvSpPr>
            <p:spPr>
              <a:xfrm>
                <a:off x="7482826" y="3761219"/>
                <a:ext cx="1656023" cy="1812832"/>
              </a:xfrm>
              <a:custGeom>
                <a:avLst/>
                <a:gdLst/>
                <a:ahLst/>
                <a:cxnLst/>
                <a:rect l="l" t="t" r="r" b="b"/>
                <a:pathLst>
                  <a:path w="40078" h="43873" extrusionOk="0">
                    <a:moveTo>
                      <a:pt x="15730" y="0"/>
                    </a:moveTo>
                    <a:lnTo>
                      <a:pt x="15615" y="115"/>
                    </a:lnTo>
                    <a:lnTo>
                      <a:pt x="14587" y="1441"/>
                    </a:lnTo>
                    <a:lnTo>
                      <a:pt x="13535" y="3155"/>
                    </a:lnTo>
                    <a:lnTo>
                      <a:pt x="12872" y="4527"/>
                    </a:lnTo>
                    <a:lnTo>
                      <a:pt x="12346" y="6036"/>
                    </a:lnTo>
                    <a:lnTo>
                      <a:pt x="12003" y="7682"/>
                    </a:lnTo>
                    <a:lnTo>
                      <a:pt x="11935" y="8528"/>
                    </a:lnTo>
                    <a:lnTo>
                      <a:pt x="11957" y="9419"/>
                    </a:lnTo>
                    <a:lnTo>
                      <a:pt x="12346" y="11271"/>
                    </a:lnTo>
                    <a:lnTo>
                      <a:pt x="13032" y="13169"/>
                    </a:lnTo>
                    <a:lnTo>
                      <a:pt x="13924" y="15021"/>
                    </a:lnTo>
                    <a:lnTo>
                      <a:pt x="15364" y="17490"/>
                    </a:lnTo>
                    <a:lnTo>
                      <a:pt x="16827" y="19570"/>
                    </a:lnTo>
                    <a:lnTo>
                      <a:pt x="16987" y="19799"/>
                    </a:lnTo>
                    <a:lnTo>
                      <a:pt x="16987" y="19799"/>
                    </a:lnTo>
                    <a:lnTo>
                      <a:pt x="16484" y="19250"/>
                    </a:lnTo>
                    <a:lnTo>
                      <a:pt x="13832" y="17078"/>
                    </a:lnTo>
                    <a:lnTo>
                      <a:pt x="12529" y="16209"/>
                    </a:lnTo>
                    <a:lnTo>
                      <a:pt x="11089" y="15478"/>
                    </a:lnTo>
                    <a:lnTo>
                      <a:pt x="9580" y="14929"/>
                    </a:lnTo>
                    <a:lnTo>
                      <a:pt x="8802" y="14792"/>
                    </a:lnTo>
                    <a:lnTo>
                      <a:pt x="7248" y="14586"/>
                    </a:lnTo>
                    <a:lnTo>
                      <a:pt x="4207" y="14472"/>
                    </a:lnTo>
                    <a:lnTo>
                      <a:pt x="595" y="14609"/>
                    </a:lnTo>
                    <a:lnTo>
                      <a:pt x="1" y="14655"/>
                    </a:lnTo>
                    <a:lnTo>
                      <a:pt x="115" y="14861"/>
                    </a:lnTo>
                    <a:lnTo>
                      <a:pt x="1350" y="16735"/>
                    </a:lnTo>
                    <a:lnTo>
                      <a:pt x="2973" y="18816"/>
                    </a:lnTo>
                    <a:lnTo>
                      <a:pt x="4322" y="20256"/>
                    </a:lnTo>
                    <a:lnTo>
                      <a:pt x="5853" y="21628"/>
                    </a:lnTo>
                    <a:lnTo>
                      <a:pt x="7568" y="22794"/>
                    </a:lnTo>
                    <a:lnTo>
                      <a:pt x="8505" y="23274"/>
                    </a:lnTo>
                    <a:lnTo>
                      <a:pt x="9626" y="23754"/>
                    </a:lnTo>
                    <a:lnTo>
                      <a:pt x="11683" y="24302"/>
                    </a:lnTo>
                    <a:lnTo>
                      <a:pt x="13421" y="24463"/>
                    </a:lnTo>
                    <a:lnTo>
                      <a:pt x="14838" y="24371"/>
                    </a:lnTo>
                    <a:lnTo>
                      <a:pt x="15387" y="24280"/>
                    </a:lnTo>
                    <a:lnTo>
                      <a:pt x="14701" y="24531"/>
                    </a:lnTo>
                    <a:lnTo>
                      <a:pt x="13032" y="25217"/>
                    </a:lnTo>
                    <a:lnTo>
                      <a:pt x="11249" y="26154"/>
                    </a:lnTo>
                    <a:lnTo>
                      <a:pt x="9557" y="27320"/>
                    </a:lnTo>
                    <a:lnTo>
                      <a:pt x="8848" y="27983"/>
                    </a:lnTo>
                    <a:lnTo>
                      <a:pt x="8345" y="28509"/>
                    </a:lnTo>
                    <a:lnTo>
                      <a:pt x="7385" y="29744"/>
                    </a:lnTo>
                    <a:lnTo>
                      <a:pt x="6013" y="31755"/>
                    </a:lnTo>
                    <a:lnTo>
                      <a:pt x="3933" y="35459"/>
                    </a:lnTo>
                    <a:lnTo>
                      <a:pt x="3590" y="36145"/>
                    </a:lnTo>
                    <a:lnTo>
                      <a:pt x="3590" y="36145"/>
                    </a:lnTo>
                    <a:lnTo>
                      <a:pt x="4733" y="36031"/>
                    </a:lnTo>
                    <a:lnTo>
                      <a:pt x="9465" y="35139"/>
                    </a:lnTo>
                    <a:lnTo>
                      <a:pt x="11477" y="34613"/>
                    </a:lnTo>
                    <a:lnTo>
                      <a:pt x="13375" y="33973"/>
                    </a:lnTo>
                    <a:lnTo>
                      <a:pt x="14952" y="33219"/>
                    </a:lnTo>
                    <a:lnTo>
                      <a:pt x="15547" y="32761"/>
                    </a:lnTo>
                    <a:lnTo>
                      <a:pt x="16095" y="32304"/>
                    </a:lnTo>
                    <a:lnTo>
                      <a:pt x="17010" y="31344"/>
                    </a:lnTo>
                    <a:lnTo>
                      <a:pt x="18062" y="29881"/>
                    </a:lnTo>
                    <a:lnTo>
                      <a:pt x="19182" y="27389"/>
                    </a:lnTo>
                    <a:lnTo>
                      <a:pt x="19273" y="26977"/>
                    </a:lnTo>
                    <a:lnTo>
                      <a:pt x="19090" y="27823"/>
                    </a:lnTo>
                    <a:lnTo>
                      <a:pt x="18610" y="31710"/>
                    </a:lnTo>
                    <a:lnTo>
                      <a:pt x="18587" y="33516"/>
                    </a:lnTo>
                    <a:lnTo>
                      <a:pt x="18702" y="35368"/>
                    </a:lnTo>
                    <a:lnTo>
                      <a:pt x="19045" y="37128"/>
                    </a:lnTo>
                    <a:lnTo>
                      <a:pt x="19342" y="37951"/>
                    </a:lnTo>
                    <a:lnTo>
                      <a:pt x="19639" y="38705"/>
                    </a:lnTo>
                    <a:lnTo>
                      <a:pt x="20325" y="40077"/>
                    </a:lnTo>
                    <a:lnTo>
                      <a:pt x="21354" y="41723"/>
                    </a:lnTo>
                    <a:lnTo>
                      <a:pt x="23114" y="43666"/>
                    </a:lnTo>
                    <a:lnTo>
                      <a:pt x="23411" y="43872"/>
                    </a:lnTo>
                    <a:lnTo>
                      <a:pt x="23823" y="43026"/>
                    </a:lnTo>
                    <a:lnTo>
                      <a:pt x="25697" y="38431"/>
                    </a:lnTo>
                    <a:lnTo>
                      <a:pt x="26429" y="35939"/>
                    </a:lnTo>
                    <a:lnTo>
                      <a:pt x="26680" y="34453"/>
                    </a:lnTo>
                    <a:lnTo>
                      <a:pt x="26680" y="33813"/>
                    </a:lnTo>
                    <a:lnTo>
                      <a:pt x="26658" y="33219"/>
                    </a:lnTo>
                    <a:lnTo>
                      <a:pt x="26383" y="31984"/>
                    </a:lnTo>
                    <a:lnTo>
                      <a:pt x="25720" y="30132"/>
                    </a:lnTo>
                    <a:lnTo>
                      <a:pt x="24006" y="27000"/>
                    </a:lnTo>
                    <a:lnTo>
                      <a:pt x="23548" y="26337"/>
                    </a:lnTo>
                    <a:lnTo>
                      <a:pt x="23708" y="26543"/>
                    </a:lnTo>
                    <a:lnTo>
                      <a:pt x="24806" y="27892"/>
                    </a:lnTo>
                    <a:lnTo>
                      <a:pt x="26109" y="29218"/>
                    </a:lnTo>
                    <a:lnTo>
                      <a:pt x="27138" y="30087"/>
                    </a:lnTo>
                    <a:lnTo>
                      <a:pt x="28258" y="30841"/>
                    </a:lnTo>
                    <a:lnTo>
                      <a:pt x="29447" y="31390"/>
                    </a:lnTo>
                    <a:lnTo>
                      <a:pt x="30041" y="31550"/>
                    </a:lnTo>
                    <a:lnTo>
                      <a:pt x="30704" y="31664"/>
                    </a:lnTo>
                    <a:lnTo>
                      <a:pt x="32213" y="31847"/>
                    </a:lnTo>
                    <a:lnTo>
                      <a:pt x="34705" y="31984"/>
                    </a:lnTo>
                    <a:lnTo>
                      <a:pt x="39232" y="31915"/>
                    </a:lnTo>
                    <a:lnTo>
                      <a:pt x="40077" y="31847"/>
                    </a:lnTo>
                    <a:lnTo>
                      <a:pt x="39506" y="31092"/>
                    </a:lnTo>
                    <a:lnTo>
                      <a:pt x="36077" y="27206"/>
                    </a:lnTo>
                    <a:lnTo>
                      <a:pt x="33996" y="25263"/>
                    </a:lnTo>
                    <a:lnTo>
                      <a:pt x="32579" y="24188"/>
                    </a:lnTo>
                    <a:lnTo>
                      <a:pt x="31916" y="23777"/>
                    </a:lnTo>
                    <a:lnTo>
                      <a:pt x="31253" y="23434"/>
                    </a:lnTo>
                    <a:lnTo>
                      <a:pt x="29904" y="22954"/>
                    </a:lnTo>
                    <a:lnTo>
                      <a:pt x="28555" y="22679"/>
                    </a:lnTo>
                    <a:lnTo>
                      <a:pt x="27275" y="22565"/>
                    </a:lnTo>
                    <a:lnTo>
                      <a:pt x="25560" y="22588"/>
                    </a:lnTo>
                    <a:lnTo>
                      <a:pt x="24006" y="22794"/>
                    </a:lnTo>
                    <a:lnTo>
                      <a:pt x="23754" y="22839"/>
                    </a:lnTo>
                    <a:lnTo>
                      <a:pt x="23754" y="22839"/>
                    </a:lnTo>
                    <a:lnTo>
                      <a:pt x="24577" y="22656"/>
                    </a:lnTo>
                    <a:lnTo>
                      <a:pt x="28166" y="21353"/>
                    </a:lnTo>
                    <a:lnTo>
                      <a:pt x="30247" y="20256"/>
                    </a:lnTo>
                    <a:lnTo>
                      <a:pt x="31619" y="19364"/>
                    </a:lnTo>
                    <a:lnTo>
                      <a:pt x="32259" y="18861"/>
                    </a:lnTo>
                    <a:lnTo>
                      <a:pt x="32922" y="18290"/>
                    </a:lnTo>
                    <a:lnTo>
                      <a:pt x="34225" y="16895"/>
                    </a:lnTo>
                    <a:lnTo>
                      <a:pt x="35414" y="15318"/>
                    </a:lnTo>
                    <a:lnTo>
                      <a:pt x="36488" y="13695"/>
                    </a:lnTo>
                    <a:lnTo>
                      <a:pt x="38591" y="9945"/>
                    </a:lnTo>
                    <a:lnTo>
                      <a:pt x="39003" y="9077"/>
                    </a:lnTo>
                    <a:lnTo>
                      <a:pt x="38751" y="9031"/>
                    </a:lnTo>
                    <a:lnTo>
                      <a:pt x="37060" y="8894"/>
                    </a:lnTo>
                    <a:lnTo>
                      <a:pt x="35391" y="8917"/>
                    </a:lnTo>
                    <a:lnTo>
                      <a:pt x="33356" y="9122"/>
                    </a:lnTo>
                    <a:lnTo>
                      <a:pt x="31093" y="9648"/>
                    </a:lnTo>
                    <a:lnTo>
                      <a:pt x="28647" y="10563"/>
                    </a:lnTo>
                    <a:lnTo>
                      <a:pt x="26772" y="11568"/>
                    </a:lnTo>
                    <a:lnTo>
                      <a:pt x="25537" y="12414"/>
                    </a:lnTo>
                    <a:lnTo>
                      <a:pt x="24920" y="12894"/>
                    </a:lnTo>
                    <a:lnTo>
                      <a:pt x="24074" y="13649"/>
                    </a:lnTo>
                    <a:lnTo>
                      <a:pt x="22542" y="15432"/>
                    </a:lnTo>
                    <a:lnTo>
                      <a:pt x="20714" y="18038"/>
                    </a:lnTo>
                    <a:lnTo>
                      <a:pt x="20096" y="18953"/>
                    </a:lnTo>
                    <a:lnTo>
                      <a:pt x="20439" y="18038"/>
                    </a:lnTo>
                    <a:lnTo>
                      <a:pt x="20919" y="16255"/>
                    </a:lnTo>
                    <a:lnTo>
                      <a:pt x="21171" y="14495"/>
                    </a:lnTo>
                    <a:lnTo>
                      <a:pt x="21194" y="12780"/>
                    </a:lnTo>
                    <a:lnTo>
                      <a:pt x="21034" y="11111"/>
                    </a:lnTo>
                    <a:lnTo>
                      <a:pt x="20714" y="9511"/>
                    </a:lnTo>
                    <a:lnTo>
                      <a:pt x="20256" y="7979"/>
                    </a:lnTo>
                    <a:lnTo>
                      <a:pt x="19730" y="6562"/>
                    </a:lnTo>
                    <a:lnTo>
                      <a:pt x="18816" y="4596"/>
                    </a:lnTo>
                    <a:lnTo>
                      <a:pt x="17559" y="2447"/>
                    </a:lnTo>
                    <a:lnTo>
                      <a:pt x="16004" y="298"/>
                    </a:lnTo>
                    <a:lnTo>
                      <a:pt x="1573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31"/>
              <p:cNvSpPr/>
              <p:nvPr/>
            </p:nvSpPr>
            <p:spPr>
              <a:xfrm>
                <a:off x="8127104" y="4547188"/>
                <a:ext cx="341055" cy="328783"/>
              </a:xfrm>
              <a:custGeom>
                <a:avLst/>
                <a:gdLst/>
                <a:ahLst/>
                <a:cxnLst/>
                <a:rect l="l" t="t" r="r" b="b"/>
                <a:pathLst>
                  <a:path w="8254" h="7957" extrusionOk="0">
                    <a:moveTo>
                      <a:pt x="3750" y="0"/>
                    </a:moveTo>
                    <a:lnTo>
                      <a:pt x="2972" y="138"/>
                    </a:lnTo>
                    <a:lnTo>
                      <a:pt x="2264" y="435"/>
                    </a:lnTo>
                    <a:lnTo>
                      <a:pt x="1624" y="869"/>
                    </a:lnTo>
                    <a:lnTo>
                      <a:pt x="1075" y="1418"/>
                    </a:lnTo>
                    <a:lnTo>
                      <a:pt x="618" y="2035"/>
                    </a:lnTo>
                    <a:lnTo>
                      <a:pt x="275" y="2744"/>
                    </a:lnTo>
                    <a:lnTo>
                      <a:pt x="69" y="3475"/>
                    </a:lnTo>
                    <a:lnTo>
                      <a:pt x="0" y="4253"/>
                    </a:lnTo>
                    <a:lnTo>
                      <a:pt x="92" y="5007"/>
                    </a:lnTo>
                    <a:lnTo>
                      <a:pt x="366" y="5739"/>
                    </a:lnTo>
                    <a:lnTo>
                      <a:pt x="823" y="6447"/>
                    </a:lnTo>
                    <a:lnTo>
                      <a:pt x="1486" y="7088"/>
                    </a:lnTo>
                    <a:lnTo>
                      <a:pt x="1898" y="7362"/>
                    </a:lnTo>
                    <a:lnTo>
                      <a:pt x="2264" y="7568"/>
                    </a:lnTo>
                    <a:lnTo>
                      <a:pt x="3018" y="7842"/>
                    </a:lnTo>
                    <a:lnTo>
                      <a:pt x="3750" y="7956"/>
                    </a:lnTo>
                    <a:lnTo>
                      <a:pt x="4504" y="7933"/>
                    </a:lnTo>
                    <a:lnTo>
                      <a:pt x="5236" y="7796"/>
                    </a:lnTo>
                    <a:lnTo>
                      <a:pt x="5899" y="7545"/>
                    </a:lnTo>
                    <a:lnTo>
                      <a:pt x="6539" y="7179"/>
                    </a:lnTo>
                    <a:lnTo>
                      <a:pt x="7088" y="6722"/>
                    </a:lnTo>
                    <a:lnTo>
                      <a:pt x="7545" y="6196"/>
                    </a:lnTo>
                    <a:lnTo>
                      <a:pt x="7911" y="5602"/>
                    </a:lnTo>
                    <a:lnTo>
                      <a:pt x="8162" y="4939"/>
                    </a:lnTo>
                    <a:lnTo>
                      <a:pt x="8254" y="4253"/>
                    </a:lnTo>
                    <a:lnTo>
                      <a:pt x="8208" y="3544"/>
                    </a:lnTo>
                    <a:lnTo>
                      <a:pt x="8002" y="2835"/>
                    </a:lnTo>
                    <a:lnTo>
                      <a:pt x="7591" y="2104"/>
                    </a:lnTo>
                    <a:lnTo>
                      <a:pt x="6996" y="1372"/>
                    </a:lnTo>
                    <a:lnTo>
                      <a:pt x="6608" y="1029"/>
                    </a:lnTo>
                    <a:lnTo>
                      <a:pt x="6196" y="709"/>
                    </a:lnTo>
                    <a:lnTo>
                      <a:pt x="5350" y="252"/>
                    </a:lnTo>
                    <a:lnTo>
                      <a:pt x="4527" y="23"/>
                    </a:lnTo>
                    <a:lnTo>
                      <a:pt x="37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31"/>
              <p:cNvSpPr/>
              <p:nvPr/>
            </p:nvSpPr>
            <p:spPr>
              <a:xfrm>
                <a:off x="8210241" y="4616153"/>
                <a:ext cx="159660" cy="177635"/>
              </a:xfrm>
              <a:custGeom>
                <a:avLst/>
                <a:gdLst/>
                <a:ahLst/>
                <a:cxnLst/>
                <a:rect l="l" t="t" r="r" b="b"/>
                <a:pathLst>
                  <a:path w="3864" h="4299" extrusionOk="0">
                    <a:moveTo>
                      <a:pt x="1761" y="0"/>
                    </a:moveTo>
                    <a:lnTo>
                      <a:pt x="1235" y="115"/>
                    </a:lnTo>
                    <a:lnTo>
                      <a:pt x="823" y="298"/>
                    </a:lnTo>
                    <a:lnTo>
                      <a:pt x="480" y="595"/>
                    </a:lnTo>
                    <a:lnTo>
                      <a:pt x="160" y="1098"/>
                    </a:lnTo>
                    <a:lnTo>
                      <a:pt x="0" y="1944"/>
                    </a:lnTo>
                    <a:lnTo>
                      <a:pt x="160" y="2812"/>
                    </a:lnTo>
                    <a:lnTo>
                      <a:pt x="526" y="3567"/>
                    </a:lnTo>
                    <a:lnTo>
                      <a:pt x="1098" y="4115"/>
                    </a:lnTo>
                    <a:lnTo>
                      <a:pt x="1623" y="4298"/>
                    </a:lnTo>
                    <a:lnTo>
                      <a:pt x="2012" y="4298"/>
                    </a:lnTo>
                    <a:lnTo>
                      <a:pt x="2218" y="4253"/>
                    </a:lnTo>
                    <a:lnTo>
                      <a:pt x="2629" y="4093"/>
                    </a:lnTo>
                    <a:lnTo>
                      <a:pt x="3247" y="3590"/>
                    </a:lnTo>
                    <a:lnTo>
                      <a:pt x="3658" y="2949"/>
                    </a:lnTo>
                    <a:lnTo>
                      <a:pt x="3864" y="2218"/>
                    </a:lnTo>
                    <a:lnTo>
                      <a:pt x="3841" y="1486"/>
                    </a:lnTo>
                    <a:lnTo>
                      <a:pt x="3612" y="823"/>
                    </a:lnTo>
                    <a:lnTo>
                      <a:pt x="3155" y="320"/>
                    </a:lnTo>
                    <a:lnTo>
                      <a:pt x="2492" y="23"/>
                    </a:lnTo>
                    <a:lnTo>
                      <a:pt x="205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3" name="Google Shape;323;p31"/>
          <p:cNvGrpSpPr/>
          <p:nvPr/>
        </p:nvGrpSpPr>
        <p:grpSpPr>
          <a:xfrm rot="-815836">
            <a:off x="7969464" y="4228831"/>
            <a:ext cx="2448251" cy="3187223"/>
            <a:chOff x="5369863" y="1556879"/>
            <a:chExt cx="2788632" cy="3630342"/>
          </a:xfrm>
        </p:grpSpPr>
        <p:sp>
          <p:nvSpPr>
            <p:cNvPr id="324" name="Google Shape;324;p31"/>
            <p:cNvSpPr/>
            <p:nvPr/>
          </p:nvSpPr>
          <p:spPr>
            <a:xfrm>
              <a:off x="6641154" y="3312125"/>
              <a:ext cx="52386" cy="1875096"/>
            </a:xfrm>
            <a:custGeom>
              <a:avLst/>
              <a:gdLst/>
              <a:ahLst/>
              <a:cxnLst/>
              <a:rect l="l" t="t" r="r" b="b"/>
              <a:pathLst>
                <a:path w="4711" h="42524" fill="none" extrusionOk="0">
                  <a:moveTo>
                    <a:pt x="3498" y="1"/>
                  </a:moveTo>
                  <a:lnTo>
                    <a:pt x="3224" y="824"/>
                  </a:lnTo>
                  <a:lnTo>
                    <a:pt x="1784" y="6585"/>
                  </a:lnTo>
                  <a:lnTo>
                    <a:pt x="1029" y="10631"/>
                  </a:lnTo>
                  <a:lnTo>
                    <a:pt x="595" y="13672"/>
                  </a:lnTo>
                  <a:lnTo>
                    <a:pt x="252" y="16896"/>
                  </a:lnTo>
                  <a:lnTo>
                    <a:pt x="23" y="20302"/>
                  </a:lnTo>
                  <a:lnTo>
                    <a:pt x="1" y="23800"/>
                  </a:lnTo>
                  <a:lnTo>
                    <a:pt x="161" y="27366"/>
                  </a:lnTo>
                  <a:lnTo>
                    <a:pt x="595" y="30910"/>
                  </a:lnTo>
                  <a:lnTo>
                    <a:pt x="1327" y="34408"/>
                  </a:lnTo>
                  <a:lnTo>
                    <a:pt x="2401" y="37791"/>
                  </a:lnTo>
                  <a:lnTo>
                    <a:pt x="3453" y="40215"/>
                  </a:lnTo>
                  <a:lnTo>
                    <a:pt x="4253" y="41769"/>
                  </a:lnTo>
                  <a:lnTo>
                    <a:pt x="4710" y="42524"/>
                  </a:lnTo>
                </a:path>
              </a:pathLst>
            </a:custGeom>
            <a:noFill/>
            <a:ln w="25150" cap="flat" cmpd="sng">
              <a:solidFill>
                <a:srgbClr val="2A6842"/>
              </a:solidFill>
              <a:prstDash val="solid"/>
              <a:miter lim="228618"/>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25" name="Google Shape;325;p31"/>
            <p:cNvGrpSpPr/>
            <p:nvPr/>
          </p:nvGrpSpPr>
          <p:grpSpPr>
            <a:xfrm>
              <a:off x="5369863" y="1556879"/>
              <a:ext cx="2788632" cy="2898836"/>
              <a:chOff x="7205033" y="3518347"/>
              <a:chExt cx="2211620" cy="2298657"/>
            </a:xfrm>
          </p:grpSpPr>
          <p:sp>
            <p:nvSpPr>
              <p:cNvPr id="326" name="Google Shape;326;p31"/>
              <p:cNvSpPr/>
              <p:nvPr/>
            </p:nvSpPr>
            <p:spPr>
              <a:xfrm rot="1309784">
                <a:off x="7482822" y="3761209"/>
                <a:ext cx="1656042" cy="1812934"/>
              </a:xfrm>
              <a:custGeom>
                <a:avLst/>
                <a:gdLst/>
                <a:ahLst/>
                <a:cxnLst/>
                <a:rect l="l" t="t" r="r" b="b"/>
                <a:pathLst>
                  <a:path w="40078" h="43873" extrusionOk="0">
                    <a:moveTo>
                      <a:pt x="15730" y="0"/>
                    </a:moveTo>
                    <a:lnTo>
                      <a:pt x="15615" y="115"/>
                    </a:lnTo>
                    <a:lnTo>
                      <a:pt x="14587" y="1441"/>
                    </a:lnTo>
                    <a:lnTo>
                      <a:pt x="13535" y="3155"/>
                    </a:lnTo>
                    <a:lnTo>
                      <a:pt x="12872" y="4527"/>
                    </a:lnTo>
                    <a:lnTo>
                      <a:pt x="12346" y="6036"/>
                    </a:lnTo>
                    <a:lnTo>
                      <a:pt x="12003" y="7682"/>
                    </a:lnTo>
                    <a:lnTo>
                      <a:pt x="11935" y="8528"/>
                    </a:lnTo>
                    <a:lnTo>
                      <a:pt x="11957" y="9419"/>
                    </a:lnTo>
                    <a:lnTo>
                      <a:pt x="12346" y="11271"/>
                    </a:lnTo>
                    <a:lnTo>
                      <a:pt x="13032" y="13169"/>
                    </a:lnTo>
                    <a:lnTo>
                      <a:pt x="13924" y="15021"/>
                    </a:lnTo>
                    <a:lnTo>
                      <a:pt x="15364" y="17490"/>
                    </a:lnTo>
                    <a:lnTo>
                      <a:pt x="16827" y="19570"/>
                    </a:lnTo>
                    <a:lnTo>
                      <a:pt x="16987" y="19799"/>
                    </a:lnTo>
                    <a:lnTo>
                      <a:pt x="16987" y="19799"/>
                    </a:lnTo>
                    <a:lnTo>
                      <a:pt x="16484" y="19250"/>
                    </a:lnTo>
                    <a:lnTo>
                      <a:pt x="13832" y="17078"/>
                    </a:lnTo>
                    <a:lnTo>
                      <a:pt x="12529" y="16209"/>
                    </a:lnTo>
                    <a:lnTo>
                      <a:pt x="11089" y="15478"/>
                    </a:lnTo>
                    <a:lnTo>
                      <a:pt x="9580" y="14929"/>
                    </a:lnTo>
                    <a:lnTo>
                      <a:pt x="8802" y="14792"/>
                    </a:lnTo>
                    <a:lnTo>
                      <a:pt x="7248" y="14586"/>
                    </a:lnTo>
                    <a:lnTo>
                      <a:pt x="4207" y="14472"/>
                    </a:lnTo>
                    <a:lnTo>
                      <a:pt x="595" y="14609"/>
                    </a:lnTo>
                    <a:lnTo>
                      <a:pt x="1" y="14655"/>
                    </a:lnTo>
                    <a:lnTo>
                      <a:pt x="115" y="14861"/>
                    </a:lnTo>
                    <a:lnTo>
                      <a:pt x="1350" y="16735"/>
                    </a:lnTo>
                    <a:lnTo>
                      <a:pt x="2973" y="18816"/>
                    </a:lnTo>
                    <a:lnTo>
                      <a:pt x="4322" y="20256"/>
                    </a:lnTo>
                    <a:lnTo>
                      <a:pt x="5853" y="21628"/>
                    </a:lnTo>
                    <a:lnTo>
                      <a:pt x="7568" y="22794"/>
                    </a:lnTo>
                    <a:lnTo>
                      <a:pt x="8505" y="23274"/>
                    </a:lnTo>
                    <a:lnTo>
                      <a:pt x="9626" y="23754"/>
                    </a:lnTo>
                    <a:lnTo>
                      <a:pt x="11683" y="24302"/>
                    </a:lnTo>
                    <a:lnTo>
                      <a:pt x="13421" y="24463"/>
                    </a:lnTo>
                    <a:lnTo>
                      <a:pt x="14838" y="24371"/>
                    </a:lnTo>
                    <a:lnTo>
                      <a:pt x="15387" y="24280"/>
                    </a:lnTo>
                    <a:lnTo>
                      <a:pt x="14701" y="24531"/>
                    </a:lnTo>
                    <a:lnTo>
                      <a:pt x="13032" y="25217"/>
                    </a:lnTo>
                    <a:lnTo>
                      <a:pt x="11249" y="26154"/>
                    </a:lnTo>
                    <a:lnTo>
                      <a:pt x="9557" y="27320"/>
                    </a:lnTo>
                    <a:lnTo>
                      <a:pt x="8848" y="27983"/>
                    </a:lnTo>
                    <a:lnTo>
                      <a:pt x="8345" y="28509"/>
                    </a:lnTo>
                    <a:lnTo>
                      <a:pt x="7385" y="29744"/>
                    </a:lnTo>
                    <a:lnTo>
                      <a:pt x="6013" y="31755"/>
                    </a:lnTo>
                    <a:lnTo>
                      <a:pt x="3933" y="35459"/>
                    </a:lnTo>
                    <a:lnTo>
                      <a:pt x="3590" y="36145"/>
                    </a:lnTo>
                    <a:lnTo>
                      <a:pt x="3590" y="36145"/>
                    </a:lnTo>
                    <a:lnTo>
                      <a:pt x="4733" y="36031"/>
                    </a:lnTo>
                    <a:lnTo>
                      <a:pt x="9465" y="35139"/>
                    </a:lnTo>
                    <a:lnTo>
                      <a:pt x="11477" y="34613"/>
                    </a:lnTo>
                    <a:lnTo>
                      <a:pt x="13375" y="33973"/>
                    </a:lnTo>
                    <a:lnTo>
                      <a:pt x="14952" y="33219"/>
                    </a:lnTo>
                    <a:lnTo>
                      <a:pt x="15547" y="32761"/>
                    </a:lnTo>
                    <a:lnTo>
                      <a:pt x="16095" y="32304"/>
                    </a:lnTo>
                    <a:lnTo>
                      <a:pt x="17010" y="31344"/>
                    </a:lnTo>
                    <a:lnTo>
                      <a:pt x="18062" y="29881"/>
                    </a:lnTo>
                    <a:lnTo>
                      <a:pt x="19182" y="27389"/>
                    </a:lnTo>
                    <a:lnTo>
                      <a:pt x="19273" y="26977"/>
                    </a:lnTo>
                    <a:lnTo>
                      <a:pt x="19090" y="27823"/>
                    </a:lnTo>
                    <a:lnTo>
                      <a:pt x="18610" y="31710"/>
                    </a:lnTo>
                    <a:lnTo>
                      <a:pt x="18587" y="33516"/>
                    </a:lnTo>
                    <a:lnTo>
                      <a:pt x="18702" y="35368"/>
                    </a:lnTo>
                    <a:lnTo>
                      <a:pt x="19045" y="37128"/>
                    </a:lnTo>
                    <a:lnTo>
                      <a:pt x="19342" y="37951"/>
                    </a:lnTo>
                    <a:lnTo>
                      <a:pt x="19639" y="38705"/>
                    </a:lnTo>
                    <a:lnTo>
                      <a:pt x="20325" y="40077"/>
                    </a:lnTo>
                    <a:lnTo>
                      <a:pt x="21354" y="41723"/>
                    </a:lnTo>
                    <a:lnTo>
                      <a:pt x="23114" y="43666"/>
                    </a:lnTo>
                    <a:lnTo>
                      <a:pt x="23411" y="43872"/>
                    </a:lnTo>
                    <a:lnTo>
                      <a:pt x="23823" y="43026"/>
                    </a:lnTo>
                    <a:lnTo>
                      <a:pt x="25697" y="38431"/>
                    </a:lnTo>
                    <a:lnTo>
                      <a:pt x="26429" y="35939"/>
                    </a:lnTo>
                    <a:lnTo>
                      <a:pt x="26680" y="34453"/>
                    </a:lnTo>
                    <a:lnTo>
                      <a:pt x="26680" y="33813"/>
                    </a:lnTo>
                    <a:lnTo>
                      <a:pt x="26658" y="33219"/>
                    </a:lnTo>
                    <a:lnTo>
                      <a:pt x="26383" y="31984"/>
                    </a:lnTo>
                    <a:lnTo>
                      <a:pt x="25720" y="30132"/>
                    </a:lnTo>
                    <a:lnTo>
                      <a:pt x="24006" y="27000"/>
                    </a:lnTo>
                    <a:lnTo>
                      <a:pt x="23548" y="26337"/>
                    </a:lnTo>
                    <a:lnTo>
                      <a:pt x="23708" y="26543"/>
                    </a:lnTo>
                    <a:lnTo>
                      <a:pt x="24806" y="27892"/>
                    </a:lnTo>
                    <a:lnTo>
                      <a:pt x="26109" y="29218"/>
                    </a:lnTo>
                    <a:lnTo>
                      <a:pt x="27138" y="30087"/>
                    </a:lnTo>
                    <a:lnTo>
                      <a:pt x="28258" y="30841"/>
                    </a:lnTo>
                    <a:lnTo>
                      <a:pt x="29447" y="31390"/>
                    </a:lnTo>
                    <a:lnTo>
                      <a:pt x="30041" y="31550"/>
                    </a:lnTo>
                    <a:lnTo>
                      <a:pt x="30704" y="31664"/>
                    </a:lnTo>
                    <a:lnTo>
                      <a:pt x="32213" y="31847"/>
                    </a:lnTo>
                    <a:lnTo>
                      <a:pt x="34705" y="31984"/>
                    </a:lnTo>
                    <a:lnTo>
                      <a:pt x="39232" y="31915"/>
                    </a:lnTo>
                    <a:lnTo>
                      <a:pt x="40077" y="31847"/>
                    </a:lnTo>
                    <a:lnTo>
                      <a:pt x="39506" y="31092"/>
                    </a:lnTo>
                    <a:lnTo>
                      <a:pt x="36077" y="27206"/>
                    </a:lnTo>
                    <a:lnTo>
                      <a:pt x="33996" y="25263"/>
                    </a:lnTo>
                    <a:lnTo>
                      <a:pt x="32579" y="24188"/>
                    </a:lnTo>
                    <a:lnTo>
                      <a:pt x="31916" y="23777"/>
                    </a:lnTo>
                    <a:lnTo>
                      <a:pt x="31253" y="23434"/>
                    </a:lnTo>
                    <a:lnTo>
                      <a:pt x="29904" y="22954"/>
                    </a:lnTo>
                    <a:lnTo>
                      <a:pt x="28555" y="22679"/>
                    </a:lnTo>
                    <a:lnTo>
                      <a:pt x="27275" y="22565"/>
                    </a:lnTo>
                    <a:lnTo>
                      <a:pt x="25560" y="22588"/>
                    </a:lnTo>
                    <a:lnTo>
                      <a:pt x="24006" y="22794"/>
                    </a:lnTo>
                    <a:lnTo>
                      <a:pt x="23754" y="22839"/>
                    </a:lnTo>
                    <a:lnTo>
                      <a:pt x="23754" y="22839"/>
                    </a:lnTo>
                    <a:lnTo>
                      <a:pt x="24577" y="22656"/>
                    </a:lnTo>
                    <a:lnTo>
                      <a:pt x="28166" y="21353"/>
                    </a:lnTo>
                    <a:lnTo>
                      <a:pt x="30247" y="20256"/>
                    </a:lnTo>
                    <a:lnTo>
                      <a:pt x="31619" y="19364"/>
                    </a:lnTo>
                    <a:lnTo>
                      <a:pt x="32259" y="18861"/>
                    </a:lnTo>
                    <a:lnTo>
                      <a:pt x="32922" y="18290"/>
                    </a:lnTo>
                    <a:lnTo>
                      <a:pt x="34225" y="16895"/>
                    </a:lnTo>
                    <a:lnTo>
                      <a:pt x="35414" y="15318"/>
                    </a:lnTo>
                    <a:lnTo>
                      <a:pt x="36488" y="13695"/>
                    </a:lnTo>
                    <a:lnTo>
                      <a:pt x="38591" y="9945"/>
                    </a:lnTo>
                    <a:lnTo>
                      <a:pt x="39003" y="9077"/>
                    </a:lnTo>
                    <a:lnTo>
                      <a:pt x="38751" y="9031"/>
                    </a:lnTo>
                    <a:lnTo>
                      <a:pt x="37060" y="8894"/>
                    </a:lnTo>
                    <a:lnTo>
                      <a:pt x="35391" y="8917"/>
                    </a:lnTo>
                    <a:lnTo>
                      <a:pt x="33356" y="9122"/>
                    </a:lnTo>
                    <a:lnTo>
                      <a:pt x="31093" y="9648"/>
                    </a:lnTo>
                    <a:lnTo>
                      <a:pt x="28647" y="10563"/>
                    </a:lnTo>
                    <a:lnTo>
                      <a:pt x="26772" y="11568"/>
                    </a:lnTo>
                    <a:lnTo>
                      <a:pt x="25537" y="12414"/>
                    </a:lnTo>
                    <a:lnTo>
                      <a:pt x="24920" y="12894"/>
                    </a:lnTo>
                    <a:lnTo>
                      <a:pt x="24074" y="13649"/>
                    </a:lnTo>
                    <a:lnTo>
                      <a:pt x="22542" y="15432"/>
                    </a:lnTo>
                    <a:lnTo>
                      <a:pt x="20714" y="18038"/>
                    </a:lnTo>
                    <a:lnTo>
                      <a:pt x="20096" y="18953"/>
                    </a:lnTo>
                    <a:lnTo>
                      <a:pt x="20439" y="18038"/>
                    </a:lnTo>
                    <a:lnTo>
                      <a:pt x="20919" y="16255"/>
                    </a:lnTo>
                    <a:lnTo>
                      <a:pt x="21171" y="14495"/>
                    </a:lnTo>
                    <a:lnTo>
                      <a:pt x="21194" y="12780"/>
                    </a:lnTo>
                    <a:lnTo>
                      <a:pt x="21034" y="11111"/>
                    </a:lnTo>
                    <a:lnTo>
                      <a:pt x="20714" y="9511"/>
                    </a:lnTo>
                    <a:lnTo>
                      <a:pt x="20256" y="7979"/>
                    </a:lnTo>
                    <a:lnTo>
                      <a:pt x="19730" y="6562"/>
                    </a:lnTo>
                    <a:lnTo>
                      <a:pt x="18816" y="4596"/>
                    </a:lnTo>
                    <a:lnTo>
                      <a:pt x="17559" y="2447"/>
                    </a:lnTo>
                    <a:lnTo>
                      <a:pt x="16004" y="298"/>
                    </a:lnTo>
                    <a:lnTo>
                      <a:pt x="1573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31"/>
              <p:cNvSpPr/>
              <p:nvPr/>
            </p:nvSpPr>
            <p:spPr>
              <a:xfrm>
                <a:off x="8127104" y="4547188"/>
                <a:ext cx="341055" cy="328783"/>
              </a:xfrm>
              <a:custGeom>
                <a:avLst/>
                <a:gdLst/>
                <a:ahLst/>
                <a:cxnLst/>
                <a:rect l="l" t="t" r="r" b="b"/>
                <a:pathLst>
                  <a:path w="8254" h="7957" extrusionOk="0">
                    <a:moveTo>
                      <a:pt x="3750" y="0"/>
                    </a:moveTo>
                    <a:lnTo>
                      <a:pt x="2972" y="138"/>
                    </a:lnTo>
                    <a:lnTo>
                      <a:pt x="2264" y="435"/>
                    </a:lnTo>
                    <a:lnTo>
                      <a:pt x="1624" y="869"/>
                    </a:lnTo>
                    <a:lnTo>
                      <a:pt x="1075" y="1418"/>
                    </a:lnTo>
                    <a:lnTo>
                      <a:pt x="618" y="2035"/>
                    </a:lnTo>
                    <a:lnTo>
                      <a:pt x="275" y="2744"/>
                    </a:lnTo>
                    <a:lnTo>
                      <a:pt x="69" y="3475"/>
                    </a:lnTo>
                    <a:lnTo>
                      <a:pt x="0" y="4253"/>
                    </a:lnTo>
                    <a:lnTo>
                      <a:pt x="92" y="5007"/>
                    </a:lnTo>
                    <a:lnTo>
                      <a:pt x="366" y="5739"/>
                    </a:lnTo>
                    <a:lnTo>
                      <a:pt x="823" y="6447"/>
                    </a:lnTo>
                    <a:lnTo>
                      <a:pt x="1486" y="7088"/>
                    </a:lnTo>
                    <a:lnTo>
                      <a:pt x="1898" y="7362"/>
                    </a:lnTo>
                    <a:lnTo>
                      <a:pt x="2264" y="7568"/>
                    </a:lnTo>
                    <a:lnTo>
                      <a:pt x="3018" y="7842"/>
                    </a:lnTo>
                    <a:lnTo>
                      <a:pt x="3750" y="7956"/>
                    </a:lnTo>
                    <a:lnTo>
                      <a:pt x="4504" y="7933"/>
                    </a:lnTo>
                    <a:lnTo>
                      <a:pt x="5236" y="7796"/>
                    </a:lnTo>
                    <a:lnTo>
                      <a:pt x="5899" y="7545"/>
                    </a:lnTo>
                    <a:lnTo>
                      <a:pt x="6539" y="7179"/>
                    </a:lnTo>
                    <a:lnTo>
                      <a:pt x="7088" y="6722"/>
                    </a:lnTo>
                    <a:lnTo>
                      <a:pt x="7545" y="6196"/>
                    </a:lnTo>
                    <a:lnTo>
                      <a:pt x="7911" y="5602"/>
                    </a:lnTo>
                    <a:lnTo>
                      <a:pt x="8162" y="4939"/>
                    </a:lnTo>
                    <a:lnTo>
                      <a:pt x="8254" y="4253"/>
                    </a:lnTo>
                    <a:lnTo>
                      <a:pt x="8208" y="3544"/>
                    </a:lnTo>
                    <a:lnTo>
                      <a:pt x="8002" y="2835"/>
                    </a:lnTo>
                    <a:lnTo>
                      <a:pt x="7591" y="2104"/>
                    </a:lnTo>
                    <a:lnTo>
                      <a:pt x="6996" y="1372"/>
                    </a:lnTo>
                    <a:lnTo>
                      <a:pt x="6608" y="1029"/>
                    </a:lnTo>
                    <a:lnTo>
                      <a:pt x="6196" y="709"/>
                    </a:lnTo>
                    <a:lnTo>
                      <a:pt x="5350" y="252"/>
                    </a:lnTo>
                    <a:lnTo>
                      <a:pt x="4527" y="23"/>
                    </a:lnTo>
                    <a:lnTo>
                      <a:pt x="37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31"/>
              <p:cNvSpPr/>
              <p:nvPr/>
            </p:nvSpPr>
            <p:spPr>
              <a:xfrm>
                <a:off x="8210241" y="4616153"/>
                <a:ext cx="159660" cy="177635"/>
              </a:xfrm>
              <a:custGeom>
                <a:avLst/>
                <a:gdLst/>
                <a:ahLst/>
                <a:cxnLst/>
                <a:rect l="l" t="t" r="r" b="b"/>
                <a:pathLst>
                  <a:path w="3864" h="4299" extrusionOk="0">
                    <a:moveTo>
                      <a:pt x="1761" y="0"/>
                    </a:moveTo>
                    <a:lnTo>
                      <a:pt x="1235" y="115"/>
                    </a:lnTo>
                    <a:lnTo>
                      <a:pt x="823" y="298"/>
                    </a:lnTo>
                    <a:lnTo>
                      <a:pt x="480" y="595"/>
                    </a:lnTo>
                    <a:lnTo>
                      <a:pt x="160" y="1098"/>
                    </a:lnTo>
                    <a:lnTo>
                      <a:pt x="0" y="1944"/>
                    </a:lnTo>
                    <a:lnTo>
                      <a:pt x="160" y="2812"/>
                    </a:lnTo>
                    <a:lnTo>
                      <a:pt x="526" y="3567"/>
                    </a:lnTo>
                    <a:lnTo>
                      <a:pt x="1098" y="4115"/>
                    </a:lnTo>
                    <a:lnTo>
                      <a:pt x="1623" y="4298"/>
                    </a:lnTo>
                    <a:lnTo>
                      <a:pt x="2012" y="4298"/>
                    </a:lnTo>
                    <a:lnTo>
                      <a:pt x="2218" y="4253"/>
                    </a:lnTo>
                    <a:lnTo>
                      <a:pt x="2629" y="4093"/>
                    </a:lnTo>
                    <a:lnTo>
                      <a:pt x="3247" y="3590"/>
                    </a:lnTo>
                    <a:lnTo>
                      <a:pt x="3658" y="2949"/>
                    </a:lnTo>
                    <a:lnTo>
                      <a:pt x="3864" y="2218"/>
                    </a:lnTo>
                    <a:lnTo>
                      <a:pt x="3841" y="1486"/>
                    </a:lnTo>
                    <a:lnTo>
                      <a:pt x="3612" y="823"/>
                    </a:lnTo>
                    <a:lnTo>
                      <a:pt x="3155" y="320"/>
                    </a:lnTo>
                    <a:lnTo>
                      <a:pt x="2492" y="23"/>
                    </a:lnTo>
                    <a:lnTo>
                      <a:pt x="205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29" name="Google Shape;329;p31"/>
          <p:cNvSpPr/>
          <p:nvPr/>
        </p:nvSpPr>
        <p:spPr>
          <a:xfrm>
            <a:off x="1733684" y="6476083"/>
            <a:ext cx="458432" cy="394917"/>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31"/>
          <p:cNvSpPr/>
          <p:nvPr/>
        </p:nvSpPr>
        <p:spPr>
          <a:xfrm>
            <a:off x="161683" y="6019013"/>
            <a:ext cx="646435" cy="556804"/>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31"/>
          <p:cNvSpPr/>
          <p:nvPr/>
        </p:nvSpPr>
        <p:spPr>
          <a:xfrm>
            <a:off x="3908899" y="6393434"/>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31"/>
          <p:cNvSpPr/>
          <p:nvPr/>
        </p:nvSpPr>
        <p:spPr>
          <a:xfrm>
            <a:off x="11558151" y="6343132"/>
            <a:ext cx="458432" cy="394917"/>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31"/>
          <p:cNvSpPr/>
          <p:nvPr/>
        </p:nvSpPr>
        <p:spPr>
          <a:xfrm>
            <a:off x="8167850" y="6393418"/>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31"/>
          <p:cNvSpPr/>
          <p:nvPr/>
        </p:nvSpPr>
        <p:spPr>
          <a:xfrm>
            <a:off x="9863017" y="6476051"/>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31"/>
          <p:cNvSpPr/>
          <p:nvPr/>
        </p:nvSpPr>
        <p:spPr>
          <a:xfrm>
            <a:off x="10499900" y="672201"/>
            <a:ext cx="1632331" cy="849959"/>
          </a:xfrm>
          <a:custGeom>
            <a:avLst/>
            <a:gdLst/>
            <a:ahLst/>
            <a:cxnLst/>
            <a:rect l="l" t="t" r="r" b="b"/>
            <a:pathLst>
              <a:path w="41217" h="21460" extrusionOk="0">
                <a:moveTo>
                  <a:pt x="27463" y="1"/>
                </a:moveTo>
                <a:lnTo>
                  <a:pt x="26721" y="66"/>
                </a:lnTo>
                <a:lnTo>
                  <a:pt x="25673" y="350"/>
                </a:lnTo>
                <a:lnTo>
                  <a:pt x="24429" y="1048"/>
                </a:lnTo>
                <a:lnTo>
                  <a:pt x="23337" y="2031"/>
                </a:lnTo>
                <a:lnTo>
                  <a:pt x="22421" y="3253"/>
                </a:lnTo>
                <a:lnTo>
                  <a:pt x="21700" y="4585"/>
                </a:lnTo>
                <a:lnTo>
                  <a:pt x="21198" y="6004"/>
                </a:lnTo>
                <a:lnTo>
                  <a:pt x="21023" y="6724"/>
                </a:lnTo>
                <a:lnTo>
                  <a:pt x="19910" y="5480"/>
                </a:lnTo>
                <a:lnTo>
                  <a:pt x="18338" y="3755"/>
                </a:lnTo>
                <a:lnTo>
                  <a:pt x="17290" y="2795"/>
                </a:lnTo>
                <a:lnTo>
                  <a:pt x="16177" y="2053"/>
                </a:lnTo>
                <a:lnTo>
                  <a:pt x="14955" y="1594"/>
                </a:lnTo>
                <a:lnTo>
                  <a:pt x="13929" y="1507"/>
                </a:lnTo>
                <a:lnTo>
                  <a:pt x="13186" y="1572"/>
                </a:lnTo>
                <a:lnTo>
                  <a:pt x="11986" y="1856"/>
                </a:lnTo>
                <a:lnTo>
                  <a:pt x="11091" y="2249"/>
                </a:lnTo>
                <a:lnTo>
                  <a:pt x="10305" y="2620"/>
                </a:lnTo>
                <a:lnTo>
                  <a:pt x="9017" y="3515"/>
                </a:lnTo>
                <a:lnTo>
                  <a:pt x="8056" y="4563"/>
                </a:lnTo>
                <a:lnTo>
                  <a:pt x="7379" y="5764"/>
                </a:lnTo>
                <a:lnTo>
                  <a:pt x="6986" y="7074"/>
                </a:lnTo>
                <a:lnTo>
                  <a:pt x="6855" y="8471"/>
                </a:lnTo>
                <a:lnTo>
                  <a:pt x="6965" y="9955"/>
                </a:lnTo>
                <a:lnTo>
                  <a:pt x="7270" y="11461"/>
                </a:lnTo>
                <a:lnTo>
                  <a:pt x="7510" y="12226"/>
                </a:lnTo>
                <a:lnTo>
                  <a:pt x="6899" y="12029"/>
                </a:lnTo>
                <a:lnTo>
                  <a:pt x="5611" y="11745"/>
                </a:lnTo>
                <a:lnTo>
                  <a:pt x="4323" y="11658"/>
                </a:lnTo>
                <a:lnTo>
                  <a:pt x="3079" y="11745"/>
                </a:lnTo>
                <a:lnTo>
                  <a:pt x="1965" y="12073"/>
                </a:lnTo>
                <a:lnTo>
                  <a:pt x="1049" y="12640"/>
                </a:lnTo>
                <a:lnTo>
                  <a:pt x="525" y="13273"/>
                </a:lnTo>
                <a:lnTo>
                  <a:pt x="263" y="13776"/>
                </a:lnTo>
                <a:lnTo>
                  <a:pt x="88" y="14365"/>
                </a:lnTo>
                <a:lnTo>
                  <a:pt x="1" y="15020"/>
                </a:lnTo>
                <a:lnTo>
                  <a:pt x="23" y="15391"/>
                </a:lnTo>
                <a:lnTo>
                  <a:pt x="23" y="15806"/>
                </a:lnTo>
                <a:lnTo>
                  <a:pt x="154" y="16592"/>
                </a:lnTo>
                <a:lnTo>
                  <a:pt x="372" y="17290"/>
                </a:lnTo>
                <a:lnTo>
                  <a:pt x="699" y="17901"/>
                </a:lnTo>
                <a:lnTo>
                  <a:pt x="1311" y="18731"/>
                </a:lnTo>
                <a:lnTo>
                  <a:pt x="2402" y="19582"/>
                </a:lnTo>
                <a:lnTo>
                  <a:pt x="3690" y="20237"/>
                </a:lnTo>
                <a:lnTo>
                  <a:pt x="5109" y="20696"/>
                </a:lnTo>
                <a:lnTo>
                  <a:pt x="7336" y="21111"/>
                </a:lnTo>
                <a:lnTo>
                  <a:pt x="8755" y="21242"/>
                </a:lnTo>
                <a:lnTo>
                  <a:pt x="10916" y="21394"/>
                </a:lnTo>
                <a:lnTo>
                  <a:pt x="15653" y="21460"/>
                </a:lnTo>
                <a:lnTo>
                  <a:pt x="22988" y="21176"/>
                </a:lnTo>
                <a:lnTo>
                  <a:pt x="27354" y="20980"/>
                </a:lnTo>
                <a:lnTo>
                  <a:pt x="28991" y="21001"/>
                </a:lnTo>
                <a:lnTo>
                  <a:pt x="31960" y="21067"/>
                </a:lnTo>
                <a:lnTo>
                  <a:pt x="34012" y="21001"/>
                </a:lnTo>
                <a:lnTo>
                  <a:pt x="36043" y="20761"/>
                </a:lnTo>
                <a:lnTo>
                  <a:pt x="37440" y="20390"/>
                </a:lnTo>
                <a:lnTo>
                  <a:pt x="38291" y="20041"/>
                </a:lnTo>
                <a:lnTo>
                  <a:pt x="39077" y="19582"/>
                </a:lnTo>
                <a:lnTo>
                  <a:pt x="39754" y="19037"/>
                </a:lnTo>
                <a:lnTo>
                  <a:pt x="40321" y="18360"/>
                </a:lnTo>
                <a:lnTo>
                  <a:pt x="40780" y="17574"/>
                </a:lnTo>
                <a:lnTo>
                  <a:pt x="40933" y="17116"/>
                </a:lnTo>
                <a:lnTo>
                  <a:pt x="41086" y="16592"/>
                </a:lnTo>
                <a:lnTo>
                  <a:pt x="41216" y="15631"/>
                </a:lnTo>
                <a:lnTo>
                  <a:pt x="41129" y="14780"/>
                </a:lnTo>
                <a:lnTo>
                  <a:pt x="40867" y="14037"/>
                </a:lnTo>
                <a:lnTo>
                  <a:pt x="40452" y="13404"/>
                </a:lnTo>
                <a:lnTo>
                  <a:pt x="39885" y="12859"/>
                </a:lnTo>
                <a:lnTo>
                  <a:pt x="39208" y="12400"/>
                </a:lnTo>
                <a:lnTo>
                  <a:pt x="38444" y="12051"/>
                </a:lnTo>
                <a:lnTo>
                  <a:pt x="37156" y="11636"/>
                </a:lnTo>
                <a:lnTo>
                  <a:pt x="35300" y="11352"/>
                </a:lnTo>
                <a:lnTo>
                  <a:pt x="33467" y="11352"/>
                </a:lnTo>
                <a:lnTo>
                  <a:pt x="31786" y="11549"/>
                </a:lnTo>
                <a:lnTo>
                  <a:pt x="31087" y="11745"/>
                </a:lnTo>
                <a:lnTo>
                  <a:pt x="31415" y="10370"/>
                </a:lnTo>
                <a:lnTo>
                  <a:pt x="31982" y="7903"/>
                </a:lnTo>
                <a:lnTo>
                  <a:pt x="32244" y="6179"/>
                </a:lnTo>
                <a:lnTo>
                  <a:pt x="32310" y="4519"/>
                </a:lnTo>
                <a:lnTo>
                  <a:pt x="32135" y="3362"/>
                </a:lnTo>
                <a:lnTo>
                  <a:pt x="31939" y="2642"/>
                </a:lnTo>
                <a:lnTo>
                  <a:pt x="31611" y="1965"/>
                </a:lnTo>
                <a:lnTo>
                  <a:pt x="31153" y="1398"/>
                </a:lnTo>
                <a:lnTo>
                  <a:pt x="30585" y="896"/>
                </a:lnTo>
                <a:lnTo>
                  <a:pt x="29887" y="481"/>
                </a:lnTo>
                <a:lnTo>
                  <a:pt x="29450" y="328"/>
                </a:lnTo>
                <a:lnTo>
                  <a:pt x="29035" y="197"/>
                </a:lnTo>
                <a:lnTo>
                  <a:pt x="28227" y="22"/>
                </a:lnTo>
                <a:lnTo>
                  <a:pt x="2746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31"/>
          <p:cNvSpPr/>
          <p:nvPr/>
        </p:nvSpPr>
        <p:spPr>
          <a:xfrm>
            <a:off x="707349" y="476599"/>
            <a:ext cx="2383579" cy="1241175"/>
          </a:xfrm>
          <a:custGeom>
            <a:avLst/>
            <a:gdLst/>
            <a:ahLst/>
            <a:cxnLst/>
            <a:rect l="l" t="t" r="r" b="b"/>
            <a:pathLst>
              <a:path w="41217" h="21460" extrusionOk="0">
                <a:moveTo>
                  <a:pt x="27463" y="1"/>
                </a:moveTo>
                <a:lnTo>
                  <a:pt x="26721" y="66"/>
                </a:lnTo>
                <a:lnTo>
                  <a:pt x="25673" y="350"/>
                </a:lnTo>
                <a:lnTo>
                  <a:pt x="24429" y="1048"/>
                </a:lnTo>
                <a:lnTo>
                  <a:pt x="23337" y="2031"/>
                </a:lnTo>
                <a:lnTo>
                  <a:pt x="22421" y="3253"/>
                </a:lnTo>
                <a:lnTo>
                  <a:pt x="21700" y="4585"/>
                </a:lnTo>
                <a:lnTo>
                  <a:pt x="21198" y="6004"/>
                </a:lnTo>
                <a:lnTo>
                  <a:pt x="21023" y="6724"/>
                </a:lnTo>
                <a:lnTo>
                  <a:pt x="19910" y="5480"/>
                </a:lnTo>
                <a:lnTo>
                  <a:pt x="18338" y="3755"/>
                </a:lnTo>
                <a:lnTo>
                  <a:pt x="17290" y="2795"/>
                </a:lnTo>
                <a:lnTo>
                  <a:pt x="16177" y="2053"/>
                </a:lnTo>
                <a:lnTo>
                  <a:pt x="14955" y="1594"/>
                </a:lnTo>
                <a:lnTo>
                  <a:pt x="13929" y="1507"/>
                </a:lnTo>
                <a:lnTo>
                  <a:pt x="13186" y="1572"/>
                </a:lnTo>
                <a:lnTo>
                  <a:pt x="11986" y="1856"/>
                </a:lnTo>
                <a:lnTo>
                  <a:pt x="11091" y="2249"/>
                </a:lnTo>
                <a:lnTo>
                  <a:pt x="10305" y="2620"/>
                </a:lnTo>
                <a:lnTo>
                  <a:pt x="9017" y="3515"/>
                </a:lnTo>
                <a:lnTo>
                  <a:pt x="8056" y="4563"/>
                </a:lnTo>
                <a:lnTo>
                  <a:pt x="7379" y="5764"/>
                </a:lnTo>
                <a:lnTo>
                  <a:pt x="6986" y="7074"/>
                </a:lnTo>
                <a:lnTo>
                  <a:pt x="6855" y="8471"/>
                </a:lnTo>
                <a:lnTo>
                  <a:pt x="6965" y="9955"/>
                </a:lnTo>
                <a:lnTo>
                  <a:pt x="7270" y="11461"/>
                </a:lnTo>
                <a:lnTo>
                  <a:pt x="7510" y="12226"/>
                </a:lnTo>
                <a:lnTo>
                  <a:pt x="6899" y="12029"/>
                </a:lnTo>
                <a:lnTo>
                  <a:pt x="5611" y="11745"/>
                </a:lnTo>
                <a:lnTo>
                  <a:pt x="4323" y="11658"/>
                </a:lnTo>
                <a:lnTo>
                  <a:pt x="3079" y="11745"/>
                </a:lnTo>
                <a:lnTo>
                  <a:pt x="1965" y="12073"/>
                </a:lnTo>
                <a:lnTo>
                  <a:pt x="1049" y="12640"/>
                </a:lnTo>
                <a:lnTo>
                  <a:pt x="525" y="13273"/>
                </a:lnTo>
                <a:lnTo>
                  <a:pt x="263" y="13776"/>
                </a:lnTo>
                <a:lnTo>
                  <a:pt x="88" y="14365"/>
                </a:lnTo>
                <a:lnTo>
                  <a:pt x="1" y="15020"/>
                </a:lnTo>
                <a:lnTo>
                  <a:pt x="23" y="15391"/>
                </a:lnTo>
                <a:lnTo>
                  <a:pt x="23" y="15806"/>
                </a:lnTo>
                <a:lnTo>
                  <a:pt x="154" y="16592"/>
                </a:lnTo>
                <a:lnTo>
                  <a:pt x="372" y="17290"/>
                </a:lnTo>
                <a:lnTo>
                  <a:pt x="699" y="17901"/>
                </a:lnTo>
                <a:lnTo>
                  <a:pt x="1311" y="18731"/>
                </a:lnTo>
                <a:lnTo>
                  <a:pt x="2402" y="19582"/>
                </a:lnTo>
                <a:lnTo>
                  <a:pt x="3690" y="20237"/>
                </a:lnTo>
                <a:lnTo>
                  <a:pt x="5109" y="20696"/>
                </a:lnTo>
                <a:lnTo>
                  <a:pt x="7336" y="21111"/>
                </a:lnTo>
                <a:lnTo>
                  <a:pt x="8755" y="21242"/>
                </a:lnTo>
                <a:lnTo>
                  <a:pt x="10916" y="21394"/>
                </a:lnTo>
                <a:lnTo>
                  <a:pt x="15653" y="21460"/>
                </a:lnTo>
                <a:lnTo>
                  <a:pt x="22988" y="21176"/>
                </a:lnTo>
                <a:lnTo>
                  <a:pt x="27354" y="20980"/>
                </a:lnTo>
                <a:lnTo>
                  <a:pt x="28991" y="21001"/>
                </a:lnTo>
                <a:lnTo>
                  <a:pt x="31960" y="21067"/>
                </a:lnTo>
                <a:lnTo>
                  <a:pt x="34012" y="21001"/>
                </a:lnTo>
                <a:lnTo>
                  <a:pt x="36043" y="20761"/>
                </a:lnTo>
                <a:lnTo>
                  <a:pt x="37440" y="20390"/>
                </a:lnTo>
                <a:lnTo>
                  <a:pt x="38291" y="20041"/>
                </a:lnTo>
                <a:lnTo>
                  <a:pt x="39077" y="19582"/>
                </a:lnTo>
                <a:lnTo>
                  <a:pt x="39754" y="19037"/>
                </a:lnTo>
                <a:lnTo>
                  <a:pt x="40321" y="18360"/>
                </a:lnTo>
                <a:lnTo>
                  <a:pt x="40780" y="17574"/>
                </a:lnTo>
                <a:lnTo>
                  <a:pt x="40933" y="17116"/>
                </a:lnTo>
                <a:lnTo>
                  <a:pt x="41086" y="16592"/>
                </a:lnTo>
                <a:lnTo>
                  <a:pt x="41216" y="15631"/>
                </a:lnTo>
                <a:lnTo>
                  <a:pt x="41129" y="14780"/>
                </a:lnTo>
                <a:lnTo>
                  <a:pt x="40867" y="14037"/>
                </a:lnTo>
                <a:lnTo>
                  <a:pt x="40452" y="13404"/>
                </a:lnTo>
                <a:lnTo>
                  <a:pt x="39885" y="12859"/>
                </a:lnTo>
                <a:lnTo>
                  <a:pt x="39208" y="12400"/>
                </a:lnTo>
                <a:lnTo>
                  <a:pt x="38444" y="12051"/>
                </a:lnTo>
                <a:lnTo>
                  <a:pt x="37156" y="11636"/>
                </a:lnTo>
                <a:lnTo>
                  <a:pt x="35300" y="11352"/>
                </a:lnTo>
                <a:lnTo>
                  <a:pt x="33467" y="11352"/>
                </a:lnTo>
                <a:lnTo>
                  <a:pt x="31786" y="11549"/>
                </a:lnTo>
                <a:lnTo>
                  <a:pt x="31087" y="11745"/>
                </a:lnTo>
                <a:lnTo>
                  <a:pt x="31415" y="10370"/>
                </a:lnTo>
                <a:lnTo>
                  <a:pt x="31982" y="7903"/>
                </a:lnTo>
                <a:lnTo>
                  <a:pt x="32244" y="6179"/>
                </a:lnTo>
                <a:lnTo>
                  <a:pt x="32310" y="4519"/>
                </a:lnTo>
                <a:lnTo>
                  <a:pt x="32135" y="3362"/>
                </a:lnTo>
                <a:lnTo>
                  <a:pt x="31939" y="2642"/>
                </a:lnTo>
                <a:lnTo>
                  <a:pt x="31611" y="1965"/>
                </a:lnTo>
                <a:lnTo>
                  <a:pt x="31153" y="1398"/>
                </a:lnTo>
                <a:lnTo>
                  <a:pt x="30585" y="896"/>
                </a:lnTo>
                <a:lnTo>
                  <a:pt x="29887" y="481"/>
                </a:lnTo>
                <a:lnTo>
                  <a:pt x="29450" y="328"/>
                </a:lnTo>
                <a:lnTo>
                  <a:pt x="29035" y="197"/>
                </a:lnTo>
                <a:lnTo>
                  <a:pt x="28227" y="22"/>
                </a:lnTo>
                <a:lnTo>
                  <a:pt x="2746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31"/>
          <p:cNvSpPr/>
          <p:nvPr/>
        </p:nvSpPr>
        <p:spPr>
          <a:xfrm>
            <a:off x="5841481" y="324383"/>
            <a:ext cx="1214391" cy="632355"/>
          </a:xfrm>
          <a:custGeom>
            <a:avLst/>
            <a:gdLst/>
            <a:ahLst/>
            <a:cxnLst/>
            <a:rect l="l" t="t" r="r" b="b"/>
            <a:pathLst>
              <a:path w="41217" h="21460" extrusionOk="0">
                <a:moveTo>
                  <a:pt x="27463" y="1"/>
                </a:moveTo>
                <a:lnTo>
                  <a:pt x="26721" y="66"/>
                </a:lnTo>
                <a:lnTo>
                  <a:pt x="25673" y="350"/>
                </a:lnTo>
                <a:lnTo>
                  <a:pt x="24429" y="1048"/>
                </a:lnTo>
                <a:lnTo>
                  <a:pt x="23337" y="2031"/>
                </a:lnTo>
                <a:lnTo>
                  <a:pt x="22421" y="3253"/>
                </a:lnTo>
                <a:lnTo>
                  <a:pt x="21700" y="4585"/>
                </a:lnTo>
                <a:lnTo>
                  <a:pt x="21198" y="6004"/>
                </a:lnTo>
                <a:lnTo>
                  <a:pt x="21023" y="6724"/>
                </a:lnTo>
                <a:lnTo>
                  <a:pt x="19910" y="5480"/>
                </a:lnTo>
                <a:lnTo>
                  <a:pt x="18338" y="3755"/>
                </a:lnTo>
                <a:lnTo>
                  <a:pt x="17290" y="2795"/>
                </a:lnTo>
                <a:lnTo>
                  <a:pt x="16177" y="2053"/>
                </a:lnTo>
                <a:lnTo>
                  <a:pt x="14955" y="1594"/>
                </a:lnTo>
                <a:lnTo>
                  <a:pt x="13929" y="1507"/>
                </a:lnTo>
                <a:lnTo>
                  <a:pt x="13186" y="1572"/>
                </a:lnTo>
                <a:lnTo>
                  <a:pt x="11986" y="1856"/>
                </a:lnTo>
                <a:lnTo>
                  <a:pt x="11091" y="2249"/>
                </a:lnTo>
                <a:lnTo>
                  <a:pt x="10305" y="2620"/>
                </a:lnTo>
                <a:lnTo>
                  <a:pt x="9017" y="3515"/>
                </a:lnTo>
                <a:lnTo>
                  <a:pt x="8056" y="4563"/>
                </a:lnTo>
                <a:lnTo>
                  <a:pt x="7379" y="5764"/>
                </a:lnTo>
                <a:lnTo>
                  <a:pt x="6986" y="7074"/>
                </a:lnTo>
                <a:lnTo>
                  <a:pt x="6855" y="8471"/>
                </a:lnTo>
                <a:lnTo>
                  <a:pt x="6965" y="9955"/>
                </a:lnTo>
                <a:lnTo>
                  <a:pt x="7270" y="11461"/>
                </a:lnTo>
                <a:lnTo>
                  <a:pt x="7510" y="12226"/>
                </a:lnTo>
                <a:lnTo>
                  <a:pt x="6899" y="12029"/>
                </a:lnTo>
                <a:lnTo>
                  <a:pt x="5611" y="11745"/>
                </a:lnTo>
                <a:lnTo>
                  <a:pt x="4323" y="11658"/>
                </a:lnTo>
                <a:lnTo>
                  <a:pt x="3079" y="11745"/>
                </a:lnTo>
                <a:lnTo>
                  <a:pt x="1965" y="12073"/>
                </a:lnTo>
                <a:lnTo>
                  <a:pt x="1049" y="12640"/>
                </a:lnTo>
                <a:lnTo>
                  <a:pt x="525" y="13273"/>
                </a:lnTo>
                <a:lnTo>
                  <a:pt x="263" y="13776"/>
                </a:lnTo>
                <a:lnTo>
                  <a:pt x="88" y="14365"/>
                </a:lnTo>
                <a:lnTo>
                  <a:pt x="1" y="15020"/>
                </a:lnTo>
                <a:lnTo>
                  <a:pt x="23" y="15391"/>
                </a:lnTo>
                <a:lnTo>
                  <a:pt x="23" y="15806"/>
                </a:lnTo>
                <a:lnTo>
                  <a:pt x="154" y="16592"/>
                </a:lnTo>
                <a:lnTo>
                  <a:pt x="372" y="17290"/>
                </a:lnTo>
                <a:lnTo>
                  <a:pt x="699" y="17901"/>
                </a:lnTo>
                <a:lnTo>
                  <a:pt x="1311" y="18731"/>
                </a:lnTo>
                <a:lnTo>
                  <a:pt x="2402" y="19582"/>
                </a:lnTo>
                <a:lnTo>
                  <a:pt x="3690" y="20237"/>
                </a:lnTo>
                <a:lnTo>
                  <a:pt x="5109" y="20696"/>
                </a:lnTo>
                <a:lnTo>
                  <a:pt x="7336" y="21111"/>
                </a:lnTo>
                <a:lnTo>
                  <a:pt x="8755" y="21242"/>
                </a:lnTo>
                <a:lnTo>
                  <a:pt x="10916" y="21394"/>
                </a:lnTo>
                <a:lnTo>
                  <a:pt x="15653" y="21460"/>
                </a:lnTo>
                <a:lnTo>
                  <a:pt x="22988" y="21176"/>
                </a:lnTo>
                <a:lnTo>
                  <a:pt x="27354" y="20980"/>
                </a:lnTo>
                <a:lnTo>
                  <a:pt x="28991" y="21001"/>
                </a:lnTo>
                <a:lnTo>
                  <a:pt x="31960" y="21067"/>
                </a:lnTo>
                <a:lnTo>
                  <a:pt x="34012" y="21001"/>
                </a:lnTo>
                <a:lnTo>
                  <a:pt x="36043" y="20761"/>
                </a:lnTo>
                <a:lnTo>
                  <a:pt x="37440" y="20390"/>
                </a:lnTo>
                <a:lnTo>
                  <a:pt x="38291" y="20041"/>
                </a:lnTo>
                <a:lnTo>
                  <a:pt x="39077" y="19582"/>
                </a:lnTo>
                <a:lnTo>
                  <a:pt x="39754" y="19037"/>
                </a:lnTo>
                <a:lnTo>
                  <a:pt x="40321" y="18360"/>
                </a:lnTo>
                <a:lnTo>
                  <a:pt x="40780" y="17574"/>
                </a:lnTo>
                <a:lnTo>
                  <a:pt x="40933" y="17116"/>
                </a:lnTo>
                <a:lnTo>
                  <a:pt x="41086" y="16592"/>
                </a:lnTo>
                <a:lnTo>
                  <a:pt x="41216" y="15631"/>
                </a:lnTo>
                <a:lnTo>
                  <a:pt x="41129" y="14780"/>
                </a:lnTo>
                <a:lnTo>
                  <a:pt x="40867" y="14037"/>
                </a:lnTo>
                <a:lnTo>
                  <a:pt x="40452" y="13404"/>
                </a:lnTo>
                <a:lnTo>
                  <a:pt x="39885" y="12859"/>
                </a:lnTo>
                <a:lnTo>
                  <a:pt x="39208" y="12400"/>
                </a:lnTo>
                <a:lnTo>
                  <a:pt x="38444" y="12051"/>
                </a:lnTo>
                <a:lnTo>
                  <a:pt x="37156" y="11636"/>
                </a:lnTo>
                <a:lnTo>
                  <a:pt x="35300" y="11352"/>
                </a:lnTo>
                <a:lnTo>
                  <a:pt x="33467" y="11352"/>
                </a:lnTo>
                <a:lnTo>
                  <a:pt x="31786" y="11549"/>
                </a:lnTo>
                <a:lnTo>
                  <a:pt x="31087" y="11745"/>
                </a:lnTo>
                <a:lnTo>
                  <a:pt x="31415" y="10370"/>
                </a:lnTo>
                <a:lnTo>
                  <a:pt x="31982" y="7903"/>
                </a:lnTo>
                <a:lnTo>
                  <a:pt x="32244" y="6179"/>
                </a:lnTo>
                <a:lnTo>
                  <a:pt x="32310" y="4519"/>
                </a:lnTo>
                <a:lnTo>
                  <a:pt x="32135" y="3362"/>
                </a:lnTo>
                <a:lnTo>
                  <a:pt x="31939" y="2642"/>
                </a:lnTo>
                <a:lnTo>
                  <a:pt x="31611" y="1965"/>
                </a:lnTo>
                <a:lnTo>
                  <a:pt x="31153" y="1398"/>
                </a:lnTo>
                <a:lnTo>
                  <a:pt x="30585" y="896"/>
                </a:lnTo>
                <a:lnTo>
                  <a:pt x="29887" y="481"/>
                </a:lnTo>
                <a:lnTo>
                  <a:pt x="29450" y="328"/>
                </a:lnTo>
                <a:lnTo>
                  <a:pt x="29035" y="197"/>
                </a:lnTo>
                <a:lnTo>
                  <a:pt x="28227" y="22"/>
                </a:lnTo>
                <a:lnTo>
                  <a:pt x="2746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Rectangle 39"/>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411740188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8CF3A4-1059-4161-82D7-76472ECA2778}" type="datetimeFigureOut">
              <a:rPr lang="en-GB" smtClean="0"/>
              <a:t>04/05/2025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54BB37-C21E-4241-9F4F-88624AB7290F}" type="slidenum">
              <a:rPr lang="en-GB" smtClean="0"/>
              <a:t>‹#›</a:t>
            </a:fld>
            <a:endParaRPr lang="en-GB"/>
          </a:p>
        </p:txBody>
      </p:sp>
    </p:spTree>
    <p:extLst>
      <p:ext uri="{BB962C8B-B14F-4D97-AF65-F5344CB8AC3E}">
        <p14:creationId xmlns:p14="http://schemas.microsoft.com/office/powerpoint/2010/main" val="376855258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38"/>
        <p:cNvGrpSpPr/>
        <p:nvPr/>
      </p:nvGrpSpPr>
      <p:grpSpPr>
        <a:xfrm>
          <a:off x="0" y="0"/>
          <a:ext cx="0" cy="0"/>
          <a:chOff x="0" y="0"/>
          <a:chExt cx="0" cy="0"/>
        </a:xfrm>
      </p:grpSpPr>
      <p:sp>
        <p:nvSpPr>
          <p:cNvPr id="339" name="Google Shape;339;p32"/>
          <p:cNvSpPr/>
          <p:nvPr/>
        </p:nvSpPr>
        <p:spPr>
          <a:xfrm>
            <a:off x="8348460" y="167462"/>
            <a:ext cx="1843499" cy="959905"/>
          </a:xfrm>
          <a:custGeom>
            <a:avLst/>
            <a:gdLst/>
            <a:ahLst/>
            <a:cxnLst/>
            <a:rect l="l" t="t" r="r" b="b"/>
            <a:pathLst>
              <a:path w="41217" h="21460" extrusionOk="0">
                <a:moveTo>
                  <a:pt x="27463" y="1"/>
                </a:moveTo>
                <a:lnTo>
                  <a:pt x="26721" y="66"/>
                </a:lnTo>
                <a:lnTo>
                  <a:pt x="25673" y="350"/>
                </a:lnTo>
                <a:lnTo>
                  <a:pt x="24429" y="1048"/>
                </a:lnTo>
                <a:lnTo>
                  <a:pt x="23337" y="2031"/>
                </a:lnTo>
                <a:lnTo>
                  <a:pt x="22421" y="3253"/>
                </a:lnTo>
                <a:lnTo>
                  <a:pt x="21700" y="4585"/>
                </a:lnTo>
                <a:lnTo>
                  <a:pt x="21198" y="6004"/>
                </a:lnTo>
                <a:lnTo>
                  <a:pt x="21023" y="6724"/>
                </a:lnTo>
                <a:lnTo>
                  <a:pt x="19910" y="5480"/>
                </a:lnTo>
                <a:lnTo>
                  <a:pt x="18338" y="3755"/>
                </a:lnTo>
                <a:lnTo>
                  <a:pt x="17290" y="2795"/>
                </a:lnTo>
                <a:lnTo>
                  <a:pt x="16177" y="2053"/>
                </a:lnTo>
                <a:lnTo>
                  <a:pt x="14955" y="1594"/>
                </a:lnTo>
                <a:lnTo>
                  <a:pt x="13929" y="1507"/>
                </a:lnTo>
                <a:lnTo>
                  <a:pt x="13186" y="1572"/>
                </a:lnTo>
                <a:lnTo>
                  <a:pt x="11986" y="1856"/>
                </a:lnTo>
                <a:lnTo>
                  <a:pt x="11091" y="2249"/>
                </a:lnTo>
                <a:lnTo>
                  <a:pt x="10305" y="2620"/>
                </a:lnTo>
                <a:lnTo>
                  <a:pt x="9017" y="3515"/>
                </a:lnTo>
                <a:lnTo>
                  <a:pt x="8056" y="4563"/>
                </a:lnTo>
                <a:lnTo>
                  <a:pt x="7379" y="5764"/>
                </a:lnTo>
                <a:lnTo>
                  <a:pt x="6986" y="7074"/>
                </a:lnTo>
                <a:lnTo>
                  <a:pt x="6855" y="8471"/>
                </a:lnTo>
                <a:lnTo>
                  <a:pt x="6965" y="9955"/>
                </a:lnTo>
                <a:lnTo>
                  <a:pt x="7270" y="11461"/>
                </a:lnTo>
                <a:lnTo>
                  <a:pt x="7510" y="12226"/>
                </a:lnTo>
                <a:lnTo>
                  <a:pt x="6899" y="12029"/>
                </a:lnTo>
                <a:lnTo>
                  <a:pt x="5611" y="11745"/>
                </a:lnTo>
                <a:lnTo>
                  <a:pt x="4323" y="11658"/>
                </a:lnTo>
                <a:lnTo>
                  <a:pt x="3079" y="11745"/>
                </a:lnTo>
                <a:lnTo>
                  <a:pt x="1965" y="12073"/>
                </a:lnTo>
                <a:lnTo>
                  <a:pt x="1049" y="12640"/>
                </a:lnTo>
                <a:lnTo>
                  <a:pt x="525" y="13273"/>
                </a:lnTo>
                <a:lnTo>
                  <a:pt x="263" y="13776"/>
                </a:lnTo>
                <a:lnTo>
                  <a:pt x="88" y="14365"/>
                </a:lnTo>
                <a:lnTo>
                  <a:pt x="1" y="15020"/>
                </a:lnTo>
                <a:lnTo>
                  <a:pt x="23" y="15391"/>
                </a:lnTo>
                <a:lnTo>
                  <a:pt x="23" y="15806"/>
                </a:lnTo>
                <a:lnTo>
                  <a:pt x="154" y="16592"/>
                </a:lnTo>
                <a:lnTo>
                  <a:pt x="372" y="17290"/>
                </a:lnTo>
                <a:lnTo>
                  <a:pt x="699" y="17901"/>
                </a:lnTo>
                <a:lnTo>
                  <a:pt x="1311" y="18731"/>
                </a:lnTo>
                <a:lnTo>
                  <a:pt x="2402" y="19582"/>
                </a:lnTo>
                <a:lnTo>
                  <a:pt x="3690" y="20237"/>
                </a:lnTo>
                <a:lnTo>
                  <a:pt x="5109" y="20696"/>
                </a:lnTo>
                <a:lnTo>
                  <a:pt x="7336" y="21111"/>
                </a:lnTo>
                <a:lnTo>
                  <a:pt x="8755" y="21242"/>
                </a:lnTo>
                <a:lnTo>
                  <a:pt x="10916" y="21394"/>
                </a:lnTo>
                <a:lnTo>
                  <a:pt x="15653" y="21460"/>
                </a:lnTo>
                <a:lnTo>
                  <a:pt x="22988" y="21176"/>
                </a:lnTo>
                <a:lnTo>
                  <a:pt x="27354" y="20980"/>
                </a:lnTo>
                <a:lnTo>
                  <a:pt x="28991" y="21001"/>
                </a:lnTo>
                <a:lnTo>
                  <a:pt x="31960" y="21067"/>
                </a:lnTo>
                <a:lnTo>
                  <a:pt x="34012" y="21001"/>
                </a:lnTo>
                <a:lnTo>
                  <a:pt x="36043" y="20761"/>
                </a:lnTo>
                <a:lnTo>
                  <a:pt x="37440" y="20390"/>
                </a:lnTo>
                <a:lnTo>
                  <a:pt x="38291" y="20041"/>
                </a:lnTo>
                <a:lnTo>
                  <a:pt x="39077" y="19582"/>
                </a:lnTo>
                <a:lnTo>
                  <a:pt x="39754" y="19037"/>
                </a:lnTo>
                <a:lnTo>
                  <a:pt x="40321" y="18360"/>
                </a:lnTo>
                <a:lnTo>
                  <a:pt x="40780" y="17574"/>
                </a:lnTo>
                <a:lnTo>
                  <a:pt x="40933" y="17116"/>
                </a:lnTo>
                <a:lnTo>
                  <a:pt x="41086" y="16592"/>
                </a:lnTo>
                <a:lnTo>
                  <a:pt x="41216" y="15631"/>
                </a:lnTo>
                <a:lnTo>
                  <a:pt x="41129" y="14780"/>
                </a:lnTo>
                <a:lnTo>
                  <a:pt x="40867" y="14037"/>
                </a:lnTo>
                <a:lnTo>
                  <a:pt x="40452" y="13404"/>
                </a:lnTo>
                <a:lnTo>
                  <a:pt x="39885" y="12859"/>
                </a:lnTo>
                <a:lnTo>
                  <a:pt x="39208" y="12400"/>
                </a:lnTo>
                <a:lnTo>
                  <a:pt x="38444" y="12051"/>
                </a:lnTo>
                <a:lnTo>
                  <a:pt x="37156" y="11636"/>
                </a:lnTo>
                <a:lnTo>
                  <a:pt x="35300" y="11352"/>
                </a:lnTo>
                <a:lnTo>
                  <a:pt x="33467" y="11352"/>
                </a:lnTo>
                <a:lnTo>
                  <a:pt x="31786" y="11549"/>
                </a:lnTo>
                <a:lnTo>
                  <a:pt x="31087" y="11745"/>
                </a:lnTo>
                <a:lnTo>
                  <a:pt x="31415" y="10370"/>
                </a:lnTo>
                <a:lnTo>
                  <a:pt x="31982" y="7903"/>
                </a:lnTo>
                <a:lnTo>
                  <a:pt x="32244" y="6179"/>
                </a:lnTo>
                <a:lnTo>
                  <a:pt x="32310" y="4519"/>
                </a:lnTo>
                <a:lnTo>
                  <a:pt x="32135" y="3362"/>
                </a:lnTo>
                <a:lnTo>
                  <a:pt x="31939" y="2642"/>
                </a:lnTo>
                <a:lnTo>
                  <a:pt x="31611" y="1965"/>
                </a:lnTo>
                <a:lnTo>
                  <a:pt x="31153" y="1398"/>
                </a:lnTo>
                <a:lnTo>
                  <a:pt x="30585" y="896"/>
                </a:lnTo>
                <a:lnTo>
                  <a:pt x="29887" y="481"/>
                </a:lnTo>
                <a:lnTo>
                  <a:pt x="29450" y="328"/>
                </a:lnTo>
                <a:lnTo>
                  <a:pt x="29035" y="197"/>
                </a:lnTo>
                <a:lnTo>
                  <a:pt x="28227" y="22"/>
                </a:lnTo>
                <a:lnTo>
                  <a:pt x="2746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32"/>
          <p:cNvSpPr/>
          <p:nvPr/>
        </p:nvSpPr>
        <p:spPr>
          <a:xfrm>
            <a:off x="3626787" y="472754"/>
            <a:ext cx="949640" cy="494509"/>
          </a:xfrm>
          <a:custGeom>
            <a:avLst/>
            <a:gdLst/>
            <a:ahLst/>
            <a:cxnLst/>
            <a:rect l="l" t="t" r="r" b="b"/>
            <a:pathLst>
              <a:path w="41217" h="21460" extrusionOk="0">
                <a:moveTo>
                  <a:pt x="27463" y="1"/>
                </a:moveTo>
                <a:lnTo>
                  <a:pt x="26721" y="66"/>
                </a:lnTo>
                <a:lnTo>
                  <a:pt x="25673" y="350"/>
                </a:lnTo>
                <a:lnTo>
                  <a:pt x="24429" y="1048"/>
                </a:lnTo>
                <a:lnTo>
                  <a:pt x="23337" y="2031"/>
                </a:lnTo>
                <a:lnTo>
                  <a:pt x="22421" y="3253"/>
                </a:lnTo>
                <a:lnTo>
                  <a:pt x="21700" y="4585"/>
                </a:lnTo>
                <a:lnTo>
                  <a:pt x="21198" y="6004"/>
                </a:lnTo>
                <a:lnTo>
                  <a:pt x="21023" y="6724"/>
                </a:lnTo>
                <a:lnTo>
                  <a:pt x="19910" y="5480"/>
                </a:lnTo>
                <a:lnTo>
                  <a:pt x="18338" y="3755"/>
                </a:lnTo>
                <a:lnTo>
                  <a:pt x="17290" y="2795"/>
                </a:lnTo>
                <a:lnTo>
                  <a:pt x="16177" y="2053"/>
                </a:lnTo>
                <a:lnTo>
                  <a:pt x="14955" y="1594"/>
                </a:lnTo>
                <a:lnTo>
                  <a:pt x="13929" y="1507"/>
                </a:lnTo>
                <a:lnTo>
                  <a:pt x="13186" y="1572"/>
                </a:lnTo>
                <a:lnTo>
                  <a:pt x="11986" y="1856"/>
                </a:lnTo>
                <a:lnTo>
                  <a:pt x="11091" y="2249"/>
                </a:lnTo>
                <a:lnTo>
                  <a:pt x="10305" y="2620"/>
                </a:lnTo>
                <a:lnTo>
                  <a:pt x="9017" y="3515"/>
                </a:lnTo>
                <a:lnTo>
                  <a:pt x="8056" y="4563"/>
                </a:lnTo>
                <a:lnTo>
                  <a:pt x="7379" y="5764"/>
                </a:lnTo>
                <a:lnTo>
                  <a:pt x="6986" y="7074"/>
                </a:lnTo>
                <a:lnTo>
                  <a:pt x="6855" y="8471"/>
                </a:lnTo>
                <a:lnTo>
                  <a:pt x="6965" y="9955"/>
                </a:lnTo>
                <a:lnTo>
                  <a:pt x="7270" y="11461"/>
                </a:lnTo>
                <a:lnTo>
                  <a:pt x="7510" y="12226"/>
                </a:lnTo>
                <a:lnTo>
                  <a:pt x="6899" y="12029"/>
                </a:lnTo>
                <a:lnTo>
                  <a:pt x="5611" y="11745"/>
                </a:lnTo>
                <a:lnTo>
                  <a:pt x="4323" y="11658"/>
                </a:lnTo>
                <a:lnTo>
                  <a:pt x="3079" y="11745"/>
                </a:lnTo>
                <a:lnTo>
                  <a:pt x="1965" y="12073"/>
                </a:lnTo>
                <a:lnTo>
                  <a:pt x="1049" y="12640"/>
                </a:lnTo>
                <a:lnTo>
                  <a:pt x="525" y="13273"/>
                </a:lnTo>
                <a:lnTo>
                  <a:pt x="263" y="13776"/>
                </a:lnTo>
                <a:lnTo>
                  <a:pt x="88" y="14365"/>
                </a:lnTo>
                <a:lnTo>
                  <a:pt x="1" y="15020"/>
                </a:lnTo>
                <a:lnTo>
                  <a:pt x="23" y="15391"/>
                </a:lnTo>
                <a:lnTo>
                  <a:pt x="23" y="15806"/>
                </a:lnTo>
                <a:lnTo>
                  <a:pt x="154" y="16592"/>
                </a:lnTo>
                <a:lnTo>
                  <a:pt x="372" y="17290"/>
                </a:lnTo>
                <a:lnTo>
                  <a:pt x="699" y="17901"/>
                </a:lnTo>
                <a:lnTo>
                  <a:pt x="1311" y="18731"/>
                </a:lnTo>
                <a:lnTo>
                  <a:pt x="2402" y="19582"/>
                </a:lnTo>
                <a:lnTo>
                  <a:pt x="3690" y="20237"/>
                </a:lnTo>
                <a:lnTo>
                  <a:pt x="5109" y="20696"/>
                </a:lnTo>
                <a:lnTo>
                  <a:pt x="7336" y="21111"/>
                </a:lnTo>
                <a:lnTo>
                  <a:pt x="8755" y="21242"/>
                </a:lnTo>
                <a:lnTo>
                  <a:pt x="10916" y="21394"/>
                </a:lnTo>
                <a:lnTo>
                  <a:pt x="15653" y="21460"/>
                </a:lnTo>
                <a:lnTo>
                  <a:pt x="22988" y="21176"/>
                </a:lnTo>
                <a:lnTo>
                  <a:pt x="27354" y="20980"/>
                </a:lnTo>
                <a:lnTo>
                  <a:pt x="28991" y="21001"/>
                </a:lnTo>
                <a:lnTo>
                  <a:pt x="31960" y="21067"/>
                </a:lnTo>
                <a:lnTo>
                  <a:pt x="34012" y="21001"/>
                </a:lnTo>
                <a:lnTo>
                  <a:pt x="36043" y="20761"/>
                </a:lnTo>
                <a:lnTo>
                  <a:pt x="37440" y="20390"/>
                </a:lnTo>
                <a:lnTo>
                  <a:pt x="38291" y="20041"/>
                </a:lnTo>
                <a:lnTo>
                  <a:pt x="39077" y="19582"/>
                </a:lnTo>
                <a:lnTo>
                  <a:pt x="39754" y="19037"/>
                </a:lnTo>
                <a:lnTo>
                  <a:pt x="40321" y="18360"/>
                </a:lnTo>
                <a:lnTo>
                  <a:pt x="40780" y="17574"/>
                </a:lnTo>
                <a:lnTo>
                  <a:pt x="40933" y="17116"/>
                </a:lnTo>
                <a:lnTo>
                  <a:pt x="41086" y="16592"/>
                </a:lnTo>
                <a:lnTo>
                  <a:pt x="41216" y="15631"/>
                </a:lnTo>
                <a:lnTo>
                  <a:pt x="41129" y="14780"/>
                </a:lnTo>
                <a:lnTo>
                  <a:pt x="40867" y="14037"/>
                </a:lnTo>
                <a:lnTo>
                  <a:pt x="40452" y="13404"/>
                </a:lnTo>
                <a:lnTo>
                  <a:pt x="39885" y="12859"/>
                </a:lnTo>
                <a:lnTo>
                  <a:pt x="39208" y="12400"/>
                </a:lnTo>
                <a:lnTo>
                  <a:pt x="38444" y="12051"/>
                </a:lnTo>
                <a:lnTo>
                  <a:pt x="37156" y="11636"/>
                </a:lnTo>
                <a:lnTo>
                  <a:pt x="35300" y="11352"/>
                </a:lnTo>
                <a:lnTo>
                  <a:pt x="33467" y="11352"/>
                </a:lnTo>
                <a:lnTo>
                  <a:pt x="31786" y="11549"/>
                </a:lnTo>
                <a:lnTo>
                  <a:pt x="31087" y="11745"/>
                </a:lnTo>
                <a:lnTo>
                  <a:pt x="31415" y="10370"/>
                </a:lnTo>
                <a:lnTo>
                  <a:pt x="31982" y="7903"/>
                </a:lnTo>
                <a:lnTo>
                  <a:pt x="32244" y="6179"/>
                </a:lnTo>
                <a:lnTo>
                  <a:pt x="32310" y="4519"/>
                </a:lnTo>
                <a:lnTo>
                  <a:pt x="32135" y="3362"/>
                </a:lnTo>
                <a:lnTo>
                  <a:pt x="31939" y="2642"/>
                </a:lnTo>
                <a:lnTo>
                  <a:pt x="31611" y="1965"/>
                </a:lnTo>
                <a:lnTo>
                  <a:pt x="31153" y="1398"/>
                </a:lnTo>
                <a:lnTo>
                  <a:pt x="30585" y="896"/>
                </a:lnTo>
                <a:lnTo>
                  <a:pt x="29887" y="481"/>
                </a:lnTo>
                <a:lnTo>
                  <a:pt x="29450" y="328"/>
                </a:lnTo>
                <a:lnTo>
                  <a:pt x="29035" y="197"/>
                </a:lnTo>
                <a:lnTo>
                  <a:pt x="28227" y="22"/>
                </a:lnTo>
                <a:lnTo>
                  <a:pt x="2746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32"/>
          <p:cNvSpPr/>
          <p:nvPr/>
        </p:nvSpPr>
        <p:spPr>
          <a:xfrm>
            <a:off x="7027295" y="5211067"/>
            <a:ext cx="6443128" cy="4230303"/>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42" name="Google Shape;342;p32"/>
          <p:cNvGrpSpPr/>
          <p:nvPr/>
        </p:nvGrpSpPr>
        <p:grpSpPr>
          <a:xfrm>
            <a:off x="9223681" y="3954997"/>
            <a:ext cx="1843440" cy="4230296"/>
            <a:chOff x="4028136" y="3226323"/>
            <a:chExt cx="1382580" cy="3172722"/>
          </a:xfrm>
        </p:grpSpPr>
        <p:sp>
          <p:nvSpPr>
            <p:cNvPr id="343" name="Google Shape;343;p32"/>
            <p:cNvSpPr/>
            <p:nvPr/>
          </p:nvSpPr>
          <p:spPr>
            <a:xfrm>
              <a:off x="4628934" y="4011379"/>
              <a:ext cx="348478" cy="2387666"/>
            </a:xfrm>
            <a:custGeom>
              <a:avLst/>
              <a:gdLst/>
              <a:ahLst/>
              <a:cxnLst/>
              <a:rect l="l" t="t" r="r" b="b"/>
              <a:pathLst>
                <a:path w="7134" h="48880" fill="none" extrusionOk="0">
                  <a:moveTo>
                    <a:pt x="2721" y="1"/>
                  </a:moveTo>
                  <a:lnTo>
                    <a:pt x="2447" y="1167"/>
                  </a:lnTo>
                  <a:lnTo>
                    <a:pt x="1144" y="8894"/>
                  </a:lnTo>
                  <a:lnTo>
                    <a:pt x="527" y="14175"/>
                  </a:lnTo>
                  <a:lnTo>
                    <a:pt x="207" y="18016"/>
                  </a:lnTo>
                  <a:lnTo>
                    <a:pt x="24" y="22040"/>
                  </a:lnTo>
                  <a:lnTo>
                    <a:pt x="1" y="26178"/>
                  </a:lnTo>
                  <a:lnTo>
                    <a:pt x="207" y="30293"/>
                  </a:lnTo>
                  <a:lnTo>
                    <a:pt x="664" y="34316"/>
                  </a:lnTo>
                  <a:lnTo>
                    <a:pt x="1418" y="38180"/>
                  </a:lnTo>
                  <a:lnTo>
                    <a:pt x="2241" y="40878"/>
                  </a:lnTo>
                  <a:lnTo>
                    <a:pt x="2881" y="42570"/>
                  </a:lnTo>
                  <a:lnTo>
                    <a:pt x="3636" y="44193"/>
                  </a:lnTo>
                  <a:lnTo>
                    <a:pt x="4482" y="45679"/>
                  </a:lnTo>
                  <a:lnTo>
                    <a:pt x="5465" y="47073"/>
                  </a:lnTo>
                  <a:lnTo>
                    <a:pt x="6539" y="48308"/>
                  </a:lnTo>
                  <a:lnTo>
                    <a:pt x="7134" y="48879"/>
                  </a:lnTo>
                </a:path>
              </a:pathLst>
            </a:custGeom>
            <a:noFill/>
            <a:ln w="25150" cap="flat" cmpd="sng">
              <a:solidFill>
                <a:srgbClr val="2A6842"/>
              </a:solidFill>
              <a:prstDash val="solid"/>
              <a:miter lim="228618"/>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32"/>
            <p:cNvSpPr/>
            <p:nvPr/>
          </p:nvSpPr>
          <p:spPr>
            <a:xfrm>
              <a:off x="4028136" y="3226323"/>
              <a:ext cx="1382580" cy="1349070"/>
            </a:xfrm>
            <a:custGeom>
              <a:avLst/>
              <a:gdLst/>
              <a:ahLst/>
              <a:cxnLst/>
              <a:rect l="l" t="t" r="r" b="b"/>
              <a:pathLst>
                <a:path w="28304" h="27618" extrusionOk="0">
                  <a:moveTo>
                    <a:pt x="6150" y="0"/>
                  </a:moveTo>
                  <a:lnTo>
                    <a:pt x="4664" y="69"/>
                  </a:lnTo>
                  <a:lnTo>
                    <a:pt x="3361" y="274"/>
                  </a:lnTo>
                  <a:lnTo>
                    <a:pt x="2332" y="617"/>
                  </a:lnTo>
                  <a:lnTo>
                    <a:pt x="1966" y="823"/>
                  </a:lnTo>
                  <a:lnTo>
                    <a:pt x="1669" y="1075"/>
                  </a:lnTo>
                  <a:lnTo>
                    <a:pt x="1166" y="1738"/>
                  </a:lnTo>
                  <a:lnTo>
                    <a:pt x="778" y="2606"/>
                  </a:lnTo>
                  <a:lnTo>
                    <a:pt x="526" y="3612"/>
                  </a:lnTo>
                  <a:lnTo>
                    <a:pt x="366" y="4755"/>
                  </a:lnTo>
                  <a:lnTo>
                    <a:pt x="343" y="5990"/>
                  </a:lnTo>
                  <a:lnTo>
                    <a:pt x="457" y="7887"/>
                  </a:lnTo>
                  <a:lnTo>
                    <a:pt x="686" y="9145"/>
                  </a:lnTo>
                  <a:lnTo>
                    <a:pt x="778" y="9465"/>
                  </a:lnTo>
                  <a:lnTo>
                    <a:pt x="1052" y="10036"/>
                  </a:lnTo>
                  <a:lnTo>
                    <a:pt x="1738" y="10814"/>
                  </a:lnTo>
                  <a:lnTo>
                    <a:pt x="3018" y="11705"/>
                  </a:lnTo>
                  <a:lnTo>
                    <a:pt x="4550" y="12414"/>
                  </a:lnTo>
                  <a:lnTo>
                    <a:pt x="6950" y="13191"/>
                  </a:lnTo>
                  <a:lnTo>
                    <a:pt x="9351" y="13717"/>
                  </a:lnTo>
                  <a:lnTo>
                    <a:pt x="9716" y="13786"/>
                  </a:lnTo>
                  <a:lnTo>
                    <a:pt x="9031" y="13900"/>
                  </a:lnTo>
                  <a:lnTo>
                    <a:pt x="5578" y="14632"/>
                  </a:lnTo>
                  <a:lnTo>
                    <a:pt x="4115" y="15066"/>
                  </a:lnTo>
                  <a:lnTo>
                    <a:pt x="2766" y="15638"/>
                  </a:lnTo>
                  <a:lnTo>
                    <a:pt x="1669" y="16323"/>
                  </a:lnTo>
                  <a:lnTo>
                    <a:pt x="1258" y="16735"/>
                  </a:lnTo>
                  <a:lnTo>
                    <a:pt x="938" y="17146"/>
                  </a:lnTo>
                  <a:lnTo>
                    <a:pt x="435" y="18084"/>
                  </a:lnTo>
                  <a:lnTo>
                    <a:pt x="137" y="19067"/>
                  </a:lnTo>
                  <a:lnTo>
                    <a:pt x="0" y="20118"/>
                  </a:lnTo>
                  <a:lnTo>
                    <a:pt x="23" y="21742"/>
                  </a:lnTo>
                  <a:lnTo>
                    <a:pt x="412" y="24005"/>
                  </a:lnTo>
                  <a:lnTo>
                    <a:pt x="663" y="25125"/>
                  </a:lnTo>
                  <a:lnTo>
                    <a:pt x="732" y="25377"/>
                  </a:lnTo>
                  <a:lnTo>
                    <a:pt x="1029" y="25834"/>
                  </a:lnTo>
                  <a:lnTo>
                    <a:pt x="1486" y="26177"/>
                  </a:lnTo>
                  <a:lnTo>
                    <a:pt x="2058" y="26451"/>
                  </a:lnTo>
                  <a:lnTo>
                    <a:pt x="3087" y="26680"/>
                  </a:lnTo>
                  <a:lnTo>
                    <a:pt x="4778" y="26726"/>
                  </a:lnTo>
                  <a:lnTo>
                    <a:pt x="6630" y="26474"/>
                  </a:lnTo>
                  <a:lnTo>
                    <a:pt x="8505" y="25971"/>
                  </a:lnTo>
                  <a:lnTo>
                    <a:pt x="10242" y="25308"/>
                  </a:lnTo>
                  <a:lnTo>
                    <a:pt x="11683" y="24462"/>
                  </a:lnTo>
                  <a:lnTo>
                    <a:pt x="12231" y="24005"/>
                  </a:lnTo>
                  <a:lnTo>
                    <a:pt x="12711" y="23525"/>
                  </a:lnTo>
                  <a:lnTo>
                    <a:pt x="13420" y="22496"/>
                  </a:lnTo>
                  <a:lnTo>
                    <a:pt x="13854" y="21467"/>
                  </a:lnTo>
                  <a:lnTo>
                    <a:pt x="14106" y="20484"/>
                  </a:lnTo>
                  <a:lnTo>
                    <a:pt x="14197" y="19181"/>
                  </a:lnTo>
                  <a:lnTo>
                    <a:pt x="14083" y="18084"/>
                  </a:lnTo>
                  <a:lnTo>
                    <a:pt x="14060" y="17992"/>
                  </a:lnTo>
                  <a:lnTo>
                    <a:pt x="14266" y="18564"/>
                  </a:lnTo>
                  <a:lnTo>
                    <a:pt x="15661" y="21902"/>
                  </a:lnTo>
                  <a:lnTo>
                    <a:pt x="16941" y="24599"/>
                  </a:lnTo>
                  <a:lnTo>
                    <a:pt x="17650" y="25880"/>
                  </a:lnTo>
                  <a:lnTo>
                    <a:pt x="18015" y="26451"/>
                  </a:lnTo>
                  <a:lnTo>
                    <a:pt x="18884" y="27228"/>
                  </a:lnTo>
                  <a:lnTo>
                    <a:pt x="19867" y="27571"/>
                  </a:lnTo>
                  <a:lnTo>
                    <a:pt x="20942" y="27617"/>
                  </a:lnTo>
                  <a:lnTo>
                    <a:pt x="22702" y="27297"/>
                  </a:lnTo>
                  <a:lnTo>
                    <a:pt x="25080" y="26474"/>
                  </a:lnTo>
                  <a:lnTo>
                    <a:pt x="26223" y="26131"/>
                  </a:lnTo>
                  <a:lnTo>
                    <a:pt x="26474" y="26040"/>
                  </a:lnTo>
                  <a:lnTo>
                    <a:pt x="26931" y="25788"/>
                  </a:lnTo>
                  <a:lnTo>
                    <a:pt x="27297" y="25400"/>
                  </a:lnTo>
                  <a:lnTo>
                    <a:pt x="27572" y="24919"/>
                  </a:lnTo>
                  <a:lnTo>
                    <a:pt x="27823" y="24074"/>
                  </a:lnTo>
                  <a:lnTo>
                    <a:pt x="27892" y="22679"/>
                  </a:lnTo>
                  <a:lnTo>
                    <a:pt x="27663" y="21147"/>
                  </a:lnTo>
                  <a:lnTo>
                    <a:pt x="27206" y="19570"/>
                  </a:lnTo>
                  <a:lnTo>
                    <a:pt x="26543" y="18038"/>
                  </a:lnTo>
                  <a:lnTo>
                    <a:pt x="25697" y="16666"/>
                  </a:lnTo>
                  <a:lnTo>
                    <a:pt x="25240" y="16072"/>
                  </a:lnTo>
                  <a:lnTo>
                    <a:pt x="25011" y="15866"/>
                  </a:lnTo>
                  <a:lnTo>
                    <a:pt x="24394" y="15500"/>
                  </a:lnTo>
                  <a:lnTo>
                    <a:pt x="23114" y="15089"/>
                  </a:lnTo>
                  <a:lnTo>
                    <a:pt x="20096" y="14609"/>
                  </a:lnTo>
                  <a:lnTo>
                    <a:pt x="18678" y="14426"/>
                  </a:lnTo>
                  <a:lnTo>
                    <a:pt x="19387" y="14312"/>
                  </a:lnTo>
                  <a:lnTo>
                    <a:pt x="21376" y="13923"/>
                  </a:lnTo>
                  <a:lnTo>
                    <a:pt x="23571" y="13329"/>
                  </a:lnTo>
                  <a:lnTo>
                    <a:pt x="24988" y="12757"/>
                  </a:lnTo>
                  <a:lnTo>
                    <a:pt x="25720" y="12323"/>
                  </a:lnTo>
                  <a:lnTo>
                    <a:pt x="25971" y="12094"/>
                  </a:lnTo>
                  <a:lnTo>
                    <a:pt x="26520" y="11522"/>
                  </a:lnTo>
                  <a:lnTo>
                    <a:pt x="27343" y="10265"/>
                  </a:lnTo>
                  <a:lnTo>
                    <a:pt x="27892" y="8939"/>
                  </a:lnTo>
                  <a:lnTo>
                    <a:pt x="28189" y="7590"/>
                  </a:lnTo>
                  <a:lnTo>
                    <a:pt x="28303" y="6241"/>
                  </a:lnTo>
                  <a:lnTo>
                    <a:pt x="28235" y="4984"/>
                  </a:lnTo>
                  <a:lnTo>
                    <a:pt x="28006" y="3818"/>
                  </a:lnTo>
                  <a:lnTo>
                    <a:pt x="27686" y="2835"/>
                  </a:lnTo>
                  <a:lnTo>
                    <a:pt x="27480" y="2423"/>
                  </a:lnTo>
                  <a:lnTo>
                    <a:pt x="27229" y="2058"/>
                  </a:lnTo>
                  <a:lnTo>
                    <a:pt x="26360" y="1372"/>
                  </a:lnTo>
                  <a:lnTo>
                    <a:pt x="25125" y="823"/>
                  </a:lnTo>
                  <a:lnTo>
                    <a:pt x="23616" y="435"/>
                  </a:lnTo>
                  <a:lnTo>
                    <a:pt x="21970" y="297"/>
                  </a:lnTo>
                  <a:lnTo>
                    <a:pt x="20279" y="412"/>
                  </a:lnTo>
                  <a:lnTo>
                    <a:pt x="18633" y="846"/>
                  </a:lnTo>
                  <a:lnTo>
                    <a:pt x="17512" y="1418"/>
                  </a:lnTo>
                  <a:lnTo>
                    <a:pt x="16827" y="1921"/>
                  </a:lnTo>
                  <a:lnTo>
                    <a:pt x="16529" y="2195"/>
                  </a:lnTo>
                  <a:lnTo>
                    <a:pt x="16049" y="2721"/>
                  </a:lnTo>
                  <a:lnTo>
                    <a:pt x="15272" y="3864"/>
                  </a:lnTo>
                  <a:lnTo>
                    <a:pt x="14700" y="5121"/>
                  </a:lnTo>
                  <a:lnTo>
                    <a:pt x="14312" y="6379"/>
                  </a:lnTo>
                  <a:lnTo>
                    <a:pt x="13992" y="8208"/>
                  </a:lnTo>
                  <a:lnTo>
                    <a:pt x="13969" y="10082"/>
                  </a:lnTo>
                  <a:lnTo>
                    <a:pt x="14060" y="10562"/>
                  </a:lnTo>
                  <a:lnTo>
                    <a:pt x="13763" y="9099"/>
                  </a:lnTo>
                  <a:lnTo>
                    <a:pt x="13054" y="5190"/>
                  </a:lnTo>
                  <a:lnTo>
                    <a:pt x="12528" y="3315"/>
                  </a:lnTo>
                  <a:lnTo>
                    <a:pt x="12094" y="2286"/>
                  </a:lnTo>
                  <a:lnTo>
                    <a:pt x="11843" y="1875"/>
                  </a:lnTo>
                  <a:lnTo>
                    <a:pt x="11683" y="1669"/>
                  </a:lnTo>
                  <a:lnTo>
                    <a:pt x="11271" y="1280"/>
                  </a:lnTo>
                  <a:lnTo>
                    <a:pt x="10494" y="800"/>
                  </a:lnTo>
                  <a:lnTo>
                    <a:pt x="9168" y="343"/>
                  </a:lnTo>
                  <a:lnTo>
                    <a:pt x="7705" y="69"/>
                  </a:lnTo>
                  <a:lnTo>
                    <a:pt x="6150" y="0"/>
                  </a:lnTo>
                  <a:close/>
                </a:path>
              </a:pathLst>
            </a:custGeom>
            <a:solidFill>
              <a:srgbClr val="ED7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32"/>
            <p:cNvSpPr/>
            <p:nvPr/>
          </p:nvSpPr>
          <p:spPr>
            <a:xfrm>
              <a:off x="4702647" y="3734452"/>
              <a:ext cx="99454" cy="155286"/>
            </a:xfrm>
            <a:custGeom>
              <a:avLst/>
              <a:gdLst/>
              <a:ahLst/>
              <a:cxnLst/>
              <a:rect l="l" t="t" r="r" b="b"/>
              <a:pathLst>
                <a:path w="2036" h="3179" extrusionOk="0">
                  <a:moveTo>
                    <a:pt x="1258" y="0"/>
                  </a:moveTo>
                  <a:lnTo>
                    <a:pt x="847" y="160"/>
                  </a:lnTo>
                  <a:lnTo>
                    <a:pt x="504" y="503"/>
                  </a:lnTo>
                  <a:lnTo>
                    <a:pt x="229" y="1006"/>
                  </a:lnTo>
                  <a:lnTo>
                    <a:pt x="46" y="1578"/>
                  </a:lnTo>
                  <a:lnTo>
                    <a:pt x="1" y="2149"/>
                  </a:lnTo>
                  <a:lnTo>
                    <a:pt x="69" y="2652"/>
                  </a:lnTo>
                  <a:lnTo>
                    <a:pt x="298" y="3018"/>
                  </a:lnTo>
                  <a:lnTo>
                    <a:pt x="481" y="3132"/>
                  </a:lnTo>
                  <a:lnTo>
                    <a:pt x="664" y="3178"/>
                  </a:lnTo>
                  <a:lnTo>
                    <a:pt x="1052" y="3041"/>
                  </a:lnTo>
                  <a:lnTo>
                    <a:pt x="1418" y="2675"/>
                  </a:lnTo>
                  <a:lnTo>
                    <a:pt x="1738" y="2172"/>
                  </a:lnTo>
                  <a:lnTo>
                    <a:pt x="1944" y="1578"/>
                  </a:lnTo>
                  <a:lnTo>
                    <a:pt x="2035" y="1006"/>
                  </a:lnTo>
                  <a:lnTo>
                    <a:pt x="1967" y="480"/>
                  </a:lnTo>
                  <a:lnTo>
                    <a:pt x="1715" y="137"/>
                  </a:lnTo>
                  <a:lnTo>
                    <a:pt x="1510" y="46"/>
                  </a:lnTo>
                  <a:lnTo>
                    <a:pt x="125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32"/>
            <p:cNvSpPr/>
            <p:nvPr/>
          </p:nvSpPr>
          <p:spPr>
            <a:xfrm>
              <a:off x="4781929" y="3824921"/>
              <a:ext cx="97207" cy="105022"/>
            </a:xfrm>
            <a:custGeom>
              <a:avLst/>
              <a:gdLst/>
              <a:ahLst/>
              <a:cxnLst/>
              <a:rect l="l" t="t" r="r" b="b"/>
              <a:pathLst>
                <a:path w="1990" h="2150" extrusionOk="0">
                  <a:moveTo>
                    <a:pt x="1167" y="0"/>
                  </a:moveTo>
                  <a:lnTo>
                    <a:pt x="778" y="229"/>
                  </a:lnTo>
                  <a:lnTo>
                    <a:pt x="435" y="572"/>
                  </a:lnTo>
                  <a:lnTo>
                    <a:pt x="161" y="983"/>
                  </a:lnTo>
                  <a:lnTo>
                    <a:pt x="1" y="1417"/>
                  </a:lnTo>
                  <a:lnTo>
                    <a:pt x="1" y="1806"/>
                  </a:lnTo>
                  <a:lnTo>
                    <a:pt x="161" y="2058"/>
                  </a:lnTo>
                  <a:lnTo>
                    <a:pt x="344" y="2126"/>
                  </a:lnTo>
                  <a:lnTo>
                    <a:pt x="527" y="2149"/>
                  </a:lnTo>
                  <a:lnTo>
                    <a:pt x="915" y="2080"/>
                  </a:lnTo>
                  <a:lnTo>
                    <a:pt x="1464" y="1760"/>
                  </a:lnTo>
                  <a:lnTo>
                    <a:pt x="1853" y="1280"/>
                  </a:lnTo>
                  <a:lnTo>
                    <a:pt x="1990" y="937"/>
                  </a:lnTo>
                  <a:lnTo>
                    <a:pt x="1990" y="572"/>
                  </a:lnTo>
                  <a:lnTo>
                    <a:pt x="1853" y="252"/>
                  </a:lnTo>
                  <a:lnTo>
                    <a:pt x="1693" y="114"/>
                  </a:lnTo>
                  <a:lnTo>
                    <a:pt x="153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32"/>
            <p:cNvSpPr/>
            <p:nvPr/>
          </p:nvSpPr>
          <p:spPr>
            <a:xfrm>
              <a:off x="4603288" y="3777977"/>
              <a:ext cx="72636" cy="134086"/>
            </a:xfrm>
            <a:custGeom>
              <a:avLst/>
              <a:gdLst/>
              <a:ahLst/>
              <a:cxnLst/>
              <a:rect l="l" t="t" r="r" b="b"/>
              <a:pathLst>
                <a:path w="1487" h="2745" extrusionOk="0">
                  <a:moveTo>
                    <a:pt x="412" y="1"/>
                  </a:moveTo>
                  <a:lnTo>
                    <a:pt x="137" y="184"/>
                  </a:lnTo>
                  <a:lnTo>
                    <a:pt x="23" y="550"/>
                  </a:lnTo>
                  <a:lnTo>
                    <a:pt x="0" y="1030"/>
                  </a:lnTo>
                  <a:lnTo>
                    <a:pt x="137" y="1853"/>
                  </a:lnTo>
                  <a:lnTo>
                    <a:pt x="457" y="2516"/>
                  </a:lnTo>
                  <a:lnTo>
                    <a:pt x="732" y="2721"/>
                  </a:lnTo>
                  <a:lnTo>
                    <a:pt x="892" y="2744"/>
                  </a:lnTo>
                  <a:lnTo>
                    <a:pt x="1052" y="2699"/>
                  </a:lnTo>
                  <a:lnTo>
                    <a:pt x="1280" y="2493"/>
                  </a:lnTo>
                  <a:lnTo>
                    <a:pt x="1486" y="1944"/>
                  </a:lnTo>
                  <a:lnTo>
                    <a:pt x="1395" y="1007"/>
                  </a:lnTo>
                  <a:lnTo>
                    <a:pt x="1097" y="390"/>
                  </a:lnTo>
                  <a:lnTo>
                    <a:pt x="800" y="115"/>
                  </a:lnTo>
                  <a:lnTo>
                    <a:pt x="594" y="47"/>
                  </a:lnTo>
                  <a:lnTo>
                    <a:pt x="412"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32"/>
            <p:cNvSpPr/>
            <p:nvPr/>
          </p:nvSpPr>
          <p:spPr>
            <a:xfrm>
              <a:off x="4689262" y="3912019"/>
              <a:ext cx="60327" cy="78205"/>
            </a:xfrm>
            <a:custGeom>
              <a:avLst/>
              <a:gdLst/>
              <a:ahLst/>
              <a:cxnLst/>
              <a:rect l="l" t="t" r="r" b="b"/>
              <a:pathLst>
                <a:path w="1235" h="1601" extrusionOk="0">
                  <a:moveTo>
                    <a:pt x="641" y="0"/>
                  </a:moveTo>
                  <a:lnTo>
                    <a:pt x="389" y="69"/>
                  </a:lnTo>
                  <a:lnTo>
                    <a:pt x="138" y="389"/>
                  </a:lnTo>
                  <a:lnTo>
                    <a:pt x="0" y="1029"/>
                  </a:lnTo>
                  <a:lnTo>
                    <a:pt x="138" y="1418"/>
                  </a:lnTo>
                  <a:lnTo>
                    <a:pt x="343" y="1578"/>
                  </a:lnTo>
                  <a:lnTo>
                    <a:pt x="481" y="1601"/>
                  </a:lnTo>
                  <a:lnTo>
                    <a:pt x="641" y="1601"/>
                  </a:lnTo>
                  <a:lnTo>
                    <a:pt x="892" y="1509"/>
                  </a:lnTo>
                  <a:lnTo>
                    <a:pt x="1143" y="1212"/>
                  </a:lnTo>
                  <a:lnTo>
                    <a:pt x="1235" y="663"/>
                  </a:lnTo>
                  <a:lnTo>
                    <a:pt x="1075" y="275"/>
                  </a:lnTo>
                  <a:lnTo>
                    <a:pt x="892" y="92"/>
                  </a:lnTo>
                  <a:lnTo>
                    <a:pt x="755" y="46"/>
                  </a:lnTo>
                  <a:lnTo>
                    <a:pt x="641"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9" name="Google Shape;349;p32"/>
          <p:cNvGrpSpPr/>
          <p:nvPr/>
        </p:nvGrpSpPr>
        <p:grpSpPr>
          <a:xfrm>
            <a:off x="10692585" y="5697949"/>
            <a:ext cx="1128703" cy="1072171"/>
            <a:chOff x="5129813" y="4533537"/>
            <a:chExt cx="846527" cy="804128"/>
          </a:xfrm>
        </p:grpSpPr>
        <p:sp>
          <p:nvSpPr>
            <p:cNvPr id="350" name="Google Shape;350;p32"/>
            <p:cNvSpPr/>
            <p:nvPr/>
          </p:nvSpPr>
          <p:spPr>
            <a:xfrm>
              <a:off x="5129813" y="4533537"/>
              <a:ext cx="846527" cy="804128"/>
            </a:xfrm>
            <a:custGeom>
              <a:avLst/>
              <a:gdLst/>
              <a:ahLst/>
              <a:cxnLst/>
              <a:rect l="l" t="t" r="r" b="b"/>
              <a:pathLst>
                <a:path w="17330" h="16462" extrusionOk="0">
                  <a:moveTo>
                    <a:pt x="7545" y="1"/>
                  </a:moveTo>
                  <a:lnTo>
                    <a:pt x="6676" y="92"/>
                  </a:lnTo>
                  <a:lnTo>
                    <a:pt x="6493" y="115"/>
                  </a:lnTo>
                  <a:lnTo>
                    <a:pt x="6082" y="344"/>
                  </a:lnTo>
                  <a:lnTo>
                    <a:pt x="5487" y="915"/>
                  </a:lnTo>
                  <a:lnTo>
                    <a:pt x="4847" y="2058"/>
                  </a:lnTo>
                  <a:lnTo>
                    <a:pt x="4459" y="3339"/>
                  </a:lnTo>
                  <a:lnTo>
                    <a:pt x="4413" y="3956"/>
                  </a:lnTo>
                  <a:lnTo>
                    <a:pt x="4436" y="4253"/>
                  </a:lnTo>
                  <a:lnTo>
                    <a:pt x="4619" y="4779"/>
                  </a:lnTo>
                  <a:lnTo>
                    <a:pt x="5122" y="5442"/>
                  </a:lnTo>
                  <a:lnTo>
                    <a:pt x="6356" y="6311"/>
                  </a:lnTo>
                  <a:lnTo>
                    <a:pt x="6630" y="6402"/>
                  </a:lnTo>
                  <a:lnTo>
                    <a:pt x="5464" y="6105"/>
                  </a:lnTo>
                  <a:lnTo>
                    <a:pt x="2561" y="5556"/>
                  </a:lnTo>
                  <a:lnTo>
                    <a:pt x="2241" y="5533"/>
                  </a:lnTo>
                  <a:lnTo>
                    <a:pt x="1715" y="5671"/>
                  </a:lnTo>
                  <a:lnTo>
                    <a:pt x="1281" y="6014"/>
                  </a:lnTo>
                  <a:lnTo>
                    <a:pt x="915" y="6516"/>
                  </a:lnTo>
                  <a:lnTo>
                    <a:pt x="321" y="8003"/>
                  </a:lnTo>
                  <a:lnTo>
                    <a:pt x="69" y="8917"/>
                  </a:lnTo>
                  <a:lnTo>
                    <a:pt x="1" y="9100"/>
                  </a:lnTo>
                  <a:lnTo>
                    <a:pt x="46" y="9534"/>
                  </a:lnTo>
                  <a:lnTo>
                    <a:pt x="389" y="10266"/>
                  </a:lnTo>
                  <a:lnTo>
                    <a:pt x="1258" y="11272"/>
                  </a:lnTo>
                  <a:lnTo>
                    <a:pt x="2104" y="11820"/>
                  </a:lnTo>
                  <a:lnTo>
                    <a:pt x="2721" y="12072"/>
                  </a:lnTo>
                  <a:lnTo>
                    <a:pt x="3041" y="12118"/>
                  </a:lnTo>
                  <a:lnTo>
                    <a:pt x="3361" y="12140"/>
                  </a:lnTo>
                  <a:lnTo>
                    <a:pt x="4047" y="12003"/>
                  </a:lnTo>
                  <a:lnTo>
                    <a:pt x="5122" y="11500"/>
                  </a:lnTo>
                  <a:lnTo>
                    <a:pt x="6951" y="10106"/>
                  </a:lnTo>
                  <a:lnTo>
                    <a:pt x="7271" y="9786"/>
                  </a:lnTo>
                  <a:lnTo>
                    <a:pt x="7271" y="9786"/>
                  </a:lnTo>
                  <a:lnTo>
                    <a:pt x="7042" y="10106"/>
                  </a:lnTo>
                  <a:lnTo>
                    <a:pt x="6196" y="11912"/>
                  </a:lnTo>
                  <a:lnTo>
                    <a:pt x="5990" y="12986"/>
                  </a:lnTo>
                  <a:lnTo>
                    <a:pt x="6036" y="13695"/>
                  </a:lnTo>
                  <a:lnTo>
                    <a:pt x="6127" y="14015"/>
                  </a:lnTo>
                  <a:lnTo>
                    <a:pt x="6265" y="14335"/>
                  </a:lnTo>
                  <a:lnTo>
                    <a:pt x="6630" y="14861"/>
                  </a:lnTo>
                  <a:lnTo>
                    <a:pt x="7339" y="15524"/>
                  </a:lnTo>
                  <a:lnTo>
                    <a:pt x="8459" y="16118"/>
                  </a:lnTo>
                  <a:lnTo>
                    <a:pt x="9648" y="16416"/>
                  </a:lnTo>
                  <a:lnTo>
                    <a:pt x="10220" y="16461"/>
                  </a:lnTo>
                  <a:lnTo>
                    <a:pt x="10494" y="16461"/>
                  </a:lnTo>
                  <a:lnTo>
                    <a:pt x="11066" y="16233"/>
                  </a:lnTo>
                  <a:lnTo>
                    <a:pt x="11637" y="15798"/>
                  </a:lnTo>
                  <a:lnTo>
                    <a:pt x="12163" y="15181"/>
                  </a:lnTo>
                  <a:lnTo>
                    <a:pt x="12666" y="14450"/>
                  </a:lnTo>
                  <a:lnTo>
                    <a:pt x="13055" y="13626"/>
                  </a:lnTo>
                  <a:lnTo>
                    <a:pt x="13329" y="12803"/>
                  </a:lnTo>
                  <a:lnTo>
                    <a:pt x="13466" y="11958"/>
                  </a:lnTo>
                  <a:lnTo>
                    <a:pt x="13466" y="11569"/>
                  </a:lnTo>
                  <a:lnTo>
                    <a:pt x="13420" y="11203"/>
                  </a:lnTo>
                  <a:lnTo>
                    <a:pt x="13215" y="10586"/>
                  </a:lnTo>
                  <a:lnTo>
                    <a:pt x="12872" y="10106"/>
                  </a:lnTo>
                  <a:lnTo>
                    <a:pt x="12460" y="9740"/>
                  </a:lnTo>
                  <a:lnTo>
                    <a:pt x="11432" y="9226"/>
                  </a:lnTo>
                  <a:lnTo>
                    <a:pt x="11432" y="9226"/>
                  </a:lnTo>
                  <a:lnTo>
                    <a:pt x="12895" y="9351"/>
                  </a:lnTo>
                  <a:lnTo>
                    <a:pt x="14266" y="9283"/>
                  </a:lnTo>
                  <a:lnTo>
                    <a:pt x="14632" y="9237"/>
                  </a:lnTo>
                  <a:lnTo>
                    <a:pt x="15272" y="8940"/>
                  </a:lnTo>
                  <a:lnTo>
                    <a:pt x="15844" y="8483"/>
                  </a:lnTo>
                  <a:lnTo>
                    <a:pt x="16324" y="7888"/>
                  </a:lnTo>
                  <a:lnTo>
                    <a:pt x="16873" y="6974"/>
                  </a:lnTo>
                  <a:lnTo>
                    <a:pt x="17284" y="5991"/>
                  </a:lnTo>
                  <a:lnTo>
                    <a:pt x="17330" y="5808"/>
                  </a:lnTo>
                  <a:lnTo>
                    <a:pt x="17238" y="5625"/>
                  </a:lnTo>
                  <a:lnTo>
                    <a:pt x="16255" y="4848"/>
                  </a:lnTo>
                  <a:lnTo>
                    <a:pt x="14724" y="3979"/>
                  </a:lnTo>
                  <a:lnTo>
                    <a:pt x="13443" y="3567"/>
                  </a:lnTo>
                  <a:lnTo>
                    <a:pt x="12620" y="3499"/>
                  </a:lnTo>
                  <a:lnTo>
                    <a:pt x="12254" y="3567"/>
                  </a:lnTo>
                  <a:lnTo>
                    <a:pt x="11912" y="3659"/>
                  </a:lnTo>
                  <a:lnTo>
                    <a:pt x="11317" y="3933"/>
                  </a:lnTo>
                  <a:lnTo>
                    <a:pt x="10631" y="4436"/>
                  </a:lnTo>
                  <a:lnTo>
                    <a:pt x="9900" y="5465"/>
                  </a:lnTo>
                  <a:lnTo>
                    <a:pt x="9854" y="5671"/>
                  </a:lnTo>
                  <a:lnTo>
                    <a:pt x="9923" y="5236"/>
                  </a:lnTo>
                  <a:lnTo>
                    <a:pt x="10105" y="2927"/>
                  </a:lnTo>
                  <a:lnTo>
                    <a:pt x="10083" y="1441"/>
                  </a:lnTo>
                  <a:lnTo>
                    <a:pt x="9923" y="961"/>
                  </a:lnTo>
                  <a:lnTo>
                    <a:pt x="9831" y="755"/>
                  </a:lnTo>
                  <a:lnTo>
                    <a:pt x="9557" y="458"/>
                  </a:lnTo>
                  <a:lnTo>
                    <a:pt x="8985" y="161"/>
                  </a:lnTo>
                  <a:lnTo>
                    <a:pt x="7545" y="1"/>
                  </a:lnTo>
                  <a:close/>
                </a:path>
              </a:pathLst>
            </a:custGeom>
            <a:solidFill>
              <a:srgbClr val="ED7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2"/>
            <p:cNvSpPr/>
            <p:nvPr/>
          </p:nvSpPr>
          <p:spPr>
            <a:xfrm>
              <a:off x="5520705" y="4804944"/>
              <a:ext cx="68142" cy="105022"/>
            </a:xfrm>
            <a:custGeom>
              <a:avLst/>
              <a:gdLst/>
              <a:ahLst/>
              <a:cxnLst/>
              <a:rect l="l" t="t" r="r" b="b"/>
              <a:pathLst>
                <a:path w="1395" h="2150" extrusionOk="0">
                  <a:moveTo>
                    <a:pt x="435" y="0"/>
                  </a:moveTo>
                  <a:lnTo>
                    <a:pt x="160" y="183"/>
                  </a:lnTo>
                  <a:lnTo>
                    <a:pt x="0" y="663"/>
                  </a:lnTo>
                  <a:lnTo>
                    <a:pt x="114" y="1486"/>
                  </a:lnTo>
                  <a:lnTo>
                    <a:pt x="412" y="1966"/>
                  </a:lnTo>
                  <a:lnTo>
                    <a:pt x="663" y="2149"/>
                  </a:lnTo>
                  <a:lnTo>
                    <a:pt x="800" y="2149"/>
                  </a:lnTo>
                  <a:lnTo>
                    <a:pt x="1006" y="2104"/>
                  </a:lnTo>
                  <a:lnTo>
                    <a:pt x="1303" y="1738"/>
                  </a:lnTo>
                  <a:lnTo>
                    <a:pt x="1372" y="1463"/>
                  </a:lnTo>
                  <a:lnTo>
                    <a:pt x="1395" y="1212"/>
                  </a:lnTo>
                  <a:lnTo>
                    <a:pt x="1372" y="709"/>
                  </a:lnTo>
                  <a:lnTo>
                    <a:pt x="1189" y="298"/>
                  </a:lnTo>
                  <a:lnTo>
                    <a:pt x="846" y="23"/>
                  </a:lnTo>
                  <a:lnTo>
                    <a:pt x="61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32"/>
            <p:cNvSpPr/>
            <p:nvPr/>
          </p:nvSpPr>
          <p:spPr>
            <a:xfrm>
              <a:off x="5603309" y="4845147"/>
              <a:ext cx="63746" cy="91589"/>
            </a:xfrm>
            <a:custGeom>
              <a:avLst/>
              <a:gdLst/>
              <a:ahLst/>
              <a:cxnLst/>
              <a:rect l="l" t="t" r="r" b="b"/>
              <a:pathLst>
                <a:path w="1305" h="1875" extrusionOk="0">
                  <a:moveTo>
                    <a:pt x="618" y="0"/>
                  </a:moveTo>
                  <a:lnTo>
                    <a:pt x="367" y="92"/>
                  </a:lnTo>
                  <a:lnTo>
                    <a:pt x="92" y="526"/>
                  </a:lnTo>
                  <a:lnTo>
                    <a:pt x="1" y="1281"/>
                  </a:lnTo>
                  <a:lnTo>
                    <a:pt x="161" y="1715"/>
                  </a:lnTo>
                  <a:lnTo>
                    <a:pt x="390" y="1875"/>
                  </a:lnTo>
                  <a:lnTo>
                    <a:pt x="550" y="1875"/>
                  </a:lnTo>
                  <a:lnTo>
                    <a:pt x="710" y="1829"/>
                  </a:lnTo>
                  <a:lnTo>
                    <a:pt x="984" y="1692"/>
                  </a:lnTo>
                  <a:lnTo>
                    <a:pt x="1235" y="1303"/>
                  </a:lnTo>
                  <a:lnTo>
                    <a:pt x="1304" y="686"/>
                  </a:lnTo>
                  <a:lnTo>
                    <a:pt x="1121" y="275"/>
                  </a:lnTo>
                  <a:lnTo>
                    <a:pt x="915" y="69"/>
                  </a:lnTo>
                  <a:lnTo>
                    <a:pt x="778" y="23"/>
                  </a:lnTo>
                  <a:lnTo>
                    <a:pt x="61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32"/>
            <p:cNvSpPr/>
            <p:nvPr/>
          </p:nvSpPr>
          <p:spPr>
            <a:xfrm>
              <a:off x="5479379" y="4889795"/>
              <a:ext cx="68142" cy="64821"/>
            </a:xfrm>
            <a:custGeom>
              <a:avLst/>
              <a:gdLst/>
              <a:ahLst/>
              <a:cxnLst/>
              <a:rect l="l" t="t" r="r" b="b"/>
              <a:pathLst>
                <a:path w="1395" h="1327" extrusionOk="0">
                  <a:moveTo>
                    <a:pt x="640" y="1"/>
                  </a:moveTo>
                  <a:lnTo>
                    <a:pt x="366" y="24"/>
                  </a:lnTo>
                  <a:lnTo>
                    <a:pt x="229" y="69"/>
                  </a:lnTo>
                  <a:lnTo>
                    <a:pt x="92" y="161"/>
                  </a:lnTo>
                  <a:lnTo>
                    <a:pt x="0" y="367"/>
                  </a:lnTo>
                  <a:lnTo>
                    <a:pt x="69" y="710"/>
                  </a:lnTo>
                  <a:lnTo>
                    <a:pt x="480" y="1167"/>
                  </a:lnTo>
                  <a:lnTo>
                    <a:pt x="869" y="1327"/>
                  </a:lnTo>
                  <a:lnTo>
                    <a:pt x="1120" y="1327"/>
                  </a:lnTo>
                  <a:lnTo>
                    <a:pt x="1212" y="1258"/>
                  </a:lnTo>
                  <a:lnTo>
                    <a:pt x="1303" y="1190"/>
                  </a:lnTo>
                  <a:lnTo>
                    <a:pt x="1395" y="984"/>
                  </a:lnTo>
                  <a:lnTo>
                    <a:pt x="1349" y="618"/>
                  </a:lnTo>
                  <a:lnTo>
                    <a:pt x="1006" y="184"/>
                  </a:lnTo>
                  <a:lnTo>
                    <a:pt x="640"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32"/>
            <p:cNvSpPr/>
            <p:nvPr/>
          </p:nvSpPr>
          <p:spPr>
            <a:xfrm>
              <a:off x="5568724" y="4917737"/>
              <a:ext cx="49189" cy="79328"/>
            </a:xfrm>
            <a:custGeom>
              <a:avLst/>
              <a:gdLst/>
              <a:ahLst/>
              <a:cxnLst/>
              <a:rect l="l" t="t" r="r" b="b"/>
              <a:pathLst>
                <a:path w="1007" h="1624" extrusionOk="0">
                  <a:moveTo>
                    <a:pt x="412" y="0"/>
                  </a:moveTo>
                  <a:lnTo>
                    <a:pt x="297" y="23"/>
                  </a:lnTo>
                  <a:lnTo>
                    <a:pt x="115" y="206"/>
                  </a:lnTo>
                  <a:lnTo>
                    <a:pt x="0" y="595"/>
                  </a:lnTo>
                  <a:lnTo>
                    <a:pt x="92" y="1212"/>
                  </a:lnTo>
                  <a:lnTo>
                    <a:pt x="297" y="1532"/>
                  </a:lnTo>
                  <a:lnTo>
                    <a:pt x="503" y="1624"/>
                  </a:lnTo>
                  <a:lnTo>
                    <a:pt x="617" y="1578"/>
                  </a:lnTo>
                  <a:lnTo>
                    <a:pt x="823" y="1463"/>
                  </a:lnTo>
                  <a:lnTo>
                    <a:pt x="1006" y="961"/>
                  </a:lnTo>
                  <a:lnTo>
                    <a:pt x="938" y="389"/>
                  </a:lnTo>
                  <a:lnTo>
                    <a:pt x="732" y="92"/>
                  </a:lnTo>
                  <a:lnTo>
                    <a:pt x="526"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5" name="Google Shape;355;p32"/>
          <p:cNvGrpSpPr/>
          <p:nvPr/>
        </p:nvGrpSpPr>
        <p:grpSpPr>
          <a:xfrm>
            <a:off x="7806643" y="5415811"/>
            <a:ext cx="1359524" cy="1399709"/>
            <a:chOff x="2965357" y="4321933"/>
            <a:chExt cx="1019643" cy="1049782"/>
          </a:xfrm>
        </p:grpSpPr>
        <p:sp>
          <p:nvSpPr>
            <p:cNvPr id="356" name="Google Shape;356;p32"/>
            <p:cNvSpPr/>
            <p:nvPr/>
          </p:nvSpPr>
          <p:spPr>
            <a:xfrm>
              <a:off x="2965357" y="4321933"/>
              <a:ext cx="1019643" cy="1049782"/>
            </a:xfrm>
            <a:custGeom>
              <a:avLst/>
              <a:gdLst/>
              <a:ahLst/>
              <a:cxnLst/>
              <a:rect l="l" t="t" r="r" b="b"/>
              <a:pathLst>
                <a:path w="20874" h="21491" extrusionOk="0">
                  <a:moveTo>
                    <a:pt x="15935" y="1"/>
                  </a:moveTo>
                  <a:lnTo>
                    <a:pt x="14952" y="161"/>
                  </a:lnTo>
                  <a:lnTo>
                    <a:pt x="13375" y="549"/>
                  </a:lnTo>
                  <a:lnTo>
                    <a:pt x="11477" y="1304"/>
                  </a:lnTo>
                  <a:lnTo>
                    <a:pt x="10837" y="1693"/>
                  </a:lnTo>
                  <a:lnTo>
                    <a:pt x="10586" y="1898"/>
                  </a:lnTo>
                  <a:lnTo>
                    <a:pt x="10174" y="2538"/>
                  </a:lnTo>
                  <a:lnTo>
                    <a:pt x="9763" y="3819"/>
                  </a:lnTo>
                  <a:lnTo>
                    <a:pt x="9465" y="6494"/>
                  </a:lnTo>
                  <a:lnTo>
                    <a:pt x="9465" y="7019"/>
                  </a:lnTo>
                  <a:lnTo>
                    <a:pt x="9443" y="6562"/>
                  </a:lnTo>
                  <a:lnTo>
                    <a:pt x="8871" y="4162"/>
                  </a:lnTo>
                  <a:lnTo>
                    <a:pt x="8277" y="2973"/>
                  </a:lnTo>
                  <a:lnTo>
                    <a:pt x="7751" y="2310"/>
                  </a:lnTo>
                  <a:lnTo>
                    <a:pt x="7431" y="2058"/>
                  </a:lnTo>
                  <a:lnTo>
                    <a:pt x="7065" y="1830"/>
                  </a:lnTo>
                  <a:lnTo>
                    <a:pt x="6242" y="1487"/>
                  </a:lnTo>
                  <a:lnTo>
                    <a:pt x="4847" y="1121"/>
                  </a:lnTo>
                  <a:lnTo>
                    <a:pt x="2881" y="984"/>
                  </a:lnTo>
                  <a:lnTo>
                    <a:pt x="1647" y="1098"/>
                  </a:lnTo>
                  <a:lnTo>
                    <a:pt x="1007" y="1258"/>
                  </a:lnTo>
                  <a:lnTo>
                    <a:pt x="778" y="1372"/>
                  </a:lnTo>
                  <a:lnTo>
                    <a:pt x="572" y="1510"/>
                  </a:lnTo>
                  <a:lnTo>
                    <a:pt x="252" y="2058"/>
                  </a:lnTo>
                  <a:lnTo>
                    <a:pt x="69" y="2881"/>
                  </a:lnTo>
                  <a:lnTo>
                    <a:pt x="1" y="3887"/>
                  </a:lnTo>
                  <a:lnTo>
                    <a:pt x="69" y="5579"/>
                  </a:lnTo>
                  <a:lnTo>
                    <a:pt x="389" y="7294"/>
                  </a:lnTo>
                  <a:lnTo>
                    <a:pt x="687" y="8300"/>
                  </a:lnTo>
                  <a:lnTo>
                    <a:pt x="869" y="8757"/>
                  </a:lnTo>
                  <a:lnTo>
                    <a:pt x="1098" y="9168"/>
                  </a:lnTo>
                  <a:lnTo>
                    <a:pt x="1807" y="9831"/>
                  </a:lnTo>
                  <a:lnTo>
                    <a:pt x="2698" y="10334"/>
                  </a:lnTo>
                  <a:lnTo>
                    <a:pt x="3704" y="10677"/>
                  </a:lnTo>
                  <a:lnTo>
                    <a:pt x="6128" y="11157"/>
                  </a:lnTo>
                  <a:lnTo>
                    <a:pt x="6745" y="11180"/>
                  </a:lnTo>
                  <a:lnTo>
                    <a:pt x="6219" y="11317"/>
                  </a:lnTo>
                  <a:lnTo>
                    <a:pt x="3636" y="12392"/>
                  </a:lnTo>
                  <a:lnTo>
                    <a:pt x="2470" y="13215"/>
                  </a:lnTo>
                  <a:lnTo>
                    <a:pt x="1875" y="13878"/>
                  </a:lnTo>
                  <a:lnTo>
                    <a:pt x="1715" y="14244"/>
                  </a:lnTo>
                  <a:lnTo>
                    <a:pt x="1555" y="14609"/>
                  </a:lnTo>
                  <a:lnTo>
                    <a:pt x="1395" y="15432"/>
                  </a:lnTo>
                  <a:lnTo>
                    <a:pt x="1350" y="16736"/>
                  </a:lnTo>
                  <a:lnTo>
                    <a:pt x="1578" y="18519"/>
                  </a:lnTo>
                  <a:lnTo>
                    <a:pt x="1990" y="20096"/>
                  </a:lnTo>
                  <a:lnTo>
                    <a:pt x="2218" y="20714"/>
                  </a:lnTo>
                  <a:lnTo>
                    <a:pt x="2287" y="20851"/>
                  </a:lnTo>
                  <a:lnTo>
                    <a:pt x="2515" y="21102"/>
                  </a:lnTo>
                  <a:lnTo>
                    <a:pt x="3041" y="21354"/>
                  </a:lnTo>
                  <a:lnTo>
                    <a:pt x="4070" y="21491"/>
                  </a:lnTo>
                  <a:lnTo>
                    <a:pt x="5305" y="21445"/>
                  </a:lnTo>
                  <a:lnTo>
                    <a:pt x="6653" y="21216"/>
                  </a:lnTo>
                  <a:lnTo>
                    <a:pt x="7979" y="20874"/>
                  </a:lnTo>
                  <a:lnTo>
                    <a:pt x="9145" y="20393"/>
                  </a:lnTo>
                  <a:lnTo>
                    <a:pt x="10060" y="19799"/>
                  </a:lnTo>
                  <a:lnTo>
                    <a:pt x="10357" y="19479"/>
                  </a:lnTo>
                  <a:lnTo>
                    <a:pt x="10586" y="19136"/>
                  </a:lnTo>
                  <a:lnTo>
                    <a:pt x="10929" y="18382"/>
                  </a:lnTo>
                  <a:lnTo>
                    <a:pt x="11134" y="17239"/>
                  </a:lnTo>
                  <a:lnTo>
                    <a:pt x="10929" y="15272"/>
                  </a:lnTo>
                  <a:lnTo>
                    <a:pt x="10814" y="14929"/>
                  </a:lnTo>
                  <a:lnTo>
                    <a:pt x="11134" y="15318"/>
                  </a:lnTo>
                  <a:lnTo>
                    <a:pt x="12872" y="17216"/>
                  </a:lnTo>
                  <a:lnTo>
                    <a:pt x="13924" y="18039"/>
                  </a:lnTo>
                  <a:lnTo>
                    <a:pt x="14587" y="18404"/>
                  </a:lnTo>
                  <a:lnTo>
                    <a:pt x="14907" y="18496"/>
                  </a:lnTo>
                  <a:lnTo>
                    <a:pt x="15227" y="18565"/>
                  </a:lnTo>
                  <a:lnTo>
                    <a:pt x="15958" y="18565"/>
                  </a:lnTo>
                  <a:lnTo>
                    <a:pt x="17147" y="18382"/>
                  </a:lnTo>
                  <a:lnTo>
                    <a:pt x="18725" y="17856"/>
                  </a:lnTo>
                  <a:lnTo>
                    <a:pt x="20028" y="17124"/>
                  </a:lnTo>
                  <a:lnTo>
                    <a:pt x="20462" y="16736"/>
                  </a:lnTo>
                  <a:lnTo>
                    <a:pt x="20622" y="16530"/>
                  </a:lnTo>
                  <a:lnTo>
                    <a:pt x="20828" y="15890"/>
                  </a:lnTo>
                  <a:lnTo>
                    <a:pt x="20874" y="15090"/>
                  </a:lnTo>
                  <a:lnTo>
                    <a:pt x="20736" y="14152"/>
                  </a:lnTo>
                  <a:lnTo>
                    <a:pt x="20439" y="13192"/>
                  </a:lnTo>
                  <a:lnTo>
                    <a:pt x="19982" y="12232"/>
                  </a:lnTo>
                  <a:lnTo>
                    <a:pt x="19388" y="11340"/>
                  </a:lnTo>
                  <a:lnTo>
                    <a:pt x="18610" y="10609"/>
                  </a:lnTo>
                  <a:lnTo>
                    <a:pt x="18176" y="10311"/>
                  </a:lnTo>
                  <a:lnTo>
                    <a:pt x="17719" y="10060"/>
                  </a:lnTo>
                  <a:lnTo>
                    <a:pt x="16850" y="9717"/>
                  </a:lnTo>
                  <a:lnTo>
                    <a:pt x="15707" y="9466"/>
                  </a:lnTo>
                  <a:lnTo>
                    <a:pt x="14564" y="9511"/>
                  </a:lnTo>
                  <a:lnTo>
                    <a:pt x="14414" y="9555"/>
                  </a:lnTo>
                  <a:lnTo>
                    <a:pt x="14414" y="9555"/>
                  </a:lnTo>
                  <a:lnTo>
                    <a:pt x="15410" y="9008"/>
                  </a:lnTo>
                  <a:lnTo>
                    <a:pt x="17010" y="7865"/>
                  </a:lnTo>
                  <a:lnTo>
                    <a:pt x="18107" y="6791"/>
                  </a:lnTo>
                  <a:lnTo>
                    <a:pt x="18702" y="6013"/>
                  </a:lnTo>
                  <a:lnTo>
                    <a:pt x="18907" y="5602"/>
                  </a:lnTo>
                  <a:lnTo>
                    <a:pt x="19067" y="5213"/>
                  </a:lnTo>
                  <a:lnTo>
                    <a:pt x="19227" y="4413"/>
                  </a:lnTo>
                  <a:lnTo>
                    <a:pt x="19182" y="3636"/>
                  </a:lnTo>
                  <a:lnTo>
                    <a:pt x="19022" y="2904"/>
                  </a:lnTo>
                  <a:lnTo>
                    <a:pt x="18587" y="1875"/>
                  </a:lnTo>
                  <a:lnTo>
                    <a:pt x="17856" y="755"/>
                  </a:lnTo>
                  <a:lnTo>
                    <a:pt x="17559" y="344"/>
                  </a:lnTo>
                  <a:lnTo>
                    <a:pt x="17376" y="184"/>
                  </a:lnTo>
                  <a:lnTo>
                    <a:pt x="16781" y="1"/>
                  </a:lnTo>
                  <a:close/>
                </a:path>
              </a:pathLst>
            </a:custGeom>
            <a:solidFill>
              <a:srgbClr val="ED7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32"/>
            <p:cNvSpPr/>
            <p:nvPr/>
          </p:nvSpPr>
          <p:spPr>
            <a:xfrm>
              <a:off x="3444471" y="4691624"/>
              <a:ext cx="91638" cy="126222"/>
            </a:xfrm>
            <a:custGeom>
              <a:avLst/>
              <a:gdLst/>
              <a:ahLst/>
              <a:cxnLst/>
              <a:rect l="l" t="t" r="r" b="b"/>
              <a:pathLst>
                <a:path w="1876" h="2584" extrusionOk="0">
                  <a:moveTo>
                    <a:pt x="961" y="0"/>
                  </a:moveTo>
                  <a:lnTo>
                    <a:pt x="755" y="23"/>
                  </a:lnTo>
                  <a:lnTo>
                    <a:pt x="412" y="297"/>
                  </a:lnTo>
                  <a:lnTo>
                    <a:pt x="160" y="709"/>
                  </a:lnTo>
                  <a:lnTo>
                    <a:pt x="23" y="1189"/>
                  </a:lnTo>
                  <a:lnTo>
                    <a:pt x="0" y="1692"/>
                  </a:lnTo>
                  <a:lnTo>
                    <a:pt x="92" y="2149"/>
                  </a:lnTo>
                  <a:lnTo>
                    <a:pt x="320" y="2469"/>
                  </a:lnTo>
                  <a:lnTo>
                    <a:pt x="686" y="2583"/>
                  </a:lnTo>
                  <a:lnTo>
                    <a:pt x="915" y="2561"/>
                  </a:lnTo>
                  <a:lnTo>
                    <a:pt x="1166" y="2469"/>
                  </a:lnTo>
                  <a:lnTo>
                    <a:pt x="1532" y="2172"/>
                  </a:lnTo>
                  <a:lnTo>
                    <a:pt x="1761" y="1783"/>
                  </a:lnTo>
                  <a:lnTo>
                    <a:pt x="1875" y="1326"/>
                  </a:lnTo>
                  <a:lnTo>
                    <a:pt x="1852" y="869"/>
                  </a:lnTo>
                  <a:lnTo>
                    <a:pt x="1738" y="457"/>
                  </a:lnTo>
                  <a:lnTo>
                    <a:pt x="1509" y="160"/>
                  </a:lnTo>
                  <a:lnTo>
                    <a:pt x="1166"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32"/>
            <p:cNvSpPr/>
            <p:nvPr/>
          </p:nvSpPr>
          <p:spPr>
            <a:xfrm>
              <a:off x="3347309" y="4740717"/>
              <a:ext cx="60327" cy="84946"/>
            </a:xfrm>
            <a:custGeom>
              <a:avLst/>
              <a:gdLst/>
              <a:ahLst/>
              <a:cxnLst/>
              <a:rect l="l" t="t" r="r" b="b"/>
              <a:pathLst>
                <a:path w="1235" h="1739" extrusionOk="0">
                  <a:moveTo>
                    <a:pt x="572" y="1"/>
                  </a:moveTo>
                  <a:lnTo>
                    <a:pt x="435" y="24"/>
                  </a:lnTo>
                  <a:lnTo>
                    <a:pt x="321" y="70"/>
                  </a:lnTo>
                  <a:lnTo>
                    <a:pt x="115" y="252"/>
                  </a:lnTo>
                  <a:lnTo>
                    <a:pt x="0" y="664"/>
                  </a:lnTo>
                  <a:lnTo>
                    <a:pt x="92" y="1304"/>
                  </a:lnTo>
                  <a:lnTo>
                    <a:pt x="366" y="1647"/>
                  </a:lnTo>
                  <a:lnTo>
                    <a:pt x="618" y="1738"/>
                  </a:lnTo>
                  <a:lnTo>
                    <a:pt x="755" y="1738"/>
                  </a:lnTo>
                  <a:lnTo>
                    <a:pt x="915" y="1693"/>
                  </a:lnTo>
                  <a:lnTo>
                    <a:pt x="1121" y="1510"/>
                  </a:lnTo>
                  <a:lnTo>
                    <a:pt x="1235" y="1098"/>
                  </a:lnTo>
                  <a:lnTo>
                    <a:pt x="1098" y="458"/>
                  </a:lnTo>
                  <a:lnTo>
                    <a:pt x="823" y="115"/>
                  </a:lnTo>
                  <a:lnTo>
                    <a:pt x="572"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32"/>
            <p:cNvSpPr/>
            <p:nvPr/>
          </p:nvSpPr>
          <p:spPr>
            <a:xfrm>
              <a:off x="3496935" y="4813307"/>
              <a:ext cx="77130" cy="86069"/>
            </a:xfrm>
            <a:custGeom>
              <a:avLst/>
              <a:gdLst/>
              <a:ahLst/>
              <a:cxnLst/>
              <a:rect l="l" t="t" r="r" b="b"/>
              <a:pathLst>
                <a:path w="1579" h="1762" extrusionOk="0">
                  <a:moveTo>
                    <a:pt x="1144" y="1"/>
                  </a:moveTo>
                  <a:lnTo>
                    <a:pt x="824" y="24"/>
                  </a:lnTo>
                  <a:lnTo>
                    <a:pt x="390" y="321"/>
                  </a:lnTo>
                  <a:lnTo>
                    <a:pt x="1" y="961"/>
                  </a:lnTo>
                  <a:lnTo>
                    <a:pt x="1" y="1441"/>
                  </a:lnTo>
                  <a:lnTo>
                    <a:pt x="161" y="1670"/>
                  </a:lnTo>
                  <a:lnTo>
                    <a:pt x="321" y="1738"/>
                  </a:lnTo>
                  <a:lnTo>
                    <a:pt x="481" y="1761"/>
                  </a:lnTo>
                  <a:lnTo>
                    <a:pt x="801" y="1716"/>
                  </a:lnTo>
                  <a:lnTo>
                    <a:pt x="1235" y="1441"/>
                  </a:lnTo>
                  <a:lnTo>
                    <a:pt x="1578" y="824"/>
                  </a:lnTo>
                  <a:lnTo>
                    <a:pt x="1578" y="367"/>
                  </a:lnTo>
                  <a:lnTo>
                    <a:pt x="1441" y="138"/>
                  </a:lnTo>
                  <a:lnTo>
                    <a:pt x="1304" y="47"/>
                  </a:lnTo>
                  <a:lnTo>
                    <a:pt x="114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32"/>
            <p:cNvSpPr/>
            <p:nvPr/>
          </p:nvSpPr>
          <p:spPr>
            <a:xfrm>
              <a:off x="3398699" y="4830063"/>
              <a:ext cx="60327" cy="78254"/>
            </a:xfrm>
            <a:custGeom>
              <a:avLst/>
              <a:gdLst/>
              <a:ahLst/>
              <a:cxnLst/>
              <a:rect l="l" t="t" r="r" b="b"/>
              <a:pathLst>
                <a:path w="1235" h="1602" extrusionOk="0">
                  <a:moveTo>
                    <a:pt x="800" y="1"/>
                  </a:moveTo>
                  <a:lnTo>
                    <a:pt x="572" y="47"/>
                  </a:lnTo>
                  <a:lnTo>
                    <a:pt x="252" y="344"/>
                  </a:lnTo>
                  <a:lnTo>
                    <a:pt x="0" y="961"/>
                  </a:lnTo>
                  <a:lnTo>
                    <a:pt x="46" y="1373"/>
                  </a:lnTo>
                  <a:lnTo>
                    <a:pt x="229" y="1555"/>
                  </a:lnTo>
                  <a:lnTo>
                    <a:pt x="366" y="1601"/>
                  </a:lnTo>
                  <a:lnTo>
                    <a:pt x="526" y="1601"/>
                  </a:lnTo>
                  <a:lnTo>
                    <a:pt x="755" y="1533"/>
                  </a:lnTo>
                  <a:lnTo>
                    <a:pt x="1052" y="1258"/>
                  </a:lnTo>
                  <a:lnTo>
                    <a:pt x="1235" y="687"/>
                  </a:lnTo>
                  <a:lnTo>
                    <a:pt x="1166" y="298"/>
                  </a:lnTo>
                  <a:lnTo>
                    <a:pt x="1029" y="92"/>
                  </a:lnTo>
                  <a:lnTo>
                    <a:pt x="915" y="47"/>
                  </a:lnTo>
                  <a:lnTo>
                    <a:pt x="800"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61" name="Google Shape;361;p32"/>
          <p:cNvSpPr/>
          <p:nvPr/>
        </p:nvSpPr>
        <p:spPr>
          <a:xfrm>
            <a:off x="453705" y="1885932"/>
            <a:ext cx="1359475" cy="707965"/>
          </a:xfrm>
          <a:custGeom>
            <a:avLst/>
            <a:gdLst/>
            <a:ahLst/>
            <a:cxnLst/>
            <a:rect l="l" t="t" r="r" b="b"/>
            <a:pathLst>
              <a:path w="41217" h="21460" extrusionOk="0">
                <a:moveTo>
                  <a:pt x="27463" y="1"/>
                </a:moveTo>
                <a:lnTo>
                  <a:pt x="26721" y="66"/>
                </a:lnTo>
                <a:lnTo>
                  <a:pt x="25673" y="350"/>
                </a:lnTo>
                <a:lnTo>
                  <a:pt x="24429" y="1048"/>
                </a:lnTo>
                <a:lnTo>
                  <a:pt x="23337" y="2031"/>
                </a:lnTo>
                <a:lnTo>
                  <a:pt x="22421" y="3253"/>
                </a:lnTo>
                <a:lnTo>
                  <a:pt x="21700" y="4585"/>
                </a:lnTo>
                <a:lnTo>
                  <a:pt x="21198" y="6004"/>
                </a:lnTo>
                <a:lnTo>
                  <a:pt x="21023" y="6724"/>
                </a:lnTo>
                <a:lnTo>
                  <a:pt x="19910" y="5480"/>
                </a:lnTo>
                <a:lnTo>
                  <a:pt x="18338" y="3755"/>
                </a:lnTo>
                <a:lnTo>
                  <a:pt x="17290" y="2795"/>
                </a:lnTo>
                <a:lnTo>
                  <a:pt x="16177" y="2053"/>
                </a:lnTo>
                <a:lnTo>
                  <a:pt x="14955" y="1594"/>
                </a:lnTo>
                <a:lnTo>
                  <a:pt x="13929" y="1507"/>
                </a:lnTo>
                <a:lnTo>
                  <a:pt x="13186" y="1572"/>
                </a:lnTo>
                <a:lnTo>
                  <a:pt x="11986" y="1856"/>
                </a:lnTo>
                <a:lnTo>
                  <a:pt x="11091" y="2249"/>
                </a:lnTo>
                <a:lnTo>
                  <a:pt x="10305" y="2620"/>
                </a:lnTo>
                <a:lnTo>
                  <a:pt x="9017" y="3515"/>
                </a:lnTo>
                <a:lnTo>
                  <a:pt x="8056" y="4563"/>
                </a:lnTo>
                <a:lnTo>
                  <a:pt x="7379" y="5764"/>
                </a:lnTo>
                <a:lnTo>
                  <a:pt x="6986" y="7074"/>
                </a:lnTo>
                <a:lnTo>
                  <a:pt x="6855" y="8471"/>
                </a:lnTo>
                <a:lnTo>
                  <a:pt x="6965" y="9955"/>
                </a:lnTo>
                <a:lnTo>
                  <a:pt x="7270" y="11461"/>
                </a:lnTo>
                <a:lnTo>
                  <a:pt x="7510" y="12226"/>
                </a:lnTo>
                <a:lnTo>
                  <a:pt x="6899" y="12029"/>
                </a:lnTo>
                <a:lnTo>
                  <a:pt x="5611" y="11745"/>
                </a:lnTo>
                <a:lnTo>
                  <a:pt x="4323" y="11658"/>
                </a:lnTo>
                <a:lnTo>
                  <a:pt x="3079" y="11745"/>
                </a:lnTo>
                <a:lnTo>
                  <a:pt x="1965" y="12073"/>
                </a:lnTo>
                <a:lnTo>
                  <a:pt x="1049" y="12640"/>
                </a:lnTo>
                <a:lnTo>
                  <a:pt x="525" y="13273"/>
                </a:lnTo>
                <a:lnTo>
                  <a:pt x="263" y="13776"/>
                </a:lnTo>
                <a:lnTo>
                  <a:pt x="88" y="14365"/>
                </a:lnTo>
                <a:lnTo>
                  <a:pt x="1" y="15020"/>
                </a:lnTo>
                <a:lnTo>
                  <a:pt x="23" y="15391"/>
                </a:lnTo>
                <a:lnTo>
                  <a:pt x="23" y="15806"/>
                </a:lnTo>
                <a:lnTo>
                  <a:pt x="154" y="16592"/>
                </a:lnTo>
                <a:lnTo>
                  <a:pt x="372" y="17290"/>
                </a:lnTo>
                <a:lnTo>
                  <a:pt x="699" y="17901"/>
                </a:lnTo>
                <a:lnTo>
                  <a:pt x="1311" y="18731"/>
                </a:lnTo>
                <a:lnTo>
                  <a:pt x="2402" y="19582"/>
                </a:lnTo>
                <a:lnTo>
                  <a:pt x="3690" y="20237"/>
                </a:lnTo>
                <a:lnTo>
                  <a:pt x="5109" y="20696"/>
                </a:lnTo>
                <a:lnTo>
                  <a:pt x="7336" y="21111"/>
                </a:lnTo>
                <a:lnTo>
                  <a:pt x="8755" y="21242"/>
                </a:lnTo>
                <a:lnTo>
                  <a:pt x="10916" y="21394"/>
                </a:lnTo>
                <a:lnTo>
                  <a:pt x="15653" y="21460"/>
                </a:lnTo>
                <a:lnTo>
                  <a:pt x="22988" y="21176"/>
                </a:lnTo>
                <a:lnTo>
                  <a:pt x="27354" y="20980"/>
                </a:lnTo>
                <a:lnTo>
                  <a:pt x="28991" y="21001"/>
                </a:lnTo>
                <a:lnTo>
                  <a:pt x="31960" y="21067"/>
                </a:lnTo>
                <a:lnTo>
                  <a:pt x="34012" y="21001"/>
                </a:lnTo>
                <a:lnTo>
                  <a:pt x="36043" y="20761"/>
                </a:lnTo>
                <a:lnTo>
                  <a:pt x="37440" y="20390"/>
                </a:lnTo>
                <a:lnTo>
                  <a:pt x="38291" y="20041"/>
                </a:lnTo>
                <a:lnTo>
                  <a:pt x="39077" y="19582"/>
                </a:lnTo>
                <a:lnTo>
                  <a:pt x="39754" y="19037"/>
                </a:lnTo>
                <a:lnTo>
                  <a:pt x="40321" y="18360"/>
                </a:lnTo>
                <a:lnTo>
                  <a:pt x="40780" y="17574"/>
                </a:lnTo>
                <a:lnTo>
                  <a:pt x="40933" y="17116"/>
                </a:lnTo>
                <a:lnTo>
                  <a:pt x="41086" y="16592"/>
                </a:lnTo>
                <a:lnTo>
                  <a:pt x="41216" y="15631"/>
                </a:lnTo>
                <a:lnTo>
                  <a:pt x="41129" y="14780"/>
                </a:lnTo>
                <a:lnTo>
                  <a:pt x="40867" y="14037"/>
                </a:lnTo>
                <a:lnTo>
                  <a:pt x="40452" y="13404"/>
                </a:lnTo>
                <a:lnTo>
                  <a:pt x="39885" y="12859"/>
                </a:lnTo>
                <a:lnTo>
                  <a:pt x="39208" y="12400"/>
                </a:lnTo>
                <a:lnTo>
                  <a:pt x="38444" y="12051"/>
                </a:lnTo>
                <a:lnTo>
                  <a:pt x="37156" y="11636"/>
                </a:lnTo>
                <a:lnTo>
                  <a:pt x="35300" y="11352"/>
                </a:lnTo>
                <a:lnTo>
                  <a:pt x="33467" y="11352"/>
                </a:lnTo>
                <a:lnTo>
                  <a:pt x="31786" y="11549"/>
                </a:lnTo>
                <a:lnTo>
                  <a:pt x="31087" y="11745"/>
                </a:lnTo>
                <a:lnTo>
                  <a:pt x="31415" y="10370"/>
                </a:lnTo>
                <a:lnTo>
                  <a:pt x="31982" y="7903"/>
                </a:lnTo>
                <a:lnTo>
                  <a:pt x="32244" y="6179"/>
                </a:lnTo>
                <a:lnTo>
                  <a:pt x="32310" y="4519"/>
                </a:lnTo>
                <a:lnTo>
                  <a:pt x="32135" y="3362"/>
                </a:lnTo>
                <a:lnTo>
                  <a:pt x="31939" y="2642"/>
                </a:lnTo>
                <a:lnTo>
                  <a:pt x="31611" y="1965"/>
                </a:lnTo>
                <a:lnTo>
                  <a:pt x="31153" y="1398"/>
                </a:lnTo>
                <a:lnTo>
                  <a:pt x="30585" y="896"/>
                </a:lnTo>
                <a:lnTo>
                  <a:pt x="29887" y="481"/>
                </a:lnTo>
                <a:lnTo>
                  <a:pt x="29450" y="328"/>
                </a:lnTo>
                <a:lnTo>
                  <a:pt x="29035" y="197"/>
                </a:lnTo>
                <a:lnTo>
                  <a:pt x="28227" y="22"/>
                </a:lnTo>
                <a:lnTo>
                  <a:pt x="2746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32"/>
          <p:cNvSpPr/>
          <p:nvPr/>
        </p:nvSpPr>
        <p:spPr>
          <a:xfrm flipH="1">
            <a:off x="10461828" y="1336167"/>
            <a:ext cx="1359475" cy="707965"/>
          </a:xfrm>
          <a:custGeom>
            <a:avLst/>
            <a:gdLst/>
            <a:ahLst/>
            <a:cxnLst/>
            <a:rect l="l" t="t" r="r" b="b"/>
            <a:pathLst>
              <a:path w="41217" h="21460" extrusionOk="0">
                <a:moveTo>
                  <a:pt x="27463" y="1"/>
                </a:moveTo>
                <a:lnTo>
                  <a:pt x="26721" y="66"/>
                </a:lnTo>
                <a:lnTo>
                  <a:pt x="25673" y="350"/>
                </a:lnTo>
                <a:lnTo>
                  <a:pt x="24429" y="1048"/>
                </a:lnTo>
                <a:lnTo>
                  <a:pt x="23337" y="2031"/>
                </a:lnTo>
                <a:lnTo>
                  <a:pt x="22421" y="3253"/>
                </a:lnTo>
                <a:lnTo>
                  <a:pt x="21700" y="4585"/>
                </a:lnTo>
                <a:lnTo>
                  <a:pt x="21198" y="6004"/>
                </a:lnTo>
                <a:lnTo>
                  <a:pt x="21023" y="6724"/>
                </a:lnTo>
                <a:lnTo>
                  <a:pt x="19910" y="5480"/>
                </a:lnTo>
                <a:lnTo>
                  <a:pt x="18338" y="3755"/>
                </a:lnTo>
                <a:lnTo>
                  <a:pt x="17290" y="2795"/>
                </a:lnTo>
                <a:lnTo>
                  <a:pt x="16177" y="2053"/>
                </a:lnTo>
                <a:lnTo>
                  <a:pt x="14955" y="1594"/>
                </a:lnTo>
                <a:lnTo>
                  <a:pt x="13929" y="1507"/>
                </a:lnTo>
                <a:lnTo>
                  <a:pt x="13186" y="1572"/>
                </a:lnTo>
                <a:lnTo>
                  <a:pt x="11986" y="1856"/>
                </a:lnTo>
                <a:lnTo>
                  <a:pt x="11091" y="2249"/>
                </a:lnTo>
                <a:lnTo>
                  <a:pt x="10305" y="2620"/>
                </a:lnTo>
                <a:lnTo>
                  <a:pt x="9017" y="3515"/>
                </a:lnTo>
                <a:lnTo>
                  <a:pt x="8056" y="4563"/>
                </a:lnTo>
                <a:lnTo>
                  <a:pt x="7379" y="5764"/>
                </a:lnTo>
                <a:lnTo>
                  <a:pt x="6986" y="7074"/>
                </a:lnTo>
                <a:lnTo>
                  <a:pt x="6855" y="8471"/>
                </a:lnTo>
                <a:lnTo>
                  <a:pt x="6965" y="9955"/>
                </a:lnTo>
                <a:lnTo>
                  <a:pt x="7270" y="11461"/>
                </a:lnTo>
                <a:lnTo>
                  <a:pt x="7510" y="12226"/>
                </a:lnTo>
                <a:lnTo>
                  <a:pt x="6899" y="12029"/>
                </a:lnTo>
                <a:lnTo>
                  <a:pt x="5611" y="11745"/>
                </a:lnTo>
                <a:lnTo>
                  <a:pt x="4323" y="11658"/>
                </a:lnTo>
                <a:lnTo>
                  <a:pt x="3079" y="11745"/>
                </a:lnTo>
                <a:lnTo>
                  <a:pt x="1965" y="12073"/>
                </a:lnTo>
                <a:lnTo>
                  <a:pt x="1049" y="12640"/>
                </a:lnTo>
                <a:lnTo>
                  <a:pt x="525" y="13273"/>
                </a:lnTo>
                <a:lnTo>
                  <a:pt x="263" y="13776"/>
                </a:lnTo>
                <a:lnTo>
                  <a:pt x="88" y="14365"/>
                </a:lnTo>
                <a:lnTo>
                  <a:pt x="1" y="15020"/>
                </a:lnTo>
                <a:lnTo>
                  <a:pt x="23" y="15391"/>
                </a:lnTo>
                <a:lnTo>
                  <a:pt x="23" y="15806"/>
                </a:lnTo>
                <a:lnTo>
                  <a:pt x="154" y="16592"/>
                </a:lnTo>
                <a:lnTo>
                  <a:pt x="372" y="17290"/>
                </a:lnTo>
                <a:lnTo>
                  <a:pt x="699" y="17901"/>
                </a:lnTo>
                <a:lnTo>
                  <a:pt x="1311" y="18731"/>
                </a:lnTo>
                <a:lnTo>
                  <a:pt x="2402" y="19582"/>
                </a:lnTo>
                <a:lnTo>
                  <a:pt x="3690" y="20237"/>
                </a:lnTo>
                <a:lnTo>
                  <a:pt x="5109" y="20696"/>
                </a:lnTo>
                <a:lnTo>
                  <a:pt x="7336" y="21111"/>
                </a:lnTo>
                <a:lnTo>
                  <a:pt x="8755" y="21242"/>
                </a:lnTo>
                <a:lnTo>
                  <a:pt x="10916" y="21394"/>
                </a:lnTo>
                <a:lnTo>
                  <a:pt x="15653" y="21460"/>
                </a:lnTo>
                <a:lnTo>
                  <a:pt x="22988" y="21176"/>
                </a:lnTo>
                <a:lnTo>
                  <a:pt x="27354" y="20980"/>
                </a:lnTo>
                <a:lnTo>
                  <a:pt x="28991" y="21001"/>
                </a:lnTo>
                <a:lnTo>
                  <a:pt x="31960" y="21067"/>
                </a:lnTo>
                <a:lnTo>
                  <a:pt x="34012" y="21001"/>
                </a:lnTo>
                <a:lnTo>
                  <a:pt x="36043" y="20761"/>
                </a:lnTo>
                <a:lnTo>
                  <a:pt x="37440" y="20390"/>
                </a:lnTo>
                <a:lnTo>
                  <a:pt x="38291" y="20041"/>
                </a:lnTo>
                <a:lnTo>
                  <a:pt x="39077" y="19582"/>
                </a:lnTo>
                <a:lnTo>
                  <a:pt x="39754" y="19037"/>
                </a:lnTo>
                <a:lnTo>
                  <a:pt x="40321" y="18360"/>
                </a:lnTo>
                <a:lnTo>
                  <a:pt x="40780" y="17574"/>
                </a:lnTo>
                <a:lnTo>
                  <a:pt x="40933" y="17116"/>
                </a:lnTo>
                <a:lnTo>
                  <a:pt x="41086" y="16592"/>
                </a:lnTo>
                <a:lnTo>
                  <a:pt x="41216" y="15631"/>
                </a:lnTo>
                <a:lnTo>
                  <a:pt x="41129" y="14780"/>
                </a:lnTo>
                <a:lnTo>
                  <a:pt x="40867" y="14037"/>
                </a:lnTo>
                <a:lnTo>
                  <a:pt x="40452" y="13404"/>
                </a:lnTo>
                <a:lnTo>
                  <a:pt x="39885" y="12859"/>
                </a:lnTo>
                <a:lnTo>
                  <a:pt x="39208" y="12400"/>
                </a:lnTo>
                <a:lnTo>
                  <a:pt x="38444" y="12051"/>
                </a:lnTo>
                <a:lnTo>
                  <a:pt x="37156" y="11636"/>
                </a:lnTo>
                <a:lnTo>
                  <a:pt x="35300" y="11352"/>
                </a:lnTo>
                <a:lnTo>
                  <a:pt x="33467" y="11352"/>
                </a:lnTo>
                <a:lnTo>
                  <a:pt x="31786" y="11549"/>
                </a:lnTo>
                <a:lnTo>
                  <a:pt x="31087" y="11745"/>
                </a:lnTo>
                <a:lnTo>
                  <a:pt x="31415" y="10370"/>
                </a:lnTo>
                <a:lnTo>
                  <a:pt x="31982" y="7903"/>
                </a:lnTo>
                <a:lnTo>
                  <a:pt x="32244" y="6179"/>
                </a:lnTo>
                <a:lnTo>
                  <a:pt x="32310" y="4519"/>
                </a:lnTo>
                <a:lnTo>
                  <a:pt x="32135" y="3362"/>
                </a:lnTo>
                <a:lnTo>
                  <a:pt x="31939" y="2642"/>
                </a:lnTo>
                <a:lnTo>
                  <a:pt x="31611" y="1965"/>
                </a:lnTo>
                <a:lnTo>
                  <a:pt x="31153" y="1398"/>
                </a:lnTo>
                <a:lnTo>
                  <a:pt x="30585" y="896"/>
                </a:lnTo>
                <a:lnTo>
                  <a:pt x="29887" y="481"/>
                </a:lnTo>
                <a:lnTo>
                  <a:pt x="29450" y="328"/>
                </a:lnTo>
                <a:lnTo>
                  <a:pt x="29035" y="197"/>
                </a:lnTo>
                <a:lnTo>
                  <a:pt x="28227" y="22"/>
                </a:lnTo>
                <a:lnTo>
                  <a:pt x="2746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32"/>
          <p:cNvSpPr/>
          <p:nvPr/>
        </p:nvSpPr>
        <p:spPr>
          <a:xfrm rot="781981">
            <a:off x="-1506491" y="5902017"/>
            <a:ext cx="4932960" cy="2860384"/>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32"/>
          <p:cNvSpPr/>
          <p:nvPr/>
        </p:nvSpPr>
        <p:spPr>
          <a:xfrm>
            <a:off x="465733" y="6023067"/>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32"/>
          <p:cNvSpPr/>
          <p:nvPr/>
        </p:nvSpPr>
        <p:spPr>
          <a:xfrm>
            <a:off x="1664400" y="6232462"/>
            <a:ext cx="646435" cy="556804"/>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Rectangle 28"/>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241046210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366"/>
        <p:cNvGrpSpPr/>
        <p:nvPr/>
      </p:nvGrpSpPr>
      <p:grpSpPr>
        <a:xfrm>
          <a:off x="0" y="0"/>
          <a:ext cx="0" cy="0"/>
          <a:chOff x="0" y="0"/>
          <a:chExt cx="0" cy="0"/>
        </a:xfrm>
      </p:grpSpPr>
      <p:sp>
        <p:nvSpPr>
          <p:cNvPr id="367" name="Google Shape;367;p33"/>
          <p:cNvSpPr/>
          <p:nvPr/>
        </p:nvSpPr>
        <p:spPr>
          <a:xfrm rot="183667">
            <a:off x="1038942" y="6022262"/>
            <a:ext cx="8152037" cy="3768233"/>
          </a:xfrm>
          <a:custGeom>
            <a:avLst/>
            <a:gdLst/>
            <a:ahLst/>
            <a:cxnLst/>
            <a:rect l="l" t="t" r="r" b="b"/>
            <a:pathLst>
              <a:path w="80766" h="82682" extrusionOk="0">
                <a:moveTo>
                  <a:pt x="48496" y="1"/>
                </a:moveTo>
                <a:lnTo>
                  <a:pt x="46367" y="115"/>
                </a:lnTo>
                <a:lnTo>
                  <a:pt x="44239" y="345"/>
                </a:lnTo>
                <a:lnTo>
                  <a:pt x="42078" y="688"/>
                </a:lnTo>
                <a:lnTo>
                  <a:pt x="39933" y="1131"/>
                </a:lnTo>
                <a:lnTo>
                  <a:pt x="37772" y="1671"/>
                </a:lnTo>
                <a:lnTo>
                  <a:pt x="35611" y="2326"/>
                </a:lnTo>
                <a:lnTo>
                  <a:pt x="33466" y="3062"/>
                </a:lnTo>
                <a:lnTo>
                  <a:pt x="31321" y="3897"/>
                </a:lnTo>
                <a:lnTo>
                  <a:pt x="29209" y="4814"/>
                </a:lnTo>
                <a:lnTo>
                  <a:pt x="27130" y="5829"/>
                </a:lnTo>
                <a:lnTo>
                  <a:pt x="25083" y="6926"/>
                </a:lnTo>
                <a:lnTo>
                  <a:pt x="23069" y="8105"/>
                </a:lnTo>
                <a:lnTo>
                  <a:pt x="21088" y="9349"/>
                </a:lnTo>
                <a:lnTo>
                  <a:pt x="19173" y="10676"/>
                </a:lnTo>
                <a:lnTo>
                  <a:pt x="17323" y="12067"/>
                </a:lnTo>
                <a:lnTo>
                  <a:pt x="15522" y="13524"/>
                </a:lnTo>
                <a:lnTo>
                  <a:pt x="13786" y="15047"/>
                </a:lnTo>
                <a:lnTo>
                  <a:pt x="12133" y="16635"/>
                </a:lnTo>
                <a:lnTo>
                  <a:pt x="10545" y="18272"/>
                </a:lnTo>
                <a:lnTo>
                  <a:pt x="9055" y="19975"/>
                </a:lnTo>
                <a:lnTo>
                  <a:pt x="7663" y="21727"/>
                </a:lnTo>
                <a:lnTo>
                  <a:pt x="6370" y="23512"/>
                </a:lnTo>
                <a:lnTo>
                  <a:pt x="5158" y="25345"/>
                </a:lnTo>
                <a:lnTo>
                  <a:pt x="4078" y="27228"/>
                </a:lnTo>
                <a:lnTo>
                  <a:pt x="3112" y="29144"/>
                </a:lnTo>
                <a:lnTo>
                  <a:pt x="2260" y="31108"/>
                </a:lnTo>
                <a:lnTo>
                  <a:pt x="1523" y="33089"/>
                </a:lnTo>
                <a:lnTo>
                  <a:pt x="934" y="35087"/>
                </a:lnTo>
                <a:lnTo>
                  <a:pt x="492" y="37133"/>
                </a:lnTo>
                <a:lnTo>
                  <a:pt x="181" y="39180"/>
                </a:lnTo>
                <a:lnTo>
                  <a:pt x="17" y="41259"/>
                </a:lnTo>
                <a:lnTo>
                  <a:pt x="1" y="42307"/>
                </a:lnTo>
                <a:lnTo>
                  <a:pt x="17" y="43355"/>
                </a:lnTo>
                <a:lnTo>
                  <a:pt x="165" y="45418"/>
                </a:lnTo>
                <a:lnTo>
                  <a:pt x="427" y="47448"/>
                </a:lnTo>
                <a:lnTo>
                  <a:pt x="836" y="49462"/>
                </a:lnTo>
                <a:lnTo>
                  <a:pt x="1376" y="51426"/>
                </a:lnTo>
                <a:lnTo>
                  <a:pt x="2015" y="53358"/>
                </a:lnTo>
                <a:lnTo>
                  <a:pt x="2784" y="55258"/>
                </a:lnTo>
                <a:lnTo>
                  <a:pt x="3668" y="57108"/>
                </a:lnTo>
                <a:lnTo>
                  <a:pt x="4651" y="58925"/>
                </a:lnTo>
                <a:lnTo>
                  <a:pt x="5731" y="60693"/>
                </a:lnTo>
                <a:lnTo>
                  <a:pt x="6910" y="62412"/>
                </a:lnTo>
                <a:lnTo>
                  <a:pt x="8187" y="64066"/>
                </a:lnTo>
                <a:lnTo>
                  <a:pt x="9546" y="65687"/>
                </a:lnTo>
                <a:lnTo>
                  <a:pt x="10987" y="67242"/>
                </a:lnTo>
                <a:lnTo>
                  <a:pt x="12509" y="68732"/>
                </a:lnTo>
                <a:lnTo>
                  <a:pt x="14097" y="70173"/>
                </a:lnTo>
                <a:lnTo>
                  <a:pt x="15767" y="71532"/>
                </a:lnTo>
                <a:lnTo>
                  <a:pt x="17486" y="72842"/>
                </a:lnTo>
                <a:lnTo>
                  <a:pt x="19271" y="74069"/>
                </a:lnTo>
                <a:lnTo>
                  <a:pt x="21105" y="75232"/>
                </a:lnTo>
                <a:lnTo>
                  <a:pt x="22988" y="76329"/>
                </a:lnTo>
                <a:lnTo>
                  <a:pt x="24919" y="77344"/>
                </a:lnTo>
                <a:lnTo>
                  <a:pt x="26884" y="78277"/>
                </a:lnTo>
                <a:lnTo>
                  <a:pt x="28882" y="79129"/>
                </a:lnTo>
                <a:lnTo>
                  <a:pt x="30912" y="79882"/>
                </a:lnTo>
                <a:lnTo>
                  <a:pt x="32958" y="80569"/>
                </a:lnTo>
                <a:lnTo>
                  <a:pt x="35038" y="81159"/>
                </a:lnTo>
                <a:lnTo>
                  <a:pt x="37117" y="81650"/>
                </a:lnTo>
                <a:lnTo>
                  <a:pt x="39229" y="82059"/>
                </a:lnTo>
                <a:lnTo>
                  <a:pt x="41325" y="82370"/>
                </a:lnTo>
                <a:lnTo>
                  <a:pt x="43437" y="82567"/>
                </a:lnTo>
                <a:lnTo>
                  <a:pt x="45532" y="82681"/>
                </a:lnTo>
                <a:lnTo>
                  <a:pt x="47612" y="82681"/>
                </a:lnTo>
                <a:lnTo>
                  <a:pt x="49642" y="82567"/>
                </a:lnTo>
                <a:lnTo>
                  <a:pt x="51606" y="82370"/>
                </a:lnTo>
                <a:lnTo>
                  <a:pt x="53522" y="82059"/>
                </a:lnTo>
                <a:lnTo>
                  <a:pt x="55372" y="81650"/>
                </a:lnTo>
                <a:lnTo>
                  <a:pt x="57140" y="81159"/>
                </a:lnTo>
                <a:lnTo>
                  <a:pt x="58859" y="80569"/>
                </a:lnTo>
                <a:lnTo>
                  <a:pt x="60529" y="79882"/>
                </a:lnTo>
                <a:lnTo>
                  <a:pt x="62117" y="79129"/>
                </a:lnTo>
                <a:lnTo>
                  <a:pt x="63640" y="78277"/>
                </a:lnTo>
                <a:lnTo>
                  <a:pt x="65114" y="77344"/>
                </a:lnTo>
                <a:lnTo>
                  <a:pt x="66522" y="76329"/>
                </a:lnTo>
                <a:lnTo>
                  <a:pt x="67864" y="75232"/>
                </a:lnTo>
                <a:lnTo>
                  <a:pt x="69125" y="74069"/>
                </a:lnTo>
                <a:lnTo>
                  <a:pt x="70336" y="72842"/>
                </a:lnTo>
                <a:lnTo>
                  <a:pt x="71482" y="71532"/>
                </a:lnTo>
                <a:lnTo>
                  <a:pt x="72563" y="70173"/>
                </a:lnTo>
                <a:lnTo>
                  <a:pt x="73578" y="68732"/>
                </a:lnTo>
                <a:lnTo>
                  <a:pt x="74528" y="67242"/>
                </a:lnTo>
                <a:lnTo>
                  <a:pt x="75412" y="65687"/>
                </a:lnTo>
                <a:lnTo>
                  <a:pt x="76230" y="64066"/>
                </a:lnTo>
                <a:lnTo>
                  <a:pt x="76983" y="62412"/>
                </a:lnTo>
                <a:lnTo>
                  <a:pt x="77655" y="60693"/>
                </a:lnTo>
                <a:lnTo>
                  <a:pt x="78277" y="58925"/>
                </a:lnTo>
                <a:lnTo>
                  <a:pt x="79079" y="56191"/>
                </a:lnTo>
                <a:lnTo>
                  <a:pt x="79914" y="52409"/>
                </a:lnTo>
                <a:lnTo>
                  <a:pt x="80454" y="48463"/>
                </a:lnTo>
                <a:lnTo>
                  <a:pt x="80733" y="44386"/>
                </a:lnTo>
                <a:lnTo>
                  <a:pt x="80765" y="42307"/>
                </a:lnTo>
                <a:lnTo>
                  <a:pt x="80749" y="40228"/>
                </a:lnTo>
                <a:lnTo>
                  <a:pt x="80536" y="36102"/>
                </a:lnTo>
                <a:lnTo>
                  <a:pt x="80094" y="32091"/>
                </a:lnTo>
                <a:lnTo>
                  <a:pt x="79439" y="28178"/>
                </a:lnTo>
                <a:lnTo>
                  <a:pt x="78555" y="24428"/>
                </a:lnTo>
                <a:lnTo>
                  <a:pt x="77426" y="20826"/>
                </a:lnTo>
                <a:lnTo>
                  <a:pt x="76410" y="18272"/>
                </a:lnTo>
                <a:lnTo>
                  <a:pt x="75657" y="16635"/>
                </a:lnTo>
                <a:lnTo>
                  <a:pt x="74855" y="15047"/>
                </a:lnTo>
                <a:lnTo>
                  <a:pt x="73971" y="13524"/>
                </a:lnTo>
                <a:lnTo>
                  <a:pt x="73038" y="12067"/>
                </a:lnTo>
                <a:lnTo>
                  <a:pt x="72023" y="10676"/>
                </a:lnTo>
                <a:lnTo>
                  <a:pt x="70958" y="9349"/>
                </a:lnTo>
                <a:lnTo>
                  <a:pt x="69812" y="8105"/>
                </a:lnTo>
                <a:lnTo>
                  <a:pt x="68601" y="6926"/>
                </a:lnTo>
                <a:lnTo>
                  <a:pt x="67324" y="5829"/>
                </a:lnTo>
                <a:lnTo>
                  <a:pt x="65981" y="4814"/>
                </a:lnTo>
                <a:lnTo>
                  <a:pt x="64557" y="3897"/>
                </a:lnTo>
                <a:lnTo>
                  <a:pt x="63067" y="3062"/>
                </a:lnTo>
                <a:lnTo>
                  <a:pt x="61512" y="2326"/>
                </a:lnTo>
                <a:lnTo>
                  <a:pt x="59874" y="1671"/>
                </a:lnTo>
                <a:lnTo>
                  <a:pt x="58172" y="1131"/>
                </a:lnTo>
                <a:lnTo>
                  <a:pt x="56387" y="688"/>
                </a:lnTo>
                <a:lnTo>
                  <a:pt x="54521" y="345"/>
                </a:lnTo>
                <a:lnTo>
                  <a:pt x="52589" y="115"/>
                </a:lnTo>
                <a:lnTo>
                  <a:pt x="50575"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33"/>
          <p:cNvSpPr/>
          <p:nvPr/>
        </p:nvSpPr>
        <p:spPr>
          <a:xfrm rot="-156">
            <a:off x="7971898" y="6476260"/>
            <a:ext cx="8370405" cy="2860264"/>
          </a:xfrm>
          <a:custGeom>
            <a:avLst/>
            <a:gdLst/>
            <a:ahLst/>
            <a:cxnLst/>
            <a:rect l="l" t="t" r="r" b="b"/>
            <a:pathLst>
              <a:path w="56796" h="58532" extrusionOk="0">
                <a:moveTo>
                  <a:pt x="24985" y="0"/>
                </a:moveTo>
                <a:lnTo>
                  <a:pt x="22627" y="33"/>
                </a:lnTo>
                <a:lnTo>
                  <a:pt x="20875" y="262"/>
                </a:lnTo>
                <a:lnTo>
                  <a:pt x="19696" y="508"/>
                </a:lnTo>
                <a:lnTo>
                  <a:pt x="18550" y="835"/>
                </a:lnTo>
                <a:lnTo>
                  <a:pt x="17404" y="1244"/>
                </a:lnTo>
                <a:lnTo>
                  <a:pt x="16274" y="1736"/>
                </a:lnTo>
                <a:lnTo>
                  <a:pt x="15161" y="2309"/>
                </a:lnTo>
                <a:lnTo>
                  <a:pt x="14048" y="2980"/>
                </a:lnTo>
                <a:lnTo>
                  <a:pt x="12967" y="3733"/>
                </a:lnTo>
                <a:lnTo>
                  <a:pt x="11887" y="4584"/>
                </a:lnTo>
                <a:lnTo>
                  <a:pt x="10822" y="5518"/>
                </a:lnTo>
                <a:lnTo>
                  <a:pt x="10315" y="6025"/>
                </a:lnTo>
                <a:lnTo>
                  <a:pt x="9791" y="6549"/>
                </a:lnTo>
                <a:lnTo>
                  <a:pt x="8809" y="7662"/>
                </a:lnTo>
                <a:lnTo>
                  <a:pt x="7384" y="9447"/>
                </a:lnTo>
                <a:lnTo>
                  <a:pt x="5682" y="12017"/>
                </a:lnTo>
                <a:lnTo>
                  <a:pt x="4192" y="14801"/>
                </a:lnTo>
                <a:lnTo>
                  <a:pt x="2898" y="17748"/>
                </a:lnTo>
                <a:lnTo>
                  <a:pt x="1834" y="20826"/>
                </a:lnTo>
                <a:lnTo>
                  <a:pt x="999" y="23986"/>
                </a:lnTo>
                <a:lnTo>
                  <a:pt x="410" y="27211"/>
                </a:lnTo>
                <a:lnTo>
                  <a:pt x="66" y="30453"/>
                </a:lnTo>
                <a:lnTo>
                  <a:pt x="0" y="33662"/>
                </a:lnTo>
                <a:lnTo>
                  <a:pt x="197" y="36822"/>
                </a:lnTo>
                <a:lnTo>
                  <a:pt x="557" y="39146"/>
                </a:lnTo>
                <a:lnTo>
                  <a:pt x="868" y="40653"/>
                </a:lnTo>
                <a:lnTo>
                  <a:pt x="1261" y="42126"/>
                </a:lnTo>
                <a:lnTo>
                  <a:pt x="1736" y="43551"/>
                </a:lnTo>
                <a:lnTo>
                  <a:pt x="2276" y="44942"/>
                </a:lnTo>
                <a:lnTo>
                  <a:pt x="2898" y="46285"/>
                </a:lnTo>
                <a:lnTo>
                  <a:pt x="3602" y="47578"/>
                </a:lnTo>
                <a:lnTo>
                  <a:pt x="4388" y="48823"/>
                </a:lnTo>
                <a:lnTo>
                  <a:pt x="5256" y="49985"/>
                </a:lnTo>
                <a:lnTo>
                  <a:pt x="6222" y="51098"/>
                </a:lnTo>
                <a:lnTo>
                  <a:pt x="6729" y="51622"/>
                </a:lnTo>
                <a:lnTo>
                  <a:pt x="7253" y="52130"/>
                </a:lnTo>
                <a:lnTo>
                  <a:pt x="8350" y="53096"/>
                </a:lnTo>
                <a:lnTo>
                  <a:pt x="9496" y="53963"/>
                </a:lnTo>
                <a:lnTo>
                  <a:pt x="10691" y="54766"/>
                </a:lnTo>
                <a:lnTo>
                  <a:pt x="11936" y="55470"/>
                </a:lnTo>
                <a:lnTo>
                  <a:pt x="13213" y="56108"/>
                </a:lnTo>
                <a:lnTo>
                  <a:pt x="14539" y="56665"/>
                </a:lnTo>
                <a:lnTo>
                  <a:pt x="15898" y="57156"/>
                </a:lnTo>
                <a:lnTo>
                  <a:pt x="17977" y="57762"/>
                </a:lnTo>
                <a:lnTo>
                  <a:pt x="20859" y="58286"/>
                </a:lnTo>
                <a:lnTo>
                  <a:pt x="23806" y="58531"/>
                </a:lnTo>
                <a:lnTo>
                  <a:pt x="26802" y="58515"/>
                </a:lnTo>
                <a:lnTo>
                  <a:pt x="29814" y="58220"/>
                </a:lnTo>
                <a:lnTo>
                  <a:pt x="32810" y="57680"/>
                </a:lnTo>
                <a:lnTo>
                  <a:pt x="35757" y="56894"/>
                </a:lnTo>
                <a:lnTo>
                  <a:pt x="38639" y="55863"/>
                </a:lnTo>
                <a:lnTo>
                  <a:pt x="41406" y="54618"/>
                </a:lnTo>
                <a:lnTo>
                  <a:pt x="44058" y="53145"/>
                </a:lnTo>
                <a:lnTo>
                  <a:pt x="46530" y="51459"/>
                </a:lnTo>
                <a:lnTo>
                  <a:pt x="48823" y="49576"/>
                </a:lnTo>
                <a:lnTo>
                  <a:pt x="49887" y="48544"/>
                </a:lnTo>
                <a:lnTo>
                  <a:pt x="50902" y="47496"/>
                </a:lnTo>
                <a:lnTo>
                  <a:pt x="52654" y="45352"/>
                </a:lnTo>
                <a:lnTo>
                  <a:pt x="54078" y="43109"/>
                </a:lnTo>
                <a:lnTo>
                  <a:pt x="55191" y="40816"/>
                </a:lnTo>
                <a:lnTo>
                  <a:pt x="56026" y="38475"/>
                </a:lnTo>
                <a:lnTo>
                  <a:pt x="56550" y="36101"/>
                </a:lnTo>
                <a:lnTo>
                  <a:pt x="56796" y="33678"/>
                </a:lnTo>
                <a:lnTo>
                  <a:pt x="56780" y="31255"/>
                </a:lnTo>
                <a:lnTo>
                  <a:pt x="56485" y="28832"/>
                </a:lnTo>
                <a:lnTo>
                  <a:pt x="55945" y="26392"/>
                </a:lnTo>
                <a:lnTo>
                  <a:pt x="55159" y="23986"/>
                </a:lnTo>
                <a:lnTo>
                  <a:pt x="54127" y="21612"/>
                </a:lnTo>
                <a:lnTo>
                  <a:pt x="52883" y="19270"/>
                </a:lnTo>
                <a:lnTo>
                  <a:pt x="51409" y="16978"/>
                </a:lnTo>
                <a:lnTo>
                  <a:pt x="49723" y="14735"/>
                </a:lnTo>
                <a:lnTo>
                  <a:pt x="47840" y="12574"/>
                </a:lnTo>
                <a:lnTo>
                  <a:pt x="46809" y="11526"/>
                </a:lnTo>
                <a:lnTo>
                  <a:pt x="45777" y="10511"/>
                </a:lnTo>
                <a:lnTo>
                  <a:pt x="43616" y="8563"/>
                </a:lnTo>
                <a:lnTo>
                  <a:pt x="41406" y="6795"/>
                </a:lnTo>
                <a:lnTo>
                  <a:pt x="39147" y="5174"/>
                </a:lnTo>
                <a:lnTo>
                  <a:pt x="36838" y="3749"/>
                </a:lnTo>
                <a:lnTo>
                  <a:pt x="34497" y="2521"/>
                </a:lnTo>
                <a:lnTo>
                  <a:pt x="32139" y="1523"/>
                </a:lnTo>
                <a:lnTo>
                  <a:pt x="29749" y="753"/>
                </a:lnTo>
                <a:lnTo>
                  <a:pt x="27375" y="246"/>
                </a:lnTo>
                <a:lnTo>
                  <a:pt x="249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69" name="Google Shape;369;p33"/>
          <p:cNvGrpSpPr/>
          <p:nvPr/>
        </p:nvGrpSpPr>
        <p:grpSpPr>
          <a:xfrm>
            <a:off x="682317" y="2683793"/>
            <a:ext cx="3858860" cy="4443924"/>
            <a:chOff x="3444173" y="3579511"/>
            <a:chExt cx="1800065" cy="2072984"/>
          </a:xfrm>
        </p:grpSpPr>
        <p:sp>
          <p:nvSpPr>
            <p:cNvPr id="370" name="Google Shape;370;p33"/>
            <p:cNvSpPr/>
            <p:nvPr/>
          </p:nvSpPr>
          <p:spPr>
            <a:xfrm>
              <a:off x="4273820" y="4476600"/>
              <a:ext cx="13921" cy="1175895"/>
            </a:xfrm>
            <a:custGeom>
              <a:avLst/>
              <a:gdLst/>
              <a:ahLst/>
              <a:cxnLst/>
              <a:rect l="l" t="t" r="r" b="b"/>
              <a:pathLst>
                <a:path w="4711" h="42524" fill="none" extrusionOk="0">
                  <a:moveTo>
                    <a:pt x="3498" y="1"/>
                  </a:moveTo>
                  <a:lnTo>
                    <a:pt x="3224" y="824"/>
                  </a:lnTo>
                  <a:lnTo>
                    <a:pt x="1784" y="6585"/>
                  </a:lnTo>
                  <a:lnTo>
                    <a:pt x="1029" y="10631"/>
                  </a:lnTo>
                  <a:lnTo>
                    <a:pt x="595" y="13672"/>
                  </a:lnTo>
                  <a:lnTo>
                    <a:pt x="252" y="16896"/>
                  </a:lnTo>
                  <a:lnTo>
                    <a:pt x="23" y="20302"/>
                  </a:lnTo>
                  <a:lnTo>
                    <a:pt x="1" y="23800"/>
                  </a:lnTo>
                  <a:lnTo>
                    <a:pt x="161" y="27366"/>
                  </a:lnTo>
                  <a:lnTo>
                    <a:pt x="595" y="30910"/>
                  </a:lnTo>
                  <a:lnTo>
                    <a:pt x="1327" y="34408"/>
                  </a:lnTo>
                  <a:lnTo>
                    <a:pt x="2401" y="37791"/>
                  </a:lnTo>
                  <a:lnTo>
                    <a:pt x="3453" y="40215"/>
                  </a:lnTo>
                  <a:lnTo>
                    <a:pt x="4253" y="41769"/>
                  </a:lnTo>
                  <a:lnTo>
                    <a:pt x="4710" y="42524"/>
                  </a:lnTo>
                </a:path>
              </a:pathLst>
            </a:custGeom>
            <a:noFill/>
            <a:ln w="25150" cap="flat" cmpd="sng">
              <a:solidFill>
                <a:srgbClr val="2A6842"/>
              </a:solidFill>
              <a:prstDash val="solid"/>
              <a:miter lim="228618"/>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33"/>
            <p:cNvSpPr/>
            <p:nvPr/>
          </p:nvSpPr>
          <p:spPr>
            <a:xfrm rot="8256167">
              <a:off x="3662058" y="3885767"/>
              <a:ext cx="1364296" cy="1175424"/>
            </a:xfrm>
            <a:custGeom>
              <a:avLst/>
              <a:gdLst/>
              <a:ahLst/>
              <a:cxnLst/>
              <a:rect l="l" t="t" r="r" b="b"/>
              <a:pathLst>
                <a:path w="32693" h="28167" extrusionOk="0">
                  <a:moveTo>
                    <a:pt x="9968" y="1"/>
                  </a:moveTo>
                  <a:lnTo>
                    <a:pt x="9168" y="23"/>
                  </a:lnTo>
                  <a:lnTo>
                    <a:pt x="8322" y="343"/>
                  </a:lnTo>
                  <a:lnTo>
                    <a:pt x="7430" y="961"/>
                  </a:lnTo>
                  <a:lnTo>
                    <a:pt x="6973" y="1395"/>
                  </a:lnTo>
                  <a:lnTo>
                    <a:pt x="6561" y="1875"/>
                  </a:lnTo>
                  <a:lnTo>
                    <a:pt x="5967" y="2835"/>
                  </a:lnTo>
                  <a:lnTo>
                    <a:pt x="5647" y="3796"/>
                  </a:lnTo>
                  <a:lnTo>
                    <a:pt x="5601" y="4756"/>
                  </a:lnTo>
                  <a:lnTo>
                    <a:pt x="5761" y="5693"/>
                  </a:lnTo>
                  <a:lnTo>
                    <a:pt x="6081" y="6585"/>
                  </a:lnTo>
                  <a:lnTo>
                    <a:pt x="6836" y="7888"/>
                  </a:lnTo>
                  <a:lnTo>
                    <a:pt x="8162" y="9420"/>
                  </a:lnTo>
                  <a:lnTo>
                    <a:pt x="9556" y="10700"/>
                  </a:lnTo>
                  <a:lnTo>
                    <a:pt x="11317" y="11980"/>
                  </a:lnTo>
                  <a:lnTo>
                    <a:pt x="11614" y="12140"/>
                  </a:lnTo>
                  <a:lnTo>
                    <a:pt x="11088" y="11934"/>
                  </a:lnTo>
                  <a:lnTo>
                    <a:pt x="9991" y="11637"/>
                  </a:lnTo>
                  <a:lnTo>
                    <a:pt x="8893" y="11431"/>
                  </a:lnTo>
                  <a:lnTo>
                    <a:pt x="7796" y="11363"/>
                  </a:lnTo>
                  <a:lnTo>
                    <a:pt x="6196" y="11431"/>
                  </a:lnTo>
                  <a:lnTo>
                    <a:pt x="4161" y="11889"/>
                  </a:lnTo>
                  <a:lnTo>
                    <a:pt x="2835" y="12460"/>
                  </a:lnTo>
                  <a:lnTo>
                    <a:pt x="2058" y="12940"/>
                  </a:lnTo>
                  <a:lnTo>
                    <a:pt x="1372" y="13489"/>
                  </a:lnTo>
                  <a:lnTo>
                    <a:pt x="823" y="14106"/>
                  </a:lnTo>
                  <a:lnTo>
                    <a:pt x="389" y="14769"/>
                  </a:lnTo>
                  <a:lnTo>
                    <a:pt x="114" y="15501"/>
                  </a:lnTo>
                  <a:lnTo>
                    <a:pt x="0" y="16278"/>
                  </a:lnTo>
                  <a:lnTo>
                    <a:pt x="69" y="17101"/>
                  </a:lnTo>
                  <a:lnTo>
                    <a:pt x="183" y="17513"/>
                  </a:lnTo>
                  <a:lnTo>
                    <a:pt x="343" y="17924"/>
                  </a:lnTo>
                  <a:lnTo>
                    <a:pt x="777" y="18610"/>
                  </a:lnTo>
                  <a:lnTo>
                    <a:pt x="1372" y="19113"/>
                  </a:lnTo>
                  <a:lnTo>
                    <a:pt x="2081" y="19456"/>
                  </a:lnTo>
                  <a:lnTo>
                    <a:pt x="2904" y="19685"/>
                  </a:lnTo>
                  <a:lnTo>
                    <a:pt x="3795" y="19799"/>
                  </a:lnTo>
                  <a:lnTo>
                    <a:pt x="5213" y="19822"/>
                  </a:lnTo>
                  <a:lnTo>
                    <a:pt x="7110" y="19570"/>
                  </a:lnTo>
                  <a:lnTo>
                    <a:pt x="8870" y="19182"/>
                  </a:lnTo>
                  <a:lnTo>
                    <a:pt x="10791" y="18610"/>
                  </a:lnTo>
                  <a:lnTo>
                    <a:pt x="11088" y="18496"/>
                  </a:lnTo>
                  <a:lnTo>
                    <a:pt x="11088" y="18496"/>
                  </a:lnTo>
                  <a:lnTo>
                    <a:pt x="10745" y="18724"/>
                  </a:lnTo>
                  <a:lnTo>
                    <a:pt x="9808" y="19570"/>
                  </a:lnTo>
                  <a:lnTo>
                    <a:pt x="8733" y="20759"/>
                  </a:lnTo>
                  <a:lnTo>
                    <a:pt x="7727" y="22131"/>
                  </a:lnTo>
                  <a:lnTo>
                    <a:pt x="7156" y="23205"/>
                  </a:lnTo>
                  <a:lnTo>
                    <a:pt x="6904" y="23937"/>
                  </a:lnTo>
                  <a:lnTo>
                    <a:pt x="6790" y="24623"/>
                  </a:lnTo>
                  <a:lnTo>
                    <a:pt x="6859" y="25263"/>
                  </a:lnTo>
                  <a:lnTo>
                    <a:pt x="7110" y="25857"/>
                  </a:lnTo>
                  <a:lnTo>
                    <a:pt x="7567" y="26360"/>
                  </a:lnTo>
                  <a:lnTo>
                    <a:pt x="8276" y="26795"/>
                  </a:lnTo>
                  <a:lnTo>
                    <a:pt x="9282" y="27115"/>
                  </a:lnTo>
                  <a:lnTo>
                    <a:pt x="9899" y="27229"/>
                  </a:lnTo>
                  <a:lnTo>
                    <a:pt x="10517" y="27297"/>
                  </a:lnTo>
                  <a:lnTo>
                    <a:pt x="11660" y="27320"/>
                  </a:lnTo>
                  <a:lnTo>
                    <a:pt x="12643" y="27160"/>
                  </a:lnTo>
                  <a:lnTo>
                    <a:pt x="13511" y="26863"/>
                  </a:lnTo>
                  <a:lnTo>
                    <a:pt x="14266" y="26452"/>
                  </a:lnTo>
                  <a:lnTo>
                    <a:pt x="14883" y="25949"/>
                  </a:lnTo>
                  <a:lnTo>
                    <a:pt x="15638" y="25080"/>
                  </a:lnTo>
                  <a:lnTo>
                    <a:pt x="16323" y="23800"/>
                  </a:lnTo>
                  <a:lnTo>
                    <a:pt x="16735" y="22542"/>
                  </a:lnTo>
                  <a:lnTo>
                    <a:pt x="16964" y="21102"/>
                  </a:lnTo>
                  <a:lnTo>
                    <a:pt x="16986" y="20873"/>
                  </a:lnTo>
                  <a:lnTo>
                    <a:pt x="17009" y="21308"/>
                  </a:lnTo>
                  <a:lnTo>
                    <a:pt x="17238" y="22519"/>
                  </a:lnTo>
                  <a:lnTo>
                    <a:pt x="17672" y="23937"/>
                  </a:lnTo>
                  <a:lnTo>
                    <a:pt x="18335" y="25400"/>
                  </a:lnTo>
                  <a:lnTo>
                    <a:pt x="19250" y="26726"/>
                  </a:lnTo>
                  <a:lnTo>
                    <a:pt x="20073" y="27503"/>
                  </a:lnTo>
                  <a:lnTo>
                    <a:pt x="20713" y="27869"/>
                  </a:lnTo>
                  <a:lnTo>
                    <a:pt x="21399" y="28098"/>
                  </a:lnTo>
                  <a:lnTo>
                    <a:pt x="22176" y="28166"/>
                  </a:lnTo>
                  <a:lnTo>
                    <a:pt x="22999" y="28052"/>
                  </a:lnTo>
                  <a:lnTo>
                    <a:pt x="23891" y="27709"/>
                  </a:lnTo>
                  <a:lnTo>
                    <a:pt x="24371" y="27435"/>
                  </a:lnTo>
                  <a:lnTo>
                    <a:pt x="24828" y="27160"/>
                  </a:lnTo>
                  <a:lnTo>
                    <a:pt x="25514" y="26497"/>
                  </a:lnTo>
                  <a:lnTo>
                    <a:pt x="25971" y="25766"/>
                  </a:lnTo>
                  <a:lnTo>
                    <a:pt x="26200" y="24988"/>
                  </a:lnTo>
                  <a:lnTo>
                    <a:pt x="26245" y="24165"/>
                  </a:lnTo>
                  <a:lnTo>
                    <a:pt x="26131" y="23342"/>
                  </a:lnTo>
                  <a:lnTo>
                    <a:pt x="25742" y="22062"/>
                  </a:lnTo>
                  <a:lnTo>
                    <a:pt x="24897" y="20462"/>
                  </a:lnTo>
                  <a:lnTo>
                    <a:pt x="23914" y="19067"/>
                  </a:lnTo>
                  <a:lnTo>
                    <a:pt x="22656" y="17581"/>
                  </a:lnTo>
                  <a:lnTo>
                    <a:pt x="22428" y="17375"/>
                  </a:lnTo>
                  <a:lnTo>
                    <a:pt x="22428" y="17375"/>
                  </a:lnTo>
                  <a:lnTo>
                    <a:pt x="22816" y="17558"/>
                  </a:lnTo>
                  <a:lnTo>
                    <a:pt x="24142" y="17787"/>
                  </a:lnTo>
                  <a:lnTo>
                    <a:pt x="25925" y="17810"/>
                  </a:lnTo>
                  <a:lnTo>
                    <a:pt x="27892" y="17558"/>
                  </a:lnTo>
                  <a:lnTo>
                    <a:pt x="29355" y="17147"/>
                  </a:lnTo>
                  <a:lnTo>
                    <a:pt x="30246" y="16758"/>
                  </a:lnTo>
                  <a:lnTo>
                    <a:pt x="31046" y="16278"/>
                  </a:lnTo>
                  <a:lnTo>
                    <a:pt x="31732" y="15684"/>
                  </a:lnTo>
                  <a:lnTo>
                    <a:pt x="32258" y="14975"/>
                  </a:lnTo>
                  <a:lnTo>
                    <a:pt x="32578" y="14152"/>
                  </a:lnTo>
                  <a:lnTo>
                    <a:pt x="32692" y="13192"/>
                  </a:lnTo>
                  <a:lnTo>
                    <a:pt x="32532" y="12094"/>
                  </a:lnTo>
                  <a:lnTo>
                    <a:pt x="32350" y="11477"/>
                  </a:lnTo>
                  <a:lnTo>
                    <a:pt x="32121" y="10883"/>
                  </a:lnTo>
                  <a:lnTo>
                    <a:pt x="31549" y="9923"/>
                  </a:lnTo>
                  <a:lnTo>
                    <a:pt x="30864" y="9214"/>
                  </a:lnTo>
                  <a:lnTo>
                    <a:pt x="30086" y="8734"/>
                  </a:lnTo>
                  <a:lnTo>
                    <a:pt x="29240" y="8437"/>
                  </a:lnTo>
                  <a:lnTo>
                    <a:pt x="28326" y="8345"/>
                  </a:lnTo>
                  <a:lnTo>
                    <a:pt x="26931" y="8437"/>
                  </a:lnTo>
                  <a:lnTo>
                    <a:pt x="25080" y="8917"/>
                  </a:lnTo>
                  <a:lnTo>
                    <a:pt x="23456" y="9625"/>
                  </a:lnTo>
                  <a:lnTo>
                    <a:pt x="21650" y="10608"/>
                  </a:lnTo>
                  <a:lnTo>
                    <a:pt x="21376" y="10814"/>
                  </a:lnTo>
                  <a:lnTo>
                    <a:pt x="21376" y="10814"/>
                  </a:lnTo>
                  <a:lnTo>
                    <a:pt x="21650" y="10517"/>
                  </a:lnTo>
                  <a:lnTo>
                    <a:pt x="23182" y="8734"/>
                  </a:lnTo>
                  <a:lnTo>
                    <a:pt x="24348" y="7111"/>
                  </a:lnTo>
                  <a:lnTo>
                    <a:pt x="25354" y="5350"/>
                  </a:lnTo>
                  <a:lnTo>
                    <a:pt x="25811" y="4047"/>
                  </a:lnTo>
                  <a:lnTo>
                    <a:pt x="25903" y="3247"/>
                  </a:lnTo>
                  <a:lnTo>
                    <a:pt x="25811" y="2515"/>
                  </a:lnTo>
                  <a:lnTo>
                    <a:pt x="25491" y="1875"/>
                  </a:lnTo>
                  <a:lnTo>
                    <a:pt x="24897" y="1349"/>
                  </a:lnTo>
                  <a:lnTo>
                    <a:pt x="23982" y="984"/>
                  </a:lnTo>
                  <a:lnTo>
                    <a:pt x="23388" y="869"/>
                  </a:lnTo>
                  <a:lnTo>
                    <a:pt x="22793" y="801"/>
                  </a:lnTo>
                  <a:lnTo>
                    <a:pt x="21673" y="824"/>
                  </a:lnTo>
                  <a:lnTo>
                    <a:pt x="20667" y="1029"/>
                  </a:lnTo>
                  <a:lnTo>
                    <a:pt x="19776" y="1395"/>
                  </a:lnTo>
                  <a:lnTo>
                    <a:pt x="18998" y="1898"/>
                  </a:lnTo>
                  <a:lnTo>
                    <a:pt x="18312" y="2492"/>
                  </a:lnTo>
                  <a:lnTo>
                    <a:pt x="17444" y="3544"/>
                  </a:lnTo>
                  <a:lnTo>
                    <a:pt x="16598" y="5053"/>
                  </a:lnTo>
                  <a:lnTo>
                    <a:pt x="16026" y="6516"/>
                  </a:lnTo>
                  <a:lnTo>
                    <a:pt x="15592" y="8231"/>
                  </a:lnTo>
                  <a:lnTo>
                    <a:pt x="15569" y="8482"/>
                  </a:lnTo>
                  <a:lnTo>
                    <a:pt x="15523" y="8025"/>
                  </a:lnTo>
                  <a:lnTo>
                    <a:pt x="15180" y="6630"/>
                  </a:lnTo>
                  <a:lnTo>
                    <a:pt x="14517" y="4893"/>
                  </a:lnTo>
                  <a:lnTo>
                    <a:pt x="13626" y="3087"/>
                  </a:lnTo>
                  <a:lnTo>
                    <a:pt x="12780" y="1875"/>
                  </a:lnTo>
                  <a:lnTo>
                    <a:pt x="12140" y="1167"/>
                  </a:lnTo>
                  <a:lnTo>
                    <a:pt x="11454" y="595"/>
                  </a:lnTo>
                  <a:lnTo>
                    <a:pt x="10745" y="183"/>
                  </a:lnTo>
                  <a:lnTo>
                    <a:pt x="9968" y="1"/>
                  </a:lnTo>
                  <a:close/>
                </a:path>
              </a:pathLst>
            </a:custGeom>
            <a:solidFill>
              <a:srgbClr val="F2B1B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33"/>
            <p:cNvSpPr/>
            <p:nvPr/>
          </p:nvSpPr>
          <p:spPr>
            <a:xfrm rot="8256167">
              <a:off x="4052727" y="4234650"/>
              <a:ext cx="538115" cy="439840"/>
            </a:xfrm>
            <a:custGeom>
              <a:avLst/>
              <a:gdLst/>
              <a:ahLst/>
              <a:cxnLst/>
              <a:rect l="l" t="t" r="r" b="b"/>
              <a:pathLst>
                <a:path w="12895" h="10540" extrusionOk="0">
                  <a:moveTo>
                    <a:pt x="4939" y="0"/>
                  </a:moveTo>
                  <a:lnTo>
                    <a:pt x="3773" y="160"/>
                  </a:lnTo>
                  <a:lnTo>
                    <a:pt x="2653" y="503"/>
                  </a:lnTo>
                  <a:lnTo>
                    <a:pt x="2150" y="777"/>
                  </a:lnTo>
                  <a:lnTo>
                    <a:pt x="1670" y="1075"/>
                  </a:lnTo>
                  <a:lnTo>
                    <a:pt x="892" y="1783"/>
                  </a:lnTo>
                  <a:lnTo>
                    <a:pt x="389" y="2629"/>
                  </a:lnTo>
                  <a:lnTo>
                    <a:pt x="92" y="3566"/>
                  </a:lnTo>
                  <a:lnTo>
                    <a:pt x="1" y="4572"/>
                  </a:lnTo>
                  <a:lnTo>
                    <a:pt x="115" y="5578"/>
                  </a:lnTo>
                  <a:lnTo>
                    <a:pt x="435" y="6584"/>
                  </a:lnTo>
                  <a:lnTo>
                    <a:pt x="892" y="7567"/>
                  </a:lnTo>
                  <a:lnTo>
                    <a:pt x="1532" y="8436"/>
                  </a:lnTo>
                  <a:lnTo>
                    <a:pt x="2333" y="9213"/>
                  </a:lnTo>
                  <a:lnTo>
                    <a:pt x="3247" y="9853"/>
                  </a:lnTo>
                  <a:lnTo>
                    <a:pt x="4276" y="10311"/>
                  </a:lnTo>
                  <a:lnTo>
                    <a:pt x="5442" y="10539"/>
                  </a:lnTo>
                  <a:lnTo>
                    <a:pt x="6676" y="10539"/>
                  </a:lnTo>
                  <a:lnTo>
                    <a:pt x="8002" y="10242"/>
                  </a:lnTo>
                  <a:lnTo>
                    <a:pt x="9397" y="9648"/>
                  </a:lnTo>
                  <a:lnTo>
                    <a:pt x="10128" y="9213"/>
                  </a:lnTo>
                  <a:lnTo>
                    <a:pt x="10814" y="8733"/>
                  </a:lnTo>
                  <a:lnTo>
                    <a:pt x="11866" y="7750"/>
                  </a:lnTo>
                  <a:lnTo>
                    <a:pt x="12529" y="6767"/>
                  </a:lnTo>
                  <a:lnTo>
                    <a:pt x="12872" y="5807"/>
                  </a:lnTo>
                  <a:lnTo>
                    <a:pt x="12895" y="4847"/>
                  </a:lnTo>
                  <a:lnTo>
                    <a:pt x="12643" y="3955"/>
                  </a:lnTo>
                  <a:lnTo>
                    <a:pt x="12163" y="3086"/>
                  </a:lnTo>
                  <a:lnTo>
                    <a:pt x="11477" y="2309"/>
                  </a:lnTo>
                  <a:lnTo>
                    <a:pt x="10609" y="1623"/>
                  </a:lnTo>
                  <a:lnTo>
                    <a:pt x="9626" y="1029"/>
                  </a:lnTo>
                  <a:lnTo>
                    <a:pt x="8505" y="572"/>
                  </a:lnTo>
                  <a:lnTo>
                    <a:pt x="7339" y="229"/>
                  </a:lnTo>
                  <a:lnTo>
                    <a:pt x="6151" y="23"/>
                  </a:lnTo>
                  <a:lnTo>
                    <a:pt x="4939"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33"/>
            <p:cNvSpPr/>
            <p:nvPr/>
          </p:nvSpPr>
          <p:spPr>
            <a:xfrm rot="8256167">
              <a:off x="4138212" y="4267291"/>
              <a:ext cx="395981" cy="348283"/>
            </a:xfrm>
            <a:custGeom>
              <a:avLst/>
              <a:gdLst/>
              <a:ahLst/>
              <a:cxnLst/>
              <a:rect l="l" t="t" r="r" b="b"/>
              <a:pathLst>
                <a:path w="9489" h="8346" fill="none" extrusionOk="0">
                  <a:moveTo>
                    <a:pt x="709" y="1692"/>
                  </a:moveTo>
                  <a:lnTo>
                    <a:pt x="1029" y="1327"/>
                  </a:lnTo>
                  <a:lnTo>
                    <a:pt x="1715" y="755"/>
                  </a:lnTo>
                  <a:lnTo>
                    <a:pt x="2470" y="343"/>
                  </a:lnTo>
                  <a:lnTo>
                    <a:pt x="3270" y="92"/>
                  </a:lnTo>
                  <a:lnTo>
                    <a:pt x="4093" y="1"/>
                  </a:lnTo>
                  <a:lnTo>
                    <a:pt x="4939" y="23"/>
                  </a:lnTo>
                  <a:lnTo>
                    <a:pt x="5739" y="183"/>
                  </a:lnTo>
                  <a:lnTo>
                    <a:pt x="6516" y="458"/>
                  </a:lnTo>
                  <a:lnTo>
                    <a:pt x="7248" y="846"/>
                  </a:lnTo>
                  <a:lnTo>
                    <a:pt x="7911" y="1327"/>
                  </a:lnTo>
                  <a:lnTo>
                    <a:pt x="8482" y="1875"/>
                  </a:lnTo>
                  <a:lnTo>
                    <a:pt x="8939" y="2515"/>
                  </a:lnTo>
                  <a:lnTo>
                    <a:pt x="9282" y="3201"/>
                  </a:lnTo>
                  <a:lnTo>
                    <a:pt x="9465" y="3933"/>
                  </a:lnTo>
                  <a:lnTo>
                    <a:pt x="9488" y="4710"/>
                  </a:lnTo>
                  <a:lnTo>
                    <a:pt x="9305" y="5533"/>
                  </a:lnTo>
                  <a:lnTo>
                    <a:pt x="9145" y="5945"/>
                  </a:lnTo>
                  <a:lnTo>
                    <a:pt x="8894" y="6448"/>
                  </a:lnTo>
                  <a:lnTo>
                    <a:pt x="8276" y="7271"/>
                  </a:lnTo>
                  <a:lnTo>
                    <a:pt x="7545" y="7842"/>
                  </a:lnTo>
                  <a:lnTo>
                    <a:pt x="6722" y="8185"/>
                  </a:lnTo>
                  <a:lnTo>
                    <a:pt x="5830" y="8345"/>
                  </a:lnTo>
                  <a:lnTo>
                    <a:pt x="4939" y="8299"/>
                  </a:lnTo>
                  <a:lnTo>
                    <a:pt x="4024" y="8094"/>
                  </a:lnTo>
                  <a:lnTo>
                    <a:pt x="3155" y="7728"/>
                  </a:lnTo>
                  <a:lnTo>
                    <a:pt x="2310" y="7248"/>
                  </a:lnTo>
                  <a:lnTo>
                    <a:pt x="1578" y="6676"/>
                  </a:lnTo>
                  <a:lnTo>
                    <a:pt x="938" y="5990"/>
                  </a:lnTo>
                  <a:lnTo>
                    <a:pt x="458" y="5259"/>
                  </a:lnTo>
                  <a:lnTo>
                    <a:pt x="138" y="4481"/>
                  </a:lnTo>
                  <a:lnTo>
                    <a:pt x="1" y="3681"/>
                  </a:lnTo>
                  <a:lnTo>
                    <a:pt x="92" y="2881"/>
                  </a:lnTo>
                  <a:lnTo>
                    <a:pt x="412" y="2081"/>
                  </a:lnTo>
                  <a:lnTo>
                    <a:pt x="709" y="1692"/>
                  </a:lnTo>
                  <a:close/>
                </a:path>
              </a:pathLst>
            </a:custGeom>
            <a:noFill/>
            <a:ln w="18850" cap="flat" cmpd="sng">
              <a:solidFill>
                <a:srgbClr val="F2B1B7"/>
              </a:solidFill>
              <a:prstDash val="solid"/>
              <a:miter lim="228618"/>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4" name="Google Shape;374;p33"/>
          <p:cNvGrpSpPr/>
          <p:nvPr/>
        </p:nvGrpSpPr>
        <p:grpSpPr>
          <a:xfrm rot="-901381" flipH="1">
            <a:off x="-78881" y="4545558"/>
            <a:ext cx="2077748" cy="3537273"/>
            <a:chOff x="2599063" y="3749320"/>
            <a:chExt cx="1034115" cy="1762463"/>
          </a:xfrm>
        </p:grpSpPr>
        <p:sp>
          <p:nvSpPr>
            <p:cNvPr id="375" name="Google Shape;375;p33"/>
            <p:cNvSpPr/>
            <p:nvPr/>
          </p:nvSpPr>
          <p:spPr>
            <a:xfrm>
              <a:off x="3032871" y="4335889"/>
              <a:ext cx="130271" cy="1175895"/>
            </a:xfrm>
            <a:custGeom>
              <a:avLst/>
              <a:gdLst/>
              <a:ahLst/>
              <a:cxnLst/>
              <a:rect l="l" t="t" r="r" b="b"/>
              <a:pathLst>
                <a:path w="4711" h="42524" fill="none" extrusionOk="0">
                  <a:moveTo>
                    <a:pt x="3498" y="1"/>
                  </a:moveTo>
                  <a:lnTo>
                    <a:pt x="3224" y="824"/>
                  </a:lnTo>
                  <a:lnTo>
                    <a:pt x="1784" y="6585"/>
                  </a:lnTo>
                  <a:lnTo>
                    <a:pt x="1029" y="10631"/>
                  </a:lnTo>
                  <a:lnTo>
                    <a:pt x="595" y="13672"/>
                  </a:lnTo>
                  <a:lnTo>
                    <a:pt x="252" y="16896"/>
                  </a:lnTo>
                  <a:lnTo>
                    <a:pt x="23" y="20302"/>
                  </a:lnTo>
                  <a:lnTo>
                    <a:pt x="1" y="23800"/>
                  </a:lnTo>
                  <a:lnTo>
                    <a:pt x="161" y="27366"/>
                  </a:lnTo>
                  <a:lnTo>
                    <a:pt x="595" y="30910"/>
                  </a:lnTo>
                  <a:lnTo>
                    <a:pt x="1327" y="34408"/>
                  </a:lnTo>
                  <a:lnTo>
                    <a:pt x="2401" y="37791"/>
                  </a:lnTo>
                  <a:lnTo>
                    <a:pt x="3453" y="40215"/>
                  </a:lnTo>
                  <a:lnTo>
                    <a:pt x="4253" y="41769"/>
                  </a:lnTo>
                  <a:lnTo>
                    <a:pt x="4710" y="42524"/>
                  </a:lnTo>
                </a:path>
              </a:pathLst>
            </a:custGeom>
            <a:noFill/>
            <a:ln w="25150" cap="flat" cmpd="sng">
              <a:solidFill>
                <a:srgbClr val="2A6842"/>
              </a:solidFill>
              <a:prstDash val="solid"/>
              <a:miter lim="228618"/>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33"/>
            <p:cNvSpPr/>
            <p:nvPr/>
          </p:nvSpPr>
          <p:spPr>
            <a:xfrm rot="8256167">
              <a:off x="2753085" y="3897544"/>
              <a:ext cx="726070" cy="738463"/>
            </a:xfrm>
            <a:custGeom>
              <a:avLst/>
              <a:gdLst/>
              <a:ahLst/>
              <a:cxnLst/>
              <a:rect l="l" t="t" r="r" b="b"/>
              <a:pathLst>
                <a:path w="17399" h="17696" extrusionOk="0">
                  <a:moveTo>
                    <a:pt x="10768" y="1"/>
                  </a:moveTo>
                  <a:lnTo>
                    <a:pt x="10151" y="69"/>
                  </a:lnTo>
                  <a:lnTo>
                    <a:pt x="9625" y="252"/>
                  </a:lnTo>
                  <a:lnTo>
                    <a:pt x="9214" y="549"/>
                  </a:lnTo>
                  <a:lnTo>
                    <a:pt x="8733" y="1121"/>
                  </a:lnTo>
                  <a:lnTo>
                    <a:pt x="8345" y="2081"/>
                  </a:lnTo>
                  <a:lnTo>
                    <a:pt x="8162" y="3110"/>
                  </a:lnTo>
                  <a:lnTo>
                    <a:pt x="8139" y="4116"/>
                  </a:lnTo>
                  <a:lnTo>
                    <a:pt x="8231" y="5236"/>
                  </a:lnTo>
                  <a:lnTo>
                    <a:pt x="8276" y="5419"/>
                  </a:lnTo>
                  <a:lnTo>
                    <a:pt x="8185" y="5213"/>
                  </a:lnTo>
                  <a:lnTo>
                    <a:pt x="7385" y="3567"/>
                  </a:lnTo>
                  <a:lnTo>
                    <a:pt x="6424" y="2173"/>
                  </a:lnTo>
                  <a:lnTo>
                    <a:pt x="5693" y="1487"/>
                  </a:lnTo>
                  <a:lnTo>
                    <a:pt x="5098" y="1281"/>
                  </a:lnTo>
                  <a:lnTo>
                    <a:pt x="4710" y="1304"/>
                  </a:lnTo>
                  <a:lnTo>
                    <a:pt x="4298" y="1487"/>
                  </a:lnTo>
                  <a:lnTo>
                    <a:pt x="3910" y="1852"/>
                  </a:lnTo>
                  <a:lnTo>
                    <a:pt x="3727" y="2127"/>
                  </a:lnTo>
                  <a:lnTo>
                    <a:pt x="3544" y="2424"/>
                  </a:lnTo>
                  <a:lnTo>
                    <a:pt x="3292" y="2996"/>
                  </a:lnTo>
                  <a:lnTo>
                    <a:pt x="3132" y="3819"/>
                  </a:lnTo>
                  <a:lnTo>
                    <a:pt x="3270" y="4847"/>
                  </a:lnTo>
                  <a:lnTo>
                    <a:pt x="3704" y="5762"/>
                  </a:lnTo>
                  <a:lnTo>
                    <a:pt x="4596" y="6882"/>
                  </a:lnTo>
                  <a:lnTo>
                    <a:pt x="5647" y="7751"/>
                  </a:lnTo>
                  <a:lnTo>
                    <a:pt x="5761" y="7842"/>
                  </a:lnTo>
                  <a:lnTo>
                    <a:pt x="5761" y="7842"/>
                  </a:lnTo>
                  <a:lnTo>
                    <a:pt x="5213" y="7659"/>
                  </a:lnTo>
                  <a:lnTo>
                    <a:pt x="3727" y="7545"/>
                  </a:lnTo>
                  <a:lnTo>
                    <a:pt x="2607" y="7591"/>
                  </a:lnTo>
                  <a:lnTo>
                    <a:pt x="1532" y="7797"/>
                  </a:lnTo>
                  <a:lnTo>
                    <a:pt x="640" y="8231"/>
                  </a:lnTo>
                  <a:lnTo>
                    <a:pt x="206" y="8711"/>
                  </a:lnTo>
                  <a:lnTo>
                    <a:pt x="23" y="9145"/>
                  </a:lnTo>
                  <a:lnTo>
                    <a:pt x="0" y="9625"/>
                  </a:lnTo>
                  <a:lnTo>
                    <a:pt x="92" y="10220"/>
                  </a:lnTo>
                  <a:lnTo>
                    <a:pt x="229" y="10563"/>
                  </a:lnTo>
                  <a:lnTo>
                    <a:pt x="366" y="10883"/>
                  </a:lnTo>
                  <a:lnTo>
                    <a:pt x="709" y="11386"/>
                  </a:lnTo>
                  <a:lnTo>
                    <a:pt x="1143" y="11774"/>
                  </a:lnTo>
                  <a:lnTo>
                    <a:pt x="1601" y="12026"/>
                  </a:lnTo>
                  <a:lnTo>
                    <a:pt x="2378" y="12186"/>
                  </a:lnTo>
                  <a:lnTo>
                    <a:pt x="3475" y="12117"/>
                  </a:lnTo>
                  <a:lnTo>
                    <a:pt x="4550" y="11797"/>
                  </a:lnTo>
                  <a:lnTo>
                    <a:pt x="5510" y="11363"/>
                  </a:lnTo>
                  <a:lnTo>
                    <a:pt x="6562" y="10791"/>
                  </a:lnTo>
                  <a:lnTo>
                    <a:pt x="6722" y="10677"/>
                  </a:lnTo>
                  <a:lnTo>
                    <a:pt x="6722" y="10677"/>
                  </a:lnTo>
                  <a:lnTo>
                    <a:pt x="6287" y="11111"/>
                  </a:lnTo>
                  <a:lnTo>
                    <a:pt x="5579" y="12140"/>
                  </a:lnTo>
                  <a:lnTo>
                    <a:pt x="5121" y="13260"/>
                  </a:lnTo>
                  <a:lnTo>
                    <a:pt x="4893" y="14381"/>
                  </a:lnTo>
                  <a:lnTo>
                    <a:pt x="4893" y="15432"/>
                  </a:lnTo>
                  <a:lnTo>
                    <a:pt x="5121" y="16370"/>
                  </a:lnTo>
                  <a:lnTo>
                    <a:pt x="5624" y="17124"/>
                  </a:lnTo>
                  <a:lnTo>
                    <a:pt x="6356" y="17581"/>
                  </a:lnTo>
                  <a:lnTo>
                    <a:pt x="6813" y="17673"/>
                  </a:lnTo>
                  <a:lnTo>
                    <a:pt x="7065" y="17696"/>
                  </a:lnTo>
                  <a:lnTo>
                    <a:pt x="7499" y="17627"/>
                  </a:lnTo>
                  <a:lnTo>
                    <a:pt x="8071" y="17330"/>
                  </a:lnTo>
                  <a:lnTo>
                    <a:pt x="8688" y="16598"/>
                  </a:lnTo>
                  <a:lnTo>
                    <a:pt x="9122" y="15661"/>
                  </a:lnTo>
                  <a:lnTo>
                    <a:pt x="9579" y="14129"/>
                  </a:lnTo>
                  <a:lnTo>
                    <a:pt x="9785" y="12552"/>
                  </a:lnTo>
                  <a:lnTo>
                    <a:pt x="9808" y="12392"/>
                  </a:lnTo>
                  <a:lnTo>
                    <a:pt x="9922" y="12895"/>
                  </a:lnTo>
                  <a:lnTo>
                    <a:pt x="10425" y="14106"/>
                  </a:lnTo>
                  <a:lnTo>
                    <a:pt x="10883" y="14929"/>
                  </a:lnTo>
                  <a:lnTo>
                    <a:pt x="11454" y="15615"/>
                  </a:lnTo>
                  <a:lnTo>
                    <a:pt x="12094" y="16050"/>
                  </a:lnTo>
                  <a:lnTo>
                    <a:pt x="12620" y="16095"/>
                  </a:lnTo>
                  <a:lnTo>
                    <a:pt x="12986" y="15958"/>
                  </a:lnTo>
                  <a:lnTo>
                    <a:pt x="13374" y="15707"/>
                  </a:lnTo>
                  <a:lnTo>
                    <a:pt x="13763" y="15272"/>
                  </a:lnTo>
                  <a:lnTo>
                    <a:pt x="13946" y="14998"/>
                  </a:lnTo>
                  <a:lnTo>
                    <a:pt x="14289" y="14404"/>
                  </a:lnTo>
                  <a:lnTo>
                    <a:pt x="14586" y="13306"/>
                  </a:lnTo>
                  <a:lnTo>
                    <a:pt x="14518" y="12392"/>
                  </a:lnTo>
                  <a:lnTo>
                    <a:pt x="14175" y="11592"/>
                  </a:lnTo>
                  <a:lnTo>
                    <a:pt x="13420" y="10677"/>
                  </a:lnTo>
                  <a:lnTo>
                    <a:pt x="12483" y="10014"/>
                  </a:lnTo>
                  <a:lnTo>
                    <a:pt x="12369" y="9946"/>
                  </a:lnTo>
                  <a:lnTo>
                    <a:pt x="12871" y="10128"/>
                  </a:lnTo>
                  <a:lnTo>
                    <a:pt x="14060" y="10288"/>
                  </a:lnTo>
                  <a:lnTo>
                    <a:pt x="14975" y="10288"/>
                  </a:lnTo>
                  <a:lnTo>
                    <a:pt x="15844" y="10151"/>
                  </a:lnTo>
                  <a:lnTo>
                    <a:pt x="16598" y="9808"/>
                  </a:lnTo>
                  <a:lnTo>
                    <a:pt x="17147" y="9191"/>
                  </a:lnTo>
                  <a:lnTo>
                    <a:pt x="17398" y="8299"/>
                  </a:lnTo>
                  <a:lnTo>
                    <a:pt x="17375" y="7728"/>
                  </a:lnTo>
                  <a:lnTo>
                    <a:pt x="17330" y="7408"/>
                  </a:lnTo>
                  <a:lnTo>
                    <a:pt x="17147" y="6928"/>
                  </a:lnTo>
                  <a:lnTo>
                    <a:pt x="16895" y="6516"/>
                  </a:lnTo>
                  <a:lnTo>
                    <a:pt x="16552" y="6219"/>
                  </a:lnTo>
                  <a:lnTo>
                    <a:pt x="15935" y="5945"/>
                  </a:lnTo>
                  <a:lnTo>
                    <a:pt x="14975" y="5808"/>
                  </a:lnTo>
                  <a:lnTo>
                    <a:pt x="13466" y="5922"/>
                  </a:lnTo>
                  <a:lnTo>
                    <a:pt x="12003" y="6333"/>
                  </a:lnTo>
                  <a:lnTo>
                    <a:pt x="11843" y="6402"/>
                  </a:lnTo>
                  <a:lnTo>
                    <a:pt x="12026" y="6242"/>
                  </a:lnTo>
                  <a:lnTo>
                    <a:pt x="12437" y="5625"/>
                  </a:lnTo>
                  <a:lnTo>
                    <a:pt x="12849" y="4733"/>
                  </a:lnTo>
                  <a:lnTo>
                    <a:pt x="13192" y="3681"/>
                  </a:lnTo>
                  <a:lnTo>
                    <a:pt x="13329" y="2561"/>
                  </a:lnTo>
                  <a:lnTo>
                    <a:pt x="13214" y="1532"/>
                  </a:lnTo>
                  <a:lnTo>
                    <a:pt x="12871" y="869"/>
                  </a:lnTo>
                  <a:lnTo>
                    <a:pt x="12529" y="526"/>
                  </a:lnTo>
                  <a:lnTo>
                    <a:pt x="12071" y="252"/>
                  </a:lnTo>
                  <a:lnTo>
                    <a:pt x="11477" y="69"/>
                  </a:lnTo>
                  <a:lnTo>
                    <a:pt x="11134" y="24"/>
                  </a:lnTo>
                  <a:lnTo>
                    <a:pt x="10768" y="1"/>
                  </a:lnTo>
                  <a:close/>
                </a:path>
              </a:pathLst>
            </a:custGeom>
            <a:solidFill>
              <a:srgbClr val="F2B1B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3"/>
            <p:cNvSpPr/>
            <p:nvPr/>
          </p:nvSpPr>
          <p:spPr>
            <a:xfrm rot="8256167">
              <a:off x="2980818" y="4134258"/>
              <a:ext cx="257644" cy="283350"/>
            </a:xfrm>
            <a:custGeom>
              <a:avLst/>
              <a:gdLst/>
              <a:ahLst/>
              <a:cxnLst/>
              <a:rect l="l" t="t" r="r" b="b"/>
              <a:pathLst>
                <a:path w="6174" h="6790" extrusionOk="0">
                  <a:moveTo>
                    <a:pt x="4024" y="0"/>
                  </a:moveTo>
                  <a:lnTo>
                    <a:pt x="3499" y="46"/>
                  </a:lnTo>
                  <a:lnTo>
                    <a:pt x="2927" y="229"/>
                  </a:lnTo>
                  <a:lnTo>
                    <a:pt x="2127" y="663"/>
                  </a:lnTo>
                  <a:lnTo>
                    <a:pt x="1144" y="1555"/>
                  </a:lnTo>
                  <a:lnTo>
                    <a:pt x="389" y="2675"/>
                  </a:lnTo>
                  <a:lnTo>
                    <a:pt x="69" y="3635"/>
                  </a:lnTo>
                  <a:lnTo>
                    <a:pt x="1" y="4275"/>
                  </a:lnTo>
                  <a:lnTo>
                    <a:pt x="24" y="4595"/>
                  </a:lnTo>
                  <a:lnTo>
                    <a:pt x="46" y="4892"/>
                  </a:lnTo>
                  <a:lnTo>
                    <a:pt x="252" y="5441"/>
                  </a:lnTo>
                  <a:lnTo>
                    <a:pt x="549" y="5898"/>
                  </a:lnTo>
                  <a:lnTo>
                    <a:pt x="961" y="6264"/>
                  </a:lnTo>
                  <a:lnTo>
                    <a:pt x="1715" y="6653"/>
                  </a:lnTo>
                  <a:lnTo>
                    <a:pt x="2858" y="6790"/>
                  </a:lnTo>
                  <a:lnTo>
                    <a:pt x="4047" y="6561"/>
                  </a:lnTo>
                  <a:lnTo>
                    <a:pt x="4870" y="6104"/>
                  </a:lnTo>
                  <a:lnTo>
                    <a:pt x="5328" y="5693"/>
                  </a:lnTo>
                  <a:lnTo>
                    <a:pt x="5716" y="5167"/>
                  </a:lnTo>
                  <a:lnTo>
                    <a:pt x="5991" y="4527"/>
                  </a:lnTo>
                  <a:lnTo>
                    <a:pt x="6151" y="3795"/>
                  </a:lnTo>
                  <a:lnTo>
                    <a:pt x="6173" y="2949"/>
                  </a:lnTo>
                  <a:lnTo>
                    <a:pt x="6105" y="2469"/>
                  </a:lnTo>
                  <a:lnTo>
                    <a:pt x="6036" y="2012"/>
                  </a:lnTo>
                  <a:lnTo>
                    <a:pt x="5762" y="1257"/>
                  </a:lnTo>
                  <a:lnTo>
                    <a:pt x="5442" y="709"/>
                  </a:lnTo>
                  <a:lnTo>
                    <a:pt x="5008" y="320"/>
                  </a:lnTo>
                  <a:lnTo>
                    <a:pt x="4550" y="69"/>
                  </a:lnTo>
                  <a:lnTo>
                    <a:pt x="4024"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3"/>
            <p:cNvSpPr/>
            <p:nvPr/>
          </p:nvSpPr>
          <p:spPr>
            <a:xfrm rot="8256167">
              <a:off x="2996690" y="4168165"/>
              <a:ext cx="206107" cy="205189"/>
            </a:xfrm>
            <a:custGeom>
              <a:avLst/>
              <a:gdLst/>
              <a:ahLst/>
              <a:cxnLst/>
              <a:rect l="l" t="t" r="r" b="b"/>
              <a:pathLst>
                <a:path w="4939" h="4917" fill="none" extrusionOk="0">
                  <a:moveTo>
                    <a:pt x="252" y="3979"/>
                  </a:moveTo>
                  <a:lnTo>
                    <a:pt x="69" y="3499"/>
                  </a:lnTo>
                  <a:lnTo>
                    <a:pt x="0" y="2539"/>
                  </a:lnTo>
                  <a:lnTo>
                    <a:pt x="275" y="1647"/>
                  </a:lnTo>
                  <a:lnTo>
                    <a:pt x="801" y="915"/>
                  </a:lnTo>
                  <a:lnTo>
                    <a:pt x="1532" y="344"/>
                  </a:lnTo>
                  <a:lnTo>
                    <a:pt x="2355" y="24"/>
                  </a:lnTo>
                  <a:lnTo>
                    <a:pt x="3201" y="1"/>
                  </a:lnTo>
                  <a:lnTo>
                    <a:pt x="4001" y="344"/>
                  </a:lnTo>
                  <a:lnTo>
                    <a:pt x="4344" y="687"/>
                  </a:lnTo>
                  <a:lnTo>
                    <a:pt x="4550" y="915"/>
                  </a:lnTo>
                  <a:lnTo>
                    <a:pt x="4824" y="1418"/>
                  </a:lnTo>
                  <a:lnTo>
                    <a:pt x="4939" y="1921"/>
                  </a:lnTo>
                  <a:lnTo>
                    <a:pt x="4916" y="2424"/>
                  </a:lnTo>
                  <a:lnTo>
                    <a:pt x="4710" y="3133"/>
                  </a:lnTo>
                  <a:lnTo>
                    <a:pt x="4070" y="3956"/>
                  </a:lnTo>
                  <a:lnTo>
                    <a:pt x="3224" y="4573"/>
                  </a:lnTo>
                  <a:lnTo>
                    <a:pt x="2241" y="4893"/>
                  </a:lnTo>
                  <a:lnTo>
                    <a:pt x="1532" y="4916"/>
                  </a:lnTo>
                  <a:lnTo>
                    <a:pt x="1098" y="4802"/>
                  </a:lnTo>
                  <a:lnTo>
                    <a:pt x="709" y="4573"/>
                  </a:lnTo>
                  <a:lnTo>
                    <a:pt x="389" y="4207"/>
                  </a:lnTo>
                  <a:lnTo>
                    <a:pt x="252" y="3979"/>
                  </a:lnTo>
                  <a:close/>
                </a:path>
              </a:pathLst>
            </a:custGeom>
            <a:noFill/>
            <a:ln w="18850" cap="flat" cmpd="sng">
              <a:solidFill>
                <a:srgbClr val="F2B1B7"/>
              </a:solidFill>
              <a:prstDash val="solid"/>
              <a:miter lim="228618"/>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9" name="Google Shape;379;p33"/>
          <p:cNvSpPr/>
          <p:nvPr/>
        </p:nvSpPr>
        <p:spPr>
          <a:xfrm>
            <a:off x="8139600" y="475034"/>
            <a:ext cx="1632331" cy="849959"/>
          </a:xfrm>
          <a:custGeom>
            <a:avLst/>
            <a:gdLst/>
            <a:ahLst/>
            <a:cxnLst/>
            <a:rect l="l" t="t" r="r" b="b"/>
            <a:pathLst>
              <a:path w="41217" h="21460" extrusionOk="0">
                <a:moveTo>
                  <a:pt x="27463" y="1"/>
                </a:moveTo>
                <a:lnTo>
                  <a:pt x="26721" y="66"/>
                </a:lnTo>
                <a:lnTo>
                  <a:pt x="25673" y="350"/>
                </a:lnTo>
                <a:lnTo>
                  <a:pt x="24429" y="1048"/>
                </a:lnTo>
                <a:lnTo>
                  <a:pt x="23337" y="2031"/>
                </a:lnTo>
                <a:lnTo>
                  <a:pt x="22421" y="3253"/>
                </a:lnTo>
                <a:lnTo>
                  <a:pt x="21700" y="4585"/>
                </a:lnTo>
                <a:lnTo>
                  <a:pt x="21198" y="6004"/>
                </a:lnTo>
                <a:lnTo>
                  <a:pt x="21023" y="6724"/>
                </a:lnTo>
                <a:lnTo>
                  <a:pt x="19910" y="5480"/>
                </a:lnTo>
                <a:lnTo>
                  <a:pt x="18338" y="3755"/>
                </a:lnTo>
                <a:lnTo>
                  <a:pt x="17290" y="2795"/>
                </a:lnTo>
                <a:lnTo>
                  <a:pt x="16177" y="2053"/>
                </a:lnTo>
                <a:lnTo>
                  <a:pt x="14955" y="1594"/>
                </a:lnTo>
                <a:lnTo>
                  <a:pt x="13929" y="1507"/>
                </a:lnTo>
                <a:lnTo>
                  <a:pt x="13186" y="1572"/>
                </a:lnTo>
                <a:lnTo>
                  <a:pt x="11986" y="1856"/>
                </a:lnTo>
                <a:lnTo>
                  <a:pt x="11091" y="2249"/>
                </a:lnTo>
                <a:lnTo>
                  <a:pt x="10305" y="2620"/>
                </a:lnTo>
                <a:lnTo>
                  <a:pt x="9017" y="3515"/>
                </a:lnTo>
                <a:lnTo>
                  <a:pt x="8056" y="4563"/>
                </a:lnTo>
                <a:lnTo>
                  <a:pt x="7379" y="5764"/>
                </a:lnTo>
                <a:lnTo>
                  <a:pt x="6986" y="7074"/>
                </a:lnTo>
                <a:lnTo>
                  <a:pt x="6855" y="8471"/>
                </a:lnTo>
                <a:lnTo>
                  <a:pt x="6965" y="9955"/>
                </a:lnTo>
                <a:lnTo>
                  <a:pt x="7270" y="11461"/>
                </a:lnTo>
                <a:lnTo>
                  <a:pt x="7510" y="12226"/>
                </a:lnTo>
                <a:lnTo>
                  <a:pt x="6899" y="12029"/>
                </a:lnTo>
                <a:lnTo>
                  <a:pt x="5611" y="11745"/>
                </a:lnTo>
                <a:lnTo>
                  <a:pt x="4323" y="11658"/>
                </a:lnTo>
                <a:lnTo>
                  <a:pt x="3079" y="11745"/>
                </a:lnTo>
                <a:lnTo>
                  <a:pt x="1965" y="12073"/>
                </a:lnTo>
                <a:lnTo>
                  <a:pt x="1049" y="12640"/>
                </a:lnTo>
                <a:lnTo>
                  <a:pt x="525" y="13273"/>
                </a:lnTo>
                <a:lnTo>
                  <a:pt x="263" y="13776"/>
                </a:lnTo>
                <a:lnTo>
                  <a:pt x="88" y="14365"/>
                </a:lnTo>
                <a:lnTo>
                  <a:pt x="1" y="15020"/>
                </a:lnTo>
                <a:lnTo>
                  <a:pt x="23" y="15391"/>
                </a:lnTo>
                <a:lnTo>
                  <a:pt x="23" y="15806"/>
                </a:lnTo>
                <a:lnTo>
                  <a:pt x="154" y="16592"/>
                </a:lnTo>
                <a:lnTo>
                  <a:pt x="372" y="17290"/>
                </a:lnTo>
                <a:lnTo>
                  <a:pt x="699" y="17901"/>
                </a:lnTo>
                <a:lnTo>
                  <a:pt x="1311" y="18731"/>
                </a:lnTo>
                <a:lnTo>
                  <a:pt x="2402" y="19582"/>
                </a:lnTo>
                <a:lnTo>
                  <a:pt x="3690" y="20237"/>
                </a:lnTo>
                <a:lnTo>
                  <a:pt x="5109" y="20696"/>
                </a:lnTo>
                <a:lnTo>
                  <a:pt x="7336" y="21111"/>
                </a:lnTo>
                <a:lnTo>
                  <a:pt x="8755" y="21242"/>
                </a:lnTo>
                <a:lnTo>
                  <a:pt x="10916" y="21394"/>
                </a:lnTo>
                <a:lnTo>
                  <a:pt x="15653" y="21460"/>
                </a:lnTo>
                <a:lnTo>
                  <a:pt x="22988" y="21176"/>
                </a:lnTo>
                <a:lnTo>
                  <a:pt x="27354" y="20980"/>
                </a:lnTo>
                <a:lnTo>
                  <a:pt x="28991" y="21001"/>
                </a:lnTo>
                <a:lnTo>
                  <a:pt x="31960" y="21067"/>
                </a:lnTo>
                <a:lnTo>
                  <a:pt x="34012" y="21001"/>
                </a:lnTo>
                <a:lnTo>
                  <a:pt x="36043" y="20761"/>
                </a:lnTo>
                <a:lnTo>
                  <a:pt x="37440" y="20390"/>
                </a:lnTo>
                <a:lnTo>
                  <a:pt x="38291" y="20041"/>
                </a:lnTo>
                <a:lnTo>
                  <a:pt x="39077" y="19582"/>
                </a:lnTo>
                <a:lnTo>
                  <a:pt x="39754" y="19037"/>
                </a:lnTo>
                <a:lnTo>
                  <a:pt x="40321" y="18360"/>
                </a:lnTo>
                <a:lnTo>
                  <a:pt x="40780" y="17574"/>
                </a:lnTo>
                <a:lnTo>
                  <a:pt x="40933" y="17116"/>
                </a:lnTo>
                <a:lnTo>
                  <a:pt x="41086" y="16592"/>
                </a:lnTo>
                <a:lnTo>
                  <a:pt x="41216" y="15631"/>
                </a:lnTo>
                <a:lnTo>
                  <a:pt x="41129" y="14780"/>
                </a:lnTo>
                <a:lnTo>
                  <a:pt x="40867" y="14037"/>
                </a:lnTo>
                <a:lnTo>
                  <a:pt x="40452" y="13404"/>
                </a:lnTo>
                <a:lnTo>
                  <a:pt x="39885" y="12859"/>
                </a:lnTo>
                <a:lnTo>
                  <a:pt x="39208" y="12400"/>
                </a:lnTo>
                <a:lnTo>
                  <a:pt x="38444" y="12051"/>
                </a:lnTo>
                <a:lnTo>
                  <a:pt x="37156" y="11636"/>
                </a:lnTo>
                <a:lnTo>
                  <a:pt x="35300" y="11352"/>
                </a:lnTo>
                <a:lnTo>
                  <a:pt x="33467" y="11352"/>
                </a:lnTo>
                <a:lnTo>
                  <a:pt x="31786" y="11549"/>
                </a:lnTo>
                <a:lnTo>
                  <a:pt x="31087" y="11745"/>
                </a:lnTo>
                <a:lnTo>
                  <a:pt x="31415" y="10370"/>
                </a:lnTo>
                <a:lnTo>
                  <a:pt x="31982" y="7903"/>
                </a:lnTo>
                <a:lnTo>
                  <a:pt x="32244" y="6179"/>
                </a:lnTo>
                <a:lnTo>
                  <a:pt x="32310" y="4519"/>
                </a:lnTo>
                <a:lnTo>
                  <a:pt x="32135" y="3362"/>
                </a:lnTo>
                <a:lnTo>
                  <a:pt x="31939" y="2642"/>
                </a:lnTo>
                <a:lnTo>
                  <a:pt x="31611" y="1965"/>
                </a:lnTo>
                <a:lnTo>
                  <a:pt x="31153" y="1398"/>
                </a:lnTo>
                <a:lnTo>
                  <a:pt x="30585" y="896"/>
                </a:lnTo>
                <a:lnTo>
                  <a:pt x="29887" y="481"/>
                </a:lnTo>
                <a:lnTo>
                  <a:pt x="29450" y="328"/>
                </a:lnTo>
                <a:lnTo>
                  <a:pt x="29035" y="197"/>
                </a:lnTo>
                <a:lnTo>
                  <a:pt x="28227" y="22"/>
                </a:lnTo>
                <a:lnTo>
                  <a:pt x="2746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33"/>
          <p:cNvSpPr/>
          <p:nvPr/>
        </p:nvSpPr>
        <p:spPr>
          <a:xfrm>
            <a:off x="1030814" y="583849"/>
            <a:ext cx="1214391" cy="632355"/>
          </a:xfrm>
          <a:custGeom>
            <a:avLst/>
            <a:gdLst/>
            <a:ahLst/>
            <a:cxnLst/>
            <a:rect l="l" t="t" r="r" b="b"/>
            <a:pathLst>
              <a:path w="41217" h="21460" extrusionOk="0">
                <a:moveTo>
                  <a:pt x="27463" y="1"/>
                </a:moveTo>
                <a:lnTo>
                  <a:pt x="26721" y="66"/>
                </a:lnTo>
                <a:lnTo>
                  <a:pt x="25673" y="350"/>
                </a:lnTo>
                <a:lnTo>
                  <a:pt x="24429" y="1048"/>
                </a:lnTo>
                <a:lnTo>
                  <a:pt x="23337" y="2031"/>
                </a:lnTo>
                <a:lnTo>
                  <a:pt x="22421" y="3253"/>
                </a:lnTo>
                <a:lnTo>
                  <a:pt x="21700" y="4585"/>
                </a:lnTo>
                <a:lnTo>
                  <a:pt x="21198" y="6004"/>
                </a:lnTo>
                <a:lnTo>
                  <a:pt x="21023" y="6724"/>
                </a:lnTo>
                <a:lnTo>
                  <a:pt x="19910" y="5480"/>
                </a:lnTo>
                <a:lnTo>
                  <a:pt x="18338" y="3755"/>
                </a:lnTo>
                <a:lnTo>
                  <a:pt x="17290" y="2795"/>
                </a:lnTo>
                <a:lnTo>
                  <a:pt x="16177" y="2053"/>
                </a:lnTo>
                <a:lnTo>
                  <a:pt x="14955" y="1594"/>
                </a:lnTo>
                <a:lnTo>
                  <a:pt x="13929" y="1507"/>
                </a:lnTo>
                <a:lnTo>
                  <a:pt x="13186" y="1572"/>
                </a:lnTo>
                <a:lnTo>
                  <a:pt x="11986" y="1856"/>
                </a:lnTo>
                <a:lnTo>
                  <a:pt x="11091" y="2249"/>
                </a:lnTo>
                <a:lnTo>
                  <a:pt x="10305" y="2620"/>
                </a:lnTo>
                <a:lnTo>
                  <a:pt x="9017" y="3515"/>
                </a:lnTo>
                <a:lnTo>
                  <a:pt x="8056" y="4563"/>
                </a:lnTo>
                <a:lnTo>
                  <a:pt x="7379" y="5764"/>
                </a:lnTo>
                <a:lnTo>
                  <a:pt x="6986" y="7074"/>
                </a:lnTo>
                <a:lnTo>
                  <a:pt x="6855" y="8471"/>
                </a:lnTo>
                <a:lnTo>
                  <a:pt x="6965" y="9955"/>
                </a:lnTo>
                <a:lnTo>
                  <a:pt x="7270" y="11461"/>
                </a:lnTo>
                <a:lnTo>
                  <a:pt x="7510" y="12226"/>
                </a:lnTo>
                <a:lnTo>
                  <a:pt x="6899" y="12029"/>
                </a:lnTo>
                <a:lnTo>
                  <a:pt x="5611" y="11745"/>
                </a:lnTo>
                <a:lnTo>
                  <a:pt x="4323" y="11658"/>
                </a:lnTo>
                <a:lnTo>
                  <a:pt x="3079" y="11745"/>
                </a:lnTo>
                <a:lnTo>
                  <a:pt x="1965" y="12073"/>
                </a:lnTo>
                <a:lnTo>
                  <a:pt x="1049" y="12640"/>
                </a:lnTo>
                <a:lnTo>
                  <a:pt x="525" y="13273"/>
                </a:lnTo>
                <a:lnTo>
                  <a:pt x="263" y="13776"/>
                </a:lnTo>
                <a:lnTo>
                  <a:pt x="88" y="14365"/>
                </a:lnTo>
                <a:lnTo>
                  <a:pt x="1" y="15020"/>
                </a:lnTo>
                <a:lnTo>
                  <a:pt x="23" y="15391"/>
                </a:lnTo>
                <a:lnTo>
                  <a:pt x="23" y="15806"/>
                </a:lnTo>
                <a:lnTo>
                  <a:pt x="154" y="16592"/>
                </a:lnTo>
                <a:lnTo>
                  <a:pt x="372" y="17290"/>
                </a:lnTo>
                <a:lnTo>
                  <a:pt x="699" y="17901"/>
                </a:lnTo>
                <a:lnTo>
                  <a:pt x="1311" y="18731"/>
                </a:lnTo>
                <a:lnTo>
                  <a:pt x="2402" y="19582"/>
                </a:lnTo>
                <a:lnTo>
                  <a:pt x="3690" y="20237"/>
                </a:lnTo>
                <a:lnTo>
                  <a:pt x="5109" y="20696"/>
                </a:lnTo>
                <a:lnTo>
                  <a:pt x="7336" y="21111"/>
                </a:lnTo>
                <a:lnTo>
                  <a:pt x="8755" y="21242"/>
                </a:lnTo>
                <a:lnTo>
                  <a:pt x="10916" y="21394"/>
                </a:lnTo>
                <a:lnTo>
                  <a:pt x="15653" y="21460"/>
                </a:lnTo>
                <a:lnTo>
                  <a:pt x="22988" y="21176"/>
                </a:lnTo>
                <a:lnTo>
                  <a:pt x="27354" y="20980"/>
                </a:lnTo>
                <a:lnTo>
                  <a:pt x="28991" y="21001"/>
                </a:lnTo>
                <a:lnTo>
                  <a:pt x="31960" y="21067"/>
                </a:lnTo>
                <a:lnTo>
                  <a:pt x="34012" y="21001"/>
                </a:lnTo>
                <a:lnTo>
                  <a:pt x="36043" y="20761"/>
                </a:lnTo>
                <a:lnTo>
                  <a:pt x="37440" y="20390"/>
                </a:lnTo>
                <a:lnTo>
                  <a:pt x="38291" y="20041"/>
                </a:lnTo>
                <a:lnTo>
                  <a:pt x="39077" y="19582"/>
                </a:lnTo>
                <a:lnTo>
                  <a:pt x="39754" y="19037"/>
                </a:lnTo>
                <a:lnTo>
                  <a:pt x="40321" y="18360"/>
                </a:lnTo>
                <a:lnTo>
                  <a:pt x="40780" y="17574"/>
                </a:lnTo>
                <a:lnTo>
                  <a:pt x="40933" y="17116"/>
                </a:lnTo>
                <a:lnTo>
                  <a:pt x="41086" y="16592"/>
                </a:lnTo>
                <a:lnTo>
                  <a:pt x="41216" y="15631"/>
                </a:lnTo>
                <a:lnTo>
                  <a:pt x="41129" y="14780"/>
                </a:lnTo>
                <a:lnTo>
                  <a:pt x="40867" y="14037"/>
                </a:lnTo>
                <a:lnTo>
                  <a:pt x="40452" y="13404"/>
                </a:lnTo>
                <a:lnTo>
                  <a:pt x="39885" y="12859"/>
                </a:lnTo>
                <a:lnTo>
                  <a:pt x="39208" y="12400"/>
                </a:lnTo>
                <a:lnTo>
                  <a:pt x="38444" y="12051"/>
                </a:lnTo>
                <a:lnTo>
                  <a:pt x="37156" y="11636"/>
                </a:lnTo>
                <a:lnTo>
                  <a:pt x="35300" y="11352"/>
                </a:lnTo>
                <a:lnTo>
                  <a:pt x="33467" y="11352"/>
                </a:lnTo>
                <a:lnTo>
                  <a:pt x="31786" y="11549"/>
                </a:lnTo>
                <a:lnTo>
                  <a:pt x="31087" y="11745"/>
                </a:lnTo>
                <a:lnTo>
                  <a:pt x="31415" y="10370"/>
                </a:lnTo>
                <a:lnTo>
                  <a:pt x="31982" y="7903"/>
                </a:lnTo>
                <a:lnTo>
                  <a:pt x="32244" y="6179"/>
                </a:lnTo>
                <a:lnTo>
                  <a:pt x="32310" y="4519"/>
                </a:lnTo>
                <a:lnTo>
                  <a:pt x="32135" y="3362"/>
                </a:lnTo>
                <a:lnTo>
                  <a:pt x="31939" y="2642"/>
                </a:lnTo>
                <a:lnTo>
                  <a:pt x="31611" y="1965"/>
                </a:lnTo>
                <a:lnTo>
                  <a:pt x="31153" y="1398"/>
                </a:lnTo>
                <a:lnTo>
                  <a:pt x="30585" y="896"/>
                </a:lnTo>
                <a:lnTo>
                  <a:pt x="29887" y="481"/>
                </a:lnTo>
                <a:lnTo>
                  <a:pt x="29450" y="328"/>
                </a:lnTo>
                <a:lnTo>
                  <a:pt x="29035" y="197"/>
                </a:lnTo>
                <a:lnTo>
                  <a:pt x="28227" y="22"/>
                </a:lnTo>
                <a:lnTo>
                  <a:pt x="2746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33"/>
          <p:cNvSpPr/>
          <p:nvPr/>
        </p:nvSpPr>
        <p:spPr>
          <a:xfrm>
            <a:off x="3712416" y="1038099"/>
            <a:ext cx="2383579" cy="1241175"/>
          </a:xfrm>
          <a:custGeom>
            <a:avLst/>
            <a:gdLst/>
            <a:ahLst/>
            <a:cxnLst/>
            <a:rect l="l" t="t" r="r" b="b"/>
            <a:pathLst>
              <a:path w="41217" h="21460" extrusionOk="0">
                <a:moveTo>
                  <a:pt x="27463" y="1"/>
                </a:moveTo>
                <a:lnTo>
                  <a:pt x="26721" y="66"/>
                </a:lnTo>
                <a:lnTo>
                  <a:pt x="25673" y="350"/>
                </a:lnTo>
                <a:lnTo>
                  <a:pt x="24429" y="1048"/>
                </a:lnTo>
                <a:lnTo>
                  <a:pt x="23337" y="2031"/>
                </a:lnTo>
                <a:lnTo>
                  <a:pt x="22421" y="3253"/>
                </a:lnTo>
                <a:lnTo>
                  <a:pt x="21700" y="4585"/>
                </a:lnTo>
                <a:lnTo>
                  <a:pt x="21198" y="6004"/>
                </a:lnTo>
                <a:lnTo>
                  <a:pt x="21023" y="6724"/>
                </a:lnTo>
                <a:lnTo>
                  <a:pt x="19910" y="5480"/>
                </a:lnTo>
                <a:lnTo>
                  <a:pt x="18338" y="3755"/>
                </a:lnTo>
                <a:lnTo>
                  <a:pt x="17290" y="2795"/>
                </a:lnTo>
                <a:lnTo>
                  <a:pt x="16177" y="2053"/>
                </a:lnTo>
                <a:lnTo>
                  <a:pt x="14955" y="1594"/>
                </a:lnTo>
                <a:lnTo>
                  <a:pt x="13929" y="1507"/>
                </a:lnTo>
                <a:lnTo>
                  <a:pt x="13186" y="1572"/>
                </a:lnTo>
                <a:lnTo>
                  <a:pt x="11986" y="1856"/>
                </a:lnTo>
                <a:lnTo>
                  <a:pt x="11091" y="2249"/>
                </a:lnTo>
                <a:lnTo>
                  <a:pt x="10305" y="2620"/>
                </a:lnTo>
                <a:lnTo>
                  <a:pt x="9017" y="3515"/>
                </a:lnTo>
                <a:lnTo>
                  <a:pt x="8056" y="4563"/>
                </a:lnTo>
                <a:lnTo>
                  <a:pt x="7379" y="5764"/>
                </a:lnTo>
                <a:lnTo>
                  <a:pt x="6986" y="7074"/>
                </a:lnTo>
                <a:lnTo>
                  <a:pt x="6855" y="8471"/>
                </a:lnTo>
                <a:lnTo>
                  <a:pt x="6965" y="9955"/>
                </a:lnTo>
                <a:lnTo>
                  <a:pt x="7270" y="11461"/>
                </a:lnTo>
                <a:lnTo>
                  <a:pt x="7510" y="12226"/>
                </a:lnTo>
                <a:lnTo>
                  <a:pt x="6899" y="12029"/>
                </a:lnTo>
                <a:lnTo>
                  <a:pt x="5611" y="11745"/>
                </a:lnTo>
                <a:lnTo>
                  <a:pt x="4323" y="11658"/>
                </a:lnTo>
                <a:lnTo>
                  <a:pt x="3079" y="11745"/>
                </a:lnTo>
                <a:lnTo>
                  <a:pt x="1965" y="12073"/>
                </a:lnTo>
                <a:lnTo>
                  <a:pt x="1049" y="12640"/>
                </a:lnTo>
                <a:lnTo>
                  <a:pt x="525" y="13273"/>
                </a:lnTo>
                <a:lnTo>
                  <a:pt x="263" y="13776"/>
                </a:lnTo>
                <a:lnTo>
                  <a:pt x="88" y="14365"/>
                </a:lnTo>
                <a:lnTo>
                  <a:pt x="1" y="15020"/>
                </a:lnTo>
                <a:lnTo>
                  <a:pt x="23" y="15391"/>
                </a:lnTo>
                <a:lnTo>
                  <a:pt x="23" y="15806"/>
                </a:lnTo>
                <a:lnTo>
                  <a:pt x="154" y="16592"/>
                </a:lnTo>
                <a:lnTo>
                  <a:pt x="372" y="17290"/>
                </a:lnTo>
                <a:lnTo>
                  <a:pt x="699" y="17901"/>
                </a:lnTo>
                <a:lnTo>
                  <a:pt x="1311" y="18731"/>
                </a:lnTo>
                <a:lnTo>
                  <a:pt x="2402" y="19582"/>
                </a:lnTo>
                <a:lnTo>
                  <a:pt x="3690" y="20237"/>
                </a:lnTo>
                <a:lnTo>
                  <a:pt x="5109" y="20696"/>
                </a:lnTo>
                <a:lnTo>
                  <a:pt x="7336" y="21111"/>
                </a:lnTo>
                <a:lnTo>
                  <a:pt x="8755" y="21242"/>
                </a:lnTo>
                <a:lnTo>
                  <a:pt x="10916" y="21394"/>
                </a:lnTo>
                <a:lnTo>
                  <a:pt x="15653" y="21460"/>
                </a:lnTo>
                <a:lnTo>
                  <a:pt x="22988" y="21176"/>
                </a:lnTo>
                <a:lnTo>
                  <a:pt x="27354" y="20980"/>
                </a:lnTo>
                <a:lnTo>
                  <a:pt x="28991" y="21001"/>
                </a:lnTo>
                <a:lnTo>
                  <a:pt x="31960" y="21067"/>
                </a:lnTo>
                <a:lnTo>
                  <a:pt x="34012" y="21001"/>
                </a:lnTo>
                <a:lnTo>
                  <a:pt x="36043" y="20761"/>
                </a:lnTo>
                <a:lnTo>
                  <a:pt x="37440" y="20390"/>
                </a:lnTo>
                <a:lnTo>
                  <a:pt x="38291" y="20041"/>
                </a:lnTo>
                <a:lnTo>
                  <a:pt x="39077" y="19582"/>
                </a:lnTo>
                <a:lnTo>
                  <a:pt x="39754" y="19037"/>
                </a:lnTo>
                <a:lnTo>
                  <a:pt x="40321" y="18360"/>
                </a:lnTo>
                <a:lnTo>
                  <a:pt x="40780" y="17574"/>
                </a:lnTo>
                <a:lnTo>
                  <a:pt x="40933" y="17116"/>
                </a:lnTo>
                <a:lnTo>
                  <a:pt x="41086" y="16592"/>
                </a:lnTo>
                <a:lnTo>
                  <a:pt x="41216" y="15631"/>
                </a:lnTo>
                <a:lnTo>
                  <a:pt x="41129" y="14780"/>
                </a:lnTo>
                <a:lnTo>
                  <a:pt x="40867" y="14037"/>
                </a:lnTo>
                <a:lnTo>
                  <a:pt x="40452" y="13404"/>
                </a:lnTo>
                <a:lnTo>
                  <a:pt x="39885" y="12859"/>
                </a:lnTo>
                <a:lnTo>
                  <a:pt x="39208" y="12400"/>
                </a:lnTo>
                <a:lnTo>
                  <a:pt x="38444" y="12051"/>
                </a:lnTo>
                <a:lnTo>
                  <a:pt x="37156" y="11636"/>
                </a:lnTo>
                <a:lnTo>
                  <a:pt x="35300" y="11352"/>
                </a:lnTo>
                <a:lnTo>
                  <a:pt x="33467" y="11352"/>
                </a:lnTo>
                <a:lnTo>
                  <a:pt x="31786" y="11549"/>
                </a:lnTo>
                <a:lnTo>
                  <a:pt x="31087" y="11745"/>
                </a:lnTo>
                <a:lnTo>
                  <a:pt x="31415" y="10370"/>
                </a:lnTo>
                <a:lnTo>
                  <a:pt x="31982" y="7903"/>
                </a:lnTo>
                <a:lnTo>
                  <a:pt x="32244" y="6179"/>
                </a:lnTo>
                <a:lnTo>
                  <a:pt x="32310" y="4519"/>
                </a:lnTo>
                <a:lnTo>
                  <a:pt x="32135" y="3362"/>
                </a:lnTo>
                <a:lnTo>
                  <a:pt x="31939" y="2642"/>
                </a:lnTo>
                <a:lnTo>
                  <a:pt x="31611" y="1965"/>
                </a:lnTo>
                <a:lnTo>
                  <a:pt x="31153" y="1398"/>
                </a:lnTo>
                <a:lnTo>
                  <a:pt x="30585" y="896"/>
                </a:lnTo>
                <a:lnTo>
                  <a:pt x="29887" y="481"/>
                </a:lnTo>
                <a:lnTo>
                  <a:pt x="29450" y="328"/>
                </a:lnTo>
                <a:lnTo>
                  <a:pt x="29035" y="197"/>
                </a:lnTo>
                <a:lnTo>
                  <a:pt x="28227" y="22"/>
                </a:lnTo>
                <a:lnTo>
                  <a:pt x="2746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3"/>
          <p:cNvSpPr/>
          <p:nvPr/>
        </p:nvSpPr>
        <p:spPr>
          <a:xfrm>
            <a:off x="7348017" y="6180883"/>
            <a:ext cx="458432" cy="394917"/>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3"/>
          <p:cNvSpPr/>
          <p:nvPr/>
        </p:nvSpPr>
        <p:spPr>
          <a:xfrm>
            <a:off x="5772783" y="6099946"/>
            <a:ext cx="646435" cy="556804"/>
          </a:xfrm>
          <a:custGeom>
            <a:avLst/>
            <a:gdLst/>
            <a:ahLst/>
            <a:cxnLst/>
            <a:rect l="l" t="t" r="r" b="b"/>
            <a:pathLst>
              <a:path w="6768" h="5830" extrusionOk="0">
                <a:moveTo>
                  <a:pt x="3384" y="0"/>
                </a:moveTo>
                <a:lnTo>
                  <a:pt x="3144" y="66"/>
                </a:lnTo>
                <a:lnTo>
                  <a:pt x="3057" y="153"/>
                </a:lnTo>
                <a:lnTo>
                  <a:pt x="2839" y="437"/>
                </a:lnTo>
                <a:lnTo>
                  <a:pt x="2555" y="1026"/>
                </a:lnTo>
                <a:lnTo>
                  <a:pt x="2380" y="1921"/>
                </a:lnTo>
                <a:lnTo>
                  <a:pt x="2380" y="2533"/>
                </a:lnTo>
                <a:lnTo>
                  <a:pt x="2053" y="2140"/>
                </a:lnTo>
                <a:lnTo>
                  <a:pt x="1441" y="1747"/>
                </a:lnTo>
                <a:lnTo>
                  <a:pt x="939" y="1616"/>
                </a:lnTo>
                <a:lnTo>
                  <a:pt x="655" y="1594"/>
                </a:lnTo>
                <a:lnTo>
                  <a:pt x="503" y="1616"/>
                </a:lnTo>
                <a:lnTo>
                  <a:pt x="241" y="1747"/>
                </a:lnTo>
                <a:lnTo>
                  <a:pt x="66" y="1965"/>
                </a:lnTo>
                <a:lnTo>
                  <a:pt x="1" y="2249"/>
                </a:lnTo>
                <a:lnTo>
                  <a:pt x="44" y="2402"/>
                </a:lnTo>
                <a:lnTo>
                  <a:pt x="197" y="2926"/>
                </a:lnTo>
                <a:lnTo>
                  <a:pt x="721" y="3886"/>
                </a:lnTo>
                <a:lnTo>
                  <a:pt x="1441" y="4737"/>
                </a:lnTo>
                <a:lnTo>
                  <a:pt x="2293" y="5458"/>
                </a:lnTo>
                <a:lnTo>
                  <a:pt x="2773" y="5742"/>
                </a:lnTo>
                <a:lnTo>
                  <a:pt x="2904" y="5807"/>
                </a:lnTo>
                <a:lnTo>
                  <a:pt x="3188" y="5829"/>
                </a:lnTo>
                <a:lnTo>
                  <a:pt x="3319" y="5785"/>
                </a:lnTo>
                <a:lnTo>
                  <a:pt x="3472" y="5764"/>
                </a:lnTo>
                <a:lnTo>
                  <a:pt x="3646" y="5676"/>
                </a:lnTo>
                <a:lnTo>
                  <a:pt x="4148" y="5349"/>
                </a:lnTo>
                <a:lnTo>
                  <a:pt x="5262" y="4628"/>
                </a:lnTo>
                <a:lnTo>
                  <a:pt x="6004" y="3995"/>
                </a:lnTo>
                <a:lnTo>
                  <a:pt x="6419" y="3515"/>
                </a:lnTo>
                <a:lnTo>
                  <a:pt x="6681" y="2947"/>
                </a:lnTo>
                <a:lnTo>
                  <a:pt x="6768" y="2336"/>
                </a:lnTo>
                <a:lnTo>
                  <a:pt x="6746" y="2009"/>
                </a:lnTo>
                <a:lnTo>
                  <a:pt x="6681" y="1834"/>
                </a:lnTo>
                <a:lnTo>
                  <a:pt x="6331" y="1550"/>
                </a:lnTo>
                <a:lnTo>
                  <a:pt x="6157" y="1550"/>
                </a:lnTo>
                <a:lnTo>
                  <a:pt x="5676" y="1616"/>
                </a:lnTo>
                <a:lnTo>
                  <a:pt x="4847" y="1943"/>
                </a:lnTo>
                <a:lnTo>
                  <a:pt x="4519" y="2205"/>
                </a:lnTo>
                <a:lnTo>
                  <a:pt x="4563" y="1681"/>
                </a:lnTo>
                <a:lnTo>
                  <a:pt x="4432" y="917"/>
                </a:lnTo>
                <a:lnTo>
                  <a:pt x="4148" y="415"/>
                </a:lnTo>
                <a:lnTo>
                  <a:pt x="3930" y="175"/>
                </a:lnTo>
                <a:lnTo>
                  <a:pt x="3755" y="44"/>
                </a:lnTo>
                <a:lnTo>
                  <a:pt x="338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3"/>
          <p:cNvSpPr/>
          <p:nvPr/>
        </p:nvSpPr>
        <p:spPr>
          <a:xfrm>
            <a:off x="4074299" y="6393434"/>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33"/>
          <p:cNvSpPr/>
          <p:nvPr/>
        </p:nvSpPr>
        <p:spPr>
          <a:xfrm>
            <a:off x="10425751" y="6343132"/>
            <a:ext cx="458432" cy="394917"/>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33"/>
          <p:cNvSpPr/>
          <p:nvPr/>
        </p:nvSpPr>
        <p:spPr>
          <a:xfrm>
            <a:off x="11707333" y="6231184"/>
            <a:ext cx="341647" cy="294301"/>
          </a:xfrm>
          <a:custGeom>
            <a:avLst/>
            <a:gdLst/>
            <a:ahLst/>
            <a:cxnLst/>
            <a:rect l="l" t="t" r="r" b="b"/>
            <a:pathLst>
              <a:path w="5044" h="4345" extrusionOk="0">
                <a:moveTo>
                  <a:pt x="2424" y="1"/>
                </a:moveTo>
                <a:lnTo>
                  <a:pt x="2293" y="132"/>
                </a:lnTo>
                <a:lnTo>
                  <a:pt x="2118" y="350"/>
                </a:lnTo>
                <a:lnTo>
                  <a:pt x="1900" y="787"/>
                </a:lnTo>
                <a:lnTo>
                  <a:pt x="1769" y="1441"/>
                </a:lnTo>
                <a:lnTo>
                  <a:pt x="1769" y="1878"/>
                </a:lnTo>
                <a:lnTo>
                  <a:pt x="1529" y="1594"/>
                </a:lnTo>
                <a:lnTo>
                  <a:pt x="895" y="1245"/>
                </a:lnTo>
                <a:lnTo>
                  <a:pt x="481" y="1201"/>
                </a:lnTo>
                <a:lnTo>
                  <a:pt x="262" y="1245"/>
                </a:lnTo>
                <a:lnTo>
                  <a:pt x="0" y="1551"/>
                </a:lnTo>
                <a:lnTo>
                  <a:pt x="22" y="1769"/>
                </a:lnTo>
                <a:lnTo>
                  <a:pt x="153" y="2162"/>
                </a:lnTo>
                <a:lnTo>
                  <a:pt x="546" y="2882"/>
                </a:lnTo>
                <a:lnTo>
                  <a:pt x="1070" y="3515"/>
                </a:lnTo>
                <a:lnTo>
                  <a:pt x="1703" y="4039"/>
                </a:lnTo>
                <a:lnTo>
                  <a:pt x="2031" y="4258"/>
                </a:lnTo>
                <a:lnTo>
                  <a:pt x="2249" y="4345"/>
                </a:lnTo>
                <a:lnTo>
                  <a:pt x="2445" y="4279"/>
                </a:lnTo>
                <a:lnTo>
                  <a:pt x="2576" y="4279"/>
                </a:lnTo>
                <a:lnTo>
                  <a:pt x="2686" y="4192"/>
                </a:lnTo>
                <a:lnTo>
                  <a:pt x="3493" y="3712"/>
                </a:lnTo>
                <a:lnTo>
                  <a:pt x="4650" y="2795"/>
                </a:lnTo>
                <a:lnTo>
                  <a:pt x="4978" y="2206"/>
                </a:lnTo>
                <a:lnTo>
                  <a:pt x="5043" y="1747"/>
                </a:lnTo>
                <a:lnTo>
                  <a:pt x="5021" y="1507"/>
                </a:lnTo>
                <a:lnTo>
                  <a:pt x="4956" y="1354"/>
                </a:lnTo>
                <a:lnTo>
                  <a:pt x="4716" y="1158"/>
                </a:lnTo>
                <a:lnTo>
                  <a:pt x="4585" y="1158"/>
                </a:lnTo>
                <a:lnTo>
                  <a:pt x="4214" y="1201"/>
                </a:lnTo>
                <a:lnTo>
                  <a:pt x="3624" y="1441"/>
                </a:lnTo>
                <a:lnTo>
                  <a:pt x="3384" y="1638"/>
                </a:lnTo>
                <a:lnTo>
                  <a:pt x="3428" y="1245"/>
                </a:lnTo>
                <a:lnTo>
                  <a:pt x="3297" y="677"/>
                </a:lnTo>
                <a:lnTo>
                  <a:pt x="3100" y="306"/>
                </a:lnTo>
                <a:lnTo>
                  <a:pt x="2948" y="132"/>
                </a:lnTo>
                <a:lnTo>
                  <a:pt x="2795" y="22"/>
                </a:lnTo>
                <a:lnTo>
                  <a:pt x="242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Rectangle 21"/>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419535975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 name="Rectangle 5"/>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268672914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48CF3A4-1059-4161-82D7-76472ECA2778}" type="datetimeFigureOut">
              <a:rPr lang="en-GB" smtClean="0"/>
              <a:t>04/05/2025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54BB37-C21E-4241-9F4F-88624AB7290F}" type="slidenum">
              <a:rPr lang="en-GB" smtClean="0"/>
              <a:t>‹#›</a:t>
            </a:fld>
            <a:endParaRPr lang="en-GB"/>
          </a:p>
        </p:txBody>
      </p:sp>
    </p:spTree>
    <p:extLst>
      <p:ext uri="{BB962C8B-B14F-4D97-AF65-F5344CB8AC3E}">
        <p14:creationId xmlns:p14="http://schemas.microsoft.com/office/powerpoint/2010/main" val="238867844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48CF3A4-1059-4161-82D7-76472ECA2778}" type="datetimeFigureOut">
              <a:rPr lang="en-GB" smtClean="0"/>
              <a:t>04/05/2025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A54BB37-C21E-4241-9F4F-88624AB7290F}" type="slidenum">
              <a:rPr lang="en-GB" smtClean="0"/>
              <a:t>‹#›</a:t>
            </a:fld>
            <a:endParaRPr lang="en-GB"/>
          </a:p>
        </p:txBody>
      </p:sp>
    </p:spTree>
    <p:extLst>
      <p:ext uri="{BB962C8B-B14F-4D97-AF65-F5344CB8AC3E}">
        <p14:creationId xmlns:p14="http://schemas.microsoft.com/office/powerpoint/2010/main" val="385098389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48CF3A4-1059-4161-82D7-76472ECA2778}" type="datetimeFigureOut">
              <a:rPr lang="en-GB" smtClean="0"/>
              <a:t>04/05/2025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A54BB37-C21E-4241-9F4F-88624AB7290F}" type="slidenum">
              <a:rPr lang="en-GB" smtClean="0"/>
              <a:t>‹#›</a:t>
            </a:fld>
            <a:endParaRPr lang="en-GB"/>
          </a:p>
        </p:txBody>
      </p:sp>
    </p:spTree>
    <p:extLst>
      <p:ext uri="{BB962C8B-B14F-4D97-AF65-F5344CB8AC3E}">
        <p14:creationId xmlns:p14="http://schemas.microsoft.com/office/powerpoint/2010/main" val="361676876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8CF3A4-1059-4161-82D7-76472ECA2778}" type="datetimeFigureOut">
              <a:rPr lang="en-GB" smtClean="0"/>
              <a:t>04/05/2025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A54BB37-C21E-4241-9F4F-88624AB7290F}" type="slidenum">
              <a:rPr lang="en-GB" smtClean="0"/>
              <a:t>‹#›</a:t>
            </a:fld>
            <a:endParaRPr lang="en-GB"/>
          </a:p>
        </p:txBody>
      </p:sp>
    </p:spTree>
    <p:extLst>
      <p:ext uri="{BB962C8B-B14F-4D97-AF65-F5344CB8AC3E}">
        <p14:creationId xmlns:p14="http://schemas.microsoft.com/office/powerpoint/2010/main" val="395184306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image" Target="../media/image1.png"/><Relationship Id="rId3" Type="http://schemas.openxmlformats.org/officeDocument/2006/relationships/slideLayout" Target="../slideLayouts/slideLayout18.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41" Type="http://schemas.openxmlformats.org/officeDocument/2006/relationships/image" Target="../media/image3.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image" Target="../media/image2.pn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8CF3A4-1059-4161-82D7-76472ECA2778}" type="datetimeFigureOut">
              <a:rPr lang="en-GB" smtClean="0"/>
              <a:t>04/05/2025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54BB37-C21E-4241-9F4F-88624AB7290F}" type="slidenum">
              <a:rPr lang="en-GB" smtClean="0"/>
              <a:t>‹#›</a:t>
            </a:fld>
            <a:endParaRPr lang="en-GB"/>
          </a:p>
        </p:txBody>
      </p:sp>
      <p:pic>
        <p:nvPicPr>
          <p:cNvPr id="7" name="Picture 6">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9325"/>
          <a:stretch/>
        </p:blipFill>
        <p:spPr>
          <a:xfrm>
            <a:off x="11353800" y="6538912"/>
            <a:ext cx="1762282" cy="1818308"/>
          </a:xfrm>
          <a:prstGeom prst="rect">
            <a:avLst/>
          </a:prstGeom>
        </p:spPr>
      </p:pic>
      <p:pic>
        <p:nvPicPr>
          <p:cNvPr id="8" name="Picture 7">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5705318" y="7110412"/>
            <a:ext cx="767671" cy="792077"/>
          </a:xfrm>
          <a:prstGeom prst="rect">
            <a:avLst/>
          </a:prstGeom>
        </p:spPr>
      </p:pic>
      <p:pic>
        <p:nvPicPr>
          <p:cNvPr id="9" name="Picture 8">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5712164" y="8626391"/>
            <a:ext cx="767671" cy="792077"/>
          </a:xfrm>
          <a:prstGeom prst="rect">
            <a:avLst/>
          </a:prstGeom>
        </p:spPr>
      </p:pic>
      <p:pic>
        <p:nvPicPr>
          <p:cNvPr id="10" name="Picture 9">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70529" y="8056641"/>
            <a:ext cx="767671" cy="792077"/>
          </a:xfrm>
          <a:prstGeom prst="rect">
            <a:avLst/>
          </a:prstGeom>
        </p:spPr>
      </p:pic>
      <p:pic>
        <p:nvPicPr>
          <p:cNvPr id="11" name="Picture 10">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1156692" y="5096872"/>
            <a:ext cx="767671" cy="792077"/>
          </a:xfrm>
          <a:prstGeom prst="rect">
            <a:avLst/>
          </a:prstGeom>
        </p:spPr>
      </p:pic>
      <p:pic>
        <p:nvPicPr>
          <p:cNvPr id="12" name="Picture 1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1540528" y="2449925"/>
            <a:ext cx="767671" cy="792077"/>
          </a:xfrm>
          <a:prstGeom prst="rect">
            <a:avLst/>
          </a:prstGeom>
        </p:spPr>
      </p:pic>
      <p:pic>
        <p:nvPicPr>
          <p:cNvPr id="13" name="Picture 12">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1540528" y="-197022"/>
            <a:ext cx="767671" cy="792077"/>
          </a:xfrm>
          <a:prstGeom prst="rect">
            <a:avLst/>
          </a:prstGeom>
        </p:spPr>
      </p:pic>
      <p:pic>
        <p:nvPicPr>
          <p:cNvPr id="14" name="Picture 13">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870771" y="-1916534"/>
            <a:ext cx="767671" cy="792077"/>
          </a:xfrm>
          <a:prstGeom prst="rect">
            <a:avLst/>
          </a:prstGeom>
        </p:spPr>
      </p:pic>
      <p:pic>
        <p:nvPicPr>
          <p:cNvPr id="15" name="Picture 14">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3197564" y="-1916535"/>
            <a:ext cx="767671" cy="792077"/>
          </a:xfrm>
          <a:prstGeom prst="rect">
            <a:avLst/>
          </a:prstGeom>
        </p:spPr>
      </p:pic>
      <p:pic>
        <p:nvPicPr>
          <p:cNvPr id="16" name="Picture 15">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6472989" y="-1577021"/>
            <a:ext cx="767671" cy="792077"/>
          </a:xfrm>
          <a:prstGeom prst="rect">
            <a:avLst/>
          </a:prstGeom>
        </p:spPr>
      </p:pic>
      <p:pic>
        <p:nvPicPr>
          <p:cNvPr id="17" name="Picture 16">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8777866" y="-1916535"/>
            <a:ext cx="767671" cy="792077"/>
          </a:xfrm>
          <a:prstGeom prst="rect">
            <a:avLst/>
          </a:prstGeom>
        </p:spPr>
      </p:pic>
      <p:pic>
        <p:nvPicPr>
          <p:cNvPr id="18" name="Picture 17">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11851105" y="-2312574"/>
            <a:ext cx="767671" cy="792077"/>
          </a:xfrm>
          <a:prstGeom prst="rect">
            <a:avLst/>
          </a:prstGeom>
        </p:spPr>
      </p:pic>
      <p:pic>
        <p:nvPicPr>
          <p:cNvPr id="19" name="Picture 18">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9325"/>
          <a:stretch/>
        </p:blipFill>
        <p:spPr>
          <a:xfrm>
            <a:off x="14358167" y="-2925343"/>
            <a:ext cx="2011163" cy="2075102"/>
          </a:xfrm>
          <a:prstGeom prst="rect">
            <a:avLst/>
          </a:prstGeom>
        </p:spPr>
      </p:pic>
      <p:pic>
        <p:nvPicPr>
          <p:cNvPr id="20" name="Picture 19">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9325"/>
          <a:stretch/>
        </p:blipFill>
        <p:spPr>
          <a:xfrm>
            <a:off x="12434060" y="1104361"/>
            <a:ext cx="2011163" cy="2075102"/>
          </a:xfrm>
          <a:prstGeom prst="rect">
            <a:avLst/>
          </a:prstGeom>
        </p:spPr>
      </p:pic>
      <p:pic>
        <p:nvPicPr>
          <p:cNvPr id="21" name="Picture 20">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9325"/>
          <a:stretch/>
        </p:blipFill>
        <p:spPr>
          <a:xfrm>
            <a:off x="8153400" y="7110412"/>
            <a:ext cx="2011163" cy="2075102"/>
          </a:xfrm>
          <a:prstGeom prst="rect">
            <a:avLst/>
          </a:prstGeom>
        </p:spPr>
      </p:pic>
      <p:pic>
        <p:nvPicPr>
          <p:cNvPr id="22" name="Picture 2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9325"/>
          <a:stretch/>
        </p:blipFill>
        <p:spPr>
          <a:xfrm>
            <a:off x="2256037" y="6888574"/>
            <a:ext cx="2011163" cy="2075102"/>
          </a:xfrm>
          <a:prstGeom prst="rect">
            <a:avLst/>
          </a:prstGeom>
        </p:spPr>
      </p:pic>
      <p:sp>
        <p:nvSpPr>
          <p:cNvPr id="23" name="Rectangle 22"/>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Tree>
    <p:extLst>
      <p:ext uri="{BB962C8B-B14F-4D97-AF65-F5344CB8AC3E}">
        <p14:creationId xmlns:p14="http://schemas.microsoft.com/office/powerpoint/2010/main" val="2202800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 id="2147483676" r:id="rId15"/>
  </p:sldLayoutIdLst>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4" name="Rectangle 3"/>
          <p:cNvSpPr/>
          <p:nvPr userDrawn="1"/>
        </p:nvSpPr>
        <p:spPr>
          <a:xfrm>
            <a:off x="-15709" y="64867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2A6842"/>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2A6842"/>
                </a:solidFill>
                <a:effectLst/>
                <a:uLnTx/>
                <a:uFillTx/>
                <a:latin typeface="#9Slide07 HoneyCream" pitchFamily="2" charset="0"/>
                <a:ea typeface="+mn-ea"/>
                <a:cs typeface="+mn-cs"/>
              </a:rPr>
              <a:t> Non </a:t>
            </a:r>
            <a:endParaRPr lang="en-GB" dirty="0">
              <a:solidFill>
                <a:srgbClr val="2A6842"/>
              </a:solidFill>
            </a:endParaRPr>
          </a:p>
        </p:txBody>
      </p:sp>
      <p:sp>
        <p:nvSpPr>
          <p:cNvPr id="5" name="Date Placeholder 3">
            <a:extLst>
              <a:ext uri="{FF2B5EF4-FFF2-40B4-BE49-F238E27FC236}">
                <a16:creationId xmlns:a16="http://schemas.microsoft.com/office/drawing/2014/main" id="{F10C0D86-56D2-5EA4-A1B9-CADCF7FEEEB1}"/>
              </a:ext>
            </a:extLst>
          </p:cNvPr>
          <p:cNvSpPr>
            <a:spLocks noGrp="1"/>
          </p:cNvSpPr>
          <p:nvPr>
            <p:ph type="dt" sz="half" idx="2"/>
          </p:nvPr>
        </p:nvSpPr>
        <p:spPr>
          <a:xfrm>
            <a:off x="990600" y="65087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8CF3A4-1059-4161-82D7-76472ECA2778}" type="datetimeFigureOut">
              <a:rPr lang="en-GB" smtClean="0"/>
              <a:t>04/05/2025</a:t>
            </a:fld>
            <a:endParaRPr lang="en-GB"/>
          </a:p>
        </p:txBody>
      </p:sp>
      <p:sp>
        <p:nvSpPr>
          <p:cNvPr id="8" name="Footer Placeholder 4">
            <a:extLst>
              <a:ext uri="{FF2B5EF4-FFF2-40B4-BE49-F238E27FC236}">
                <a16:creationId xmlns:a16="http://schemas.microsoft.com/office/drawing/2014/main" id="{ED4A9992-5970-3EA0-F01F-80BA9D4C4E93}"/>
              </a:ext>
            </a:extLst>
          </p:cNvPr>
          <p:cNvSpPr>
            <a:spLocks noGrp="1"/>
          </p:cNvSpPr>
          <p:nvPr>
            <p:ph type="ftr" sz="quarter" idx="3"/>
          </p:nvPr>
        </p:nvSpPr>
        <p:spPr>
          <a:xfrm>
            <a:off x="4191000" y="65087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9" name="Slide Number Placeholder 5">
            <a:extLst>
              <a:ext uri="{FF2B5EF4-FFF2-40B4-BE49-F238E27FC236}">
                <a16:creationId xmlns:a16="http://schemas.microsoft.com/office/drawing/2014/main" id="{D4203918-B442-7911-53D0-C6980511BE41}"/>
              </a:ext>
            </a:extLst>
          </p:cNvPr>
          <p:cNvSpPr>
            <a:spLocks noGrp="1"/>
          </p:cNvSpPr>
          <p:nvPr>
            <p:ph type="sldNum" sz="quarter" idx="4"/>
          </p:nvPr>
        </p:nvSpPr>
        <p:spPr>
          <a:xfrm>
            <a:off x="8763000" y="65087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54BB37-C21E-4241-9F4F-88624AB7290F}" type="slidenum">
              <a:rPr lang="en-GB" smtClean="0"/>
              <a:t>‹#›</a:t>
            </a:fld>
            <a:endParaRPr lang="en-GB"/>
          </a:p>
        </p:txBody>
      </p:sp>
      <p:pic>
        <p:nvPicPr>
          <p:cNvPr id="10" name="Picture 9">
            <a:extLst>
              <a:ext uri="{FF2B5EF4-FFF2-40B4-BE49-F238E27FC236}">
                <a16:creationId xmlns:a16="http://schemas.microsoft.com/office/drawing/2014/main" id="{221028F7-9DD6-FE18-44F4-6A7DE6D28A10}"/>
              </a:ext>
            </a:extLst>
          </p:cNvPr>
          <p:cNvPicPr>
            <a:picLocks noChangeAspect="1"/>
          </p:cNvPicPr>
          <p:nvPr userDrawn="1"/>
        </p:nvPicPr>
        <p:blipFill rotWithShape="1">
          <a:blip r:embed="rId39" cstate="print">
            <a:extLst>
              <a:ext uri="{28A0092B-C50C-407E-A947-70E740481C1C}">
                <a14:useLocalDpi xmlns:a14="http://schemas.microsoft.com/office/drawing/2010/main" val="0"/>
              </a:ext>
            </a:extLst>
          </a:blip>
          <a:srcRect t="39325"/>
          <a:stretch/>
        </p:blipFill>
        <p:spPr>
          <a:xfrm>
            <a:off x="11506200" y="6691312"/>
            <a:ext cx="1762282" cy="1818308"/>
          </a:xfrm>
          <a:prstGeom prst="rect">
            <a:avLst/>
          </a:prstGeom>
        </p:spPr>
      </p:pic>
      <p:pic>
        <p:nvPicPr>
          <p:cNvPr id="11" name="Picture 10">
            <a:extLst>
              <a:ext uri="{FF2B5EF4-FFF2-40B4-BE49-F238E27FC236}">
                <a16:creationId xmlns:a16="http://schemas.microsoft.com/office/drawing/2014/main" id="{6869505B-968D-0228-8E3A-D2FB5751B63A}"/>
              </a:ext>
            </a:extLst>
          </p:cNvPr>
          <p:cNvPicPr>
            <a:picLocks noChangeAspect="1"/>
          </p:cNvPicPr>
          <p:nvPr userDrawn="1"/>
        </p:nvPicPr>
        <p:blipFill rotWithShape="1">
          <a:blip r:embed="rId40" cstate="print">
            <a:extLst>
              <a:ext uri="{28A0092B-C50C-407E-A947-70E740481C1C}">
                <a14:useLocalDpi xmlns:a14="http://schemas.microsoft.com/office/drawing/2010/main" val="0"/>
              </a:ext>
            </a:extLst>
          </a:blip>
          <a:srcRect t="39325"/>
          <a:stretch/>
        </p:blipFill>
        <p:spPr>
          <a:xfrm>
            <a:off x="5857718" y="7262812"/>
            <a:ext cx="767671" cy="792077"/>
          </a:xfrm>
          <a:prstGeom prst="rect">
            <a:avLst/>
          </a:prstGeom>
        </p:spPr>
      </p:pic>
      <p:pic>
        <p:nvPicPr>
          <p:cNvPr id="12" name="Picture 11">
            <a:extLst>
              <a:ext uri="{FF2B5EF4-FFF2-40B4-BE49-F238E27FC236}">
                <a16:creationId xmlns:a16="http://schemas.microsoft.com/office/drawing/2014/main" id="{D811C3D6-CCF4-9949-A675-1CA6B50A3F7C}"/>
              </a:ext>
            </a:extLst>
          </p:cNvPr>
          <p:cNvPicPr>
            <a:picLocks noChangeAspect="1"/>
          </p:cNvPicPr>
          <p:nvPr userDrawn="1"/>
        </p:nvPicPr>
        <p:blipFill rotWithShape="1">
          <a:blip r:embed="rId40" cstate="print">
            <a:extLst>
              <a:ext uri="{28A0092B-C50C-407E-A947-70E740481C1C}">
                <a14:useLocalDpi xmlns:a14="http://schemas.microsoft.com/office/drawing/2010/main" val="0"/>
              </a:ext>
            </a:extLst>
          </a:blip>
          <a:srcRect t="39325"/>
          <a:stretch/>
        </p:blipFill>
        <p:spPr>
          <a:xfrm>
            <a:off x="5864564" y="8778791"/>
            <a:ext cx="767671" cy="792077"/>
          </a:xfrm>
          <a:prstGeom prst="rect">
            <a:avLst/>
          </a:prstGeom>
        </p:spPr>
      </p:pic>
      <p:pic>
        <p:nvPicPr>
          <p:cNvPr id="13" name="Picture 12">
            <a:extLst>
              <a:ext uri="{FF2B5EF4-FFF2-40B4-BE49-F238E27FC236}">
                <a16:creationId xmlns:a16="http://schemas.microsoft.com/office/drawing/2014/main" id="{406689A6-CE9C-737D-6D30-2F943A692846}"/>
              </a:ext>
            </a:extLst>
          </p:cNvPr>
          <p:cNvPicPr>
            <a:picLocks noChangeAspect="1"/>
          </p:cNvPicPr>
          <p:nvPr userDrawn="1"/>
        </p:nvPicPr>
        <p:blipFill rotWithShape="1">
          <a:blip r:embed="rId40" cstate="print">
            <a:extLst>
              <a:ext uri="{28A0092B-C50C-407E-A947-70E740481C1C}">
                <a14:useLocalDpi xmlns:a14="http://schemas.microsoft.com/office/drawing/2010/main" val="0"/>
              </a:ext>
            </a:extLst>
          </a:blip>
          <a:srcRect t="39325"/>
          <a:stretch/>
        </p:blipFill>
        <p:spPr>
          <a:xfrm>
            <a:off x="222929" y="8209041"/>
            <a:ext cx="767671" cy="792077"/>
          </a:xfrm>
          <a:prstGeom prst="rect">
            <a:avLst/>
          </a:prstGeom>
        </p:spPr>
      </p:pic>
      <p:pic>
        <p:nvPicPr>
          <p:cNvPr id="14" name="Picture 13">
            <a:extLst>
              <a:ext uri="{FF2B5EF4-FFF2-40B4-BE49-F238E27FC236}">
                <a16:creationId xmlns:a16="http://schemas.microsoft.com/office/drawing/2014/main" id="{184C2613-2DC6-1D71-A8CD-4D696AFBA574}"/>
              </a:ext>
            </a:extLst>
          </p:cNvPr>
          <p:cNvPicPr>
            <a:picLocks noChangeAspect="1"/>
          </p:cNvPicPr>
          <p:nvPr userDrawn="1"/>
        </p:nvPicPr>
        <p:blipFill rotWithShape="1">
          <a:blip r:embed="rId40" cstate="print">
            <a:extLst>
              <a:ext uri="{28A0092B-C50C-407E-A947-70E740481C1C}">
                <a14:useLocalDpi xmlns:a14="http://schemas.microsoft.com/office/drawing/2010/main" val="0"/>
              </a:ext>
            </a:extLst>
          </a:blip>
          <a:srcRect t="39325"/>
          <a:stretch/>
        </p:blipFill>
        <p:spPr>
          <a:xfrm>
            <a:off x="-1004292" y="5249272"/>
            <a:ext cx="767671" cy="792077"/>
          </a:xfrm>
          <a:prstGeom prst="rect">
            <a:avLst/>
          </a:prstGeom>
        </p:spPr>
      </p:pic>
      <p:pic>
        <p:nvPicPr>
          <p:cNvPr id="15" name="Picture 14">
            <a:extLst>
              <a:ext uri="{FF2B5EF4-FFF2-40B4-BE49-F238E27FC236}">
                <a16:creationId xmlns:a16="http://schemas.microsoft.com/office/drawing/2014/main" id="{47F5E5CC-BA44-7111-93DC-BD34E0E5BD1F}"/>
              </a:ext>
            </a:extLst>
          </p:cNvPr>
          <p:cNvPicPr>
            <a:picLocks noChangeAspect="1"/>
          </p:cNvPicPr>
          <p:nvPr userDrawn="1"/>
        </p:nvPicPr>
        <p:blipFill rotWithShape="1">
          <a:blip r:embed="rId40" cstate="print">
            <a:extLst>
              <a:ext uri="{28A0092B-C50C-407E-A947-70E740481C1C}">
                <a14:useLocalDpi xmlns:a14="http://schemas.microsoft.com/office/drawing/2010/main" val="0"/>
              </a:ext>
            </a:extLst>
          </a:blip>
          <a:srcRect t="39325"/>
          <a:stretch/>
        </p:blipFill>
        <p:spPr>
          <a:xfrm>
            <a:off x="-1388128" y="2602325"/>
            <a:ext cx="767671" cy="792077"/>
          </a:xfrm>
          <a:prstGeom prst="rect">
            <a:avLst/>
          </a:prstGeom>
        </p:spPr>
      </p:pic>
      <p:pic>
        <p:nvPicPr>
          <p:cNvPr id="16" name="Picture 15">
            <a:extLst>
              <a:ext uri="{FF2B5EF4-FFF2-40B4-BE49-F238E27FC236}">
                <a16:creationId xmlns:a16="http://schemas.microsoft.com/office/drawing/2014/main" id="{E171631C-7B45-45AB-B2E5-A15DE8031ABE}"/>
              </a:ext>
            </a:extLst>
          </p:cNvPr>
          <p:cNvPicPr>
            <a:picLocks noChangeAspect="1"/>
          </p:cNvPicPr>
          <p:nvPr userDrawn="1"/>
        </p:nvPicPr>
        <p:blipFill rotWithShape="1">
          <a:blip r:embed="rId40" cstate="print">
            <a:extLst>
              <a:ext uri="{28A0092B-C50C-407E-A947-70E740481C1C}">
                <a14:useLocalDpi xmlns:a14="http://schemas.microsoft.com/office/drawing/2010/main" val="0"/>
              </a:ext>
            </a:extLst>
          </a:blip>
          <a:srcRect t="39325"/>
          <a:stretch/>
        </p:blipFill>
        <p:spPr>
          <a:xfrm>
            <a:off x="-1388128" y="-44622"/>
            <a:ext cx="767671" cy="792077"/>
          </a:xfrm>
          <a:prstGeom prst="rect">
            <a:avLst/>
          </a:prstGeom>
        </p:spPr>
      </p:pic>
      <p:pic>
        <p:nvPicPr>
          <p:cNvPr id="17" name="Picture 16">
            <a:extLst>
              <a:ext uri="{FF2B5EF4-FFF2-40B4-BE49-F238E27FC236}">
                <a16:creationId xmlns:a16="http://schemas.microsoft.com/office/drawing/2014/main" id="{78BEE9DD-C076-0525-2B4B-A4437553E219}"/>
              </a:ext>
            </a:extLst>
          </p:cNvPr>
          <p:cNvPicPr>
            <a:picLocks noChangeAspect="1"/>
          </p:cNvPicPr>
          <p:nvPr userDrawn="1"/>
        </p:nvPicPr>
        <p:blipFill rotWithShape="1">
          <a:blip r:embed="rId40" cstate="print">
            <a:extLst>
              <a:ext uri="{28A0092B-C50C-407E-A947-70E740481C1C}">
                <a14:useLocalDpi xmlns:a14="http://schemas.microsoft.com/office/drawing/2010/main" val="0"/>
              </a:ext>
            </a:extLst>
          </a:blip>
          <a:srcRect t="39325"/>
          <a:stretch/>
        </p:blipFill>
        <p:spPr>
          <a:xfrm>
            <a:off x="-718371" y="-1764134"/>
            <a:ext cx="767671" cy="792077"/>
          </a:xfrm>
          <a:prstGeom prst="rect">
            <a:avLst/>
          </a:prstGeom>
        </p:spPr>
      </p:pic>
      <p:pic>
        <p:nvPicPr>
          <p:cNvPr id="18" name="Picture 17">
            <a:extLst>
              <a:ext uri="{FF2B5EF4-FFF2-40B4-BE49-F238E27FC236}">
                <a16:creationId xmlns:a16="http://schemas.microsoft.com/office/drawing/2014/main" id="{19890073-C08E-5E4B-D45A-89678D2F32E4}"/>
              </a:ext>
            </a:extLst>
          </p:cNvPr>
          <p:cNvPicPr>
            <a:picLocks noChangeAspect="1"/>
          </p:cNvPicPr>
          <p:nvPr userDrawn="1"/>
        </p:nvPicPr>
        <p:blipFill rotWithShape="1">
          <a:blip r:embed="rId40" cstate="print">
            <a:extLst>
              <a:ext uri="{28A0092B-C50C-407E-A947-70E740481C1C}">
                <a14:useLocalDpi xmlns:a14="http://schemas.microsoft.com/office/drawing/2010/main" val="0"/>
              </a:ext>
            </a:extLst>
          </a:blip>
          <a:srcRect t="39325"/>
          <a:stretch/>
        </p:blipFill>
        <p:spPr>
          <a:xfrm>
            <a:off x="3349964" y="-1764135"/>
            <a:ext cx="767671" cy="792077"/>
          </a:xfrm>
          <a:prstGeom prst="rect">
            <a:avLst/>
          </a:prstGeom>
        </p:spPr>
      </p:pic>
      <p:pic>
        <p:nvPicPr>
          <p:cNvPr id="19" name="Picture 18">
            <a:extLst>
              <a:ext uri="{FF2B5EF4-FFF2-40B4-BE49-F238E27FC236}">
                <a16:creationId xmlns:a16="http://schemas.microsoft.com/office/drawing/2014/main" id="{4FBC55E1-CC5A-3C96-1D1A-EB5EC1A7B91C}"/>
              </a:ext>
            </a:extLst>
          </p:cNvPr>
          <p:cNvPicPr>
            <a:picLocks noChangeAspect="1"/>
          </p:cNvPicPr>
          <p:nvPr userDrawn="1"/>
        </p:nvPicPr>
        <p:blipFill rotWithShape="1">
          <a:blip r:embed="rId40" cstate="print">
            <a:extLst>
              <a:ext uri="{28A0092B-C50C-407E-A947-70E740481C1C}">
                <a14:useLocalDpi xmlns:a14="http://schemas.microsoft.com/office/drawing/2010/main" val="0"/>
              </a:ext>
            </a:extLst>
          </a:blip>
          <a:srcRect t="39325"/>
          <a:stretch/>
        </p:blipFill>
        <p:spPr>
          <a:xfrm>
            <a:off x="6625389" y="-1424621"/>
            <a:ext cx="767671" cy="792077"/>
          </a:xfrm>
          <a:prstGeom prst="rect">
            <a:avLst/>
          </a:prstGeom>
        </p:spPr>
      </p:pic>
      <p:pic>
        <p:nvPicPr>
          <p:cNvPr id="20" name="Picture 19">
            <a:extLst>
              <a:ext uri="{FF2B5EF4-FFF2-40B4-BE49-F238E27FC236}">
                <a16:creationId xmlns:a16="http://schemas.microsoft.com/office/drawing/2014/main" id="{64D83A0A-AE2F-4637-2AB8-17EF10FEA69A}"/>
              </a:ext>
            </a:extLst>
          </p:cNvPr>
          <p:cNvPicPr>
            <a:picLocks noChangeAspect="1"/>
          </p:cNvPicPr>
          <p:nvPr userDrawn="1"/>
        </p:nvPicPr>
        <p:blipFill rotWithShape="1">
          <a:blip r:embed="rId40" cstate="print">
            <a:extLst>
              <a:ext uri="{28A0092B-C50C-407E-A947-70E740481C1C}">
                <a14:useLocalDpi xmlns:a14="http://schemas.microsoft.com/office/drawing/2010/main" val="0"/>
              </a:ext>
            </a:extLst>
          </a:blip>
          <a:srcRect t="39325"/>
          <a:stretch/>
        </p:blipFill>
        <p:spPr>
          <a:xfrm>
            <a:off x="8930266" y="-1764135"/>
            <a:ext cx="767671" cy="792077"/>
          </a:xfrm>
          <a:prstGeom prst="rect">
            <a:avLst/>
          </a:prstGeom>
        </p:spPr>
      </p:pic>
      <p:pic>
        <p:nvPicPr>
          <p:cNvPr id="21" name="Picture 20">
            <a:extLst>
              <a:ext uri="{FF2B5EF4-FFF2-40B4-BE49-F238E27FC236}">
                <a16:creationId xmlns:a16="http://schemas.microsoft.com/office/drawing/2014/main" id="{FB298350-1A1F-8317-6560-BB7E2A8BC86F}"/>
              </a:ext>
            </a:extLst>
          </p:cNvPr>
          <p:cNvPicPr>
            <a:picLocks noChangeAspect="1"/>
          </p:cNvPicPr>
          <p:nvPr userDrawn="1"/>
        </p:nvPicPr>
        <p:blipFill rotWithShape="1">
          <a:blip r:embed="rId40" cstate="print">
            <a:extLst>
              <a:ext uri="{28A0092B-C50C-407E-A947-70E740481C1C}">
                <a14:useLocalDpi xmlns:a14="http://schemas.microsoft.com/office/drawing/2010/main" val="0"/>
              </a:ext>
            </a:extLst>
          </a:blip>
          <a:srcRect t="39325"/>
          <a:stretch/>
        </p:blipFill>
        <p:spPr>
          <a:xfrm>
            <a:off x="12003505" y="-2160174"/>
            <a:ext cx="767671" cy="792077"/>
          </a:xfrm>
          <a:prstGeom prst="rect">
            <a:avLst/>
          </a:prstGeom>
        </p:spPr>
      </p:pic>
      <p:pic>
        <p:nvPicPr>
          <p:cNvPr id="22" name="Picture 21">
            <a:extLst>
              <a:ext uri="{FF2B5EF4-FFF2-40B4-BE49-F238E27FC236}">
                <a16:creationId xmlns:a16="http://schemas.microsoft.com/office/drawing/2014/main" id="{CCD55923-6354-B24E-A81C-C20F3913F4E5}"/>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14510567" y="-2772943"/>
            <a:ext cx="2011163" cy="2075102"/>
          </a:xfrm>
          <a:prstGeom prst="rect">
            <a:avLst/>
          </a:prstGeom>
        </p:spPr>
      </p:pic>
      <p:pic>
        <p:nvPicPr>
          <p:cNvPr id="23" name="Picture 22">
            <a:extLst>
              <a:ext uri="{FF2B5EF4-FFF2-40B4-BE49-F238E27FC236}">
                <a16:creationId xmlns:a16="http://schemas.microsoft.com/office/drawing/2014/main" id="{8BEC86C9-3C12-580C-4B8A-9880B31C5464}"/>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12586460" y="1256761"/>
            <a:ext cx="2011163" cy="2075102"/>
          </a:xfrm>
          <a:prstGeom prst="rect">
            <a:avLst/>
          </a:prstGeom>
        </p:spPr>
      </p:pic>
      <p:pic>
        <p:nvPicPr>
          <p:cNvPr id="24" name="Picture 23">
            <a:extLst>
              <a:ext uri="{FF2B5EF4-FFF2-40B4-BE49-F238E27FC236}">
                <a16:creationId xmlns:a16="http://schemas.microsoft.com/office/drawing/2014/main" id="{D5AE29D0-AA1B-2B9C-2155-AEED8A02C80C}"/>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8305800" y="7262812"/>
            <a:ext cx="2011163" cy="2075102"/>
          </a:xfrm>
          <a:prstGeom prst="rect">
            <a:avLst/>
          </a:prstGeom>
        </p:spPr>
      </p:pic>
      <p:pic>
        <p:nvPicPr>
          <p:cNvPr id="25" name="Picture 24">
            <a:extLst>
              <a:ext uri="{FF2B5EF4-FFF2-40B4-BE49-F238E27FC236}">
                <a16:creationId xmlns:a16="http://schemas.microsoft.com/office/drawing/2014/main" id="{0BFFF2FE-6CC9-25CD-919C-488ED56D8BCD}"/>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2408437" y="7040974"/>
            <a:ext cx="2011163" cy="2075102"/>
          </a:xfrm>
          <a:prstGeom prst="rect">
            <a:avLst/>
          </a:prstGeom>
        </p:spPr>
      </p:pic>
    </p:spTree>
    <p:extLst>
      <p:ext uri="{BB962C8B-B14F-4D97-AF65-F5344CB8AC3E}">
        <p14:creationId xmlns:p14="http://schemas.microsoft.com/office/powerpoint/2010/main" val="1099828049"/>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 id="2147483708" r:id="rId31"/>
    <p:sldLayoutId id="2147483709" r:id="rId32"/>
    <p:sldLayoutId id="2147483710" r:id="rId33"/>
    <p:sldLayoutId id="2147483711" r:id="rId34"/>
    <p:sldLayoutId id="2147483712" r:id="rId35"/>
    <p:sldLayoutId id="2147483713" r:id="rId36"/>
    <p:sldLayoutId id="2147483714" r:id="rId37"/>
  </p:sldLayoutIdLst>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7.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0.png"/><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7.xml"/><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372590" y="337975"/>
            <a:ext cx="923545" cy="914401"/>
          </a:xfrm>
          <a:prstGeom prst="rect">
            <a:avLst/>
          </a:prstGeom>
        </p:spPr>
      </p:pic>
      <p:sp>
        <p:nvSpPr>
          <p:cNvPr id="11" name="Rectangle 10"/>
          <p:cNvSpPr/>
          <p:nvPr/>
        </p:nvSpPr>
        <p:spPr>
          <a:xfrm>
            <a:off x="4900613" y="4786312"/>
            <a:ext cx="2800350" cy="1643062"/>
          </a:xfrm>
          <a:prstGeom prst="rect">
            <a:avLst/>
          </a:prstGeom>
          <a:solidFill>
            <a:srgbClr val="2A434A"/>
          </a:solidFill>
          <a:ln>
            <a:solidFill>
              <a:srgbClr val="2A4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4"/>
          <a:stretch>
            <a:fillRect/>
          </a:stretch>
        </p:blipFill>
        <p:spPr>
          <a:xfrm>
            <a:off x="4099748" y="4636293"/>
            <a:ext cx="4402075" cy="1943100"/>
          </a:xfrm>
          <a:prstGeom prst="rect">
            <a:avLst/>
          </a:prstGeom>
        </p:spPr>
      </p:pic>
      <p:pic>
        <p:nvPicPr>
          <p:cNvPr id="10" name="Picture 9">
            <a:extLst>
              <a:ext uri="{FF2B5EF4-FFF2-40B4-BE49-F238E27FC236}">
                <a16:creationId xmlns:a16="http://schemas.microsoft.com/office/drawing/2014/main" id="{3914427C-FE89-AA2A-4F5A-A7922FA9E644}"/>
              </a:ext>
            </a:extLst>
          </p:cNvPr>
          <p:cNvPicPr>
            <a:picLocks noChangeAspect="1"/>
          </p:cNvPicPr>
          <p:nvPr/>
        </p:nvPicPr>
        <p:blipFill>
          <a:blip r:embed="rId5"/>
          <a:stretch>
            <a:fillRect/>
          </a:stretch>
        </p:blipFill>
        <p:spPr>
          <a:xfrm>
            <a:off x="1814385" y="1064152"/>
            <a:ext cx="8972800" cy="1601327"/>
          </a:xfrm>
          <a:prstGeom prst="rect">
            <a:avLst/>
          </a:prstGeom>
        </p:spPr>
      </p:pic>
      <p:pic>
        <p:nvPicPr>
          <p:cNvPr id="16" name="Picture 15">
            <a:extLst>
              <a:ext uri="{FF2B5EF4-FFF2-40B4-BE49-F238E27FC236}">
                <a16:creationId xmlns:a16="http://schemas.microsoft.com/office/drawing/2014/main" id="{5E16E980-6A24-FC2E-EBB7-6C46972EC621}"/>
              </a:ext>
            </a:extLst>
          </p:cNvPr>
          <p:cNvPicPr>
            <a:picLocks noChangeAspect="1"/>
          </p:cNvPicPr>
          <p:nvPr/>
        </p:nvPicPr>
        <p:blipFill rotWithShape="1">
          <a:blip r:embed="rId6"/>
          <a:srcRect l="39109" r="39309"/>
          <a:stretch/>
        </p:blipFill>
        <p:spPr>
          <a:xfrm>
            <a:off x="5279312" y="251311"/>
            <a:ext cx="1454467" cy="812582"/>
          </a:xfrm>
          <a:prstGeom prst="rect">
            <a:avLst/>
          </a:prstGeom>
        </p:spPr>
      </p:pic>
    </p:spTree>
    <p:extLst>
      <p:ext uri="{BB962C8B-B14F-4D97-AF65-F5344CB8AC3E}">
        <p14:creationId xmlns:p14="http://schemas.microsoft.com/office/powerpoint/2010/main" val="229488529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grpSp>
        <p:nvGrpSpPr>
          <p:cNvPr id="595" name="Google Shape;595;p44"/>
          <p:cNvGrpSpPr/>
          <p:nvPr/>
        </p:nvGrpSpPr>
        <p:grpSpPr>
          <a:xfrm flipH="1">
            <a:off x="9222650" y="2863899"/>
            <a:ext cx="2661501" cy="4351429"/>
            <a:chOff x="6066511" y="-2374200"/>
            <a:chExt cx="1177169" cy="1954351"/>
          </a:xfrm>
        </p:grpSpPr>
        <p:sp>
          <p:nvSpPr>
            <p:cNvPr id="596" name="Google Shape;596;p44"/>
            <p:cNvSpPr/>
            <p:nvPr/>
          </p:nvSpPr>
          <p:spPr>
            <a:xfrm>
              <a:off x="6696189" y="-928964"/>
              <a:ext cx="547492" cy="376821"/>
            </a:xfrm>
            <a:custGeom>
              <a:avLst/>
              <a:gdLst/>
              <a:ahLst/>
              <a:cxnLst/>
              <a:rect l="l" t="t" r="r" b="b"/>
              <a:pathLst>
                <a:path w="19799" h="13627" extrusionOk="0">
                  <a:moveTo>
                    <a:pt x="19799" y="0"/>
                  </a:moveTo>
                  <a:lnTo>
                    <a:pt x="19763" y="90"/>
                  </a:lnTo>
                  <a:lnTo>
                    <a:pt x="19776" y="69"/>
                  </a:lnTo>
                  <a:lnTo>
                    <a:pt x="19799" y="0"/>
                  </a:lnTo>
                  <a:close/>
                  <a:moveTo>
                    <a:pt x="19763" y="90"/>
                  </a:moveTo>
                  <a:lnTo>
                    <a:pt x="19387" y="732"/>
                  </a:lnTo>
                  <a:lnTo>
                    <a:pt x="18587" y="1555"/>
                  </a:lnTo>
                  <a:lnTo>
                    <a:pt x="17718" y="2241"/>
                  </a:lnTo>
                  <a:lnTo>
                    <a:pt x="16529" y="2995"/>
                  </a:lnTo>
                  <a:lnTo>
                    <a:pt x="14975" y="3818"/>
                  </a:lnTo>
                  <a:lnTo>
                    <a:pt x="14015" y="4253"/>
                  </a:lnTo>
                  <a:lnTo>
                    <a:pt x="13032" y="4641"/>
                  </a:lnTo>
                  <a:lnTo>
                    <a:pt x="11111" y="5213"/>
                  </a:lnTo>
                  <a:lnTo>
                    <a:pt x="9236" y="5670"/>
                  </a:lnTo>
                  <a:lnTo>
                    <a:pt x="7408" y="6196"/>
                  </a:lnTo>
                  <a:lnTo>
                    <a:pt x="5670" y="6905"/>
                  </a:lnTo>
                  <a:lnTo>
                    <a:pt x="4390" y="7728"/>
                  </a:lnTo>
                  <a:lnTo>
                    <a:pt x="3544" y="8391"/>
                  </a:lnTo>
                  <a:lnTo>
                    <a:pt x="2721" y="9237"/>
                  </a:lnTo>
                  <a:lnTo>
                    <a:pt x="1921" y="10243"/>
                  </a:lnTo>
                  <a:lnTo>
                    <a:pt x="1143" y="11431"/>
                  </a:lnTo>
                  <a:lnTo>
                    <a:pt x="366" y="12826"/>
                  </a:lnTo>
                  <a:lnTo>
                    <a:pt x="0" y="13626"/>
                  </a:lnTo>
                  <a:lnTo>
                    <a:pt x="458" y="13626"/>
                  </a:lnTo>
                  <a:lnTo>
                    <a:pt x="3521" y="13283"/>
                  </a:lnTo>
                  <a:lnTo>
                    <a:pt x="6356" y="12597"/>
                  </a:lnTo>
                  <a:lnTo>
                    <a:pt x="8779" y="11683"/>
                  </a:lnTo>
                  <a:lnTo>
                    <a:pt x="10425" y="10883"/>
                  </a:lnTo>
                  <a:lnTo>
                    <a:pt x="12094" y="9900"/>
                  </a:lnTo>
                  <a:lnTo>
                    <a:pt x="13740" y="8688"/>
                  </a:lnTo>
                  <a:lnTo>
                    <a:pt x="15295" y="7248"/>
                  </a:lnTo>
                  <a:lnTo>
                    <a:pt x="16781" y="5533"/>
                  </a:lnTo>
                  <a:lnTo>
                    <a:pt x="18130" y="3567"/>
                  </a:lnTo>
                  <a:lnTo>
                    <a:pt x="19296" y="1281"/>
                  </a:lnTo>
                  <a:lnTo>
                    <a:pt x="19763" y="90"/>
                  </a:lnTo>
                  <a:close/>
                </a:path>
              </a:pathLst>
            </a:custGeom>
            <a:solidFill>
              <a:srgbClr val="AFDA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44"/>
            <p:cNvSpPr/>
            <p:nvPr/>
          </p:nvSpPr>
          <p:spPr>
            <a:xfrm>
              <a:off x="6313834" y="-1352287"/>
              <a:ext cx="407791" cy="746009"/>
            </a:xfrm>
            <a:custGeom>
              <a:avLst/>
              <a:gdLst/>
              <a:ahLst/>
              <a:cxnLst/>
              <a:rect l="l" t="t" r="r" b="b"/>
              <a:pathLst>
                <a:path w="14747" h="26978" extrusionOk="0">
                  <a:moveTo>
                    <a:pt x="1" y="1"/>
                  </a:moveTo>
                  <a:lnTo>
                    <a:pt x="115" y="161"/>
                  </a:lnTo>
                  <a:lnTo>
                    <a:pt x="1258" y="2058"/>
                  </a:lnTo>
                  <a:lnTo>
                    <a:pt x="2630" y="4733"/>
                  </a:lnTo>
                  <a:lnTo>
                    <a:pt x="3681" y="7019"/>
                  </a:lnTo>
                  <a:lnTo>
                    <a:pt x="4756" y="9740"/>
                  </a:lnTo>
                  <a:lnTo>
                    <a:pt x="5830" y="12872"/>
                  </a:lnTo>
                  <a:lnTo>
                    <a:pt x="6356" y="14609"/>
                  </a:lnTo>
                  <a:lnTo>
                    <a:pt x="6905" y="16393"/>
                  </a:lnTo>
                  <a:lnTo>
                    <a:pt x="8162" y="19410"/>
                  </a:lnTo>
                  <a:lnTo>
                    <a:pt x="9511" y="21834"/>
                  </a:lnTo>
                  <a:lnTo>
                    <a:pt x="10883" y="23708"/>
                  </a:lnTo>
                  <a:lnTo>
                    <a:pt x="12163" y="25126"/>
                  </a:lnTo>
                  <a:lnTo>
                    <a:pt x="13260" y="26086"/>
                  </a:lnTo>
                  <a:lnTo>
                    <a:pt x="14403" y="26886"/>
                  </a:lnTo>
                  <a:lnTo>
                    <a:pt x="14586" y="26978"/>
                  </a:lnTo>
                  <a:lnTo>
                    <a:pt x="14746" y="24989"/>
                  </a:lnTo>
                  <a:lnTo>
                    <a:pt x="14724" y="21331"/>
                  </a:lnTo>
                  <a:lnTo>
                    <a:pt x="14358" y="18016"/>
                  </a:lnTo>
                  <a:lnTo>
                    <a:pt x="13672" y="15044"/>
                  </a:lnTo>
                  <a:lnTo>
                    <a:pt x="12712" y="12392"/>
                  </a:lnTo>
                  <a:lnTo>
                    <a:pt x="11569" y="10037"/>
                  </a:lnTo>
                  <a:lnTo>
                    <a:pt x="10243" y="7980"/>
                  </a:lnTo>
                  <a:lnTo>
                    <a:pt x="8825" y="6196"/>
                  </a:lnTo>
                  <a:lnTo>
                    <a:pt x="7362" y="4687"/>
                  </a:lnTo>
                  <a:lnTo>
                    <a:pt x="5899" y="3407"/>
                  </a:lnTo>
                  <a:lnTo>
                    <a:pt x="3796" y="1898"/>
                  </a:lnTo>
                  <a:lnTo>
                    <a:pt x="526" y="161"/>
                  </a:lnTo>
                  <a:lnTo>
                    <a:pt x="1" y="1"/>
                  </a:lnTo>
                  <a:close/>
                </a:path>
              </a:pathLst>
            </a:custGeom>
            <a:solidFill>
              <a:srgbClr val="AFDA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44"/>
            <p:cNvSpPr/>
            <p:nvPr/>
          </p:nvSpPr>
          <p:spPr>
            <a:xfrm>
              <a:off x="6582381" y="-1969607"/>
              <a:ext cx="174515" cy="1433201"/>
            </a:xfrm>
            <a:custGeom>
              <a:avLst/>
              <a:gdLst/>
              <a:ahLst/>
              <a:cxnLst/>
              <a:rect l="l" t="t" r="r" b="b"/>
              <a:pathLst>
                <a:path w="6311" h="51829" fill="none" extrusionOk="0">
                  <a:moveTo>
                    <a:pt x="2721" y="1"/>
                  </a:moveTo>
                  <a:lnTo>
                    <a:pt x="2561" y="367"/>
                  </a:lnTo>
                  <a:lnTo>
                    <a:pt x="1601" y="2996"/>
                  </a:lnTo>
                  <a:lnTo>
                    <a:pt x="892" y="5602"/>
                  </a:lnTo>
                  <a:lnTo>
                    <a:pt x="298" y="8757"/>
                  </a:lnTo>
                  <a:lnTo>
                    <a:pt x="46" y="11432"/>
                  </a:lnTo>
                  <a:lnTo>
                    <a:pt x="1" y="13306"/>
                  </a:lnTo>
                  <a:lnTo>
                    <a:pt x="69" y="15250"/>
                  </a:lnTo>
                  <a:lnTo>
                    <a:pt x="298" y="17216"/>
                  </a:lnTo>
                  <a:lnTo>
                    <a:pt x="687" y="19205"/>
                  </a:lnTo>
                  <a:lnTo>
                    <a:pt x="1281" y="21216"/>
                  </a:lnTo>
                  <a:lnTo>
                    <a:pt x="1670" y="22200"/>
                  </a:lnTo>
                  <a:lnTo>
                    <a:pt x="2698" y="24760"/>
                  </a:lnTo>
                  <a:lnTo>
                    <a:pt x="4344" y="29561"/>
                  </a:lnTo>
                  <a:lnTo>
                    <a:pt x="5488" y="33950"/>
                  </a:lnTo>
                  <a:lnTo>
                    <a:pt x="6013" y="36991"/>
                  </a:lnTo>
                  <a:lnTo>
                    <a:pt x="6219" y="38911"/>
                  </a:lnTo>
                  <a:lnTo>
                    <a:pt x="6311" y="40740"/>
                  </a:lnTo>
                  <a:lnTo>
                    <a:pt x="6265" y="42478"/>
                  </a:lnTo>
                  <a:lnTo>
                    <a:pt x="6105" y="44147"/>
                  </a:lnTo>
                  <a:lnTo>
                    <a:pt x="5831" y="45701"/>
                  </a:lnTo>
                  <a:lnTo>
                    <a:pt x="5442" y="47210"/>
                  </a:lnTo>
                  <a:lnTo>
                    <a:pt x="4916" y="48628"/>
                  </a:lnTo>
                  <a:lnTo>
                    <a:pt x="4276" y="49954"/>
                  </a:lnTo>
                  <a:lnTo>
                    <a:pt x="3521" y="51234"/>
                  </a:lnTo>
                  <a:lnTo>
                    <a:pt x="3087" y="51828"/>
                  </a:lnTo>
                </a:path>
              </a:pathLst>
            </a:custGeom>
            <a:noFill/>
            <a:ln w="25150" cap="flat" cmpd="sng">
              <a:solidFill>
                <a:srgbClr val="2A6842"/>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44"/>
            <p:cNvSpPr/>
            <p:nvPr/>
          </p:nvSpPr>
          <p:spPr>
            <a:xfrm>
              <a:off x="6066511" y="-2374200"/>
              <a:ext cx="992559" cy="979894"/>
            </a:xfrm>
            <a:custGeom>
              <a:avLst/>
              <a:gdLst/>
              <a:ahLst/>
              <a:cxnLst/>
              <a:rect l="l" t="t" r="r" b="b"/>
              <a:pathLst>
                <a:path w="35894" h="35436" extrusionOk="0">
                  <a:moveTo>
                    <a:pt x="19067" y="0"/>
                  </a:moveTo>
                  <a:lnTo>
                    <a:pt x="17330" y="229"/>
                  </a:lnTo>
                  <a:lnTo>
                    <a:pt x="16187" y="595"/>
                  </a:lnTo>
                  <a:lnTo>
                    <a:pt x="15547" y="915"/>
                  </a:lnTo>
                  <a:lnTo>
                    <a:pt x="15272" y="1121"/>
                  </a:lnTo>
                  <a:lnTo>
                    <a:pt x="14998" y="1349"/>
                  </a:lnTo>
                  <a:lnTo>
                    <a:pt x="14632" y="1944"/>
                  </a:lnTo>
                  <a:lnTo>
                    <a:pt x="14381" y="2698"/>
                  </a:lnTo>
                  <a:lnTo>
                    <a:pt x="14266" y="3567"/>
                  </a:lnTo>
                  <a:lnTo>
                    <a:pt x="14266" y="5076"/>
                  </a:lnTo>
                  <a:lnTo>
                    <a:pt x="14586" y="7270"/>
                  </a:lnTo>
                  <a:lnTo>
                    <a:pt x="15387" y="10562"/>
                  </a:lnTo>
                  <a:lnTo>
                    <a:pt x="16415" y="13694"/>
                  </a:lnTo>
                  <a:lnTo>
                    <a:pt x="16552" y="14015"/>
                  </a:lnTo>
                  <a:lnTo>
                    <a:pt x="15318" y="13054"/>
                  </a:lnTo>
                  <a:lnTo>
                    <a:pt x="10105" y="9465"/>
                  </a:lnTo>
                  <a:lnTo>
                    <a:pt x="7865" y="8162"/>
                  </a:lnTo>
                  <a:lnTo>
                    <a:pt x="5785" y="7133"/>
                  </a:lnTo>
                  <a:lnTo>
                    <a:pt x="4436" y="6699"/>
                  </a:lnTo>
                  <a:lnTo>
                    <a:pt x="3681" y="6584"/>
                  </a:lnTo>
                  <a:lnTo>
                    <a:pt x="3361" y="6607"/>
                  </a:lnTo>
                  <a:lnTo>
                    <a:pt x="3064" y="6653"/>
                  </a:lnTo>
                  <a:lnTo>
                    <a:pt x="2492" y="6882"/>
                  </a:lnTo>
                  <a:lnTo>
                    <a:pt x="1989" y="7247"/>
                  </a:lnTo>
                  <a:lnTo>
                    <a:pt x="1555" y="7750"/>
                  </a:lnTo>
                  <a:lnTo>
                    <a:pt x="984" y="8711"/>
                  </a:lnTo>
                  <a:lnTo>
                    <a:pt x="435" y="10288"/>
                  </a:lnTo>
                  <a:lnTo>
                    <a:pt x="115" y="12094"/>
                  </a:lnTo>
                  <a:lnTo>
                    <a:pt x="0" y="13946"/>
                  </a:lnTo>
                  <a:lnTo>
                    <a:pt x="92" y="15775"/>
                  </a:lnTo>
                  <a:lnTo>
                    <a:pt x="389" y="17375"/>
                  </a:lnTo>
                  <a:lnTo>
                    <a:pt x="618" y="18038"/>
                  </a:lnTo>
                  <a:lnTo>
                    <a:pt x="778" y="18358"/>
                  </a:lnTo>
                  <a:lnTo>
                    <a:pt x="1235" y="18861"/>
                  </a:lnTo>
                  <a:lnTo>
                    <a:pt x="1898" y="19250"/>
                  </a:lnTo>
                  <a:lnTo>
                    <a:pt x="2744" y="19547"/>
                  </a:lnTo>
                  <a:lnTo>
                    <a:pt x="4184" y="19821"/>
                  </a:lnTo>
                  <a:lnTo>
                    <a:pt x="6425" y="19890"/>
                  </a:lnTo>
                  <a:lnTo>
                    <a:pt x="9831" y="19684"/>
                  </a:lnTo>
                  <a:lnTo>
                    <a:pt x="13146" y="19181"/>
                  </a:lnTo>
                  <a:lnTo>
                    <a:pt x="13512" y="19113"/>
                  </a:lnTo>
                  <a:lnTo>
                    <a:pt x="12369" y="19639"/>
                  </a:lnTo>
                  <a:lnTo>
                    <a:pt x="7979" y="22130"/>
                  </a:lnTo>
                  <a:lnTo>
                    <a:pt x="6265" y="23274"/>
                  </a:lnTo>
                  <a:lnTo>
                    <a:pt x="4847" y="24462"/>
                  </a:lnTo>
                  <a:lnTo>
                    <a:pt x="4093" y="25331"/>
                  </a:lnTo>
                  <a:lnTo>
                    <a:pt x="3796" y="25880"/>
                  </a:lnTo>
                  <a:lnTo>
                    <a:pt x="3704" y="26131"/>
                  </a:lnTo>
                  <a:lnTo>
                    <a:pt x="3658" y="26406"/>
                  </a:lnTo>
                  <a:lnTo>
                    <a:pt x="3681" y="26954"/>
                  </a:lnTo>
                  <a:lnTo>
                    <a:pt x="3956" y="27800"/>
                  </a:lnTo>
                  <a:lnTo>
                    <a:pt x="4756" y="28989"/>
                  </a:lnTo>
                  <a:lnTo>
                    <a:pt x="5899" y="30132"/>
                  </a:lnTo>
                  <a:lnTo>
                    <a:pt x="7293" y="31184"/>
                  </a:lnTo>
                  <a:lnTo>
                    <a:pt x="8779" y="32052"/>
                  </a:lnTo>
                  <a:lnTo>
                    <a:pt x="10265" y="32670"/>
                  </a:lnTo>
                  <a:lnTo>
                    <a:pt x="11637" y="32967"/>
                  </a:lnTo>
                  <a:lnTo>
                    <a:pt x="12209" y="32967"/>
                  </a:lnTo>
                  <a:lnTo>
                    <a:pt x="12506" y="32921"/>
                  </a:lnTo>
                  <a:lnTo>
                    <a:pt x="13077" y="32647"/>
                  </a:lnTo>
                  <a:lnTo>
                    <a:pt x="13946" y="31938"/>
                  </a:lnTo>
                  <a:lnTo>
                    <a:pt x="15089" y="30452"/>
                  </a:lnTo>
                  <a:lnTo>
                    <a:pt x="16187" y="28669"/>
                  </a:lnTo>
                  <a:lnTo>
                    <a:pt x="17604" y="25811"/>
                  </a:lnTo>
                  <a:lnTo>
                    <a:pt x="18793" y="22976"/>
                  </a:lnTo>
                  <a:lnTo>
                    <a:pt x="18907" y="22656"/>
                  </a:lnTo>
                  <a:lnTo>
                    <a:pt x="18953" y="23891"/>
                  </a:lnTo>
                  <a:lnTo>
                    <a:pt x="19410" y="28829"/>
                  </a:lnTo>
                  <a:lnTo>
                    <a:pt x="19730" y="30818"/>
                  </a:lnTo>
                  <a:lnTo>
                    <a:pt x="20187" y="32601"/>
                  </a:lnTo>
                  <a:lnTo>
                    <a:pt x="20599" y="33607"/>
                  </a:lnTo>
                  <a:lnTo>
                    <a:pt x="20919" y="34133"/>
                  </a:lnTo>
                  <a:lnTo>
                    <a:pt x="21079" y="34316"/>
                  </a:lnTo>
                  <a:lnTo>
                    <a:pt x="21491" y="34636"/>
                  </a:lnTo>
                  <a:lnTo>
                    <a:pt x="22611" y="35116"/>
                  </a:lnTo>
                  <a:lnTo>
                    <a:pt x="24074" y="35413"/>
                  </a:lnTo>
                  <a:lnTo>
                    <a:pt x="25766" y="35436"/>
                  </a:lnTo>
                  <a:lnTo>
                    <a:pt x="27572" y="35207"/>
                  </a:lnTo>
                  <a:lnTo>
                    <a:pt x="29378" y="34682"/>
                  </a:lnTo>
                  <a:lnTo>
                    <a:pt x="31093" y="33813"/>
                  </a:lnTo>
                  <a:lnTo>
                    <a:pt x="32259" y="32921"/>
                  </a:lnTo>
                  <a:lnTo>
                    <a:pt x="32944" y="32212"/>
                  </a:lnTo>
                  <a:lnTo>
                    <a:pt x="33264" y="31824"/>
                  </a:lnTo>
                  <a:lnTo>
                    <a:pt x="33539" y="31412"/>
                  </a:lnTo>
                  <a:lnTo>
                    <a:pt x="33813" y="30544"/>
                  </a:lnTo>
                  <a:lnTo>
                    <a:pt x="33790" y="29583"/>
                  </a:lnTo>
                  <a:lnTo>
                    <a:pt x="33493" y="28600"/>
                  </a:lnTo>
                  <a:lnTo>
                    <a:pt x="32990" y="27594"/>
                  </a:lnTo>
                  <a:lnTo>
                    <a:pt x="32281" y="26588"/>
                  </a:lnTo>
                  <a:lnTo>
                    <a:pt x="31001" y="25080"/>
                  </a:lnTo>
                  <a:lnTo>
                    <a:pt x="29035" y="23205"/>
                  </a:lnTo>
                  <a:lnTo>
                    <a:pt x="27069" y="21582"/>
                  </a:lnTo>
                  <a:lnTo>
                    <a:pt x="24737" y="19890"/>
                  </a:lnTo>
                  <a:lnTo>
                    <a:pt x="24348" y="19639"/>
                  </a:lnTo>
                  <a:lnTo>
                    <a:pt x="25377" y="19890"/>
                  </a:lnTo>
                  <a:lnTo>
                    <a:pt x="29607" y="20576"/>
                  </a:lnTo>
                  <a:lnTo>
                    <a:pt x="31344" y="20690"/>
                  </a:lnTo>
                  <a:lnTo>
                    <a:pt x="32944" y="20622"/>
                  </a:lnTo>
                  <a:lnTo>
                    <a:pt x="33905" y="20416"/>
                  </a:lnTo>
                  <a:lnTo>
                    <a:pt x="34430" y="20187"/>
                  </a:lnTo>
                  <a:lnTo>
                    <a:pt x="34636" y="20027"/>
                  </a:lnTo>
                  <a:lnTo>
                    <a:pt x="34819" y="19867"/>
                  </a:lnTo>
                  <a:lnTo>
                    <a:pt x="35139" y="19387"/>
                  </a:lnTo>
                  <a:lnTo>
                    <a:pt x="35528" y="18450"/>
                  </a:lnTo>
                  <a:lnTo>
                    <a:pt x="35825" y="16804"/>
                  </a:lnTo>
                  <a:lnTo>
                    <a:pt x="35894" y="14906"/>
                  </a:lnTo>
                  <a:lnTo>
                    <a:pt x="35711" y="12940"/>
                  </a:lnTo>
                  <a:lnTo>
                    <a:pt x="35299" y="11043"/>
                  </a:lnTo>
                  <a:lnTo>
                    <a:pt x="34636" y="9396"/>
                  </a:lnTo>
                  <a:lnTo>
                    <a:pt x="33973" y="8459"/>
                  </a:lnTo>
                  <a:lnTo>
                    <a:pt x="33447" y="8002"/>
                  </a:lnTo>
                  <a:lnTo>
                    <a:pt x="33173" y="7819"/>
                  </a:lnTo>
                  <a:lnTo>
                    <a:pt x="32876" y="7682"/>
                  </a:lnTo>
                  <a:lnTo>
                    <a:pt x="32190" y="7590"/>
                  </a:lnTo>
                  <a:lnTo>
                    <a:pt x="31436" y="7659"/>
                  </a:lnTo>
                  <a:lnTo>
                    <a:pt x="30635" y="7910"/>
                  </a:lnTo>
                  <a:lnTo>
                    <a:pt x="29332" y="8482"/>
                  </a:lnTo>
                  <a:lnTo>
                    <a:pt x="27572" y="9602"/>
                  </a:lnTo>
                  <a:lnTo>
                    <a:pt x="25057" y="11568"/>
                  </a:lnTo>
                  <a:lnTo>
                    <a:pt x="22794" y="13672"/>
                  </a:lnTo>
                  <a:lnTo>
                    <a:pt x="22565" y="13923"/>
                  </a:lnTo>
                  <a:lnTo>
                    <a:pt x="23182" y="12940"/>
                  </a:lnTo>
                  <a:lnTo>
                    <a:pt x="25354" y="8756"/>
                  </a:lnTo>
                  <a:lnTo>
                    <a:pt x="26109" y="6950"/>
                  </a:lnTo>
                  <a:lnTo>
                    <a:pt x="26635" y="5213"/>
                  </a:lnTo>
                  <a:lnTo>
                    <a:pt x="26817" y="4093"/>
                  </a:lnTo>
                  <a:lnTo>
                    <a:pt x="26795" y="3430"/>
                  </a:lnTo>
                  <a:lnTo>
                    <a:pt x="26749" y="3132"/>
                  </a:lnTo>
                  <a:lnTo>
                    <a:pt x="26657" y="2858"/>
                  </a:lnTo>
                  <a:lnTo>
                    <a:pt x="26383" y="2355"/>
                  </a:lnTo>
                  <a:lnTo>
                    <a:pt x="25949" y="1875"/>
                  </a:lnTo>
                  <a:lnTo>
                    <a:pt x="25377" y="1463"/>
                  </a:lnTo>
                  <a:lnTo>
                    <a:pt x="24371" y="915"/>
                  </a:lnTo>
                  <a:lnTo>
                    <a:pt x="22725" y="366"/>
                  </a:lnTo>
                  <a:lnTo>
                    <a:pt x="20896" y="69"/>
                  </a:lnTo>
                  <a:lnTo>
                    <a:pt x="19067" y="0"/>
                  </a:lnTo>
                  <a:close/>
                </a:path>
              </a:pathLst>
            </a:custGeom>
            <a:solidFill>
              <a:srgbClr val="5891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44"/>
            <p:cNvSpPr/>
            <p:nvPr/>
          </p:nvSpPr>
          <p:spPr>
            <a:xfrm>
              <a:off x="6452162" y="-2001215"/>
              <a:ext cx="275032" cy="251638"/>
            </a:xfrm>
            <a:custGeom>
              <a:avLst/>
              <a:gdLst/>
              <a:ahLst/>
              <a:cxnLst/>
              <a:rect l="l" t="t" r="r" b="b"/>
              <a:pathLst>
                <a:path w="9946" h="9100" extrusionOk="0">
                  <a:moveTo>
                    <a:pt x="4504" y="1"/>
                  </a:moveTo>
                  <a:lnTo>
                    <a:pt x="3407" y="115"/>
                  </a:lnTo>
                  <a:lnTo>
                    <a:pt x="2721" y="321"/>
                  </a:lnTo>
                  <a:lnTo>
                    <a:pt x="2081" y="618"/>
                  </a:lnTo>
                  <a:lnTo>
                    <a:pt x="1509" y="1029"/>
                  </a:lnTo>
                  <a:lnTo>
                    <a:pt x="1006" y="1532"/>
                  </a:lnTo>
                  <a:lnTo>
                    <a:pt x="595" y="2150"/>
                  </a:lnTo>
                  <a:lnTo>
                    <a:pt x="275" y="2858"/>
                  </a:lnTo>
                  <a:lnTo>
                    <a:pt x="92" y="3681"/>
                  </a:lnTo>
                  <a:lnTo>
                    <a:pt x="46" y="4139"/>
                  </a:lnTo>
                  <a:lnTo>
                    <a:pt x="0" y="5030"/>
                  </a:lnTo>
                  <a:lnTo>
                    <a:pt x="252" y="6471"/>
                  </a:lnTo>
                  <a:lnTo>
                    <a:pt x="778" y="7499"/>
                  </a:lnTo>
                  <a:lnTo>
                    <a:pt x="1486" y="8208"/>
                  </a:lnTo>
                  <a:lnTo>
                    <a:pt x="2241" y="8665"/>
                  </a:lnTo>
                  <a:lnTo>
                    <a:pt x="2995" y="8917"/>
                  </a:lnTo>
                  <a:lnTo>
                    <a:pt x="3841" y="9031"/>
                  </a:lnTo>
                  <a:lnTo>
                    <a:pt x="3978" y="9031"/>
                  </a:lnTo>
                  <a:lnTo>
                    <a:pt x="4504" y="9100"/>
                  </a:lnTo>
                  <a:lnTo>
                    <a:pt x="5693" y="8963"/>
                  </a:lnTo>
                  <a:lnTo>
                    <a:pt x="6927" y="8528"/>
                  </a:lnTo>
                  <a:lnTo>
                    <a:pt x="8093" y="7842"/>
                  </a:lnTo>
                  <a:lnTo>
                    <a:pt x="9076" y="6928"/>
                  </a:lnTo>
                  <a:lnTo>
                    <a:pt x="9579" y="6128"/>
                  </a:lnTo>
                  <a:lnTo>
                    <a:pt x="9831" y="5533"/>
                  </a:lnTo>
                  <a:lnTo>
                    <a:pt x="9945" y="4916"/>
                  </a:lnTo>
                  <a:lnTo>
                    <a:pt x="9922" y="4276"/>
                  </a:lnTo>
                  <a:lnTo>
                    <a:pt x="9762" y="3613"/>
                  </a:lnTo>
                  <a:lnTo>
                    <a:pt x="9442" y="2904"/>
                  </a:lnTo>
                  <a:lnTo>
                    <a:pt x="9214" y="2561"/>
                  </a:lnTo>
                  <a:lnTo>
                    <a:pt x="8962" y="2218"/>
                  </a:lnTo>
                  <a:lnTo>
                    <a:pt x="8390" y="1601"/>
                  </a:lnTo>
                  <a:lnTo>
                    <a:pt x="7407" y="847"/>
                  </a:lnTo>
                  <a:lnTo>
                    <a:pt x="5990" y="229"/>
                  </a:lnTo>
                  <a:lnTo>
                    <a:pt x="4504"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01" name="Google Shape;601;p44"/>
            <p:cNvGrpSpPr/>
            <p:nvPr/>
          </p:nvGrpSpPr>
          <p:grpSpPr>
            <a:xfrm>
              <a:off x="6318763" y="-2192768"/>
              <a:ext cx="569624" cy="582288"/>
              <a:chOff x="6318763" y="-2192768"/>
              <a:chExt cx="569624" cy="582288"/>
            </a:xfrm>
          </p:grpSpPr>
          <p:sp>
            <p:nvSpPr>
              <p:cNvPr id="602" name="Google Shape;602;p44"/>
              <p:cNvSpPr/>
              <p:nvPr/>
            </p:nvSpPr>
            <p:spPr>
              <a:xfrm>
                <a:off x="6574168" y="-1985397"/>
                <a:ext cx="19633" cy="58181"/>
              </a:xfrm>
              <a:custGeom>
                <a:avLst/>
                <a:gdLst/>
                <a:ahLst/>
                <a:cxnLst/>
                <a:rect l="l" t="t" r="r" b="b"/>
                <a:pathLst>
                  <a:path w="710" h="2104" extrusionOk="0">
                    <a:moveTo>
                      <a:pt x="458" y="0"/>
                    </a:moveTo>
                    <a:lnTo>
                      <a:pt x="321" y="115"/>
                    </a:lnTo>
                    <a:lnTo>
                      <a:pt x="138" y="549"/>
                    </a:lnTo>
                    <a:lnTo>
                      <a:pt x="1" y="1349"/>
                    </a:lnTo>
                    <a:lnTo>
                      <a:pt x="23" y="1875"/>
                    </a:lnTo>
                    <a:lnTo>
                      <a:pt x="115" y="2058"/>
                    </a:lnTo>
                    <a:lnTo>
                      <a:pt x="183" y="2104"/>
                    </a:lnTo>
                    <a:lnTo>
                      <a:pt x="275" y="2081"/>
                    </a:lnTo>
                    <a:lnTo>
                      <a:pt x="412" y="1943"/>
                    </a:lnTo>
                    <a:lnTo>
                      <a:pt x="595" y="1532"/>
                    </a:lnTo>
                    <a:lnTo>
                      <a:pt x="709" y="800"/>
                    </a:lnTo>
                    <a:lnTo>
                      <a:pt x="641" y="183"/>
                    </a:lnTo>
                    <a:lnTo>
                      <a:pt x="526" y="23"/>
                    </a:lnTo>
                    <a:lnTo>
                      <a:pt x="458"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 name="Google Shape;603;p44"/>
              <p:cNvSpPr/>
              <p:nvPr/>
            </p:nvSpPr>
            <p:spPr>
              <a:xfrm>
                <a:off x="6610200" y="-1957578"/>
                <a:ext cx="24058" cy="34151"/>
              </a:xfrm>
              <a:custGeom>
                <a:avLst/>
                <a:gdLst/>
                <a:ahLst/>
                <a:cxnLst/>
                <a:rect l="l" t="t" r="r" b="b"/>
                <a:pathLst>
                  <a:path w="870" h="1235" extrusionOk="0">
                    <a:moveTo>
                      <a:pt x="755" y="0"/>
                    </a:moveTo>
                    <a:lnTo>
                      <a:pt x="618" y="23"/>
                    </a:lnTo>
                    <a:lnTo>
                      <a:pt x="412" y="252"/>
                    </a:lnTo>
                    <a:lnTo>
                      <a:pt x="69" y="983"/>
                    </a:lnTo>
                    <a:lnTo>
                      <a:pt x="1" y="1166"/>
                    </a:lnTo>
                    <a:lnTo>
                      <a:pt x="1" y="1235"/>
                    </a:lnTo>
                    <a:lnTo>
                      <a:pt x="92" y="1235"/>
                    </a:lnTo>
                    <a:lnTo>
                      <a:pt x="344" y="1075"/>
                    </a:lnTo>
                    <a:lnTo>
                      <a:pt x="687" y="663"/>
                    </a:lnTo>
                    <a:lnTo>
                      <a:pt x="869" y="229"/>
                    </a:lnTo>
                    <a:lnTo>
                      <a:pt x="801" y="69"/>
                    </a:lnTo>
                    <a:lnTo>
                      <a:pt x="755"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44"/>
              <p:cNvSpPr/>
              <p:nvPr/>
            </p:nvSpPr>
            <p:spPr>
              <a:xfrm>
                <a:off x="6653200" y="-1905756"/>
                <a:ext cx="39211" cy="18997"/>
              </a:xfrm>
              <a:custGeom>
                <a:avLst/>
                <a:gdLst/>
                <a:ahLst/>
                <a:cxnLst/>
                <a:rect l="l" t="t" r="r" b="b"/>
                <a:pathLst>
                  <a:path w="1418" h="687" extrusionOk="0">
                    <a:moveTo>
                      <a:pt x="1052" y="1"/>
                    </a:moveTo>
                    <a:lnTo>
                      <a:pt x="206" y="321"/>
                    </a:lnTo>
                    <a:lnTo>
                      <a:pt x="0" y="435"/>
                    </a:lnTo>
                    <a:lnTo>
                      <a:pt x="0" y="481"/>
                    </a:lnTo>
                    <a:lnTo>
                      <a:pt x="320" y="618"/>
                    </a:lnTo>
                    <a:lnTo>
                      <a:pt x="846" y="687"/>
                    </a:lnTo>
                    <a:lnTo>
                      <a:pt x="1189" y="595"/>
                    </a:lnTo>
                    <a:lnTo>
                      <a:pt x="1372" y="412"/>
                    </a:lnTo>
                    <a:lnTo>
                      <a:pt x="1418" y="298"/>
                    </a:lnTo>
                    <a:lnTo>
                      <a:pt x="1418" y="161"/>
                    </a:lnTo>
                    <a:lnTo>
                      <a:pt x="1349" y="24"/>
                    </a:lnTo>
                    <a:lnTo>
                      <a:pt x="1052"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 name="Google Shape;605;p44"/>
              <p:cNvSpPr/>
              <p:nvPr/>
            </p:nvSpPr>
            <p:spPr>
              <a:xfrm>
                <a:off x="6492619" y="-1941788"/>
                <a:ext cx="46816" cy="39239"/>
              </a:xfrm>
              <a:custGeom>
                <a:avLst/>
                <a:gdLst/>
                <a:ahLst/>
                <a:cxnLst/>
                <a:rect l="l" t="t" r="r" b="b"/>
                <a:pathLst>
                  <a:path w="1693" h="1419" extrusionOk="0">
                    <a:moveTo>
                      <a:pt x="138" y="1"/>
                    </a:moveTo>
                    <a:lnTo>
                      <a:pt x="0" y="92"/>
                    </a:lnTo>
                    <a:lnTo>
                      <a:pt x="0" y="206"/>
                    </a:lnTo>
                    <a:lnTo>
                      <a:pt x="69" y="481"/>
                    </a:lnTo>
                    <a:lnTo>
                      <a:pt x="549" y="1007"/>
                    </a:lnTo>
                    <a:lnTo>
                      <a:pt x="1166" y="1350"/>
                    </a:lnTo>
                    <a:lnTo>
                      <a:pt x="1532" y="1418"/>
                    </a:lnTo>
                    <a:lnTo>
                      <a:pt x="1669" y="1327"/>
                    </a:lnTo>
                    <a:lnTo>
                      <a:pt x="1692" y="1235"/>
                    </a:lnTo>
                    <a:lnTo>
                      <a:pt x="1669" y="984"/>
                    </a:lnTo>
                    <a:lnTo>
                      <a:pt x="1166" y="458"/>
                    </a:lnTo>
                    <a:lnTo>
                      <a:pt x="526" y="69"/>
                    </a:lnTo>
                    <a:lnTo>
                      <a:pt x="138"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44"/>
              <p:cNvSpPr/>
              <p:nvPr/>
            </p:nvSpPr>
            <p:spPr>
              <a:xfrm>
                <a:off x="6636138" y="-1867816"/>
                <a:ext cx="44908" cy="32270"/>
              </a:xfrm>
              <a:custGeom>
                <a:avLst/>
                <a:gdLst/>
                <a:ahLst/>
                <a:cxnLst/>
                <a:rect l="l" t="t" r="r" b="b"/>
                <a:pathLst>
                  <a:path w="1624" h="1167" extrusionOk="0">
                    <a:moveTo>
                      <a:pt x="137" y="1"/>
                    </a:moveTo>
                    <a:lnTo>
                      <a:pt x="23" y="92"/>
                    </a:lnTo>
                    <a:lnTo>
                      <a:pt x="0" y="229"/>
                    </a:lnTo>
                    <a:lnTo>
                      <a:pt x="251" y="641"/>
                    </a:lnTo>
                    <a:lnTo>
                      <a:pt x="709" y="1006"/>
                    </a:lnTo>
                    <a:lnTo>
                      <a:pt x="1257" y="1166"/>
                    </a:lnTo>
                    <a:lnTo>
                      <a:pt x="1509" y="1075"/>
                    </a:lnTo>
                    <a:lnTo>
                      <a:pt x="1600" y="1006"/>
                    </a:lnTo>
                    <a:lnTo>
                      <a:pt x="1623" y="824"/>
                    </a:lnTo>
                    <a:lnTo>
                      <a:pt x="1372" y="526"/>
                    </a:lnTo>
                    <a:lnTo>
                      <a:pt x="709" y="161"/>
                    </a:lnTo>
                    <a:lnTo>
                      <a:pt x="137"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44"/>
              <p:cNvSpPr/>
              <p:nvPr/>
            </p:nvSpPr>
            <p:spPr>
              <a:xfrm>
                <a:off x="6538136" y="-1838089"/>
                <a:ext cx="24694" cy="49332"/>
              </a:xfrm>
              <a:custGeom>
                <a:avLst/>
                <a:gdLst/>
                <a:ahLst/>
                <a:cxnLst/>
                <a:rect l="l" t="t" r="r" b="b"/>
                <a:pathLst>
                  <a:path w="893" h="1784" extrusionOk="0">
                    <a:moveTo>
                      <a:pt x="755" y="0"/>
                    </a:moveTo>
                    <a:lnTo>
                      <a:pt x="618" y="23"/>
                    </a:lnTo>
                    <a:lnTo>
                      <a:pt x="366" y="366"/>
                    </a:lnTo>
                    <a:lnTo>
                      <a:pt x="69" y="1075"/>
                    </a:lnTo>
                    <a:lnTo>
                      <a:pt x="0" y="1555"/>
                    </a:lnTo>
                    <a:lnTo>
                      <a:pt x="69" y="1760"/>
                    </a:lnTo>
                    <a:lnTo>
                      <a:pt x="138" y="1783"/>
                    </a:lnTo>
                    <a:lnTo>
                      <a:pt x="320" y="1783"/>
                    </a:lnTo>
                    <a:lnTo>
                      <a:pt x="641" y="1417"/>
                    </a:lnTo>
                    <a:lnTo>
                      <a:pt x="846" y="846"/>
                    </a:lnTo>
                    <a:lnTo>
                      <a:pt x="892" y="252"/>
                    </a:lnTo>
                    <a:lnTo>
                      <a:pt x="823" y="69"/>
                    </a:lnTo>
                    <a:lnTo>
                      <a:pt x="755"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44"/>
              <p:cNvSpPr/>
              <p:nvPr/>
            </p:nvSpPr>
            <p:spPr>
              <a:xfrm>
                <a:off x="6601987" y="-1830512"/>
                <a:ext cx="28482" cy="41755"/>
              </a:xfrm>
              <a:custGeom>
                <a:avLst/>
                <a:gdLst/>
                <a:ahLst/>
                <a:cxnLst/>
                <a:rect l="l" t="t" r="r" b="b"/>
                <a:pathLst>
                  <a:path w="1030" h="1510" extrusionOk="0">
                    <a:moveTo>
                      <a:pt x="115" y="0"/>
                    </a:moveTo>
                    <a:lnTo>
                      <a:pt x="0" y="115"/>
                    </a:lnTo>
                    <a:lnTo>
                      <a:pt x="23" y="480"/>
                    </a:lnTo>
                    <a:lnTo>
                      <a:pt x="343" y="1121"/>
                    </a:lnTo>
                    <a:lnTo>
                      <a:pt x="641" y="1441"/>
                    </a:lnTo>
                    <a:lnTo>
                      <a:pt x="823" y="1509"/>
                    </a:lnTo>
                    <a:lnTo>
                      <a:pt x="892" y="1464"/>
                    </a:lnTo>
                    <a:lnTo>
                      <a:pt x="984" y="1303"/>
                    </a:lnTo>
                    <a:lnTo>
                      <a:pt x="1029" y="892"/>
                    </a:lnTo>
                    <a:lnTo>
                      <a:pt x="892" y="458"/>
                    </a:lnTo>
                    <a:lnTo>
                      <a:pt x="526" y="115"/>
                    </a:lnTo>
                    <a:lnTo>
                      <a:pt x="252" y="23"/>
                    </a:lnTo>
                    <a:lnTo>
                      <a:pt x="115"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44"/>
              <p:cNvSpPr/>
              <p:nvPr/>
            </p:nvSpPr>
            <p:spPr>
              <a:xfrm>
                <a:off x="6485042" y="-1865300"/>
                <a:ext cx="38575" cy="34178"/>
              </a:xfrm>
              <a:custGeom>
                <a:avLst/>
                <a:gdLst/>
                <a:ahLst/>
                <a:cxnLst/>
                <a:rect l="l" t="t" r="r" b="b"/>
                <a:pathLst>
                  <a:path w="1395" h="1236" extrusionOk="0">
                    <a:moveTo>
                      <a:pt x="1166" y="1"/>
                    </a:moveTo>
                    <a:lnTo>
                      <a:pt x="777" y="161"/>
                    </a:lnTo>
                    <a:lnTo>
                      <a:pt x="229" y="573"/>
                    </a:lnTo>
                    <a:lnTo>
                      <a:pt x="0" y="915"/>
                    </a:lnTo>
                    <a:lnTo>
                      <a:pt x="0" y="1075"/>
                    </a:lnTo>
                    <a:lnTo>
                      <a:pt x="69" y="1144"/>
                    </a:lnTo>
                    <a:lnTo>
                      <a:pt x="274" y="1236"/>
                    </a:lnTo>
                    <a:lnTo>
                      <a:pt x="732" y="1053"/>
                    </a:lnTo>
                    <a:lnTo>
                      <a:pt x="1166" y="664"/>
                    </a:lnTo>
                    <a:lnTo>
                      <a:pt x="1395" y="230"/>
                    </a:lnTo>
                    <a:lnTo>
                      <a:pt x="1372" y="70"/>
                    </a:lnTo>
                    <a:lnTo>
                      <a:pt x="1349"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44"/>
              <p:cNvSpPr/>
              <p:nvPr/>
            </p:nvSpPr>
            <p:spPr>
              <a:xfrm>
                <a:off x="6507800" y="-2192768"/>
                <a:ext cx="51848" cy="176423"/>
              </a:xfrm>
              <a:custGeom>
                <a:avLst/>
                <a:gdLst/>
                <a:ahLst/>
                <a:cxnLst/>
                <a:rect l="l" t="t" r="r" b="b"/>
                <a:pathLst>
                  <a:path w="1875" h="6380" extrusionOk="0">
                    <a:moveTo>
                      <a:pt x="252" y="1"/>
                    </a:moveTo>
                    <a:lnTo>
                      <a:pt x="114" y="115"/>
                    </a:lnTo>
                    <a:lnTo>
                      <a:pt x="0" y="526"/>
                    </a:lnTo>
                    <a:lnTo>
                      <a:pt x="46" y="1967"/>
                    </a:lnTo>
                    <a:lnTo>
                      <a:pt x="549" y="4482"/>
                    </a:lnTo>
                    <a:lnTo>
                      <a:pt x="1097" y="5899"/>
                    </a:lnTo>
                    <a:lnTo>
                      <a:pt x="1372" y="6288"/>
                    </a:lnTo>
                    <a:lnTo>
                      <a:pt x="1555" y="6379"/>
                    </a:lnTo>
                    <a:lnTo>
                      <a:pt x="1623" y="6356"/>
                    </a:lnTo>
                    <a:lnTo>
                      <a:pt x="1783" y="6265"/>
                    </a:lnTo>
                    <a:lnTo>
                      <a:pt x="1875" y="5670"/>
                    </a:lnTo>
                    <a:lnTo>
                      <a:pt x="1738" y="4230"/>
                    </a:lnTo>
                    <a:lnTo>
                      <a:pt x="1143" y="1944"/>
                    </a:lnTo>
                    <a:lnTo>
                      <a:pt x="526" y="229"/>
                    </a:lnTo>
                    <a:lnTo>
                      <a:pt x="343"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44"/>
              <p:cNvSpPr/>
              <p:nvPr/>
            </p:nvSpPr>
            <p:spPr>
              <a:xfrm>
                <a:off x="6648776" y="-2143462"/>
                <a:ext cx="55028" cy="142272"/>
              </a:xfrm>
              <a:custGeom>
                <a:avLst/>
                <a:gdLst/>
                <a:ahLst/>
                <a:cxnLst/>
                <a:rect l="l" t="t" r="r" b="b"/>
                <a:pathLst>
                  <a:path w="1990" h="5145" extrusionOk="0">
                    <a:moveTo>
                      <a:pt x="1829" y="1"/>
                    </a:moveTo>
                    <a:lnTo>
                      <a:pt x="1623" y="229"/>
                    </a:lnTo>
                    <a:lnTo>
                      <a:pt x="1075" y="1281"/>
                    </a:lnTo>
                    <a:lnTo>
                      <a:pt x="297" y="3316"/>
                    </a:lnTo>
                    <a:lnTo>
                      <a:pt x="0" y="4596"/>
                    </a:lnTo>
                    <a:lnTo>
                      <a:pt x="0" y="5076"/>
                    </a:lnTo>
                    <a:lnTo>
                      <a:pt x="92" y="5145"/>
                    </a:lnTo>
                    <a:lnTo>
                      <a:pt x="206" y="5145"/>
                    </a:lnTo>
                    <a:lnTo>
                      <a:pt x="503" y="4802"/>
                    </a:lnTo>
                    <a:lnTo>
                      <a:pt x="1029" y="3819"/>
                    </a:lnTo>
                    <a:lnTo>
                      <a:pt x="1669" y="2013"/>
                    </a:lnTo>
                    <a:lnTo>
                      <a:pt x="1943" y="801"/>
                    </a:lnTo>
                    <a:lnTo>
                      <a:pt x="1989" y="229"/>
                    </a:lnTo>
                    <a:lnTo>
                      <a:pt x="1943" y="69"/>
                    </a:lnTo>
                    <a:lnTo>
                      <a:pt x="1921"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44"/>
              <p:cNvSpPr/>
              <p:nvPr/>
            </p:nvSpPr>
            <p:spPr>
              <a:xfrm>
                <a:off x="6589349" y="-2106158"/>
                <a:ext cx="30362" cy="98664"/>
              </a:xfrm>
              <a:custGeom>
                <a:avLst/>
                <a:gdLst/>
                <a:ahLst/>
                <a:cxnLst/>
                <a:rect l="l" t="t" r="r" b="b"/>
                <a:pathLst>
                  <a:path w="1098" h="3568" extrusionOk="0">
                    <a:moveTo>
                      <a:pt x="480" y="1"/>
                    </a:moveTo>
                    <a:lnTo>
                      <a:pt x="275" y="252"/>
                    </a:lnTo>
                    <a:lnTo>
                      <a:pt x="46" y="1029"/>
                    </a:lnTo>
                    <a:lnTo>
                      <a:pt x="0" y="2424"/>
                    </a:lnTo>
                    <a:lnTo>
                      <a:pt x="137" y="3247"/>
                    </a:lnTo>
                    <a:lnTo>
                      <a:pt x="320" y="3544"/>
                    </a:lnTo>
                    <a:lnTo>
                      <a:pt x="435" y="3567"/>
                    </a:lnTo>
                    <a:lnTo>
                      <a:pt x="549" y="3521"/>
                    </a:lnTo>
                    <a:lnTo>
                      <a:pt x="755" y="3247"/>
                    </a:lnTo>
                    <a:lnTo>
                      <a:pt x="983" y="2470"/>
                    </a:lnTo>
                    <a:lnTo>
                      <a:pt x="1098" y="1189"/>
                    </a:lnTo>
                    <a:lnTo>
                      <a:pt x="960" y="389"/>
                    </a:lnTo>
                    <a:lnTo>
                      <a:pt x="778" y="69"/>
                    </a:lnTo>
                    <a:lnTo>
                      <a:pt x="640"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44"/>
              <p:cNvSpPr/>
              <p:nvPr/>
            </p:nvSpPr>
            <p:spPr>
              <a:xfrm>
                <a:off x="6708838" y="-2080247"/>
                <a:ext cx="134668" cy="123330"/>
              </a:xfrm>
              <a:custGeom>
                <a:avLst/>
                <a:gdLst/>
                <a:ahLst/>
                <a:cxnLst/>
                <a:rect l="l" t="t" r="r" b="b"/>
                <a:pathLst>
                  <a:path w="4870" h="4460" extrusionOk="0">
                    <a:moveTo>
                      <a:pt x="4550" y="1"/>
                    </a:moveTo>
                    <a:lnTo>
                      <a:pt x="4115" y="138"/>
                    </a:lnTo>
                    <a:lnTo>
                      <a:pt x="2904" y="961"/>
                    </a:lnTo>
                    <a:lnTo>
                      <a:pt x="1120" y="2676"/>
                    </a:lnTo>
                    <a:lnTo>
                      <a:pt x="206" y="3819"/>
                    </a:lnTo>
                    <a:lnTo>
                      <a:pt x="0" y="4208"/>
                    </a:lnTo>
                    <a:lnTo>
                      <a:pt x="0" y="4390"/>
                    </a:lnTo>
                    <a:lnTo>
                      <a:pt x="46" y="4413"/>
                    </a:lnTo>
                    <a:lnTo>
                      <a:pt x="183" y="4459"/>
                    </a:lnTo>
                    <a:lnTo>
                      <a:pt x="755" y="4253"/>
                    </a:lnTo>
                    <a:lnTo>
                      <a:pt x="1966" y="3476"/>
                    </a:lnTo>
                    <a:lnTo>
                      <a:pt x="3749" y="1944"/>
                    </a:lnTo>
                    <a:lnTo>
                      <a:pt x="4664" y="847"/>
                    </a:lnTo>
                    <a:lnTo>
                      <a:pt x="4847" y="413"/>
                    </a:lnTo>
                    <a:lnTo>
                      <a:pt x="4870" y="184"/>
                    </a:lnTo>
                    <a:lnTo>
                      <a:pt x="4824" y="115"/>
                    </a:lnTo>
                    <a:lnTo>
                      <a:pt x="4755" y="47"/>
                    </a:lnTo>
                    <a:lnTo>
                      <a:pt x="4550"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44"/>
              <p:cNvSpPr/>
              <p:nvPr/>
            </p:nvSpPr>
            <p:spPr>
              <a:xfrm>
                <a:off x="6738538" y="-1989186"/>
                <a:ext cx="113182" cy="55028"/>
              </a:xfrm>
              <a:custGeom>
                <a:avLst/>
                <a:gdLst/>
                <a:ahLst/>
                <a:cxnLst/>
                <a:rect l="l" t="t" r="r" b="b"/>
                <a:pathLst>
                  <a:path w="4093" h="1990" extrusionOk="0">
                    <a:moveTo>
                      <a:pt x="3727" y="0"/>
                    </a:moveTo>
                    <a:lnTo>
                      <a:pt x="2721" y="229"/>
                    </a:lnTo>
                    <a:lnTo>
                      <a:pt x="1052" y="983"/>
                    </a:lnTo>
                    <a:lnTo>
                      <a:pt x="184" y="1555"/>
                    </a:lnTo>
                    <a:lnTo>
                      <a:pt x="1" y="1760"/>
                    </a:lnTo>
                    <a:lnTo>
                      <a:pt x="1" y="1875"/>
                    </a:lnTo>
                    <a:lnTo>
                      <a:pt x="46" y="1920"/>
                    </a:lnTo>
                    <a:lnTo>
                      <a:pt x="184" y="1966"/>
                    </a:lnTo>
                    <a:lnTo>
                      <a:pt x="641" y="1989"/>
                    </a:lnTo>
                    <a:lnTo>
                      <a:pt x="1555" y="1806"/>
                    </a:lnTo>
                    <a:lnTo>
                      <a:pt x="2927" y="1326"/>
                    </a:lnTo>
                    <a:lnTo>
                      <a:pt x="3727" y="800"/>
                    </a:lnTo>
                    <a:lnTo>
                      <a:pt x="4024" y="457"/>
                    </a:lnTo>
                    <a:lnTo>
                      <a:pt x="4093" y="252"/>
                    </a:lnTo>
                    <a:lnTo>
                      <a:pt x="4093" y="183"/>
                    </a:lnTo>
                    <a:lnTo>
                      <a:pt x="4001" y="69"/>
                    </a:lnTo>
                    <a:lnTo>
                      <a:pt x="3727"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44"/>
              <p:cNvSpPr/>
              <p:nvPr/>
            </p:nvSpPr>
            <p:spPr>
              <a:xfrm>
                <a:off x="6748023" y="-1908909"/>
                <a:ext cx="140364" cy="28482"/>
              </a:xfrm>
              <a:custGeom>
                <a:avLst/>
                <a:gdLst/>
                <a:ahLst/>
                <a:cxnLst/>
                <a:rect l="l" t="t" r="r" b="b"/>
                <a:pathLst>
                  <a:path w="5076" h="1030" extrusionOk="0">
                    <a:moveTo>
                      <a:pt x="1647" y="1"/>
                    </a:moveTo>
                    <a:lnTo>
                      <a:pt x="458" y="69"/>
                    </a:lnTo>
                    <a:lnTo>
                      <a:pt x="46" y="206"/>
                    </a:lnTo>
                    <a:lnTo>
                      <a:pt x="1" y="298"/>
                    </a:lnTo>
                    <a:lnTo>
                      <a:pt x="46" y="389"/>
                    </a:lnTo>
                    <a:lnTo>
                      <a:pt x="458" y="572"/>
                    </a:lnTo>
                    <a:lnTo>
                      <a:pt x="1509" y="846"/>
                    </a:lnTo>
                    <a:lnTo>
                      <a:pt x="3338" y="1029"/>
                    </a:lnTo>
                    <a:lnTo>
                      <a:pt x="4481" y="984"/>
                    </a:lnTo>
                    <a:lnTo>
                      <a:pt x="4962" y="824"/>
                    </a:lnTo>
                    <a:lnTo>
                      <a:pt x="5053" y="686"/>
                    </a:lnTo>
                    <a:lnTo>
                      <a:pt x="5076" y="618"/>
                    </a:lnTo>
                    <a:lnTo>
                      <a:pt x="5030" y="503"/>
                    </a:lnTo>
                    <a:lnTo>
                      <a:pt x="4733" y="321"/>
                    </a:lnTo>
                    <a:lnTo>
                      <a:pt x="3636" y="92"/>
                    </a:lnTo>
                    <a:lnTo>
                      <a:pt x="1647"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44"/>
              <p:cNvSpPr/>
              <p:nvPr/>
            </p:nvSpPr>
            <p:spPr>
              <a:xfrm>
                <a:off x="6337097" y="-1813450"/>
                <a:ext cx="106849" cy="94240"/>
              </a:xfrm>
              <a:custGeom>
                <a:avLst/>
                <a:gdLst/>
                <a:ahLst/>
                <a:cxnLst/>
                <a:rect l="l" t="t" r="r" b="b"/>
                <a:pathLst>
                  <a:path w="3864" h="3408" extrusionOk="0">
                    <a:moveTo>
                      <a:pt x="3773" y="1"/>
                    </a:moveTo>
                    <a:lnTo>
                      <a:pt x="3361" y="92"/>
                    </a:lnTo>
                    <a:lnTo>
                      <a:pt x="2401" y="686"/>
                    </a:lnTo>
                    <a:lnTo>
                      <a:pt x="915" y="1921"/>
                    </a:lnTo>
                    <a:lnTo>
                      <a:pt x="183" y="2813"/>
                    </a:lnTo>
                    <a:lnTo>
                      <a:pt x="0" y="3224"/>
                    </a:lnTo>
                    <a:lnTo>
                      <a:pt x="69" y="3338"/>
                    </a:lnTo>
                    <a:lnTo>
                      <a:pt x="206" y="3407"/>
                    </a:lnTo>
                    <a:lnTo>
                      <a:pt x="640" y="3293"/>
                    </a:lnTo>
                    <a:lnTo>
                      <a:pt x="1578" y="2744"/>
                    </a:lnTo>
                    <a:lnTo>
                      <a:pt x="2950" y="1555"/>
                    </a:lnTo>
                    <a:lnTo>
                      <a:pt x="3658" y="686"/>
                    </a:lnTo>
                    <a:lnTo>
                      <a:pt x="3864" y="229"/>
                    </a:lnTo>
                    <a:lnTo>
                      <a:pt x="3841" y="92"/>
                    </a:lnTo>
                    <a:lnTo>
                      <a:pt x="3773"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 name="Google Shape;617;p44"/>
              <p:cNvSpPr/>
              <p:nvPr/>
            </p:nvSpPr>
            <p:spPr>
              <a:xfrm>
                <a:off x="6464800" y="-1731265"/>
                <a:ext cx="48696" cy="119514"/>
              </a:xfrm>
              <a:custGeom>
                <a:avLst/>
                <a:gdLst/>
                <a:ahLst/>
                <a:cxnLst/>
                <a:rect l="l" t="t" r="r" b="b"/>
                <a:pathLst>
                  <a:path w="1761" h="4322" extrusionOk="0">
                    <a:moveTo>
                      <a:pt x="1441" y="1"/>
                    </a:moveTo>
                    <a:lnTo>
                      <a:pt x="1121" y="206"/>
                    </a:lnTo>
                    <a:lnTo>
                      <a:pt x="641" y="1029"/>
                    </a:lnTo>
                    <a:lnTo>
                      <a:pt x="115" y="2630"/>
                    </a:lnTo>
                    <a:lnTo>
                      <a:pt x="0" y="3704"/>
                    </a:lnTo>
                    <a:lnTo>
                      <a:pt x="92" y="4162"/>
                    </a:lnTo>
                    <a:lnTo>
                      <a:pt x="206" y="4276"/>
                    </a:lnTo>
                    <a:lnTo>
                      <a:pt x="343" y="4322"/>
                    </a:lnTo>
                    <a:lnTo>
                      <a:pt x="663" y="4093"/>
                    </a:lnTo>
                    <a:lnTo>
                      <a:pt x="1144" y="3270"/>
                    </a:lnTo>
                    <a:lnTo>
                      <a:pt x="1646" y="1715"/>
                    </a:lnTo>
                    <a:lnTo>
                      <a:pt x="1761" y="664"/>
                    </a:lnTo>
                    <a:lnTo>
                      <a:pt x="1669" y="184"/>
                    </a:lnTo>
                    <a:lnTo>
                      <a:pt x="1555" y="46"/>
                    </a:lnTo>
                    <a:lnTo>
                      <a:pt x="1441"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 name="Google Shape;618;p44"/>
              <p:cNvSpPr/>
              <p:nvPr/>
            </p:nvSpPr>
            <p:spPr>
              <a:xfrm>
                <a:off x="6393980" y="-1756540"/>
                <a:ext cx="71482" cy="92940"/>
              </a:xfrm>
              <a:custGeom>
                <a:avLst/>
                <a:gdLst/>
                <a:ahLst/>
                <a:cxnLst/>
                <a:rect l="l" t="t" r="r" b="b"/>
                <a:pathLst>
                  <a:path w="2585" h="3361" extrusionOk="0">
                    <a:moveTo>
                      <a:pt x="2401" y="0"/>
                    </a:moveTo>
                    <a:lnTo>
                      <a:pt x="2058" y="69"/>
                    </a:lnTo>
                    <a:lnTo>
                      <a:pt x="1395" y="617"/>
                    </a:lnTo>
                    <a:lnTo>
                      <a:pt x="458" y="1829"/>
                    </a:lnTo>
                    <a:lnTo>
                      <a:pt x="47" y="2721"/>
                    </a:lnTo>
                    <a:lnTo>
                      <a:pt x="1" y="3132"/>
                    </a:lnTo>
                    <a:lnTo>
                      <a:pt x="70" y="3269"/>
                    </a:lnTo>
                    <a:lnTo>
                      <a:pt x="184" y="3361"/>
                    </a:lnTo>
                    <a:lnTo>
                      <a:pt x="550" y="3269"/>
                    </a:lnTo>
                    <a:lnTo>
                      <a:pt x="1213" y="2721"/>
                    </a:lnTo>
                    <a:lnTo>
                      <a:pt x="2127" y="1532"/>
                    </a:lnTo>
                    <a:lnTo>
                      <a:pt x="2539" y="663"/>
                    </a:lnTo>
                    <a:lnTo>
                      <a:pt x="2584" y="229"/>
                    </a:lnTo>
                    <a:lnTo>
                      <a:pt x="2516" y="92"/>
                    </a:lnTo>
                    <a:lnTo>
                      <a:pt x="2401"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 name="Google Shape;619;p44"/>
              <p:cNvSpPr/>
              <p:nvPr/>
            </p:nvSpPr>
            <p:spPr>
              <a:xfrm>
                <a:off x="6620321" y="-1738206"/>
                <a:ext cx="26574" cy="109393"/>
              </a:xfrm>
              <a:custGeom>
                <a:avLst/>
                <a:gdLst/>
                <a:ahLst/>
                <a:cxnLst/>
                <a:rect l="l" t="t" r="r" b="b"/>
                <a:pathLst>
                  <a:path w="961" h="3956" extrusionOk="0">
                    <a:moveTo>
                      <a:pt x="275" y="0"/>
                    </a:moveTo>
                    <a:lnTo>
                      <a:pt x="138" y="206"/>
                    </a:lnTo>
                    <a:lnTo>
                      <a:pt x="0" y="1006"/>
                    </a:lnTo>
                    <a:lnTo>
                      <a:pt x="23" y="2538"/>
                    </a:lnTo>
                    <a:lnTo>
                      <a:pt x="206" y="3521"/>
                    </a:lnTo>
                    <a:lnTo>
                      <a:pt x="412" y="3887"/>
                    </a:lnTo>
                    <a:lnTo>
                      <a:pt x="549" y="3955"/>
                    </a:lnTo>
                    <a:lnTo>
                      <a:pt x="663" y="3932"/>
                    </a:lnTo>
                    <a:lnTo>
                      <a:pt x="846" y="3681"/>
                    </a:lnTo>
                    <a:lnTo>
                      <a:pt x="961" y="2926"/>
                    </a:lnTo>
                    <a:lnTo>
                      <a:pt x="869" y="1555"/>
                    </a:lnTo>
                    <a:lnTo>
                      <a:pt x="595" y="366"/>
                    </a:lnTo>
                    <a:lnTo>
                      <a:pt x="389" y="69"/>
                    </a:lnTo>
                    <a:lnTo>
                      <a:pt x="275"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 name="Google Shape;620;p44"/>
              <p:cNvSpPr/>
              <p:nvPr/>
            </p:nvSpPr>
            <p:spPr>
              <a:xfrm>
                <a:off x="6674051" y="-1759084"/>
                <a:ext cx="69574" cy="148605"/>
              </a:xfrm>
              <a:custGeom>
                <a:avLst/>
                <a:gdLst/>
                <a:ahLst/>
                <a:cxnLst/>
                <a:rect l="l" t="t" r="r" b="b"/>
                <a:pathLst>
                  <a:path w="2516" h="5374" extrusionOk="0">
                    <a:moveTo>
                      <a:pt x="115" y="1"/>
                    </a:moveTo>
                    <a:lnTo>
                      <a:pt x="24" y="92"/>
                    </a:lnTo>
                    <a:lnTo>
                      <a:pt x="1" y="412"/>
                    </a:lnTo>
                    <a:lnTo>
                      <a:pt x="229" y="1578"/>
                    </a:lnTo>
                    <a:lnTo>
                      <a:pt x="961" y="3613"/>
                    </a:lnTo>
                    <a:lnTo>
                      <a:pt x="1647" y="4847"/>
                    </a:lnTo>
                    <a:lnTo>
                      <a:pt x="2081" y="5305"/>
                    </a:lnTo>
                    <a:lnTo>
                      <a:pt x="2264" y="5373"/>
                    </a:lnTo>
                    <a:lnTo>
                      <a:pt x="2355" y="5373"/>
                    </a:lnTo>
                    <a:lnTo>
                      <a:pt x="2470" y="5259"/>
                    </a:lnTo>
                    <a:lnTo>
                      <a:pt x="2516" y="4939"/>
                    </a:lnTo>
                    <a:lnTo>
                      <a:pt x="2264" y="3796"/>
                    </a:lnTo>
                    <a:lnTo>
                      <a:pt x="1441" y="1807"/>
                    </a:lnTo>
                    <a:lnTo>
                      <a:pt x="732" y="595"/>
                    </a:lnTo>
                    <a:lnTo>
                      <a:pt x="344" y="92"/>
                    </a:lnTo>
                    <a:lnTo>
                      <a:pt x="184" y="24"/>
                    </a:lnTo>
                    <a:lnTo>
                      <a:pt x="115"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 name="Google Shape;621;p44"/>
              <p:cNvSpPr/>
              <p:nvPr/>
            </p:nvSpPr>
            <p:spPr>
              <a:xfrm>
                <a:off x="6711991" y="-1792572"/>
                <a:ext cx="103697" cy="100544"/>
              </a:xfrm>
              <a:custGeom>
                <a:avLst/>
                <a:gdLst/>
                <a:ahLst/>
                <a:cxnLst/>
                <a:rect l="l" t="t" r="r" b="b"/>
                <a:pathLst>
                  <a:path w="3750" h="3636" extrusionOk="0">
                    <a:moveTo>
                      <a:pt x="183" y="0"/>
                    </a:moveTo>
                    <a:lnTo>
                      <a:pt x="92" y="23"/>
                    </a:lnTo>
                    <a:lnTo>
                      <a:pt x="0" y="114"/>
                    </a:lnTo>
                    <a:lnTo>
                      <a:pt x="46" y="412"/>
                    </a:lnTo>
                    <a:lnTo>
                      <a:pt x="595" y="1303"/>
                    </a:lnTo>
                    <a:lnTo>
                      <a:pt x="1921" y="2698"/>
                    </a:lnTo>
                    <a:lnTo>
                      <a:pt x="2950" y="3429"/>
                    </a:lnTo>
                    <a:lnTo>
                      <a:pt x="3453" y="3635"/>
                    </a:lnTo>
                    <a:lnTo>
                      <a:pt x="3635" y="3567"/>
                    </a:lnTo>
                    <a:lnTo>
                      <a:pt x="3750" y="3475"/>
                    </a:lnTo>
                    <a:lnTo>
                      <a:pt x="3704" y="3064"/>
                    </a:lnTo>
                    <a:lnTo>
                      <a:pt x="3178" y="2218"/>
                    </a:lnTo>
                    <a:lnTo>
                      <a:pt x="1921" y="937"/>
                    </a:lnTo>
                    <a:lnTo>
                      <a:pt x="938" y="252"/>
                    </a:lnTo>
                    <a:lnTo>
                      <a:pt x="389"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 name="Google Shape;622;p44"/>
              <p:cNvSpPr/>
              <p:nvPr/>
            </p:nvSpPr>
            <p:spPr>
              <a:xfrm>
                <a:off x="6321280" y="-1894363"/>
                <a:ext cx="123302" cy="30362"/>
              </a:xfrm>
              <a:custGeom>
                <a:avLst/>
                <a:gdLst/>
                <a:ahLst/>
                <a:cxnLst/>
                <a:rect l="l" t="t" r="r" b="b"/>
                <a:pathLst>
                  <a:path w="4459" h="1098" extrusionOk="0">
                    <a:moveTo>
                      <a:pt x="2904" y="0"/>
                    </a:moveTo>
                    <a:lnTo>
                      <a:pt x="1167" y="206"/>
                    </a:lnTo>
                    <a:lnTo>
                      <a:pt x="229" y="480"/>
                    </a:lnTo>
                    <a:lnTo>
                      <a:pt x="24" y="640"/>
                    </a:lnTo>
                    <a:lnTo>
                      <a:pt x="1" y="755"/>
                    </a:lnTo>
                    <a:lnTo>
                      <a:pt x="47" y="823"/>
                    </a:lnTo>
                    <a:lnTo>
                      <a:pt x="161" y="938"/>
                    </a:lnTo>
                    <a:lnTo>
                      <a:pt x="641" y="1075"/>
                    </a:lnTo>
                    <a:lnTo>
                      <a:pt x="1670" y="1098"/>
                    </a:lnTo>
                    <a:lnTo>
                      <a:pt x="3247" y="846"/>
                    </a:lnTo>
                    <a:lnTo>
                      <a:pt x="4139" y="572"/>
                    </a:lnTo>
                    <a:lnTo>
                      <a:pt x="4436" y="366"/>
                    </a:lnTo>
                    <a:lnTo>
                      <a:pt x="4459" y="252"/>
                    </a:lnTo>
                    <a:lnTo>
                      <a:pt x="4413" y="160"/>
                    </a:lnTo>
                    <a:lnTo>
                      <a:pt x="3979" y="46"/>
                    </a:lnTo>
                    <a:lnTo>
                      <a:pt x="2904"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 name="Google Shape;623;p44"/>
              <p:cNvSpPr/>
              <p:nvPr/>
            </p:nvSpPr>
            <p:spPr>
              <a:xfrm>
                <a:off x="6325068" y="-2034703"/>
                <a:ext cx="135331" cy="85999"/>
              </a:xfrm>
              <a:custGeom>
                <a:avLst/>
                <a:gdLst/>
                <a:ahLst/>
                <a:cxnLst/>
                <a:rect l="l" t="t" r="r" b="b"/>
                <a:pathLst>
                  <a:path w="4894" h="3110" extrusionOk="0">
                    <a:moveTo>
                      <a:pt x="367" y="0"/>
                    </a:moveTo>
                    <a:lnTo>
                      <a:pt x="138" y="46"/>
                    </a:lnTo>
                    <a:lnTo>
                      <a:pt x="47" y="69"/>
                    </a:lnTo>
                    <a:lnTo>
                      <a:pt x="1" y="183"/>
                    </a:lnTo>
                    <a:lnTo>
                      <a:pt x="138" y="457"/>
                    </a:lnTo>
                    <a:lnTo>
                      <a:pt x="1007" y="1257"/>
                    </a:lnTo>
                    <a:lnTo>
                      <a:pt x="2836" y="2423"/>
                    </a:lnTo>
                    <a:lnTo>
                      <a:pt x="4093" y="2995"/>
                    </a:lnTo>
                    <a:lnTo>
                      <a:pt x="4688" y="3109"/>
                    </a:lnTo>
                    <a:lnTo>
                      <a:pt x="4825" y="3041"/>
                    </a:lnTo>
                    <a:lnTo>
                      <a:pt x="4893" y="2926"/>
                    </a:lnTo>
                    <a:lnTo>
                      <a:pt x="4711" y="2538"/>
                    </a:lnTo>
                    <a:lnTo>
                      <a:pt x="3910" y="1783"/>
                    </a:lnTo>
                    <a:lnTo>
                      <a:pt x="2264" y="686"/>
                    </a:lnTo>
                    <a:lnTo>
                      <a:pt x="1030" y="137"/>
                    </a:lnTo>
                    <a:lnTo>
                      <a:pt x="367"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 name="Google Shape;624;p44"/>
              <p:cNvSpPr/>
              <p:nvPr/>
            </p:nvSpPr>
            <p:spPr>
              <a:xfrm>
                <a:off x="6318763" y="-1955698"/>
                <a:ext cx="128999" cy="37967"/>
              </a:xfrm>
              <a:custGeom>
                <a:avLst/>
                <a:gdLst/>
                <a:ahLst/>
                <a:cxnLst/>
                <a:rect l="l" t="t" r="r" b="b"/>
                <a:pathLst>
                  <a:path w="4665" h="1373" extrusionOk="0">
                    <a:moveTo>
                      <a:pt x="435" y="1"/>
                    </a:moveTo>
                    <a:lnTo>
                      <a:pt x="46" y="138"/>
                    </a:lnTo>
                    <a:lnTo>
                      <a:pt x="0" y="275"/>
                    </a:lnTo>
                    <a:lnTo>
                      <a:pt x="23" y="412"/>
                    </a:lnTo>
                    <a:lnTo>
                      <a:pt x="389" y="687"/>
                    </a:lnTo>
                    <a:lnTo>
                      <a:pt x="1464" y="1052"/>
                    </a:lnTo>
                    <a:lnTo>
                      <a:pt x="3270" y="1350"/>
                    </a:lnTo>
                    <a:lnTo>
                      <a:pt x="4298" y="1372"/>
                    </a:lnTo>
                    <a:lnTo>
                      <a:pt x="4641" y="1281"/>
                    </a:lnTo>
                    <a:lnTo>
                      <a:pt x="4664" y="1190"/>
                    </a:lnTo>
                    <a:lnTo>
                      <a:pt x="4596" y="1075"/>
                    </a:lnTo>
                    <a:lnTo>
                      <a:pt x="4184" y="824"/>
                    </a:lnTo>
                    <a:lnTo>
                      <a:pt x="3132" y="435"/>
                    </a:lnTo>
                    <a:lnTo>
                      <a:pt x="1441" y="46"/>
                    </a:lnTo>
                    <a:lnTo>
                      <a:pt x="435"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25" name="Google Shape;625;p44"/>
            <p:cNvSpPr/>
            <p:nvPr/>
          </p:nvSpPr>
          <p:spPr>
            <a:xfrm>
              <a:off x="6773326" y="-1313371"/>
              <a:ext cx="138456" cy="303459"/>
            </a:xfrm>
            <a:custGeom>
              <a:avLst/>
              <a:gdLst/>
              <a:ahLst/>
              <a:cxnLst/>
              <a:rect l="l" t="t" r="r" b="b"/>
              <a:pathLst>
                <a:path w="5007" h="10974" extrusionOk="0">
                  <a:moveTo>
                    <a:pt x="1943" y="0"/>
                  </a:moveTo>
                  <a:lnTo>
                    <a:pt x="1646" y="46"/>
                  </a:lnTo>
                  <a:lnTo>
                    <a:pt x="1166" y="366"/>
                  </a:lnTo>
                  <a:lnTo>
                    <a:pt x="754" y="869"/>
                  </a:lnTo>
                  <a:lnTo>
                    <a:pt x="434" y="1578"/>
                  </a:lnTo>
                  <a:lnTo>
                    <a:pt x="114" y="2858"/>
                  </a:lnTo>
                  <a:lnTo>
                    <a:pt x="0" y="4916"/>
                  </a:lnTo>
                  <a:lnTo>
                    <a:pt x="229" y="7042"/>
                  </a:lnTo>
                  <a:lnTo>
                    <a:pt x="663" y="8505"/>
                  </a:lnTo>
                  <a:lnTo>
                    <a:pt x="1052" y="9351"/>
                  </a:lnTo>
                  <a:lnTo>
                    <a:pt x="1509" y="10059"/>
                  </a:lnTo>
                  <a:lnTo>
                    <a:pt x="2080" y="10585"/>
                  </a:lnTo>
                  <a:lnTo>
                    <a:pt x="2743" y="10905"/>
                  </a:lnTo>
                  <a:lnTo>
                    <a:pt x="3498" y="10974"/>
                  </a:lnTo>
                  <a:lnTo>
                    <a:pt x="3909" y="10905"/>
                  </a:lnTo>
                  <a:lnTo>
                    <a:pt x="4092" y="10837"/>
                  </a:lnTo>
                  <a:lnTo>
                    <a:pt x="4412" y="10517"/>
                  </a:lnTo>
                  <a:lnTo>
                    <a:pt x="4778" y="9694"/>
                  </a:lnTo>
                  <a:lnTo>
                    <a:pt x="5007" y="8093"/>
                  </a:lnTo>
                  <a:lnTo>
                    <a:pt x="4984" y="6173"/>
                  </a:lnTo>
                  <a:lnTo>
                    <a:pt x="4710" y="4138"/>
                  </a:lnTo>
                  <a:lnTo>
                    <a:pt x="4184" y="2286"/>
                  </a:lnTo>
                  <a:lnTo>
                    <a:pt x="3635" y="1166"/>
                  </a:lnTo>
                  <a:lnTo>
                    <a:pt x="3224" y="595"/>
                  </a:lnTo>
                  <a:lnTo>
                    <a:pt x="2743" y="183"/>
                  </a:lnTo>
                  <a:lnTo>
                    <a:pt x="2218" y="0"/>
                  </a:lnTo>
                  <a:close/>
                </a:path>
              </a:pathLst>
            </a:custGeom>
            <a:solidFill>
              <a:srgbClr val="5891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 name="Google Shape;626;p44"/>
            <p:cNvSpPr/>
            <p:nvPr/>
          </p:nvSpPr>
          <p:spPr>
            <a:xfrm>
              <a:off x="7016701" y="-1222973"/>
              <a:ext cx="170091" cy="239001"/>
            </a:xfrm>
            <a:custGeom>
              <a:avLst/>
              <a:gdLst/>
              <a:ahLst/>
              <a:cxnLst/>
              <a:rect l="l" t="t" r="r" b="b"/>
              <a:pathLst>
                <a:path w="6151" h="8643" extrusionOk="0">
                  <a:moveTo>
                    <a:pt x="4070" y="1"/>
                  </a:moveTo>
                  <a:lnTo>
                    <a:pt x="3430" y="183"/>
                  </a:lnTo>
                  <a:lnTo>
                    <a:pt x="2813" y="549"/>
                  </a:lnTo>
                  <a:lnTo>
                    <a:pt x="2241" y="1052"/>
                  </a:lnTo>
                  <a:lnTo>
                    <a:pt x="1738" y="1692"/>
                  </a:lnTo>
                  <a:lnTo>
                    <a:pt x="1052" y="2813"/>
                  </a:lnTo>
                  <a:lnTo>
                    <a:pt x="389" y="4481"/>
                  </a:lnTo>
                  <a:lnTo>
                    <a:pt x="47" y="6127"/>
                  </a:lnTo>
                  <a:lnTo>
                    <a:pt x="1" y="7202"/>
                  </a:lnTo>
                  <a:lnTo>
                    <a:pt x="115" y="7796"/>
                  </a:lnTo>
                  <a:lnTo>
                    <a:pt x="298" y="8254"/>
                  </a:lnTo>
                  <a:lnTo>
                    <a:pt x="618" y="8528"/>
                  </a:lnTo>
                  <a:lnTo>
                    <a:pt x="801" y="8597"/>
                  </a:lnTo>
                  <a:lnTo>
                    <a:pt x="1030" y="8642"/>
                  </a:lnTo>
                  <a:lnTo>
                    <a:pt x="1533" y="8551"/>
                  </a:lnTo>
                  <a:lnTo>
                    <a:pt x="2356" y="8139"/>
                  </a:lnTo>
                  <a:lnTo>
                    <a:pt x="3499" y="7133"/>
                  </a:lnTo>
                  <a:lnTo>
                    <a:pt x="4573" y="5785"/>
                  </a:lnTo>
                  <a:lnTo>
                    <a:pt x="5465" y="4276"/>
                  </a:lnTo>
                  <a:lnTo>
                    <a:pt x="6036" y="2767"/>
                  </a:lnTo>
                  <a:lnTo>
                    <a:pt x="6151" y="1738"/>
                  </a:lnTo>
                  <a:lnTo>
                    <a:pt x="6059" y="1144"/>
                  </a:lnTo>
                  <a:lnTo>
                    <a:pt x="5808" y="663"/>
                  </a:lnTo>
                  <a:lnTo>
                    <a:pt x="5396" y="275"/>
                  </a:lnTo>
                  <a:lnTo>
                    <a:pt x="5122" y="161"/>
                  </a:lnTo>
                  <a:lnTo>
                    <a:pt x="4756" y="46"/>
                  </a:lnTo>
                  <a:lnTo>
                    <a:pt x="4070" y="1"/>
                  </a:lnTo>
                  <a:close/>
                </a:path>
              </a:pathLst>
            </a:custGeom>
            <a:solidFill>
              <a:srgbClr val="5891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 name="Google Shape;627;p44"/>
            <p:cNvSpPr/>
            <p:nvPr/>
          </p:nvSpPr>
          <p:spPr>
            <a:xfrm>
              <a:off x="6905452" y="-1396828"/>
              <a:ext cx="128971" cy="292093"/>
            </a:xfrm>
            <a:custGeom>
              <a:avLst/>
              <a:gdLst/>
              <a:ahLst/>
              <a:cxnLst/>
              <a:rect l="l" t="t" r="r" b="b"/>
              <a:pathLst>
                <a:path w="4664" h="10563" extrusionOk="0">
                  <a:moveTo>
                    <a:pt x="2446" y="1"/>
                  </a:moveTo>
                  <a:lnTo>
                    <a:pt x="2035" y="23"/>
                  </a:lnTo>
                  <a:lnTo>
                    <a:pt x="1349" y="252"/>
                  </a:lnTo>
                  <a:lnTo>
                    <a:pt x="800" y="686"/>
                  </a:lnTo>
                  <a:lnTo>
                    <a:pt x="412" y="1304"/>
                  </a:lnTo>
                  <a:lnTo>
                    <a:pt x="160" y="2058"/>
                  </a:lnTo>
                  <a:lnTo>
                    <a:pt x="23" y="2927"/>
                  </a:lnTo>
                  <a:lnTo>
                    <a:pt x="0" y="4367"/>
                  </a:lnTo>
                  <a:lnTo>
                    <a:pt x="320" y="6379"/>
                  </a:lnTo>
                  <a:lnTo>
                    <a:pt x="892" y="8254"/>
                  </a:lnTo>
                  <a:lnTo>
                    <a:pt x="1623" y="9717"/>
                  </a:lnTo>
                  <a:lnTo>
                    <a:pt x="2241" y="10380"/>
                  </a:lnTo>
                  <a:lnTo>
                    <a:pt x="2629" y="10563"/>
                  </a:lnTo>
                  <a:lnTo>
                    <a:pt x="2835" y="10563"/>
                  </a:lnTo>
                  <a:lnTo>
                    <a:pt x="3018" y="10517"/>
                  </a:lnTo>
                  <a:lnTo>
                    <a:pt x="3384" y="10243"/>
                  </a:lnTo>
                  <a:lnTo>
                    <a:pt x="3841" y="9511"/>
                  </a:lnTo>
                  <a:lnTo>
                    <a:pt x="4344" y="8002"/>
                  </a:lnTo>
                  <a:lnTo>
                    <a:pt x="4618" y="6150"/>
                  </a:lnTo>
                  <a:lnTo>
                    <a:pt x="4664" y="4207"/>
                  </a:lnTo>
                  <a:lnTo>
                    <a:pt x="4435" y="2378"/>
                  </a:lnTo>
                  <a:lnTo>
                    <a:pt x="4070" y="1258"/>
                  </a:lnTo>
                  <a:lnTo>
                    <a:pt x="3727" y="686"/>
                  </a:lnTo>
                  <a:lnTo>
                    <a:pt x="3292" y="252"/>
                  </a:lnTo>
                  <a:lnTo>
                    <a:pt x="2766" y="23"/>
                  </a:lnTo>
                  <a:lnTo>
                    <a:pt x="2446" y="1"/>
                  </a:lnTo>
                  <a:close/>
                </a:path>
              </a:pathLst>
            </a:custGeom>
            <a:solidFill>
              <a:srgbClr val="5891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 name="Google Shape;628;p44"/>
            <p:cNvSpPr/>
            <p:nvPr/>
          </p:nvSpPr>
          <p:spPr>
            <a:xfrm>
              <a:off x="6755600" y="-1262157"/>
              <a:ext cx="223819" cy="515885"/>
            </a:xfrm>
            <a:custGeom>
              <a:avLst/>
              <a:gdLst/>
              <a:ahLst/>
              <a:cxnLst/>
              <a:rect l="l" t="t" r="r" b="b"/>
              <a:pathLst>
                <a:path w="8094" h="18656" fill="none" extrusionOk="0">
                  <a:moveTo>
                    <a:pt x="1" y="18655"/>
                  </a:moveTo>
                  <a:lnTo>
                    <a:pt x="321" y="18518"/>
                  </a:lnTo>
                  <a:lnTo>
                    <a:pt x="2218" y="17238"/>
                  </a:lnTo>
                  <a:lnTo>
                    <a:pt x="3842" y="15729"/>
                  </a:lnTo>
                  <a:lnTo>
                    <a:pt x="5099" y="14151"/>
                  </a:lnTo>
                  <a:lnTo>
                    <a:pt x="5876" y="12917"/>
                  </a:lnTo>
                  <a:lnTo>
                    <a:pt x="6608" y="11477"/>
                  </a:lnTo>
                  <a:lnTo>
                    <a:pt x="7202" y="9853"/>
                  </a:lnTo>
                  <a:lnTo>
                    <a:pt x="7682" y="8047"/>
                  </a:lnTo>
                  <a:lnTo>
                    <a:pt x="8003" y="6013"/>
                  </a:lnTo>
                  <a:lnTo>
                    <a:pt x="8094" y="3772"/>
                  </a:lnTo>
                  <a:lnTo>
                    <a:pt x="7980" y="1326"/>
                  </a:lnTo>
                  <a:lnTo>
                    <a:pt x="7797" y="0"/>
                  </a:lnTo>
                </a:path>
              </a:pathLst>
            </a:custGeom>
            <a:noFill/>
            <a:ln w="25150" cap="flat" cmpd="sng">
              <a:solidFill>
                <a:srgbClr val="2A6842"/>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 name="Google Shape;629;p44"/>
            <p:cNvSpPr/>
            <p:nvPr/>
          </p:nvSpPr>
          <p:spPr>
            <a:xfrm>
              <a:off x="6858027" y="-1212216"/>
              <a:ext cx="229516" cy="284489"/>
            </a:xfrm>
            <a:custGeom>
              <a:avLst/>
              <a:gdLst/>
              <a:ahLst/>
              <a:cxnLst/>
              <a:rect l="l" t="t" r="r" b="b"/>
              <a:pathLst>
                <a:path w="8300" h="10288" fill="none" extrusionOk="0">
                  <a:moveTo>
                    <a:pt x="92" y="0"/>
                  </a:moveTo>
                  <a:lnTo>
                    <a:pt x="69" y="252"/>
                  </a:lnTo>
                  <a:lnTo>
                    <a:pt x="1" y="2675"/>
                  </a:lnTo>
                  <a:lnTo>
                    <a:pt x="183" y="5258"/>
                  </a:lnTo>
                  <a:lnTo>
                    <a:pt x="526" y="6996"/>
                  </a:lnTo>
                  <a:lnTo>
                    <a:pt x="1075" y="8596"/>
                  </a:lnTo>
                  <a:lnTo>
                    <a:pt x="1692" y="9556"/>
                  </a:lnTo>
                  <a:lnTo>
                    <a:pt x="2195" y="10082"/>
                  </a:lnTo>
                  <a:lnTo>
                    <a:pt x="2470" y="10288"/>
                  </a:lnTo>
                  <a:lnTo>
                    <a:pt x="2607" y="10265"/>
                  </a:lnTo>
                  <a:lnTo>
                    <a:pt x="3818" y="9831"/>
                  </a:lnTo>
                  <a:lnTo>
                    <a:pt x="5190" y="9031"/>
                  </a:lnTo>
                  <a:lnTo>
                    <a:pt x="6150" y="8230"/>
                  </a:lnTo>
                  <a:lnTo>
                    <a:pt x="7111" y="7156"/>
                  </a:lnTo>
                  <a:lnTo>
                    <a:pt x="7956" y="5784"/>
                  </a:lnTo>
                  <a:lnTo>
                    <a:pt x="8299" y="4961"/>
                  </a:lnTo>
                </a:path>
              </a:pathLst>
            </a:custGeom>
            <a:noFill/>
            <a:ln w="25150" cap="flat" cmpd="sng">
              <a:solidFill>
                <a:srgbClr val="2A6842"/>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 name="Google Shape;630;p44"/>
            <p:cNvSpPr/>
            <p:nvPr/>
          </p:nvSpPr>
          <p:spPr>
            <a:xfrm rot="7716648">
              <a:off x="6421082" y="-1201667"/>
              <a:ext cx="306959" cy="587540"/>
            </a:xfrm>
            <a:custGeom>
              <a:avLst/>
              <a:gdLst/>
              <a:ahLst/>
              <a:cxnLst/>
              <a:rect l="l" t="t" r="r" b="b"/>
              <a:pathLst>
                <a:path w="3910" h="4573" extrusionOk="0">
                  <a:moveTo>
                    <a:pt x="3910" y="0"/>
                  </a:moveTo>
                  <a:lnTo>
                    <a:pt x="3590" y="69"/>
                  </a:lnTo>
                  <a:lnTo>
                    <a:pt x="2904" y="503"/>
                  </a:lnTo>
                  <a:lnTo>
                    <a:pt x="1921" y="1532"/>
                  </a:lnTo>
                  <a:lnTo>
                    <a:pt x="275" y="4024"/>
                  </a:lnTo>
                  <a:lnTo>
                    <a:pt x="0" y="4572"/>
                  </a:lnTo>
                  <a:lnTo>
                    <a:pt x="412" y="3887"/>
                  </a:lnTo>
                  <a:lnTo>
                    <a:pt x="1624" y="2378"/>
                  </a:lnTo>
                  <a:lnTo>
                    <a:pt x="3521" y="366"/>
                  </a:lnTo>
                  <a:lnTo>
                    <a:pt x="3910" y="0"/>
                  </a:lnTo>
                  <a:close/>
                </a:path>
              </a:pathLst>
            </a:custGeom>
            <a:solidFill>
              <a:srgbClr val="2A68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 name="Google Shape;631;p44"/>
            <p:cNvSpPr/>
            <p:nvPr/>
          </p:nvSpPr>
          <p:spPr>
            <a:xfrm rot="-8896034">
              <a:off x="6759088" y="-883594"/>
              <a:ext cx="241068" cy="432687"/>
            </a:xfrm>
            <a:custGeom>
              <a:avLst/>
              <a:gdLst/>
              <a:ahLst/>
              <a:cxnLst/>
              <a:rect l="l" t="t" r="r" b="b"/>
              <a:pathLst>
                <a:path w="3910" h="4573" extrusionOk="0">
                  <a:moveTo>
                    <a:pt x="3910" y="0"/>
                  </a:moveTo>
                  <a:lnTo>
                    <a:pt x="3590" y="69"/>
                  </a:lnTo>
                  <a:lnTo>
                    <a:pt x="2904" y="503"/>
                  </a:lnTo>
                  <a:lnTo>
                    <a:pt x="1921" y="1532"/>
                  </a:lnTo>
                  <a:lnTo>
                    <a:pt x="275" y="4024"/>
                  </a:lnTo>
                  <a:lnTo>
                    <a:pt x="0" y="4572"/>
                  </a:lnTo>
                  <a:lnTo>
                    <a:pt x="412" y="3887"/>
                  </a:lnTo>
                  <a:lnTo>
                    <a:pt x="1624" y="2378"/>
                  </a:lnTo>
                  <a:lnTo>
                    <a:pt x="3521" y="366"/>
                  </a:lnTo>
                  <a:lnTo>
                    <a:pt x="3910" y="0"/>
                  </a:lnTo>
                  <a:close/>
                </a:path>
              </a:pathLst>
            </a:custGeom>
            <a:solidFill>
              <a:srgbClr val="2A68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32" name="Google Shape;632;p44"/>
          <p:cNvGrpSpPr/>
          <p:nvPr/>
        </p:nvGrpSpPr>
        <p:grpSpPr>
          <a:xfrm>
            <a:off x="3781953" y="5650488"/>
            <a:ext cx="3226189" cy="3767353"/>
            <a:chOff x="3228975" y="3818254"/>
            <a:chExt cx="2607373" cy="3044736"/>
          </a:xfrm>
        </p:grpSpPr>
        <p:sp>
          <p:nvSpPr>
            <p:cNvPr id="633" name="Google Shape;633;p44"/>
            <p:cNvSpPr/>
            <p:nvPr/>
          </p:nvSpPr>
          <p:spPr>
            <a:xfrm>
              <a:off x="4043820" y="4249103"/>
              <a:ext cx="514260" cy="2613887"/>
            </a:xfrm>
            <a:custGeom>
              <a:avLst/>
              <a:gdLst/>
              <a:ahLst/>
              <a:cxnLst/>
              <a:rect l="l" t="t" r="r" b="b"/>
              <a:pathLst>
                <a:path w="9032" h="45908" fill="none" extrusionOk="0">
                  <a:moveTo>
                    <a:pt x="1" y="1"/>
                  </a:moveTo>
                  <a:lnTo>
                    <a:pt x="344" y="732"/>
                  </a:lnTo>
                  <a:lnTo>
                    <a:pt x="2538" y="6059"/>
                  </a:lnTo>
                  <a:lnTo>
                    <a:pt x="4390" y="11363"/>
                  </a:lnTo>
                  <a:lnTo>
                    <a:pt x="5785" y="16187"/>
                  </a:lnTo>
                  <a:lnTo>
                    <a:pt x="6676" y="19662"/>
                  </a:lnTo>
                  <a:lnTo>
                    <a:pt x="7477" y="23388"/>
                  </a:lnTo>
                  <a:lnTo>
                    <a:pt x="8140" y="27252"/>
                  </a:lnTo>
                  <a:lnTo>
                    <a:pt x="8643" y="31276"/>
                  </a:lnTo>
                  <a:lnTo>
                    <a:pt x="8963" y="35391"/>
                  </a:lnTo>
                  <a:lnTo>
                    <a:pt x="9031" y="39574"/>
                  </a:lnTo>
                  <a:lnTo>
                    <a:pt x="8825" y="43804"/>
                  </a:lnTo>
                  <a:lnTo>
                    <a:pt x="8574" y="45907"/>
                  </a:lnTo>
                </a:path>
              </a:pathLst>
            </a:custGeom>
            <a:noFill/>
            <a:ln w="188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 name="Google Shape;634;p44"/>
            <p:cNvSpPr/>
            <p:nvPr/>
          </p:nvSpPr>
          <p:spPr>
            <a:xfrm>
              <a:off x="4551482" y="4461310"/>
              <a:ext cx="734209" cy="1895279"/>
            </a:xfrm>
            <a:custGeom>
              <a:avLst/>
              <a:gdLst/>
              <a:ahLst/>
              <a:cxnLst/>
              <a:rect l="l" t="t" r="r" b="b"/>
              <a:pathLst>
                <a:path w="12895" h="33287" fill="none" extrusionOk="0">
                  <a:moveTo>
                    <a:pt x="1" y="33287"/>
                  </a:moveTo>
                  <a:lnTo>
                    <a:pt x="184" y="32555"/>
                  </a:lnTo>
                  <a:lnTo>
                    <a:pt x="1533" y="27572"/>
                  </a:lnTo>
                  <a:lnTo>
                    <a:pt x="2927" y="22931"/>
                  </a:lnTo>
                  <a:lnTo>
                    <a:pt x="4665" y="17604"/>
                  </a:lnTo>
                  <a:lnTo>
                    <a:pt x="6722" y="12026"/>
                  </a:lnTo>
                  <a:lnTo>
                    <a:pt x="8437" y="7979"/>
                  </a:lnTo>
                  <a:lnTo>
                    <a:pt x="9649" y="5418"/>
                  </a:lnTo>
                  <a:lnTo>
                    <a:pt x="10929" y="3064"/>
                  </a:lnTo>
                  <a:lnTo>
                    <a:pt x="12209" y="938"/>
                  </a:lnTo>
                  <a:lnTo>
                    <a:pt x="12895" y="0"/>
                  </a:lnTo>
                </a:path>
              </a:pathLst>
            </a:custGeom>
            <a:noFill/>
            <a:ln w="188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 name="Google Shape;635;p44"/>
            <p:cNvSpPr/>
            <p:nvPr/>
          </p:nvSpPr>
          <p:spPr>
            <a:xfrm>
              <a:off x="4706412" y="5066560"/>
              <a:ext cx="873478" cy="739447"/>
            </a:xfrm>
            <a:custGeom>
              <a:avLst/>
              <a:gdLst/>
              <a:ahLst/>
              <a:cxnLst/>
              <a:rect l="l" t="t" r="r" b="b"/>
              <a:pathLst>
                <a:path w="15341" h="12987" fill="none" extrusionOk="0">
                  <a:moveTo>
                    <a:pt x="0" y="12986"/>
                  </a:moveTo>
                  <a:lnTo>
                    <a:pt x="321" y="12872"/>
                  </a:lnTo>
                  <a:lnTo>
                    <a:pt x="2470" y="11843"/>
                  </a:lnTo>
                  <a:lnTo>
                    <a:pt x="4504" y="10700"/>
                  </a:lnTo>
                  <a:lnTo>
                    <a:pt x="6859" y="9123"/>
                  </a:lnTo>
                  <a:lnTo>
                    <a:pt x="9397" y="7111"/>
                  </a:lnTo>
                  <a:lnTo>
                    <a:pt x="11317" y="5282"/>
                  </a:lnTo>
                  <a:lnTo>
                    <a:pt x="12552" y="3933"/>
                  </a:lnTo>
                  <a:lnTo>
                    <a:pt x="13718" y="2447"/>
                  </a:lnTo>
                  <a:lnTo>
                    <a:pt x="14815" y="847"/>
                  </a:lnTo>
                  <a:lnTo>
                    <a:pt x="15341" y="1"/>
                  </a:lnTo>
                </a:path>
              </a:pathLst>
            </a:custGeom>
            <a:noFill/>
            <a:ln w="188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 name="Google Shape;636;p44"/>
            <p:cNvSpPr/>
            <p:nvPr/>
          </p:nvSpPr>
          <p:spPr>
            <a:xfrm>
              <a:off x="3484116" y="4836189"/>
              <a:ext cx="1016676" cy="912537"/>
            </a:xfrm>
            <a:custGeom>
              <a:avLst/>
              <a:gdLst/>
              <a:ahLst/>
              <a:cxnLst/>
              <a:rect l="l" t="t" r="r" b="b"/>
              <a:pathLst>
                <a:path w="17856" h="16027" fill="none" extrusionOk="0">
                  <a:moveTo>
                    <a:pt x="0" y="0"/>
                  </a:moveTo>
                  <a:lnTo>
                    <a:pt x="297" y="481"/>
                  </a:lnTo>
                  <a:lnTo>
                    <a:pt x="2378" y="3498"/>
                  </a:lnTo>
                  <a:lnTo>
                    <a:pt x="4435" y="6219"/>
                  </a:lnTo>
                  <a:lnTo>
                    <a:pt x="6973" y="9122"/>
                  </a:lnTo>
                  <a:lnTo>
                    <a:pt x="9122" y="11248"/>
                  </a:lnTo>
                  <a:lnTo>
                    <a:pt x="10631" y="12529"/>
                  </a:lnTo>
                  <a:lnTo>
                    <a:pt x="12208" y="13695"/>
                  </a:lnTo>
                  <a:lnTo>
                    <a:pt x="13786" y="14678"/>
                  </a:lnTo>
                  <a:lnTo>
                    <a:pt x="15409" y="15432"/>
                  </a:lnTo>
                  <a:lnTo>
                    <a:pt x="17055" y="15912"/>
                  </a:lnTo>
                  <a:lnTo>
                    <a:pt x="17855" y="16027"/>
                  </a:lnTo>
                </a:path>
              </a:pathLst>
            </a:custGeom>
            <a:noFill/>
            <a:ln w="188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 name="Google Shape;637;p44"/>
            <p:cNvSpPr/>
            <p:nvPr/>
          </p:nvSpPr>
          <p:spPr>
            <a:xfrm>
              <a:off x="4456452" y="4444400"/>
              <a:ext cx="128963" cy="1055678"/>
            </a:xfrm>
            <a:custGeom>
              <a:avLst/>
              <a:gdLst/>
              <a:ahLst/>
              <a:cxnLst/>
              <a:rect l="l" t="t" r="r" b="b"/>
              <a:pathLst>
                <a:path w="2265" h="18541" fill="none" extrusionOk="0">
                  <a:moveTo>
                    <a:pt x="2241" y="0"/>
                  </a:moveTo>
                  <a:lnTo>
                    <a:pt x="2264" y="594"/>
                  </a:lnTo>
                  <a:lnTo>
                    <a:pt x="2013" y="5304"/>
                  </a:lnTo>
                  <a:lnTo>
                    <a:pt x="1441" y="11774"/>
                  </a:lnTo>
                  <a:lnTo>
                    <a:pt x="801" y="16026"/>
                  </a:lnTo>
                  <a:lnTo>
                    <a:pt x="435" y="17558"/>
                  </a:lnTo>
                  <a:lnTo>
                    <a:pt x="161" y="18312"/>
                  </a:lnTo>
                  <a:lnTo>
                    <a:pt x="1" y="18541"/>
                  </a:lnTo>
                </a:path>
              </a:pathLst>
            </a:custGeom>
            <a:noFill/>
            <a:ln w="188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44"/>
            <p:cNvSpPr/>
            <p:nvPr/>
          </p:nvSpPr>
          <p:spPr>
            <a:xfrm>
              <a:off x="3976120" y="4151511"/>
              <a:ext cx="140693" cy="153617"/>
            </a:xfrm>
            <a:custGeom>
              <a:avLst/>
              <a:gdLst/>
              <a:ahLst/>
              <a:cxnLst/>
              <a:rect l="l" t="t" r="r" b="b"/>
              <a:pathLst>
                <a:path w="2471" h="2698" extrusionOk="0">
                  <a:moveTo>
                    <a:pt x="2013" y="0"/>
                  </a:moveTo>
                  <a:lnTo>
                    <a:pt x="1" y="595"/>
                  </a:lnTo>
                  <a:lnTo>
                    <a:pt x="24" y="869"/>
                  </a:lnTo>
                  <a:lnTo>
                    <a:pt x="458" y="2081"/>
                  </a:lnTo>
                  <a:lnTo>
                    <a:pt x="893" y="2538"/>
                  </a:lnTo>
                  <a:lnTo>
                    <a:pt x="1304" y="2698"/>
                  </a:lnTo>
                  <a:lnTo>
                    <a:pt x="1533" y="2698"/>
                  </a:lnTo>
                  <a:lnTo>
                    <a:pt x="1761" y="2652"/>
                  </a:lnTo>
                  <a:lnTo>
                    <a:pt x="2127" y="2492"/>
                  </a:lnTo>
                  <a:lnTo>
                    <a:pt x="2356" y="2241"/>
                  </a:lnTo>
                  <a:lnTo>
                    <a:pt x="2470" y="1921"/>
                  </a:lnTo>
                  <a:lnTo>
                    <a:pt x="2470" y="1326"/>
                  </a:lnTo>
                  <a:lnTo>
                    <a:pt x="2219" y="435"/>
                  </a:lnTo>
                  <a:lnTo>
                    <a:pt x="2013"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 name="Google Shape;639;p44"/>
            <p:cNvSpPr/>
            <p:nvPr/>
          </p:nvSpPr>
          <p:spPr>
            <a:xfrm>
              <a:off x="3803028" y="3818254"/>
              <a:ext cx="348913" cy="390591"/>
            </a:xfrm>
            <a:custGeom>
              <a:avLst/>
              <a:gdLst/>
              <a:ahLst/>
              <a:cxnLst/>
              <a:rect l="l" t="t" r="r" b="b"/>
              <a:pathLst>
                <a:path w="6128" h="6860" extrusionOk="0">
                  <a:moveTo>
                    <a:pt x="3018" y="1"/>
                  </a:moveTo>
                  <a:lnTo>
                    <a:pt x="2195" y="138"/>
                  </a:lnTo>
                  <a:lnTo>
                    <a:pt x="1738" y="298"/>
                  </a:lnTo>
                  <a:lnTo>
                    <a:pt x="1395" y="435"/>
                  </a:lnTo>
                  <a:lnTo>
                    <a:pt x="846" y="801"/>
                  </a:lnTo>
                  <a:lnTo>
                    <a:pt x="458" y="1235"/>
                  </a:lnTo>
                  <a:lnTo>
                    <a:pt x="183" y="1761"/>
                  </a:lnTo>
                  <a:lnTo>
                    <a:pt x="23" y="2310"/>
                  </a:lnTo>
                  <a:lnTo>
                    <a:pt x="0" y="2904"/>
                  </a:lnTo>
                  <a:lnTo>
                    <a:pt x="138" y="3818"/>
                  </a:lnTo>
                  <a:lnTo>
                    <a:pt x="640" y="4984"/>
                  </a:lnTo>
                  <a:lnTo>
                    <a:pt x="1441" y="5967"/>
                  </a:lnTo>
                  <a:lnTo>
                    <a:pt x="2172" y="6516"/>
                  </a:lnTo>
                  <a:lnTo>
                    <a:pt x="2721" y="6745"/>
                  </a:lnTo>
                  <a:lnTo>
                    <a:pt x="3292" y="6859"/>
                  </a:lnTo>
                  <a:lnTo>
                    <a:pt x="3887" y="6836"/>
                  </a:lnTo>
                  <a:lnTo>
                    <a:pt x="4184" y="6745"/>
                  </a:lnTo>
                  <a:lnTo>
                    <a:pt x="4481" y="6653"/>
                  </a:lnTo>
                  <a:lnTo>
                    <a:pt x="4984" y="6333"/>
                  </a:lnTo>
                  <a:lnTo>
                    <a:pt x="5396" y="5899"/>
                  </a:lnTo>
                  <a:lnTo>
                    <a:pt x="5716" y="5373"/>
                  </a:lnTo>
                  <a:lnTo>
                    <a:pt x="6036" y="4481"/>
                  </a:lnTo>
                  <a:lnTo>
                    <a:pt x="6127" y="3133"/>
                  </a:lnTo>
                  <a:lnTo>
                    <a:pt x="5922" y="2172"/>
                  </a:lnTo>
                  <a:lnTo>
                    <a:pt x="5670" y="1555"/>
                  </a:lnTo>
                  <a:lnTo>
                    <a:pt x="5350" y="1029"/>
                  </a:lnTo>
                  <a:lnTo>
                    <a:pt x="4916" y="572"/>
                  </a:lnTo>
                  <a:lnTo>
                    <a:pt x="4367" y="252"/>
                  </a:lnTo>
                  <a:lnTo>
                    <a:pt x="3750" y="46"/>
                  </a:lnTo>
                  <a:lnTo>
                    <a:pt x="3018"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640;p44"/>
            <p:cNvSpPr/>
            <p:nvPr/>
          </p:nvSpPr>
          <p:spPr>
            <a:xfrm>
              <a:off x="3905858" y="3869042"/>
              <a:ext cx="115925" cy="72937"/>
            </a:xfrm>
            <a:custGeom>
              <a:avLst/>
              <a:gdLst/>
              <a:ahLst/>
              <a:cxnLst/>
              <a:rect l="l" t="t" r="r" b="b"/>
              <a:pathLst>
                <a:path w="2036" h="1281" extrusionOk="0">
                  <a:moveTo>
                    <a:pt x="1052" y="0"/>
                  </a:moveTo>
                  <a:lnTo>
                    <a:pt x="549" y="137"/>
                  </a:lnTo>
                  <a:lnTo>
                    <a:pt x="298" y="229"/>
                  </a:lnTo>
                  <a:lnTo>
                    <a:pt x="46" y="457"/>
                  </a:lnTo>
                  <a:lnTo>
                    <a:pt x="0" y="709"/>
                  </a:lnTo>
                  <a:lnTo>
                    <a:pt x="138" y="960"/>
                  </a:lnTo>
                  <a:lnTo>
                    <a:pt x="572" y="1235"/>
                  </a:lnTo>
                  <a:lnTo>
                    <a:pt x="1144" y="1280"/>
                  </a:lnTo>
                  <a:lnTo>
                    <a:pt x="1509" y="1166"/>
                  </a:lnTo>
                  <a:lnTo>
                    <a:pt x="1646" y="1052"/>
                  </a:lnTo>
                  <a:lnTo>
                    <a:pt x="1921" y="777"/>
                  </a:lnTo>
                  <a:lnTo>
                    <a:pt x="2035" y="412"/>
                  </a:lnTo>
                  <a:lnTo>
                    <a:pt x="1989" y="206"/>
                  </a:lnTo>
                  <a:lnTo>
                    <a:pt x="1738"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 name="Google Shape;641;p44"/>
            <p:cNvSpPr/>
            <p:nvPr/>
          </p:nvSpPr>
          <p:spPr>
            <a:xfrm>
              <a:off x="5182815" y="4419632"/>
              <a:ext cx="152365" cy="162784"/>
            </a:xfrm>
            <a:custGeom>
              <a:avLst/>
              <a:gdLst/>
              <a:ahLst/>
              <a:cxnLst/>
              <a:rect l="l" t="t" r="r" b="b"/>
              <a:pathLst>
                <a:path w="2676" h="2859" extrusionOk="0">
                  <a:moveTo>
                    <a:pt x="938" y="1"/>
                  </a:moveTo>
                  <a:lnTo>
                    <a:pt x="755" y="206"/>
                  </a:lnTo>
                  <a:lnTo>
                    <a:pt x="69" y="1327"/>
                  </a:lnTo>
                  <a:lnTo>
                    <a:pt x="1" y="1944"/>
                  </a:lnTo>
                  <a:lnTo>
                    <a:pt x="161" y="2355"/>
                  </a:lnTo>
                  <a:lnTo>
                    <a:pt x="298" y="2538"/>
                  </a:lnTo>
                  <a:lnTo>
                    <a:pt x="481" y="2675"/>
                  </a:lnTo>
                  <a:lnTo>
                    <a:pt x="824" y="2858"/>
                  </a:lnTo>
                  <a:lnTo>
                    <a:pt x="1167" y="2858"/>
                  </a:lnTo>
                  <a:lnTo>
                    <a:pt x="1487" y="2744"/>
                  </a:lnTo>
                  <a:lnTo>
                    <a:pt x="1944" y="2378"/>
                  </a:lnTo>
                  <a:lnTo>
                    <a:pt x="2470" y="1601"/>
                  </a:lnTo>
                  <a:lnTo>
                    <a:pt x="2676" y="1167"/>
                  </a:lnTo>
                  <a:lnTo>
                    <a:pt x="938"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 name="Google Shape;642;p44"/>
            <p:cNvSpPr/>
            <p:nvPr/>
          </p:nvSpPr>
          <p:spPr>
            <a:xfrm>
              <a:off x="5198473" y="4116324"/>
              <a:ext cx="361895" cy="386663"/>
            </a:xfrm>
            <a:custGeom>
              <a:avLst/>
              <a:gdLst/>
              <a:ahLst/>
              <a:cxnLst/>
              <a:rect l="l" t="t" r="r" b="b"/>
              <a:pathLst>
                <a:path w="6356" h="6791" extrusionOk="0">
                  <a:moveTo>
                    <a:pt x="2995" y="1"/>
                  </a:moveTo>
                  <a:lnTo>
                    <a:pt x="2424" y="115"/>
                  </a:lnTo>
                  <a:lnTo>
                    <a:pt x="1898" y="367"/>
                  </a:lnTo>
                  <a:lnTo>
                    <a:pt x="1418" y="732"/>
                  </a:lnTo>
                  <a:lnTo>
                    <a:pt x="823" y="1418"/>
                  </a:lnTo>
                  <a:lnTo>
                    <a:pt x="252" y="2561"/>
                  </a:lnTo>
                  <a:lnTo>
                    <a:pt x="0" y="3796"/>
                  </a:lnTo>
                  <a:lnTo>
                    <a:pt x="69" y="4710"/>
                  </a:lnTo>
                  <a:lnTo>
                    <a:pt x="229" y="5282"/>
                  </a:lnTo>
                  <a:lnTo>
                    <a:pt x="503" y="5785"/>
                  </a:lnTo>
                  <a:lnTo>
                    <a:pt x="892" y="6219"/>
                  </a:lnTo>
                  <a:lnTo>
                    <a:pt x="1143" y="6402"/>
                  </a:lnTo>
                  <a:lnTo>
                    <a:pt x="1418" y="6562"/>
                  </a:lnTo>
                  <a:lnTo>
                    <a:pt x="1989" y="6745"/>
                  </a:lnTo>
                  <a:lnTo>
                    <a:pt x="2584" y="6791"/>
                  </a:lnTo>
                  <a:lnTo>
                    <a:pt x="3201" y="6699"/>
                  </a:lnTo>
                  <a:lnTo>
                    <a:pt x="4092" y="6356"/>
                  </a:lnTo>
                  <a:lnTo>
                    <a:pt x="5167" y="5579"/>
                  </a:lnTo>
                  <a:lnTo>
                    <a:pt x="5784" y="4802"/>
                  </a:lnTo>
                  <a:lnTo>
                    <a:pt x="6104" y="4230"/>
                  </a:lnTo>
                  <a:lnTo>
                    <a:pt x="6287" y="3613"/>
                  </a:lnTo>
                  <a:lnTo>
                    <a:pt x="6356" y="2996"/>
                  </a:lnTo>
                  <a:lnTo>
                    <a:pt x="6264" y="2379"/>
                  </a:lnTo>
                  <a:lnTo>
                    <a:pt x="6013" y="1761"/>
                  </a:lnTo>
                  <a:lnTo>
                    <a:pt x="5579" y="1190"/>
                  </a:lnTo>
                  <a:lnTo>
                    <a:pt x="4961" y="641"/>
                  </a:lnTo>
                  <a:lnTo>
                    <a:pt x="4550" y="390"/>
                  </a:lnTo>
                  <a:lnTo>
                    <a:pt x="4230" y="230"/>
                  </a:lnTo>
                  <a:lnTo>
                    <a:pt x="3590" y="24"/>
                  </a:lnTo>
                  <a:lnTo>
                    <a:pt x="2995"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643;p44"/>
            <p:cNvSpPr/>
            <p:nvPr/>
          </p:nvSpPr>
          <p:spPr>
            <a:xfrm>
              <a:off x="5397643" y="4181404"/>
              <a:ext cx="100267" cy="93833"/>
            </a:xfrm>
            <a:custGeom>
              <a:avLst/>
              <a:gdLst/>
              <a:ahLst/>
              <a:cxnLst/>
              <a:rect l="l" t="t" r="r" b="b"/>
              <a:pathLst>
                <a:path w="1761" h="1648" extrusionOk="0">
                  <a:moveTo>
                    <a:pt x="297" y="1"/>
                  </a:moveTo>
                  <a:lnTo>
                    <a:pt x="92" y="138"/>
                  </a:lnTo>
                  <a:lnTo>
                    <a:pt x="0" y="412"/>
                  </a:lnTo>
                  <a:lnTo>
                    <a:pt x="46" y="915"/>
                  </a:lnTo>
                  <a:lnTo>
                    <a:pt x="366" y="1373"/>
                  </a:lnTo>
                  <a:lnTo>
                    <a:pt x="686" y="1578"/>
                  </a:lnTo>
                  <a:lnTo>
                    <a:pt x="892" y="1624"/>
                  </a:lnTo>
                  <a:lnTo>
                    <a:pt x="1257" y="1647"/>
                  </a:lnTo>
                  <a:lnTo>
                    <a:pt x="1623" y="1510"/>
                  </a:lnTo>
                  <a:lnTo>
                    <a:pt x="1760" y="1350"/>
                  </a:lnTo>
                  <a:lnTo>
                    <a:pt x="1760" y="1030"/>
                  </a:lnTo>
                  <a:lnTo>
                    <a:pt x="1303" y="481"/>
                  </a:lnTo>
                  <a:lnTo>
                    <a:pt x="869" y="184"/>
                  </a:lnTo>
                  <a:lnTo>
                    <a:pt x="640" y="70"/>
                  </a:lnTo>
                  <a:lnTo>
                    <a:pt x="297"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44"/>
            <p:cNvSpPr/>
            <p:nvPr/>
          </p:nvSpPr>
          <p:spPr>
            <a:xfrm>
              <a:off x="3419035" y="4782838"/>
              <a:ext cx="145817" cy="156236"/>
            </a:xfrm>
            <a:custGeom>
              <a:avLst/>
              <a:gdLst/>
              <a:ahLst/>
              <a:cxnLst/>
              <a:rect l="l" t="t" r="r" b="b"/>
              <a:pathLst>
                <a:path w="2561" h="2744" extrusionOk="0">
                  <a:moveTo>
                    <a:pt x="1966" y="0"/>
                  </a:moveTo>
                  <a:lnTo>
                    <a:pt x="0" y="732"/>
                  </a:lnTo>
                  <a:lnTo>
                    <a:pt x="46" y="1006"/>
                  </a:lnTo>
                  <a:lnTo>
                    <a:pt x="572" y="2195"/>
                  </a:lnTo>
                  <a:lnTo>
                    <a:pt x="1052" y="2629"/>
                  </a:lnTo>
                  <a:lnTo>
                    <a:pt x="1463" y="2744"/>
                  </a:lnTo>
                  <a:lnTo>
                    <a:pt x="1692" y="2721"/>
                  </a:lnTo>
                  <a:lnTo>
                    <a:pt x="1943" y="2652"/>
                  </a:lnTo>
                  <a:lnTo>
                    <a:pt x="2263" y="2469"/>
                  </a:lnTo>
                  <a:lnTo>
                    <a:pt x="2469" y="2195"/>
                  </a:lnTo>
                  <a:lnTo>
                    <a:pt x="2561" y="1852"/>
                  </a:lnTo>
                  <a:lnTo>
                    <a:pt x="2515" y="1280"/>
                  </a:lnTo>
                  <a:lnTo>
                    <a:pt x="2195" y="412"/>
                  </a:lnTo>
                  <a:lnTo>
                    <a:pt x="1966"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 name="Google Shape;645;p44"/>
            <p:cNvSpPr/>
            <p:nvPr/>
          </p:nvSpPr>
          <p:spPr>
            <a:xfrm>
              <a:off x="3228975" y="4458691"/>
              <a:ext cx="350223" cy="389282"/>
            </a:xfrm>
            <a:custGeom>
              <a:avLst/>
              <a:gdLst/>
              <a:ahLst/>
              <a:cxnLst/>
              <a:rect l="l" t="t" r="r" b="b"/>
              <a:pathLst>
                <a:path w="6151" h="6837" extrusionOk="0">
                  <a:moveTo>
                    <a:pt x="3498" y="1"/>
                  </a:moveTo>
                  <a:lnTo>
                    <a:pt x="2789" y="23"/>
                  </a:lnTo>
                  <a:lnTo>
                    <a:pt x="1966" y="229"/>
                  </a:lnTo>
                  <a:lnTo>
                    <a:pt x="1532" y="412"/>
                  </a:lnTo>
                  <a:lnTo>
                    <a:pt x="1212" y="595"/>
                  </a:lnTo>
                  <a:lnTo>
                    <a:pt x="686" y="984"/>
                  </a:lnTo>
                  <a:lnTo>
                    <a:pt x="320" y="1464"/>
                  </a:lnTo>
                  <a:lnTo>
                    <a:pt x="92" y="2012"/>
                  </a:lnTo>
                  <a:lnTo>
                    <a:pt x="0" y="2561"/>
                  </a:lnTo>
                  <a:lnTo>
                    <a:pt x="0" y="3155"/>
                  </a:lnTo>
                  <a:lnTo>
                    <a:pt x="229" y="4047"/>
                  </a:lnTo>
                  <a:lnTo>
                    <a:pt x="823" y="5190"/>
                  </a:lnTo>
                  <a:lnTo>
                    <a:pt x="1692" y="6105"/>
                  </a:lnTo>
                  <a:lnTo>
                    <a:pt x="2492" y="6562"/>
                  </a:lnTo>
                  <a:lnTo>
                    <a:pt x="3041" y="6768"/>
                  </a:lnTo>
                  <a:lnTo>
                    <a:pt x="3612" y="6836"/>
                  </a:lnTo>
                  <a:lnTo>
                    <a:pt x="4207" y="6745"/>
                  </a:lnTo>
                  <a:lnTo>
                    <a:pt x="4504" y="6653"/>
                  </a:lnTo>
                  <a:lnTo>
                    <a:pt x="4778" y="6539"/>
                  </a:lnTo>
                  <a:lnTo>
                    <a:pt x="5259" y="6173"/>
                  </a:lnTo>
                  <a:lnTo>
                    <a:pt x="5624" y="5716"/>
                  </a:lnTo>
                  <a:lnTo>
                    <a:pt x="5921" y="5144"/>
                  </a:lnTo>
                  <a:lnTo>
                    <a:pt x="6150" y="4230"/>
                  </a:lnTo>
                  <a:lnTo>
                    <a:pt x="6127" y="2881"/>
                  </a:lnTo>
                  <a:lnTo>
                    <a:pt x="5853" y="1944"/>
                  </a:lnTo>
                  <a:lnTo>
                    <a:pt x="5556" y="1349"/>
                  </a:lnTo>
                  <a:lnTo>
                    <a:pt x="5167" y="846"/>
                  </a:lnTo>
                  <a:lnTo>
                    <a:pt x="4710" y="435"/>
                  </a:lnTo>
                  <a:lnTo>
                    <a:pt x="4161" y="161"/>
                  </a:lnTo>
                  <a:lnTo>
                    <a:pt x="3498"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 name="Google Shape;646;p44"/>
            <p:cNvSpPr/>
            <p:nvPr/>
          </p:nvSpPr>
          <p:spPr>
            <a:xfrm>
              <a:off x="3326568" y="4508170"/>
              <a:ext cx="113306" cy="75556"/>
            </a:xfrm>
            <a:custGeom>
              <a:avLst/>
              <a:gdLst/>
              <a:ahLst/>
              <a:cxnLst/>
              <a:rect l="l" t="t" r="r" b="b"/>
              <a:pathLst>
                <a:path w="1990" h="1327" extrusionOk="0">
                  <a:moveTo>
                    <a:pt x="1670" y="0"/>
                  </a:moveTo>
                  <a:lnTo>
                    <a:pt x="984" y="46"/>
                  </a:lnTo>
                  <a:lnTo>
                    <a:pt x="481" y="229"/>
                  </a:lnTo>
                  <a:lnTo>
                    <a:pt x="252" y="343"/>
                  </a:lnTo>
                  <a:lnTo>
                    <a:pt x="1" y="595"/>
                  </a:lnTo>
                  <a:lnTo>
                    <a:pt x="1" y="846"/>
                  </a:lnTo>
                  <a:lnTo>
                    <a:pt x="161" y="1075"/>
                  </a:lnTo>
                  <a:lnTo>
                    <a:pt x="618" y="1326"/>
                  </a:lnTo>
                  <a:lnTo>
                    <a:pt x="1167" y="1326"/>
                  </a:lnTo>
                  <a:lnTo>
                    <a:pt x="1533" y="1189"/>
                  </a:lnTo>
                  <a:lnTo>
                    <a:pt x="1670" y="1052"/>
                  </a:lnTo>
                  <a:lnTo>
                    <a:pt x="1898" y="755"/>
                  </a:lnTo>
                  <a:lnTo>
                    <a:pt x="1990" y="366"/>
                  </a:lnTo>
                  <a:lnTo>
                    <a:pt x="1944" y="183"/>
                  </a:lnTo>
                  <a:lnTo>
                    <a:pt x="167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 name="Google Shape;647;p44"/>
            <p:cNvSpPr/>
            <p:nvPr/>
          </p:nvSpPr>
          <p:spPr>
            <a:xfrm>
              <a:off x="5504346" y="5043158"/>
              <a:ext cx="144564" cy="160165"/>
            </a:xfrm>
            <a:custGeom>
              <a:avLst/>
              <a:gdLst/>
              <a:ahLst/>
              <a:cxnLst/>
              <a:rect l="l" t="t" r="r" b="b"/>
              <a:pathLst>
                <a:path w="2539" h="2813" extrusionOk="0">
                  <a:moveTo>
                    <a:pt x="618" y="0"/>
                  </a:moveTo>
                  <a:lnTo>
                    <a:pt x="458" y="229"/>
                  </a:lnTo>
                  <a:lnTo>
                    <a:pt x="1" y="1441"/>
                  </a:lnTo>
                  <a:lnTo>
                    <a:pt x="46" y="2081"/>
                  </a:lnTo>
                  <a:lnTo>
                    <a:pt x="252" y="2447"/>
                  </a:lnTo>
                  <a:lnTo>
                    <a:pt x="458" y="2607"/>
                  </a:lnTo>
                  <a:lnTo>
                    <a:pt x="641" y="2721"/>
                  </a:lnTo>
                  <a:lnTo>
                    <a:pt x="1030" y="2812"/>
                  </a:lnTo>
                  <a:lnTo>
                    <a:pt x="1350" y="2767"/>
                  </a:lnTo>
                  <a:lnTo>
                    <a:pt x="1647" y="2584"/>
                  </a:lnTo>
                  <a:lnTo>
                    <a:pt x="2035" y="2149"/>
                  </a:lnTo>
                  <a:lnTo>
                    <a:pt x="2401" y="1304"/>
                  </a:lnTo>
                  <a:lnTo>
                    <a:pt x="2538" y="823"/>
                  </a:lnTo>
                  <a:lnTo>
                    <a:pt x="618"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 name="Google Shape;648;p44"/>
            <p:cNvSpPr/>
            <p:nvPr/>
          </p:nvSpPr>
          <p:spPr>
            <a:xfrm>
              <a:off x="5484816" y="4716449"/>
              <a:ext cx="351532" cy="391844"/>
            </a:xfrm>
            <a:custGeom>
              <a:avLst/>
              <a:gdLst/>
              <a:ahLst/>
              <a:cxnLst/>
              <a:rect l="l" t="t" r="r" b="b"/>
              <a:pathLst>
                <a:path w="6174" h="6882" extrusionOk="0">
                  <a:moveTo>
                    <a:pt x="2859" y="0"/>
                  </a:moveTo>
                  <a:lnTo>
                    <a:pt x="2264" y="69"/>
                  </a:lnTo>
                  <a:lnTo>
                    <a:pt x="1715" y="297"/>
                  </a:lnTo>
                  <a:lnTo>
                    <a:pt x="1258" y="640"/>
                  </a:lnTo>
                  <a:lnTo>
                    <a:pt x="847" y="1075"/>
                  </a:lnTo>
                  <a:lnTo>
                    <a:pt x="389" y="1852"/>
                  </a:lnTo>
                  <a:lnTo>
                    <a:pt x="24" y="3086"/>
                  </a:lnTo>
                  <a:lnTo>
                    <a:pt x="1" y="4367"/>
                  </a:lnTo>
                  <a:lnTo>
                    <a:pt x="252" y="5235"/>
                  </a:lnTo>
                  <a:lnTo>
                    <a:pt x="504" y="5761"/>
                  </a:lnTo>
                  <a:lnTo>
                    <a:pt x="870" y="6219"/>
                  </a:lnTo>
                  <a:lnTo>
                    <a:pt x="1350" y="6584"/>
                  </a:lnTo>
                  <a:lnTo>
                    <a:pt x="1624" y="6699"/>
                  </a:lnTo>
                  <a:lnTo>
                    <a:pt x="1921" y="6813"/>
                  </a:lnTo>
                  <a:lnTo>
                    <a:pt x="2516" y="6882"/>
                  </a:lnTo>
                  <a:lnTo>
                    <a:pt x="3110" y="6813"/>
                  </a:lnTo>
                  <a:lnTo>
                    <a:pt x="3682" y="6630"/>
                  </a:lnTo>
                  <a:lnTo>
                    <a:pt x="4505" y="6127"/>
                  </a:lnTo>
                  <a:lnTo>
                    <a:pt x="5419" y="5144"/>
                  </a:lnTo>
                  <a:lnTo>
                    <a:pt x="5899" y="4275"/>
                  </a:lnTo>
                  <a:lnTo>
                    <a:pt x="6082" y="3658"/>
                  </a:lnTo>
                  <a:lnTo>
                    <a:pt x="6174" y="3018"/>
                  </a:lnTo>
                  <a:lnTo>
                    <a:pt x="6128" y="2401"/>
                  </a:lnTo>
                  <a:lnTo>
                    <a:pt x="5922" y="1806"/>
                  </a:lnTo>
                  <a:lnTo>
                    <a:pt x="5556" y="1258"/>
                  </a:lnTo>
                  <a:lnTo>
                    <a:pt x="5030" y="755"/>
                  </a:lnTo>
                  <a:lnTo>
                    <a:pt x="4299" y="343"/>
                  </a:lnTo>
                  <a:lnTo>
                    <a:pt x="3864" y="183"/>
                  </a:lnTo>
                  <a:lnTo>
                    <a:pt x="3522" y="69"/>
                  </a:lnTo>
                  <a:lnTo>
                    <a:pt x="2859"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Google Shape;649;p44"/>
            <p:cNvSpPr/>
            <p:nvPr/>
          </p:nvSpPr>
          <p:spPr>
            <a:xfrm>
              <a:off x="5657966" y="4776290"/>
              <a:ext cx="108067" cy="84666"/>
            </a:xfrm>
            <a:custGeom>
              <a:avLst/>
              <a:gdLst/>
              <a:ahLst/>
              <a:cxnLst/>
              <a:rect l="l" t="t" r="r" b="b"/>
              <a:pathLst>
                <a:path w="1898" h="1487" extrusionOk="0">
                  <a:moveTo>
                    <a:pt x="229" y="1"/>
                  </a:moveTo>
                  <a:lnTo>
                    <a:pt x="46" y="184"/>
                  </a:lnTo>
                  <a:lnTo>
                    <a:pt x="0" y="458"/>
                  </a:lnTo>
                  <a:lnTo>
                    <a:pt x="160" y="938"/>
                  </a:lnTo>
                  <a:lnTo>
                    <a:pt x="549" y="1350"/>
                  </a:lnTo>
                  <a:lnTo>
                    <a:pt x="892" y="1487"/>
                  </a:lnTo>
                  <a:lnTo>
                    <a:pt x="1098" y="1487"/>
                  </a:lnTo>
                  <a:lnTo>
                    <a:pt x="1464" y="1441"/>
                  </a:lnTo>
                  <a:lnTo>
                    <a:pt x="1807" y="1235"/>
                  </a:lnTo>
                  <a:lnTo>
                    <a:pt x="1898" y="1052"/>
                  </a:lnTo>
                  <a:lnTo>
                    <a:pt x="1829" y="732"/>
                  </a:lnTo>
                  <a:lnTo>
                    <a:pt x="1304" y="275"/>
                  </a:lnTo>
                  <a:lnTo>
                    <a:pt x="823" y="69"/>
                  </a:lnTo>
                  <a:lnTo>
                    <a:pt x="57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44"/>
            <p:cNvSpPr/>
            <p:nvPr/>
          </p:nvSpPr>
          <p:spPr>
            <a:xfrm>
              <a:off x="4543682" y="4341513"/>
              <a:ext cx="119853" cy="157603"/>
            </a:xfrm>
            <a:custGeom>
              <a:avLst/>
              <a:gdLst/>
              <a:ahLst/>
              <a:cxnLst/>
              <a:rect l="l" t="t" r="r" b="b"/>
              <a:pathLst>
                <a:path w="2105" h="2768" extrusionOk="0">
                  <a:moveTo>
                    <a:pt x="69" y="1"/>
                  </a:moveTo>
                  <a:lnTo>
                    <a:pt x="1" y="321"/>
                  </a:lnTo>
                  <a:lnTo>
                    <a:pt x="24" y="1876"/>
                  </a:lnTo>
                  <a:lnTo>
                    <a:pt x="275" y="2516"/>
                  </a:lnTo>
                  <a:lnTo>
                    <a:pt x="572" y="2744"/>
                  </a:lnTo>
                  <a:lnTo>
                    <a:pt x="778" y="2767"/>
                  </a:lnTo>
                  <a:lnTo>
                    <a:pt x="1007" y="2767"/>
                  </a:lnTo>
                  <a:lnTo>
                    <a:pt x="1350" y="2584"/>
                  </a:lnTo>
                  <a:lnTo>
                    <a:pt x="1738" y="2104"/>
                  </a:lnTo>
                  <a:lnTo>
                    <a:pt x="2081" y="870"/>
                  </a:lnTo>
                  <a:lnTo>
                    <a:pt x="2104" y="595"/>
                  </a:lnTo>
                  <a:lnTo>
                    <a:pt x="69"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651;p44"/>
            <p:cNvSpPr/>
            <p:nvPr/>
          </p:nvSpPr>
          <p:spPr>
            <a:xfrm>
              <a:off x="4508551" y="4077321"/>
              <a:ext cx="276033" cy="334565"/>
            </a:xfrm>
            <a:custGeom>
              <a:avLst/>
              <a:gdLst/>
              <a:ahLst/>
              <a:cxnLst/>
              <a:rect l="l" t="t" r="r" b="b"/>
              <a:pathLst>
                <a:path w="4848" h="5876" extrusionOk="0">
                  <a:moveTo>
                    <a:pt x="2470" y="0"/>
                  </a:moveTo>
                  <a:lnTo>
                    <a:pt x="2149" y="23"/>
                  </a:lnTo>
                  <a:lnTo>
                    <a:pt x="1578" y="160"/>
                  </a:lnTo>
                  <a:lnTo>
                    <a:pt x="1098" y="434"/>
                  </a:lnTo>
                  <a:lnTo>
                    <a:pt x="709" y="800"/>
                  </a:lnTo>
                  <a:lnTo>
                    <a:pt x="275" y="1486"/>
                  </a:lnTo>
                  <a:lnTo>
                    <a:pt x="0" y="2561"/>
                  </a:lnTo>
                  <a:lnTo>
                    <a:pt x="46" y="3704"/>
                  </a:lnTo>
                  <a:lnTo>
                    <a:pt x="389" y="4755"/>
                  </a:lnTo>
                  <a:lnTo>
                    <a:pt x="823" y="5350"/>
                  </a:lnTo>
                  <a:lnTo>
                    <a:pt x="1189" y="5647"/>
                  </a:lnTo>
                  <a:lnTo>
                    <a:pt x="1624" y="5830"/>
                  </a:lnTo>
                  <a:lnTo>
                    <a:pt x="2104" y="5876"/>
                  </a:lnTo>
                  <a:lnTo>
                    <a:pt x="2355" y="5830"/>
                  </a:lnTo>
                  <a:lnTo>
                    <a:pt x="2630" y="5784"/>
                  </a:lnTo>
                  <a:lnTo>
                    <a:pt x="3133" y="5578"/>
                  </a:lnTo>
                  <a:lnTo>
                    <a:pt x="3750" y="5098"/>
                  </a:lnTo>
                  <a:lnTo>
                    <a:pt x="4390" y="4229"/>
                  </a:lnTo>
                  <a:lnTo>
                    <a:pt x="4756" y="3224"/>
                  </a:lnTo>
                  <a:lnTo>
                    <a:pt x="4847" y="2172"/>
                  </a:lnTo>
                  <a:lnTo>
                    <a:pt x="4619" y="1212"/>
                  </a:lnTo>
                  <a:lnTo>
                    <a:pt x="4207" y="617"/>
                  </a:lnTo>
                  <a:lnTo>
                    <a:pt x="3841" y="320"/>
                  </a:lnTo>
                  <a:lnTo>
                    <a:pt x="3361" y="114"/>
                  </a:lnTo>
                  <a:lnTo>
                    <a:pt x="279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652;p44"/>
            <p:cNvSpPr/>
            <p:nvPr/>
          </p:nvSpPr>
          <p:spPr>
            <a:xfrm>
              <a:off x="4643950" y="4113761"/>
              <a:ext cx="69008" cy="75556"/>
            </a:xfrm>
            <a:custGeom>
              <a:avLst/>
              <a:gdLst/>
              <a:ahLst/>
              <a:cxnLst/>
              <a:rect l="l" t="t" r="r" b="b"/>
              <a:pathLst>
                <a:path w="1212" h="1327" extrusionOk="0">
                  <a:moveTo>
                    <a:pt x="503" y="0"/>
                  </a:moveTo>
                  <a:lnTo>
                    <a:pt x="229" y="114"/>
                  </a:lnTo>
                  <a:lnTo>
                    <a:pt x="114" y="206"/>
                  </a:lnTo>
                  <a:lnTo>
                    <a:pt x="0" y="412"/>
                  </a:lnTo>
                  <a:lnTo>
                    <a:pt x="69" y="777"/>
                  </a:lnTo>
                  <a:lnTo>
                    <a:pt x="434" y="1212"/>
                  </a:lnTo>
                  <a:lnTo>
                    <a:pt x="800" y="1326"/>
                  </a:lnTo>
                  <a:lnTo>
                    <a:pt x="1006" y="1258"/>
                  </a:lnTo>
                  <a:lnTo>
                    <a:pt x="1097" y="1143"/>
                  </a:lnTo>
                  <a:lnTo>
                    <a:pt x="1212" y="915"/>
                  </a:lnTo>
                  <a:lnTo>
                    <a:pt x="1189" y="457"/>
                  </a:lnTo>
                  <a:lnTo>
                    <a:pt x="937" y="92"/>
                  </a:lnTo>
                  <a:lnTo>
                    <a:pt x="503"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653;p44"/>
            <p:cNvSpPr/>
            <p:nvPr/>
          </p:nvSpPr>
          <p:spPr>
            <a:xfrm>
              <a:off x="3795227" y="4633092"/>
              <a:ext cx="544152" cy="450489"/>
            </a:xfrm>
            <a:custGeom>
              <a:avLst/>
              <a:gdLst/>
              <a:ahLst/>
              <a:cxnLst/>
              <a:rect l="l" t="t" r="r" b="b"/>
              <a:pathLst>
                <a:path w="9557" h="7912" fill="none" extrusionOk="0">
                  <a:moveTo>
                    <a:pt x="0" y="1"/>
                  </a:moveTo>
                  <a:lnTo>
                    <a:pt x="92" y="230"/>
                  </a:lnTo>
                  <a:lnTo>
                    <a:pt x="938" y="1693"/>
                  </a:lnTo>
                  <a:lnTo>
                    <a:pt x="1852" y="2996"/>
                  </a:lnTo>
                  <a:lnTo>
                    <a:pt x="3064" y="4413"/>
                  </a:lnTo>
                  <a:lnTo>
                    <a:pt x="4573" y="5785"/>
                  </a:lnTo>
                  <a:lnTo>
                    <a:pt x="5899" y="6677"/>
                  </a:lnTo>
                  <a:lnTo>
                    <a:pt x="6859" y="7180"/>
                  </a:lnTo>
                  <a:lnTo>
                    <a:pt x="7888" y="7568"/>
                  </a:lnTo>
                  <a:lnTo>
                    <a:pt x="8985" y="7843"/>
                  </a:lnTo>
                  <a:lnTo>
                    <a:pt x="9556" y="7911"/>
                  </a:lnTo>
                </a:path>
              </a:pathLst>
            </a:custGeom>
            <a:noFill/>
            <a:ln w="188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654;p44"/>
            <p:cNvSpPr/>
            <p:nvPr/>
          </p:nvSpPr>
          <p:spPr>
            <a:xfrm>
              <a:off x="3707998" y="4538119"/>
              <a:ext cx="156236" cy="161418"/>
            </a:xfrm>
            <a:custGeom>
              <a:avLst/>
              <a:gdLst/>
              <a:ahLst/>
              <a:cxnLst/>
              <a:rect l="l" t="t" r="r" b="b"/>
              <a:pathLst>
                <a:path w="2744" h="2835" extrusionOk="0">
                  <a:moveTo>
                    <a:pt x="2241" y="0"/>
                  </a:moveTo>
                  <a:lnTo>
                    <a:pt x="0" y="572"/>
                  </a:lnTo>
                  <a:lnTo>
                    <a:pt x="138" y="915"/>
                  </a:lnTo>
                  <a:lnTo>
                    <a:pt x="1029" y="2355"/>
                  </a:lnTo>
                  <a:lnTo>
                    <a:pt x="1601" y="2789"/>
                  </a:lnTo>
                  <a:lnTo>
                    <a:pt x="2012" y="2835"/>
                  </a:lnTo>
                  <a:lnTo>
                    <a:pt x="2241" y="2743"/>
                  </a:lnTo>
                  <a:lnTo>
                    <a:pt x="2424" y="2629"/>
                  </a:lnTo>
                  <a:lnTo>
                    <a:pt x="2652" y="2263"/>
                  </a:lnTo>
                  <a:lnTo>
                    <a:pt x="2744" y="1600"/>
                  </a:lnTo>
                  <a:lnTo>
                    <a:pt x="2378" y="252"/>
                  </a:lnTo>
                  <a:lnTo>
                    <a:pt x="2241"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655;p44"/>
            <p:cNvSpPr/>
            <p:nvPr/>
          </p:nvSpPr>
          <p:spPr>
            <a:xfrm>
              <a:off x="3585637" y="4241302"/>
              <a:ext cx="305925" cy="367133"/>
            </a:xfrm>
            <a:custGeom>
              <a:avLst/>
              <a:gdLst/>
              <a:ahLst/>
              <a:cxnLst/>
              <a:rect l="l" t="t" r="r" b="b"/>
              <a:pathLst>
                <a:path w="5373" h="6448" extrusionOk="0">
                  <a:moveTo>
                    <a:pt x="2652" y="1"/>
                  </a:moveTo>
                  <a:lnTo>
                    <a:pt x="2081" y="69"/>
                  </a:lnTo>
                  <a:lnTo>
                    <a:pt x="1509" y="298"/>
                  </a:lnTo>
                  <a:lnTo>
                    <a:pt x="1189" y="458"/>
                  </a:lnTo>
                  <a:lnTo>
                    <a:pt x="892" y="664"/>
                  </a:lnTo>
                  <a:lnTo>
                    <a:pt x="458" y="1121"/>
                  </a:lnTo>
                  <a:lnTo>
                    <a:pt x="160" y="1647"/>
                  </a:lnTo>
                  <a:lnTo>
                    <a:pt x="0" y="2218"/>
                  </a:lnTo>
                  <a:lnTo>
                    <a:pt x="0" y="3087"/>
                  </a:lnTo>
                  <a:lnTo>
                    <a:pt x="366" y="4253"/>
                  </a:lnTo>
                  <a:lnTo>
                    <a:pt x="1052" y="5282"/>
                  </a:lnTo>
                  <a:lnTo>
                    <a:pt x="1944" y="6059"/>
                  </a:lnTo>
                  <a:lnTo>
                    <a:pt x="2675" y="6379"/>
                  </a:lnTo>
                  <a:lnTo>
                    <a:pt x="3201" y="6448"/>
                  </a:lnTo>
                  <a:lnTo>
                    <a:pt x="3681" y="6379"/>
                  </a:lnTo>
                  <a:lnTo>
                    <a:pt x="4161" y="6150"/>
                  </a:lnTo>
                  <a:lnTo>
                    <a:pt x="4390" y="5968"/>
                  </a:lnTo>
                  <a:lnTo>
                    <a:pt x="4619" y="5762"/>
                  </a:lnTo>
                  <a:lnTo>
                    <a:pt x="4939" y="5282"/>
                  </a:lnTo>
                  <a:lnTo>
                    <a:pt x="5282" y="4482"/>
                  </a:lnTo>
                  <a:lnTo>
                    <a:pt x="5373" y="3338"/>
                  </a:lnTo>
                  <a:lnTo>
                    <a:pt x="5144" y="2172"/>
                  </a:lnTo>
                  <a:lnTo>
                    <a:pt x="4641" y="1144"/>
                  </a:lnTo>
                  <a:lnTo>
                    <a:pt x="4070" y="549"/>
                  </a:lnTo>
                  <a:lnTo>
                    <a:pt x="3635" y="252"/>
                  </a:lnTo>
                  <a:lnTo>
                    <a:pt x="3155" y="69"/>
                  </a:lnTo>
                  <a:lnTo>
                    <a:pt x="2652"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Google Shape;656;p44"/>
            <p:cNvSpPr/>
            <p:nvPr/>
          </p:nvSpPr>
          <p:spPr>
            <a:xfrm>
              <a:off x="3681977" y="4280362"/>
              <a:ext cx="82047" cy="74246"/>
            </a:xfrm>
            <a:custGeom>
              <a:avLst/>
              <a:gdLst/>
              <a:ahLst/>
              <a:cxnLst/>
              <a:rect l="l" t="t" r="r" b="b"/>
              <a:pathLst>
                <a:path w="1441" h="1304" extrusionOk="0">
                  <a:moveTo>
                    <a:pt x="709" y="0"/>
                  </a:moveTo>
                  <a:lnTo>
                    <a:pt x="252" y="160"/>
                  </a:lnTo>
                  <a:lnTo>
                    <a:pt x="69" y="412"/>
                  </a:lnTo>
                  <a:lnTo>
                    <a:pt x="0" y="549"/>
                  </a:lnTo>
                  <a:lnTo>
                    <a:pt x="23" y="823"/>
                  </a:lnTo>
                  <a:lnTo>
                    <a:pt x="275" y="1121"/>
                  </a:lnTo>
                  <a:lnTo>
                    <a:pt x="869" y="1304"/>
                  </a:lnTo>
                  <a:lnTo>
                    <a:pt x="1258" y="1212"/>
                  </a:lnTo>
                  <a:lnTo>
                    <a:pt x="1418" y="1029"/>
                  </a:lnTo>
                  <a:lnTo>
                    <a:pt x="1440" y="892"/>
                  </a:lnTo>
                  <a:lnTo>
                    <a:pt x="1440" y="595"/>
                  </a:lnTo>
                  <a:lnTo>
                    <a:pt x="1143" y="183"/>
                  </a:lnTo>
                  <a:lnTo>
                    <a:pt x="709"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7" name="Google Shape;657;p44"/>
          <p:cNvGrpSpPr/>
          <p:nvPr/>
        </p:nvGrpSpPr>
        <p:grpSpPr>
          <a:xfrm rot="-754990">
            <a:off x="209105" y="2496615"/>
            <a:ext cx="2888217" cy="4547467"/>
            <a:chOff x="133424" y="1677300"/>
            <a:chExt cx="2283082" cy="3594687"/>
          </a:xfrm>
        </p:grpSpPr>
        <p:sp>
          <p:nvSpPr>
            <p:cNvPr id="658" name="Google Shape;658;p44"/>
            <p:cNvSpPr/>
            <p:nvPr/>
          </p:nvSpPr>
          <p:spPr>
            <a:xfrm>
              <a:off x="1284046" y="4190575"/>
              <a:ext cx="1132459" cy="827456"/>
            </a:xfrm>
            <a:custGeom>
              <a:avLst/>
              <a:gdLst/>
              <a:ahLst/>
              <a:cxnLst/>
              <a:rect l="l" t="t" r="r" b="b"/>
              <a:pathLst>
                <a:path w="18587" h="13581" extrusionOk="0">
                  <a:moveTo>
                    <a:pt x="15935" y="1"/>
                  </a:moveTo>
                  <a:lnTo>
                    <a:pt x="14129" y="23"/>
                  </a:lnTo>
                  <a:lnTo>
                    <a:pt x="12323" y="252"/>
                  </a:lnTo>
                  <a:lnTo>
                    <a:pt x="10562" y="732"/>
                  </a:lnTo>
                  <a:lnTo>
                    <a:pt x="8825" y="1349"/>
                  </a:lnTo>
                  <a:lnTo>
                    <a:pt x="7156" y="2150"/>
                  </a:lnTo>
                  <a:lnTo>
                    <a:pt x="5601" y="3064"/>
                  </a:lnTo>
                  <a:lnTo>
                    <a:pt x="4161" y="4047"/>
                  </a:lnTo>
                  <a:lnTo>
                    <a:pt x="3498" y="4573"/>
                  </a:lnTo>
                  <a:lnTo>
                    <a:pt x="2812" y="5190"/>
                  </a:lnTo>
                  <a:lnTo>
                    <a:pt x="1738" y="6585"/>
                  </a:lnTo>
                  <a:lnTo>
                    <a:pt x="960" y="8048"/>
                  </a:lnTo>
                  <a:lnTo>
                    <a:pt x="480" y="9534"/>
                  </a:lnTo>
                  <a:lnTo>
                    <a:pt x="69" y="11591"/>
                  </a:lnTo>
                  <a:lnTo>
                    <a:pt x="0" y="13352"/>
                  </a:lnTo>
                  <a:lnTo>
                    <a:pt x="23" y="13535"/>
                  </a:lnTo>
                  <a:lnTo>
                    <a:pt x="686" y="13580"/>
                  </a:lnTo>
                  <a:lnTo>
                    <a:pt x="2218" y="13420"/>
                  </a:lnTo>
                  <a:lnTo>
                    <a:pt x="3887" y="13009"/>
                  </a:lnTo>
                  <a:lnTo>
                    <a:pt x="5670" y="12346"/>
                  </a:lnTo>
                  <a:lnTo>
                    <a:pt x="7522" y="11477"/>
                  </a:lnTo>
                  <a:lnTo>
                    <a:pt x="9396" y="10471"/>
                  </a:lnTo>
                  <a:lnTo>
                    <a:pt x="11202" y="9351"/>
                  </a:lnTo>
                  <a:lnTo>
                    <a:pt x="12940" y="8139"/>
                  </a:lnTo>
                  <a:lnTo>
                    <a:pt x="14540" y="6882"/>
                  </a:lnTo>
                  <a:lnTo>
                    <a:pt x="15935" y="5647"/>
                  </a:lnTo>
                  <a:lnTo>
                    <a:pt x="17078" y="4436"/>
                  </a:lnTo>
                  <a:lnTo>
                    <a:pt x="17947" y="3293"/>
                  </a:lnTo>
                  <a:lnTo>
                    <a:pt x="18450" y="2264"/>
                  </a:lnTo>
                  <a:lnTo>
                    <a:pt x="18587" y="1578"/>
                  </a:lnTo>
                  <a:lnTo>
                    <a:pt x="18541" y="1189"/>
                  </a:lnTo>
                  <a:lnTo>
                    <a:pt x="18381" y="846"/>
                  </a:lnTo>
                  <a:lnTo>
                    <a:pt x="18084" y="549"/>
                  </a:lnTo>
                  <a:lnTo>
                    <a:pt x="17444" y="229"/>
                  </a:lnTo>
                  <a:lnTo>
                    <a:pt x="16826" y="115"/>
                  </a:lnTo>
                  <a:lnTo>
                    <a:pt x="15935"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44"/>
            <p:cNvSpPr/>
            <p:nvPr/>
          </p:nvSpPr>
          <p:spPr>
            <a:xfrm>
              <a:off x="235650" y="3315446"/>
              <a:ext cx="1004390" cy="1388781"/>
            </a:xfrm>
            <a:custGeom>
              <a:avLst/>
              <a:gdLst/>
              <a:ahLst/>
              <a:cxnLst/>
              <a:rect l="l" t="t" r="r" b="b"/>
              <a:pathLst>
                <a:path w="16485" h="22794" extrusionOk="0">
                  <a:moveTo>
                    <a:pt x="1075" y="0"/>
                  </a:moveTo>
                  <a:lnTo>
                    <a:pt x="595" y="275"/>
                  </a:lnTo>
                  <a:lnTo>
                    <a:pt x="252" y="846"/>
                  </a:lnTo>
                  <a:lnTo>
                    <a:pt x="70" y="1669"/>
                  </a:lnTo>
                  <a:lnTo>
                    <a:pt x="1" y="2744"/>
                  </a:lnTo>
                  <a:lnTo>
                    <a:pt x="70" y="3978"/>
                  </a:lnTo>
                  <a:lnTo>
                    <a:pt x="390" y="6127"/>
                  </a:lnTo>
                  <a:lnTo>
                    <a:pt x="1235" y="9305"/>
                  </a:lnTo>
                  <a:lnTo>
                    <a:pt x="2470" y="12551"/>
                  </a:lnTo>
                  <a:lnTo>
                    <a:pt x="3636" y="14838"/>
                  </a:lnTo>
                  <a:lnTo>
                    <a:pt x="4505" y="16232"/>
                  </a:lnTo>
                  <a:lnTo>
                    <a:pt x="5419" y="17490"/>
                  </a:lnTo>
                  <a:lnTo>
                    <a:pt x="6425" y="18518"/>
                  </a:lnTo>
                  <a:lnTo>
                    <a:pt x="6928" y="18953"/>
                  </a:lnTo>
                  <a:lnTo>
                    <a:pt x="7957" y="19730"/>
                  </a:lnTo>
                  <a:lnTo>
                    <a:pt x="9832" y="20942"/>
                  </a:lnTo>
                  <a:lnTo>
                    <a:pt x="11478" y="21811"/>
                  </a:lnTo>
                  <a:lnTo>
                    <a:pt x="12895" y="22382"/>
                  </a:lnTo>
                  <a:lnTo>
                    <a:pt x="14084" y="22679"/>
                  </a:lnTo>
                  <a:lnTo>
                    <a:pt x="14998" y="22794"/>
                  </a:lnTo>
                  <a:lnTo>
                    <a:pt x="15616" y="22771"/>
                  </a:lnTo>
                  <a:lnTo>
                    <a:pt x="15981" y="22656"/>
                  </a:lnTo>
                  <a:lnTo>
                    <a:pt x="16027" y="22588"/>
                  </a:lnTo>
                  <a:lnTo>
                    <a:pt x="16279" y="21628"/>
                  </a:lnTo>
                  <a:lnTo>
                    <a:pt x="16484" y="19707"/>
                  </a:lnTo>
                  <a:lnTo>
                    <a:pt x="16324" y="17741"/>
                  </a:lnTo>
                  <a:lnTo>
                    <a:pt x="15890" y="15798"/>
                  </a:lnTo>
                  <a:lnTo>
                    <a:pt x="15158" y="13877"/>
                  </a:lnTo>
                  <a:lnTo>
                    <a:pt x="14221" y="12026"/>
                  </a:lnTo>
                  <a:lnTo>
                    <a:pt x="13101" y="10197"/>
                  </a:lnTo>
                  <a:lnTo>
                    <a:pt x="11843" y="8482"/>
                  </a:lnTo>
                  <a:lnTo>
                    <a:pt x="10495" y="6859"/>
                  </a:lnTo>
                  <a:lnTo>
                    <a:pt x="9077" y="5373"/>
                  </a:lnTo>
                  <a:lnTo>
                    <a:pt x="6928" y="3384"/>
                  </a:lnTo>
                  <a:lnTo>
                    <a:pt x="4253" y="1349"/>
                  </a:lnTo>
                  <a:lnTo>
                    <a:pt x="2607" y="435"/>
                  </a:lnTo>
                  <a:lnTo>
                    <a:pt x="1738" y="92"/>
                  </a:lnTo>
                  <a:lnTo>
                    <a:pt x="1396" y="23"/>
                  </a:lnTo>
                  <a:lnTo>
                    <a:pt x="107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44"/>
            <p:cNvSpPr/>
            <p:nvPr/>
          </p:nvSpPr>
          <p:spPr>
            <a:xfrm>
              <a:off x="656364" y="1677300"/>
              <a:ext cx="937491" cy="1170113"/>
            </a:xfrm>
            <a:custGeom>
              <a:avLst/>
              <a:gdLst/>
              <a:ahLst/>
              <a:cxnLst/>
              <a:rect l="l" t="t" r="r" b="b"/>
              <a:pathLst>
                <a:path w="15387" h="19205" extrusionOk="0">
                  <a:moveTo>
                    <a:pt x="6744" y="1"/>
                  </a:moveTo>
                  <a:lnTo>
                    <a:pt x="5899" y="184"/>
                  </a:lnTo>
                  <a:lnTo>
                    <a:pt x="5350" y="321"/>
                  </a:lnTo>
                  <a:lnTo>
                    <a:pt x="4367" y="664"/>
                  </a:lnTo>
                  <a:lnTo>
                    <a:pt x="3475" y="1121"/>
                  </a:lnTo>
                  <a:lnTo>
                    <a:pt x="2698" y="1647"/>
                  </a:lnTo>
                  <a:lnTo>
                    <a:pt x="2035" y="2264"/>
                  </a:lnTo>
                  <a:lnTo>
                    <a:pt x="1463" y="2950"/>
                  </a:lnTo>
                  <a:lnTo>
                    <a:pt x="778" y="4070"/>
                  </a:lnTo>
                  <a:lnTo>
                    <a:pt x="206" y="5739"/>
                  </a:lnTo>
                  <a:lnTo>
                    <a:pt x="0" y="7523"/>
                  </a:lnTo>
                  <a:lnTo>
                    <a:pt x="92" y="9397"/>
                  </a:lnTo>
                  <a:lnTo>
                    <a:pt x="457" y="11272"/>
                  </a:lnTo>
                  <a:lnTo>
                    <a:pt x="1075" y="13078"/>
                  </a:lnTo>
                  <a:lnTo>
                    <a:pt x="1943" y="14770"/>
                  </a:lnTo>
                  <a:lnTo>
                    <a:pt x="2972" y="16279"/>
                  </a:lnTo>
                  <a:lnTo>
                    <a:pt x="4184" y="17536"/>
                  </a:lnTo>
                  <a:lnTo>
                    <a:pt x="5533" y="18473"/>
                  </a:lnTo>
                  <a:lnTo>
                    <a:pt x="6607" y="18931"/>
                  </a:lnTo>
                  <a:lnTo>
                    <a:pt x="7362" y="19136"/>
                  </a:lnTo>
                  <a:lnTo>
                    <a:pt x="8116" y="19205"/>
                  </a:lnTo>
                  <a:lnTo>
                    <a:pt x="8893" y="19159"/>
                  </a:lnTo>
                  <a:lnTo>
                    <a:pt x="9671" y="18976"/>
                  </a:lnTo>
                  <a:lnTo>
                    <a:pt x="10471" y="18656"/>
                  </a:lnTo>
                  <a:lnTo>
                    <a:pt x="10860" y="18450"/>
                  </a:lnTo>
                  <a:lnTo>
                    <a:pt x="11637" y="17970"/>
                  </a:lnTo>
                  <a:lnTo>
                    <a:pt x="12917" y="16827"/>
                  </a:lnTo>
                  <a:lnTo>
                    <a:pt x="13946" y="15501"/>
                  </a:lnTo>
                  <a:lnTo>
                    <a:pt x="14678" y="14038"/>
                  </a:lnTo>
                  <a:lnTo>
                    <a:pt x="15158" y="12438"/>
                  </a:lnTo>
                  <a:lnTo>
                    <a:pt x="15386" y="10815"/>
                  </a:lnTo>
                  <a:lnTo>
                    <a:pt x="15386" y="9146"/>
                  </a:lnTo>
                  <a:lnTo>
                    <a:pt x="15180" y="7500"/>
                  </a:lnTo>
                  <a:lnTo>
                    <a:pt x="14723" y="5899"/>
                  </a:lnTo>
                  <a:lnTo>
                    <a:pt x="14106" y="4436"/>
                  </a:lnTo>
                  <a:lnTo>
                    <a:pt x="13283" y="3087"/>
                  </a:lnTo>
                  <a:lnTo>
                    <a:pt x="12277" y="1944"/>
                  </a:lnTo>
                  <a:lnTo>
                    <a:pt x="11111" y="1007"/>
                  </a:lnTo>
                  <a:lnTo>
                    <a:pt x="9785" y="344"/>
                  </a:lnTo>
                  <a:lnTo>
                    <a:pt x="8345"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44"/>
            <p:cNvSpPr/>
            <p:nvPr/>
          </p:nvSpPr>
          <p:spPr>
            <a:xfrm>
              <a:off x="278849" y="1953127"/>
              <a:ext cx="1696648" cy="1202161"/>
            </a:xfrm>
            <a:custGeom>
              <a:avLst/>
              <a:gdLst/>
              <a:ahLst/>
              <a:cxnLst/>
              <a:rect l="l" t="t" r="r" b="b"/>
              <a:pathLst>
                <a:path w="27847" h="19731" extrusionOk="0">
                  <a:moveTo>
                    <a:pt x="21537" y="1"/>
                  </a:moveTo>
                  <a:lnTo>
                    <a:pt x="20462" y="298"/>
                  </a:lnTo>
                  <a:lnTo>
                    <a:pt x="19479" y="824"/>
                  </a:lnTo>
                  <a:lnTo>
                    <a:pt x="18587" y="1555"/>
                  </a:lnTo>
                  <a:lnTo>
                    <a:pt x="17787" y="2470"/>
                  </a:lnTo>
                  <a:lnTo>
                    <a:pt x="17101" y="3476"/>
                  </a:lnTo>
                  <a:lnTo>
                    <a:pt x="16210" y="5122"/>
                  </a:lnTo>
                  <a:lnTo>
                    <a:pt x="15318" y="7316"/>
                  </a:lnTo>
                  <a:lnTo>
                    <a:pt x="14541" y="9900"/>
                  </a:lnTo>
                  <a:lnTo>
                    <a:pt x="14449" y="10334"/>
                  </a:lnTo>
                  <a:lnTo>
                    <a:pt x="14381" y="10037"/>
                  </a:lnTo>
                  <a:lnTo>
                    <a:pt x="14061" y="9282"/>
                  </a:lnTo>
                  <a:lnTo>
                    <a:pt x="13283" y="7957"/>
                  </a:lnTo>
                  <a:lnTo>
                    <a:pt x="11706" y="5968"/>
                  </a:lnTo>
                  <a:lnTo>
                    <a:pt x="10243" y="4527"/>
                  </a:lnTo>
                  <a:lnTo>
                    <a:pt x="9168" y="3659"/>
                  </a:lnTo>
                  <a:lnTo>
                    <a:pt x="8048" y="2904"/>
                  </a:lnTo>
                  <a:lnTo>
                    <a:pt x="6928" y="2355"/>
                  </a:lnTo>
                  <a:lnTo>
                    <a:pt x="5785" y="2012"/>
                  </a:lnTo>
                  <a:lnTo>
                    <a:pt x="4664" y="1921"/>
                  </a:lnTo>
                  <a:lnTo>
                    <a:pt x="3590" y="2127"/>
                  </a:lnTo>
                  <a:lnTo>
                    <a:pt x="2584" y="2698"/>
                  </a:lnTo>
                  <a:lnTo>
                    <a:pt x="1647" y="3659"/>
                  </a:lnTo>
                  <a:lnTo>
                    <a:pt x="847" y="5030"/>
                  </a:lnTo>
                  <a:lnTo>
                    <a:pt x="481" y="5922"/>
                  </a:lnTo>
                  <a:lnTo>
                    <a:pt x="321" y="6379"/>
                  </a:lnTo>
                  <a:lnTo>
                    <a:pt x="115" y="7271"/>
                  </a:lnTo>
                  <a:lnTo>
                    <a:pt x="1" y="8551"/>
                  </a:lnTo>
                  <a:lnTo>
                    <a:pt x="229" y="10128"/>
                  </a:lnTo>
                  <a:lnTo>
                    <a:pt x="801" y="11569"/>
                  </a:lnTo>
                  <a:lnTo>
                    <a:pt x="1715" y="12872"/>
                  </a:lnTo>
                  <a:lnTo>
                    <a:pt x="2836" y="14061"/>
                  </a:lnTo>
                  <a:lnTo>
                    <a:pt x="4184" y="15135"/>
                  </a:lnTo>
                  <a:lnTo>
                    <a:pt x="5625" y="16095"/>
                  </a:lnTo>
                  <a:lnTo>
                    <a:pt x="7934" y="17307"/>
                  </a:lnTo>
                  <a:lnTo>
                    <a:pt x="10929" y="18519"/>
                  </a:lnTo>
                  <a:lnTo>
                    <a:pt x="14426" y="19616"/>
                  </a:lnTo>
                  <a:lnTo>
                    <a:pt x="14998" y="19730"/>
                  </a:lnTo>
                  <a:lnTo>
                    <a:pt x="15935" y="19616"/>
                  </a:lnTo>
                  <a:lnTo>
                    <a:pt x="17764" y="19113"/>
                  </a:lnTo>
                  <a:lnTo>
                    <a:pt x="19502" y="18381"/>
                  </a:lnTo>
                  <a:lnTo>
                    <a:pt x="21125" y="17421"/>
                  </a:lnTo>
                  <a:lnTo>
                    <a:pt x="22588" y="16301"/>
                  </a:lnTo>
                  <a:lnTo>
                    <a:pt x="23937" y="14998"/>
                  </a:lnTo>
                  <a:lnTo>
                    <a:pt x="25103" y="13603"/>
                  </a:lnTo>
                  <a:lnTo>
                    <a:pt x="26086" y="12117"/>
                  </a:lnTo>
                  <a:lnTo>
                    <a:pt x="26863" y="10563"/>
                  </a:lnTo>
                  <a:lnTo>
                    <a:pt x="27435" y="9008"/>
                  </a:lnTo>
                  <a:lnTo>
                    <a:pt x="27778" y="7476"/>
                  </a:lnTo>
                  <a:lnTo>
                    <a:pt x="27846" y="5968"/>
                  </a:lnTo>
                  <a:lnTo>
                    <a:pt x="27686" y="4550"/>
                  </a:lnTo>
                  <a:lnTo>
                    <a:pt x="27229" y="3270"/>
                  </a:lnTo>
                  <a:lnTo>
                    <a:pt x="26475" y="2104"/>
                  </a:lnTo>
                  <a:lnTo>
                    <a:pt x="25400" y="1144"/>
                  </a:lnTo>
                  <a:lnTo>
                    <a:pt x="24714" y="732"/>
                  </a:lnTo>
                  <a:lnTo>
                    <a:pt x="24028" y="389"/>
                  </a:lnTo>
                  <a:lnTo>
                    <a:pt x="22725" y="23"/>
                  </a:lnTo>
                  <a:lnTo>
                    <a:pt x="21537"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44"/>
            <p:cNvSpPr/>
            <p:nvPr/>
          </p:nvSpPr>
          <p:spPr>
            <a:xfrm>
              <a:off x="836044" y="1969822"/>
              <a:ext cx="160239" cy="183940"/>
            </a:xfrm>
            <a:custGeom>
              <a:avLst/>
              <a:gdLst/>
              <a:ahLst/>
              <a:cxnLst/>
              <a:rect l="l" t="t" r="r" b="b"/>
              <a:pathLst>
                <a:path w="2630" h="3019" extrusionOk="0">
                  <a:moveTo>
                    <a:pt x="618" y="1"/>
                  </a:moveTo>
                  <a:lnTo>
                    <a:pt x="366" y="24"/>
                  </a:lnTo>
                  <a:lnTo>
                    <a:pt x="69" y="275"/>
                  </a:lnTo>
                  <a:lnTo>
                    <a:pt x="0" y="733"/>
                  </a:lnTo>
                  <a:lnTo>
                    <a:pt x="92" y="1304"/>
                  </a:lnTo>
                  <a:lnTo>
                    <a:pt x="366" y="1898"/>
                  </a:lnTo>
                  <a:lnTo>
                    <a:pt x="732" y="2447"/>
                  </a:lnTo>
                  <a:lnTo>
                    <a:pt x="1189" y="2836"/>
                  </a:lnTo>
                  <a:lnTo>
                    <a:pt x="1715" y="3019"/>
                  </a:lnTo>
                  <a:lnTo>
                    <a:pt x="1989" y="2996"/>
                  </a:lnTo>
                  <a:lnTo>
                    <a:pt x="2241" y="2904"/>
                  </a:lnTo>
                  <a:lnTo>
                    <a:pt x="2538" y="2607"/>
                  </a:lnTo>
                  <a:lnTo>
                    <a:pt x="2630" y="2173"/>
                  </a:lnTo>
                  <a:lnTo>
                    <a:pt x="2515" y="1647"/>
                  </a:lnTo>
                  <a:lnTo>
                    <a:pt x="2241" y="1121"/>
                  </a:lnTo>
                  <a:lnTo>
                    <a:pt x="1875" y="641"/>
                  </a:lnTo>
                  <a:lnTo>
                    <a:pt x="1395" y="252"/>
                  </a:lnTo>
                  <a:lnTo>
                    <a:pt x="892" y="24"/>
                  </a:lnTo>
                  <a:lnTo>
                    <a:pt x="61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44"/>
            <p:cNvSpPr/>
            <p:nvPr/>
          </p:nvSpPr>
          <p:spPr>
            <a:xfrm>
              <a:off x="1004573" y="1877940"/>
              <a:ext cx="150491" cy="254921"/>
            </a:xfrm>
            <a:custGeom>
              <a:avLst/>
              <a:gdLst/>
              <a:ahLst/>
              <a:cxnLst/>
              <a:rect l="l" t="t" r="r" b="b"/>
              <a:pathLst>
                <a:path w="2470" h="4184" extrusionOk="0">
                  <a:moveTo>
                    <a:pt x="824" y="0"/>
                  </a:moveTo>
                  <a:lnTo>
                    <a:pt x="572" y="46"/>
                  </a:lnTo>
                  <a:lnTo>
                    <a:pt x="275" y="274"/>
                  </a:lnTo>
                  <a:lnTo>
                    <a:pt x="46" y="869"/>
                  </a:lnTo>
                  <a:lnTo>
                    <a:pt x="1" y="1646"/>
                  </a:lnTo>
                  <a:lnTo>
                    <a:pt x="138" y="2469"/>
                  </a:lnTo>
                  <a:lnTo>
                    <a:pt x="389" y="3246"/>
                  </a:lnTo>
                  <a:lnTo>
                    <a:pt x="755" y="3864"/>
                  </a:lnTo>
                  <a:lnTo>
                    <a:pt x="1235" y="4184"/>
                  </a:lnTo>
                  <a:lnTo>
                    <a:pt x="1510" y="4184"/>
                  </a:lnTo>
                  <a:lnTo>
                    <a:pt x="1784" y="4115"/>
                  </a:lnTo>
                  <a:lnTo>
                    <a:pt x="2173" y="3749"/>
                  </a:lnTo>
                  <a:lnTo>
                    <a:pt x="2401" y="3178"/>
                  </a:lnTo>
                  <a:lnTo>
                    <a:pt x="2470" y="2492"/>
                  </a:lnTo>
                  <a:lnTo>
                    <a:pt x="2378" y="1760"/>
                  </a:lnTo>
                  <a:lnTo>
                    <a:pt x="2150" y="1075"/>
                  </a:lnTo>
                  <a:lnTo>
                    <a:pt x="1784" y="503"/>
                  </a:lnTo>
                  <a:lnTo>
                    <a:pt x="1281" y="92"/>
                  </a:lnTo>
                  <a:lnTo>
                    <a:pt x="984" y="23"/>
                  </a:lnTo>
                  <a:lnTo>
                    <a:pt x="82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44"/>
            <p:cNvSpPr/>
            <p:nvPr/>
          </p:nvSpPr>
          <p:spPr>
            <a:xfrm>
              <a:off x="1202409" y="1908588"/>
              <a:ext cx="150491" cy="210383"/>
            </a:xfrm>
            <a:custGeom>
              <a:avLst/>
              <a:gdLst/>
              <a:ahLst/>
              <a:cxnLst/>
              <a:rect l="l" t="t" r="r" b="b"/>
              <a:pathLst>
                <a:path w="2470" h="3453" extrusionOk="0">
                  <a:moveTo>
                    <a:pt x="1486" y="0"/>
                  </a:moveTo>
                  <a:lnTo>
                    <a:pt x="1006" y="206"/>
                  </a:lnTo>
                  <a:lnTo>
                    <a:pt x="572" y="640"/>
                  </a:lnTo>
                  <a:lnTo>
                    <a:pt x="252" y="1235"/>
                  </a:lnTo>
                  <a:lnTo>
                    <a:pt x="46" y="1920"/>
                  </a:lnTo>
                  <a:lnTo>
                    <a:pt x="0" y="2561"/>
                  </a:lnTo>
                  <a:lnTo>
                    <a:pt x="160" y="3086"/>
                  </a:lnTo>
                  <a:lnTo>
                    <a:pt x="572" y="3406"/>
                  </a:lnTo>
                  <a:lnTo>
                    <a:pt x="869" y="3452"/>
                  </a:lnTo>
                  <a:lnTo>
                    <a:pt x="1143" y="3429"/>
                  </a:lnTo>
                  <a:lnTo>
                    <a:pt x="1623" y="3178"/>
                  </a:lnTo>
                  <a:lnTo>
                    <a:pt x="2012" y="2766"/>
                  </a:lnTo>
                  <a:lnTo>
                    <a:pt x="2309" y="2195"/>
                  </a:lnTo>
                  <a:lnTo>
                    <a:pt x="2469" y="1600"/>
                  </a:lnTo>
                  <a:lnTo>
                    <a:pt x="2469" y="1006"/>
                  </a:lnTo>
                  <a:lnTo>
                    <a:pt x="2332" y="503"/>
                  </a:lnTo>
                  <a:lnTo>
                    <a:pt x="2012" y="137"/>
                  </a:lnTo>
                  <a:lnTo>
                    <a:pt x="1760" y="46"/>
                  </a:lnTo>
                  <a:lnTo>
                    <a:pt x="148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65" name="Google Shape;665;p44"/>
            <p:cNvGrpSpPr/>
            <p:nvPr/>
          </p:nvGrpSpPr>
          <p:grpSpPr>
            <a:xfrm>
              <a:off x="1166156" y="3113465"/>
              <a:ext cx="994591" cy="2075495"/>
              <a:chOff x="1166156" y="3113465"/>
              <a:chExt cx="994591" cy="2075495"/>
            </a:xfrm>
          </p:grpSpPr>
          <p:sp>
            <p:nvSpPr>
              <p:cNvPr id="666" name="Google Shape;666;p44"/>
              <p:cNvSpPr/>
              <p:nvPr/>
            </p:nvSpPr>
            <p:spPr>
              <a:xfrm>
                <a:off x="1166156" y="3113465"/>
                <a:ext cx="172790" cy="2075495"/>
              </a:xfrm>
              <a:custGeom>
                <a:avLst/>
                <a:gdLst/>
                <a:ahLst/>
                <a:cxnLst/>
                <a:rect l="l" t="t" r="r" b="b"/>
                <a:pathLst>
                  <a:path w="2836" h="34065" fill="none" extrusionOk="0">
                    <a:moveTo>
                      <a:pt x="869" y="0"/>
                    </a:moveTo>
                    <a:lnTo>
                      <a:pt x="1029" y="572"/>
                    </a:lnTo>
                    <a:lnTo>
                      <a:pt x="1852" y="4596"/>
                    </a:lnTo>
                    <a:lnTo>
                      <a:pt x="2401" y="8574"/>
                    </a:lnTo>
                    <a:lnTo>
                      <a:pt x="2790" y="13443"/>
                    </a:lnTo>
                    <a:lnTo>
                      <a:pt x="2836" y="17535"/>
                    </a:lnTo>
                    <a:lnTo>
                      <a:pt x="2721" y="20416"/>
                    </a:lnTo>
                    <a:lnTo>
                      <a:pt x="2447" y="23388"/>
                    </a:lnTo>
                    <a:lnTo>
                      <a:pt x="2012" y="26406"/>
                    </a:lnTo>
                    <a:lnTo>
                      <a:pt x="1372" y="29469"/>
                    </a:lnTo>
                    <a:lnTo>
                      <a:pt x="526" y="32533"/>
                    </a:lnTo>
                    <a:lnTo>
                      <a:pt x="1" y="34064"/>
                    </a:lnTo>
                  </a:path>
                </a:pathLst>
              </a:custGeom>
              <a:noFill/>
              <a:ln w="251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44"/>
              <p:cNvSpPr/>
              <p:nvPr/>
            </p:nvSpPr>
            <p:spPr>
              <a:xfrm>
                <a:off x="1334686" y="3134364"/>
                <a:ext cx="625482" cy="1242555"/>
              </a:xfrm>
              <a:custGeom>
                <a:avLst/>
                <a:gdLst/>
                <a:ahLst/>
                <a:cxnLst/>
                <a:rect l="l" t="t" r="r" b="b"/>
                <a:pathLst>
                  <a:path w="10266" h="20394" fill="none" extrusionOk="0">
                    <a:moveTo>
                      <a:pt x="1" y="20393"/>
                    </a:moveTo>
                    <a:lnTo>
                      <a:pt x="298" y="20119"/>
                    </a:lnTo>
                    <a:lnTo>
                      <a:pt x="2219" y="18084"/>
                    </a:lnTo>
                    <a:lnTo>
                      <a:pt x="3956" y="15958"/>
                    </a:lnTo>
                    <a:lnTo>
                      <a:pt x="5808" y="13260"/>
                    </a:lnTo>
                    <a:lnTo>
                      <a:pt x="7157" y="10860"/>
                    </a:lnTo>
                    <a:lnTo>
                      <a:pt x="7980" y="9122"/>
                    </a:lnTo>
                    <a:lnTo>
                      <a:pt x="8734" y="7270"/>
                    </a:lnTo>
                    <a:lnTo>
                      <a:pt x="9374" y="5327"/>
                    </a:lnTo>
                    <a:lnTo>
                      <a:pt x="9854" y="3270"/>
                    </a:lnTo>
                    <a:lnTo>
                      <a:pt x="10197" y="1121"/>
                    </a:lnTo>
                    <a:lnTo>
                      <a:pt x="10266" y="0"/>
                    </a:lnTo>
                  </a:path>
                </a:pathLst>
              </a:custGeom>
              <a:noFill/>
              <a:ln w="251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44"/>
              <p:cNvSpPr/>
              <p:nvPr/>
            </p:nvSpPr>
            <p:spPr>
              <a:xfrm>
                <a:off x="1802741" y="3255552"/>
                <a:ext cx="332969" cy="246574"/>
              </a:xfrm>
              <a:custGeom>
                <a:avLst/>
                <a:gdLst/>
                <a:ahLst/>
                <a:cxnLst/>
                <a:rect l="l" t="t" r="r" b="b"/>
                <a:pathLst>
                  <a:path w="5465" h="4047" fill="none" extrusionOk="0">
                    <a:moveTo>
                      <a:pt x="23" y="0"/>
                    </a:moveTo>
                    <a:lnTo>
                      <a:pt x="1" y="435"/>
                    </a:lnTo>
                    <a:lnTo>
                      <a:pt x="321" y="2515"/>
                    </a:lnTo>
                    <a:lnTo>
                      <a:pt x="732" y="3452"/>
                    </a:lnTo>
                    <a:lnTo>
                      <a:pt x="1121" y="3910"/>
                    </a:lnTo>
                    <a:lnTo>
                      <a:pt x="1372" y="4047"/>
                    </a:lnTo>
                    <a:lnTo>
                      <a:pt x="1784" y="3933"/>
                    </a:lnTo>
                    <a:lnTo>
                      <a:pt x="3864" y="3041"/>
                    </a:lnTo>
                    <a:lnTo>
                      <a:pt x="4824" y="2287"/>
                    </a:lnTo>
                    <a:lnTo>
                      <a:pt x="5304" y="1692"/>
                    </a:lnTo>
                    <a:lnTo>
                      <a:pt x="5464" y="1349"/>
                    </a:lnTo>
                  </a:path>
                </a:pathLst>
              </a:custGeom>
              <a:noFill/>
              <a:ln w="188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44"/>
              <p:cNvSpPr/>
              <p:nvPr/>
            </p:nvSpPr>
            <p:spPr>
              <a:xfrm>
                <a:off x="1643961" y="3463078"/>
                <a:ext cx="516787" cy="342717"/>
              </a:xfrm>
              <a:custGeom>
                <a:avLst/>
                <a:gdLst/>
                <a:ahLst/>
                <a:cxnLst/>
                <a:rect l="l" t="t" r="r" b="b"/>
                <a:pathLst>
                  <a:path w="8482" h="5625" fill="none" extrusionOk="0">
                    <a:moveTo>
                      <a:pt x="0" y="1"/>
                    </a:moveTo>
                    <a:lnTo>
                      <a:pt x="46" y="527"/>
                    </a:lnTo>
                    <a:lnTo>
                      <a:pt x="503" y="2767"/>
                    </a:lnTo>
                    <a:lnTo>
                      <a:pt x="846" y="3727"/>
                    </a:lnTo>
                    <a:lnTo>
                      <a:pt x="1303" y="4596"/>
                    </a:lnTo>
                    <a:lnTo>
                      <a:pt x="1898" y="5350"/>
                    </a:lnTo>
                    <a:lnTo>
                      <a:pt x="2264" y="5625"/>
                    </a:lnTo>
                    <a:lnTo>
                      <a:pt x="2927" y="5442"/>
                    </a:lnTo>
                    <a:lnTo>
                      <a:pt x="5647" y="4344"/>
                    </a:lnTo>
                    <a:lnTo>
                      <a:pt x="6699" y="3727"/>
                    </a:lnTo>
                    <a:lnTo>
                      <a:pt x="7636" y="2996"/>
                    </a:lnTo>
                    <a:lnTo>
                      <a:pt x="8299" y="2150"/>
                    </a:lnTo>
                    <a:lnTo>
                      <a:pt x="8482" y="1670"/>
                    </a:lnTo>
                  </a:path>
                </a:pathLst>
              </a:custGeom>
              <a:noFill/>
              <a:ln w="188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70" name="Google Shape;670;p44"/>
            <p:cNvSpPr/>
            <p:nvPr/>
          </p:nvSpPr>
          <p:spPr>
            <a:xfrm>
              <a:off x="1468424" y="3314045"/>
              <a:ext cx="250778" cy="246635"/>
            </a:xfrm>
            <a:custGeom>
              <a:avLst/>
              <a:gdLst/>
              <a:ahLst/>
              <a:cxnLst/>
              <a:rect l="l" t="t" r="r" b="b"/>
              <a:pathLst>
                <a:path w="4116" h="4048" extrusionOk="0">
                  <a:moveTo>
                    <a:pt x="1715" y="1"/>
                  </a:moveTo>
                  <a:lnTo>
                    <a:pt x="961" y="252"/>
                  </a:lnTo>
                  <a:lnTo>
                    <a:pt x="344" y="755"/>
                  </a:lnTo>
                  <a:lnTo>
                    <a:pt x="24" y="1418"/>
                  </a:lnTo>
                  <a:lnTo>
                    <a:pt x="1" y="1829"/>
                  </a:lnTo>
                  <a:lnTo>
                    <a:pt x="69" y="2218"/>
                  </a:lnTo>
                  <a:lnTo>
                    <a:pt x="412" y="2927"/>
                  </a:lnTo>
                  <a:lnTo>
                    <a:pt x="984" y="3476"/>
                  </a:lnTo>
                  <a:lnTo>
                    <a:pt x="1670" y="3864"/>
                  </a:lnTo>
                  <a:lnTo>
                    <a:pt x="2401" y="4047"/>
                  </a:lnTo>
                  <a:lnTo>
                    <a:pt x="3087" y="4001"/>
                  </a:lnTo>
                  <a:lnTo>
                    <a:pt x="3659" y="3681"/>
                  </a:lnTo>
                  <a:lnTo>
                    <a:pt x="4024" y="3110"/>
                  </a:lnTo>
                  <a:lnTo>
                    <a:pt x="4093" y="2675"/>
                  </a:lnTo>
                  <a:lnTo>
                    <a:pt x="4116" y="2310"/>
                  </a:lnTo>
                  <a:lnTo>
                    <a:pt x="4070" y="1692"/>
                  </a:lnTo>
                  <a:lnTo>
                    <a:pt x="3933" y="1189"/>
                  </a:lnTo>
                  <a:lnTo>
                    <a:pt x="3727" y="755"/>
                  </a:lnTo>
                  <a:lnTo>
                    <a:pt x="3293" y="298"/>
                  </a:lnTo>
                  <a:lnTo>
                    <a:pt x="253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44"/>
            <p:cNvSpPr/>
            <p:nvPr/>
          </p:nvSpPr>
          <p:spPr>
            <a:xfrm>
              <a:off x="1840334" y="2963031"/>
              <a:ext cx="246635" cy="257723"/>
            </a:xfrm>
            <a:custGeom>
              <a:avLst/>
              <a:gdLst/>
              <a:ahLst/>
              <a:cxnLst/>
              <a:rect l="l" t="t" r="r" b="b"/>
              <a:pathLst>
                <a:path w="4048" h="4230" extrusionOk="0">
                  <a:moveTo>
                    <a:pt x="2058" y="0"/>
                  </a:moveTo>
                  <a:lnTo>
                    <a:pt x="1258" y="92"/>
                  </a:lnTo>
                  <a:lnTo>
                    <a:pt x="572" y="480"/>
                  </a:lnTo>
                  <a:lnTo>
                    <a:pt x="321" y="801"/>
                  </a:lnTo>
                  <a:lnTo>
                    <a:pt x="138" y="1166"/>
                  </a:lnTo>
                  <a:lnTo>
                    <a:pt x="1" y="1921"/>
                  </a:lnTo>
                  <a:lnTo>
                    <a:pt x="138" y="2675"/>
                  </a:lnTo>
                  <a:lnTo>
                    <a:pt x="481" y="3361"/>
                  </a:lnTo>
                  <a:lnTo>
                    <a:pt x="984" y="3887"/>
                  </a:lnTo>
                  <a:lnTo>
                    <a:pt x="1578" y="4207"/>
                  </a:lnTo>
                  <a:lnTo>
                    <a:pt x="2241" y="4230"/>
                  </a:lnTo>
                  <a:lnTo>
                    <a:pt x="2904" y="3933"/>
                  </a:lnTo>
                  <a:lnTo>
                    <a:pt x="3201" y="3635"/>
                  </a:lnTo>
                  <a:lnTo>
                    <a:pt x="3659" y="3064"/>
                  </a:lnTo>
                  <a:lnTo>
                    <a:pt x="3979" y="2309"/>
                  </a:lnTo>
                  <a:lnTo>
                    <a:pt x="4047" y="1829"/>
                  </a:lnTo>
                  <a:lnTo>
                    <a:pt x="3956" y="1235"/>
                  </a:lnTo>
                  <a:lnTo>
                    <a:pt x="3521" y="595"/>
                  </a:lnTo>
                  <a:lnTo>
                    <a:pt x="2859" y="160"/>
                  </a:lnTo>
                  <a:lnTo>
                    <a:pt x="2058"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44"/>
            <p:cNvSpPr/>
            <p:nvPr/>
          </p:nvSpPr>
          <p:spPr>
            <a:xfrm>
              <a:off x="1648104" y="3119010"/>
              <a:ext cx="209042" cy="210444"/>
            </a:xfrm>
            <a:custGeom>
              <a:avLst/>
              <a:gdLst/>
              <a:ahLst/>
              <a:cxnLst/>
              <a:rect l="l" t="t" r="r" b="b"/>
              <a:pathLst>
                <a:path w="3431" h="3454" extrusionOk="0">
                  <a:moveTo>
                    <a:pt x="1601" y="1"/>
                  </a:moveTo>
                  <a:lnTo>
                    <a:pt x="938" y="161"/>
                  </a:lnTo>
                  <a:lnTo>
                    <a:pt x="367" y="527"/>
                  </a:lnTo>
                  <a:lnTo>
                    <a:pt x="47" y="1075"/>
                  </a:lnTo>
                  <a:lnTo>
                    <a:pt x="1" y="1418"/>
                  </a:lnTo>
                  <a:lnTo>
                    <a:pt x="1" y="1738"/>
                  </a:lnTo>
                  <a:lnTo>
                    <a:pt x="229" y="2356"/>
                  </a:lnTo>
                  <a:lnTo>
                    <a:pt x="641" y="2881"/>
                  </a:lnTo>
                  <a:lnTo>
                    <a:pt x="1190" y="3247"/>
                  </a:lnTo>
                  <a:lnTo>
                    <a:pt x="1784" y="3453"/>
                  </a:lnTo>
                  <a:lnTo>
                    <a:pt x="2378" y="3453"/>
                  </a:lnTo>
                  <a:lnTo>
                    <a:pt x="2881" y="3247"/>
                  </a:lnTo>
                  <a:lnTo>
                    <a:pt x="3247" y="2790"/>
                  </a:lnTo>
                  <a:lnTo>
                    <a:pt x="3339" y="2447"/>
                  </a:lnTo>
                  <a:lnTo>
                    <a:pt x="3430" y="1853"/>
                  </a:lnTo>
                  <a:lnTo>
                    <a:pt x="3293" y="984"/>
                  </a:lnTo>
                  <a:lnTo>
                    <a:pt x="2881" y="390"/>
                  </a:lnTo>
                  <a:lnTo>
                    <a:pt x="2264" y="69"/>
                  </a:lnTo>
                  <a:lnTo>
                    <a:pt x="160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44"/>
            <p:cNvSpPr/>
            <p:nvPr/>
          </p:nvSpPr>
          <p:spPr>
            <a:xfrm>
              <a:off x="2067416" y="3177563"/>
              <a:ext cx="214526" cy="208981"/>
            </a:xfrm>
            <a:custGeom>
              <a:avLst/>
              <a:gdLst/>
              <a:ahLst/>
              <a:cxnLst/>
              <a:rect l="l" t="t" r="r" b="b"/>
              <a:pathLst>
                <a:path w="3521" h="3430" extrusionOk="0">
                  <a:moveTo>
                    <a:pt x="1509" y="0"/>
                  </a:moveTo>
                  <a:lnTo>
                    <a:pt x="1166" y="114"/>
                  </a:lnTo>
                  <a:lnTo>
                    <a:pt x="846" y="297"/>
                  </a:lnTo>
                  <a:lnTo>
                    <a:pt x="389" y="777"/>
                  </a:lnTo>
                  <a:lnTo>
                    <a:pt x="92" y="1349"/>
                  </a:lnTo>
                  <a:lnTo>
                    <a:pt x="0" y="1966"/>
                  </a:lnTo>
                  <a:lnTo>
                    <a:pt x="92" y="2561"/>
                  </a:lnTo>
                  <a:lnTo>
                    <a:pt x="366" y="3041"/>
                  </a:lnTo>
                  <a:lnTo>
                    <a:pt x="800" y="3361"/>
                  </a:lnTo>
                  <a:lnTo>
                    <a:pt x="1418" y="3429"/>
                  </a:lnTo>
                  <a:lnTo>
                    <a:pt x="1783" y="3338"/>
                  </a:lnTo>
                  <a:lnTo>
                    <a:pt x="2378" y="3132"/>
                  </a:lnTo>
                  <a:lnTo>
                    <a:pt x="3155" y="2606"/>
                  </a:lnTo>
                  <a:lnTo>
                    <a:pt x="3521" y="1989"/>
                  </a:lnTo>
                  <a:lnTo>
                    <a:pt x="3521" y="1349"/>
                  </a:lnTo>
                  <a:lnTo>
                    <a:pt x="3269" y="755"/>
                  </a:lnTo>
                  <a:lnTo>
                    <a:pt x="2789" y="297"/>
                  </a:lnTo>
                  <a:lnTo>
                    <a:pt x="2195" y="23"/>
                  </a:lnTo>
                  <a:lnTo>
                    <a:pt x="1509"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44"/>
            <p:cNvSpPr/>
            <p:nvPr/>
          </p:nvSpPr>
          <p:spPr>
            <a:xfrm>
              <a:off x="2059069" y="3464479"/>
              <a:ext cx="214526" cy="210383"/>
            </a:xfrm>
            <a:custGeom>
              <a:avLst/>
              <a:gdLst/>
              <a:ahLst/>
              <a:cxnLst/>
              <a:rect l="l" t="t" r="r" b="b"/>
              <a:pathLst>
                <a:path w="3521" h="3453" extrusionOk="0">
                  <a:moveTo>
                    <a:pt x="1509" y="1"/>
                  </a:moveTo>
                  <a:lnTo>
                    <a:pt x="1166" y="138"/>
                  </a:lnTo>
                  <a:lnTo>
                    <a:pt x="846" y="298"/>
                  </a:lnTo>
                  <a:lnTo>
                    <a:pt x="389" y="778"/>
                  </a:lnTo>
                  <a:lnTo>
                    <a:pt x="92" y="1372"/>
                  </a:lnTo>
                  <a:lnTo>
                    <a:pt x="0" y="1990"/>
                  </a:lnTo>
                  <a:lnTo>
                    <a:pt x="92" y="2561"/>
                  </a:lnTo>
                  <a:lnTo>
                    <a:pt x="366" y="3064"/>
                  </a:lnTo>
                  <a:lnTo>
                    <a:pt x="800" y="3361"/>
                  </a:lnTo>
                  <a:lnTo>
                    <a:pt x="1418" y="3453"/>
                  </a:lnTo>
                  <a:lnTo>
                    <a:pt x="1783" y="3361"/>
                  </a:lnTo>
                  <a:lnTo>
                    <a:pt x="2378" y="3156"/>
                  </a:lnTo>
                  <a:lnTo>
                    <a:pt x="3155" y="2607"/>
                  </a:lnTo>
                  <a:lnTo>
                    <a:pt x="3521" y="1990"/>
                  </a:lnTo>
                  <a:lnTo>
                    <a:pt x="3521" y="1349"/>
                  </a:lnTo>
                  <a:lnTo>
                    <a:pt x="3269" y="778"/>
                  </a:lnTo>
                  <a:lnTo>
                    <a:pt x="2789" y="298"/>
                  </a:lnTo>
                  <a:lnTo>
                    <a:pt x="2195" y="23"/>
                  </a:lnTo>
                  <a:lnTo>
                    <a:pt x="150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44"/>
            <p:cNvSpPr/>
            <p:nvPr/>
          </p:nvSpPr>
          <p:spPr>
            <a:xfrm>
              <a:off x="1915581" y="2949078"/>
              <a:ext cx="121246" cy="78109"/>
            </a:xfrm>
            <a:custGeom>
              <a:avLst/>
              <a:gdLst/>
              <a:ahLst/>
              <a:cxnLst/>
              <a:rect l="l" t="t" r="r" b="b"/>
              <a:pathLst>
                <a:path w="1990" h="1282" extrusionOk="0">
                  <a:moveTo>
                    <a:pt x="1189" y="1"/>
                  </a:moveTo>
                  <a:lnTo>
                    <a:pt x="663" y="24"/>
                  </a:lnTo>
                  <a:lnTo>
                    <a:pt x="320" y="161"/>
                  </a:lnTo>
                  <a:lnTo>
                    <a:pt x="183" y="298"/>
                  </a:lnTo>
                  <a:lnTo>
                    <a:pt x="46" y="435"/>
                  </a:lnTo>
                  <a:lnTo>
                    <a:pt x="0" y="709"/>
                  </a:lnTo>
                  <a:lnTo>
                    <a:pt x="229" y="1030"/>
                  </a:lnTo>
                  <a:lnTo>
                    <a:pt x="938" y="1281"/>
                  </a:lnTo>
                  <a:lnTo>
                    <a:pt x="1486" y="1235"/>
                  </a:lnTo>
                  <a:lnTo>
                    <a:pt x="1784" y="1121"/>
                  </a:lnTo>
                  <a:lnTo>
                    <a:pt x="1898" y="1007"/>
                  </a:lnTo>
                  <a:lnTo>
                    <a:pt x="1989" y="892"/>
                  </a:lnTo>
                  <a:lnTo>
                    <a:pt x="1989" y="641"/>
                  </a:lnTo>
                  <a:lnTo>
                    <a:pt x="1784" y="298"/>
                  </a:lnTo>
                  <a:lnTo>
                    <a:pt x="1189"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44"/>
            <p:cNvSpPr/>
            <p:nvPr/>
          </p:nvSpPr>
          <p:spPr>
            <a:xfrm>
              <a:off x="1655111" y="3121813"/>
              <a:ext cx="96144" cy="65558"/>
            </a:xfrm>
            <a:custGeom>
              <a:avLst/>
              <a:gdLst/>
              <a:ahLst/>
              <a:cxnLst/>
              <a:rect l="l" t="t" r="r" b="b"/>
              <a:pathLst>
                <a:path w="1578" h="1076" extrusionOk="0">
                  <a:moveTo>
                    <a:pt x="640" y="1"/>
                  </a:moveTo>
                  <a:lnTo>
                    <a:pt x="274" y="206"/>
                  </a:lnTo>
                  <a:lnTo>
                    <a:pt x="92" y="435"/>
                  </a:lnTo>
                  <a:lnTo>
                    <a:pt x="23" y="572"/>
                  </a:lnTo>
                  <a:lnTo>
                    <a:pt x="0" y="732"/>
                  </a:lnTo>
                  <a:lnTo>
                    <a:pt x="69" y="938"/>
                  </a:lnTo>
                  <a:lnTo>
                    <a:pt x="389" y="1075"/>
                  </a:lnTo>
                  <a:lnTo>
                    <a:pt x="983" y="1007"/>
                  </a:lnTo>
                  <a:lnTo>
                    <a:pt x="1372" y="801"/>
                  </a:lnTo>
                  <a:lnTo>
                    <a:pt x="1532" y="595"/>
                  </a:lnTo>
                  <a:lnTo>
                    <a:pt x="1555" y="481"/>
                  </a:lnTo>
                  <a:lnTo>
                    <a:pt x="1578" y="366"/>
                  </a:lnTo>
                  <a:lnTo>
                    <a:pt x="1486" y="184"/>
                  </a:lnTo>
                  <a:lnTo>
                    <a:pt x="1189"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44"/>
            <p:cNvSpPr/>
            <p:nvPr/>
          </p:nvSpPr>
          <p:spPr>
            <a:xfrm>
              <a:off x="1493527" y="3308500"/>
              <a:ext cx="96144" cy="65497"/>
            </a:xfrm>
            <a:custGeom>
              <a:avLst/>
              <a:gdLst/>
              <a:ahLst/>
              <a:cxnLst/>
              <a:rect l="l" t="t" r="r" b="b"/>
              <a:pathLst>
                <a:path w="1578" h="1075" extrusionOk="0">
                  <a:moveTo>
                    <a:pt x="640" y="0"/>
                  </a:moveTo>
                  <a:lnTo>
                    <a:pt x="275" y="206"/>
                  </a:lnTo>
                  <a:lnTo>
                    <a:pt x="92" y="434"/>
                  </a:lnTo>
                  <a:lnTo>
                    <a:pt x="23" y="572"/>
                  </a:lnTo>
                  <a:lnTo>
                    <a:pt x="0" y="709"/>
                  </a:lnTo>
                  <a:lnTo>
                    <a:pt x="69" y="915"/>
                  </a:lnTo>
                  <a:lnTo>
                    <a:pt x="366" y="1075"/>
                  </a:lnTo>
                  <a:lnTo>
                    <a:pt x="983" y="1006"/>
                  </a:lnTo>
                  <a:lnTo>
                    <a:pt x="1372" y="800"/>
                  </a:lnTo>
                  <a:lnTo>
                    <a:pt x="1532" y="595"/>
                  </a:lnTo>
                  <a:lnTo>
                    <a:pt x="1555" y="480"/>
                  </a:lnTo>
                  <a:lnTo>
                    <a:pt x="1578" y="366"/>
                  </a:lnTo>
                  <a:lnTo>
                    <a:pt x="1486" y="183"/>
                  </a:lnTo>
                  <a:lnTo>
                    <a:pt x="1189"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44"/>
            <p:cNvSpPr/>
            <p:nvPr/>
          </p:nvSpPr>
          <p:spPr>
            <a:xfrm>
              <a:off x="2188604" y="3176162"/>
              <a:ext cx="86395" cy="76647"/>
            </a:xfrm>
            <a:custGeom>
              <a:avLst/>
              <a:gdLst/>
              <a:ahLst/>
              <a:cxnLst/>
              <a:rect l="l" t="t" r="r" b="b"/>
              <a:pathLst>
                <a:path w="1418" h="1258" extrusionOk="0">
                  <a:moveTo>
                    <a:pt x="640" y="0"/>
                  </a:moveTo>
                  <a:lnTo>
                    <a:pt x="320" y="46"/>
                  </a:lnTo>
                  <a:lnTo>
                    <a:pt x="160" y="92"/>
                  </a:lnTo>
                  <a:lnTo>
                    <a:pt x="0" y="252"/>
                  </a:lnTo>
                  <a:lnTo>
                    <a:pt x="23" y="572"/>
                  </a:lnTo>
                  <a:lnTo>
                    <a:pt x="389" y="1029"/>
                  </a:lnTo>
                  <a:lnTo>
                    <a:pt x="915" y="1258"/>
                  </a:lnTo>
                  <a:lnTo>
                    <a:pt x="1166" y="1235"/>
                  </a:lnTo>
                  <a:lnTo>
                    <a:pt x="1280" y="1166"/>
                  </a:lnTo>
                  <a:lnTo>
                    <a:pt x="1418" y="1006"/>
                  </a:lnTo>
                  <a:lnTo>
                    <a:pt x="1418" y="686"/>
                  </a:lnTo>
                  <a:lnTo>
                    <a:pt x="1143" y="252"/>
                  </a:lnTo>
                  <a:lnTo>
                    <a:pt x="64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44"/>
            <p:cNvSpPr/>
            <p:nvPr/>
          </p:nvSpPr>
          <p:spPr>
            <a:xfrm>
              <a:off x="2188604" y="3470085"/>
              <a:ext cx="86395" cy="76647"/>
            </a:xfrm>
            <a:custGeom>
              <a:avLst/>
              <a:gdLst/>
              <a:ahLst/>
              <a:cxnLst/>
              <a:rect l="l" t="t" r="r" b="b"/>
              <a:pathLst>
                <a:path w="1418" h="1258" extrusionOk="0">
                  <a:moveTo>
                    <a:pt x="640" y="0"/>
                  </a:moveTo>
                  <a:lnTo>
                    <a:pt x="320" y="23"/>
                  </a:lnTo>
                  <a:lnTo>
                    <a:pt x="160" y="92"/>
                  </a:lnTo>
                  <a:lnTo>
                    <a:pt x="0" y="252"/>
                  </a:lnTo>
                  <a:lnTo>
                    <a:pt x="23" y="572"/>
                  </a:lnTo>
                  <a:lnTo>
                    <a:pt x="389" y="1006"/>
                  </a:lnTo>
                  <a:lnTo>
                    <a:pt x="915" y="1257"/>
                  </a:lnTo>
                  <a:lnTo>
                    <a:pt x="1166" y="1212"/>
                  </a:lnTo>
                  <a:lnTo>
                    <a:pt x="1280" y="1166"/>
                  </a:lnTo>
                  <a:lnTo>
                    <a:pt x="1418" y="1006"/>
                  </a:lnTo>
                  <a:lnTo>
                    <a:pt x="1418" y="686"/>
                  </a:lnTo>
                  <a:lnTo>
                    <a:pt x="1143" y="252"/>
                  </a:lnTo>
                  <a:lnTo>
                    <a:pt x="64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44"/>
            <p:cNvSpPr/>
            <p:nvPr/>
          </p:nvSpPr>
          <p:spPr>
            <a:xfrm rot="-3459810">
              <a:off x="578179" y="3528754"/>
              <a:ext cx="566737" cy="1353139"/>
            </a:xfrm>
            <a:custGeom>
              <a:avLst/>
              <a:gdLst/>
              <a:ahLst/>
              <a:cxnLst/>
              <a:rect l="l" t="t" r="r" b="b"/>
              <a:pathLst>
                <a:path w="3910" h="4573" extrusionOk="0">
                  <a:moveTo>
                    <a:pt x="3910" y="0"/>
                  </a:moveTo>
                  <a:lnTo>
                    <a:pt x="3590" y="69"/>
                  </a:lnTo>
                  <a:lnTo>
                    <a:pt x="2904" y="503"/>
                  </a:lnTo>
                  <a:lnTo>
                    <a:pt x="1921" y="1532"/>
                  </a:lnTo>
                  <a:lnTo>
                    <a:pt x="275" y="4024"/>
                  </a:lnTo>
                  <a:lnTo>
                    <a:pt x="0" y="4572"/>
                  </a:lnTo>
                  <a:lnTo>
                    <a:pt x="412" y="3887"/>
                  </a:lnTo>
                  <a:lnTo>
                    <a:pt x="1624" y="2378"/>
                  </a:lnTo>
                  <a:lnTo>
                    <a:pt x="3521" y="366"/>
                  </a:lnTo>
                  <a:lnTo>
                    <a:pt x="3910" y="0"/>
                  </a:lnTo>
                  <a:close/>
                </a:path>
              </a:pathLst>
            </a:custGeom>
            <a:solidFill>
              <a:srgbClr val="2A68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44"/>
            <p:cNvSpPr/>
            <p:nvPr/>
          </p:nvSpPr>
          <p:spPr>
            <a:xfrm rot="1071240">
              <a:off x="1318805" y="4218494"/>
              <a:ext cx="689304" cy="969172"/>
            </a:xfrm>
            <a:custGeom>
              <a:avLst/>
              <a:gdLst/>
              <a:ahLst/>
              <a:cxnLst/>
              <a:rect l="l" t="t" r="r" b="b"/>
              <a:pathLst>
                <a:path w="3910" h="4573" extrusionOk="0">
                  <a:moveTo>
                    <a:pt x="3910" y="0"/>
                  </a:moveTo>
                  <a:lnTo>
                    <a:pt x="3590" y="69"/>
                  </a:lnTo>
                  <a:lnTo>
                    <a:pt x="2904" y="503"/>
                  </a:lnTo>
                  <a:lnTo>
                    <a:pt x="1921" y="1532"/>
                  </a:lnTo>
                  <a:lnTo>
                    <a:pt x="275" y="4024"/>
                  </a:lnTo>
                  <a:lnTo>
                    <a:pt x="0" y="4572"/>
                  </a:lnTo>
                  <a:lnTo>
                    <a:pt x="412" y="3887"/>
                  </a:lnTo>
                  <a:lnTo>
                    <a:pt x="1624" y="2378"/>
                  </a:lnTo>
                  <a:lnTo>
                    <a:pt x="3521" y="366"/>
                  </a:lnTo>
                  <a:lnTo>
                    <a:pt x="3910" y="0"/>
                  </a:lnTo>
                  <a:close/>
                </a:path>
              </a:pathLst>
            </a:custGeom>
            <a:solidFill>
              <a:srgbClr val="2A68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82" name="Google Shape;682;p44"/>
          <p:cNvSpPr/>
          <p:nvPr/>
        </p:nvSpPr>
        <p:spPr>
          <a:xfrm>
            <a:off x="-935768" y="-778835"/>
            <a:ext cx="1632331" cy="849959"/>
          </a:xfrm>
          <a:custGeom>
            <a:avLst/>
            <a:gdLst/>
            <a:ahLst/>
            <a:cxnLst/>
            <a:rect l="l" t="t" r="r" b="b"/>
            <a:pathLst>
              <a:path w="41217" h="21460" extrusionOk="0">
                <a:moveTo>
                  <a:pt x="27463" y="1"/>
                </a:moveTo>
                <a:lnTo>
                  <a:pt x="26721" y="66"/>
                </a:lnTo>
                <a:lnTo>
                  <a:pt x="25673" y="350"/>
                </a:lnTo>
                <a:lnTo>
                  <a:pt x="24429" y="1048"/>
                </a:lnTo>
                <a:lnTo>
                  <a:pt x="23337" y="2031"/>
                </a:lnTo>
                <a:lnTo>
                  <a:pt x="22421" y="3253"/>
                </a:lnTo>
                <a:lnTo>
                  <a:pt x="21700" y="4585"/>
                </a:lnTo>
                <a:lnTo>
                  <a:pt x="21198" y="6004"/>
                </a:lnTo>
                <a:lnTo>
                  <a:pt x="21023" y="6724"/>
                </a:lnTo>
                <a:lnTo>
                  <a:pt x="19910" y="5480"/>
                </a:lnTo>
                <a:lnTo>
                  <a:pt x="18338" y="3755"/>
                </a:lnTo>
                <a:lnTo>
                  <a:pt x="17290" y="2795"/>
                </a:lnTo>
                <a:lnTo>
                  <a:pt x="16177" y="2053"/>
                </a:lnTo>
                <a:lnTo>
                  <a:pt x="14955" y="1594"/>
                </a:lnTo>
                <a:lnTo>
                  <a:pt x="13929" y="1507"/>
                </a:lnTo>
                <a:lnTo>
                  <a:pt x="13186" y="1572"/>
                </a:lnTo>
                <a:lnTo>
                  <a:pt x="11986" y="1856"/>
                </a:lnTo>
                <a:lnTo>
                  <a:pt x="11091" y="2249"/>
                </a:lnTo>
                <a:lnTo>
                  <a:pt x="10305" y="2620"/>
                </a:lnTo>
                <a:lnTo>
                  <a:pt x="9017" y="3515"/>
                </a:lnTo>
                <a:lnTo>
                  <a:pt x="8056" y="4563"/>
                </a:lnTo>
                <a:lnTo>
                  <a:pt x="7379" y="5764"/>
                </a:lnTo>
                <a:lnTo>
                  <a:pt x="6986" y="7074"/>
                </a:lnTo>
                <a:lnTo>
                  <a:pt x="6855" y="8471"/>
                </a:lnTo>
                <a:lnTo>
                  <a:pt x="6965" y="9955"/>
                </a:lnTo>
                <a:lnTo>
                  <a:pt x="7270" y="11461"/>
                </a:lnTo>
                <a:lnTo>
                  <a:pt x="7510" y="12226"/>
                </a:lnTo>
                <a:lnTo>
                  <a:pt x="6899" y="12029"/>
                </a:lnTo>
                <a:lnTo>
                  <a:pt x="5611" y="11745"/>
                </a:lnTo>
                <a:lnTo>
                  <a:pt x="4323" y="11658"/>
                </a:lnTo>
                <a:lnTo>
                  <a:pt x="3079" y="11745"/>
                </a:lnTo>
                <a:lnTo>
                  <a:pt x="1965" y="12073"/>
                </a:lnTo>
                <a:lnTo>
                  <a:pt x="1049" y="12640"/>
                </a:lnTo>
                <a:lnTo>
                  <a:pt x="525" y="13273"/>
                </a:lnTo>
                <a:lnTo>
                  <a:pt x="263" y="13776"/>
                </a:lnTo>
                <a:lnTo>
                  <a:pt x="88" y="14365"/>
                </a:lnTo>
                <a:lnTo>
                  <a:pt x="1" y="15020"/>
                </a:lnTo>
                <a:lnTo>
                  <a:pt x="23" y="15391"/>
                </a:lnTo>
                <a:lnTo>
                  <a:pt x="23" y="15806"/>
                </a:lnTo>
                <a:lnTo>
                  <a:pt x="154" y="16592"/>
                </a:lnTo>
                <a:lnTo>
                  <a:pt x="372" y="17290"/>
                </a:lnTo>
                <a:lnTo>
                  <a:pt x="699" y="17901"/>
                </a:lnTo>
                <a:lnTo>
                  <a:pt x="1311" y="18731"/>
                </a:lnTo>
                <a:lnTo>
                  <a:pt x="2402" y="19582"/>
                </a:lnTo>
                <a:lnTo>
                  <a:pt x="3690" y="20237"/>
                </a:lnTo>
                <a:lnTo>
                  <a:pt x="5109" y="20696"/>
                </a:lnTo>
                <a:lnTo>
                  <a:pt x="7336" y="21111"/>
                </a:lnTo>
                <a:lnTo>
                  <a:pt x="8755" y="21242"/>
                </a:lnTo>
                <a:lnTo>
                  <a:pt x="10916" y="21394"/>
                </a:lnTo>
                <a:lnTo>
                  <a:pt x="15653" y="21460"/>
                </a:lnTo>
                <a:lnTo>
                  <a:pt x="22988" y="21176"/>
                </a:lnTo>
                <a:lnTo>
                  <a:pt x="27354" y="20980"/>
                </a:lnTo>
                <a:lnTo>
                  <a:pt x="28991" y="21001"/>
                </a:lnTo>
                <a:lnTo>
                  <a:pt x="31960" y="21067"/>
                </a:lnTo>
                <a:lnTo>
                  <a:pt x="34012" y="21001"/>
                </a:lnTo>
                <a:lnTo>
                  <a:pt x="36043" y="20761"/>
                </a:lnTo>
                <a:lnTo>
                  <a:pt x="37440" y="20390"/>
                </a:lnTo>
                <a:lnTo>
                  <a:pt x="38291" y="20041"/>
                </a:lnTo>
                <a:lnTo>
                  <a:pt x="39077" y="19582"/>
                </a:lnTo>
                <a:lnTo>
                  <a:pt x="39754" y="19037"/>
                </a:lnTo>
                <a:lnTo>
                  <a:pt x="40321" y="18360"/>
                </a:lnTo>
                <a:lnTo>
                  <a:pt x="40780" y="17574"/>
                </a:lnTo>
                <a:lnTo>
                  <a:pt x="40933" y="17116"/>
                </a:lnTo>
                <a:lnTo>
                  <a:pt x="41086" y="16592"/>
                </a:lnTo>
                <a:lnTo>
                  <a:pt x="41216" y="15631"/>
                </a:lnTo>
                <a:lnTo>
                  <a:pt x="41129" y="14780"/>
                </a:lnTo>
                <a:lnTo>
                  <a:pt x="40867" y="14037"/>
                </a:lnTo>
                <a:lnTo>
                  <a:pt x="40452" y="13404"/>
                </a:lnTo>
                <a:lnTo>
                  <a:pt x="39885" y="12859"/>
                </a:lnTo>
                <a:lnTo>
                  <a:pt x="39208" y="12400"/>
                </a:lnTo>
                <a:lnTo>
                  <a:pt x="38444" y="12051"/>
                </a:lnTo>
                <a:lnTo>
                  <a:pt x="37156" y="11636"/>
                </a:lnTo>
                <a:lnTo>
                  <a:pt x="35300" y="11352"/>
                </a:lnTo>
                <a:lnTo>
                  <a:pt x="33467" y="11352"/>
                </a:lnTo>
                <a:lnTo>
                  <a:pt x="31786" y="11549"/>
                </a:lnTo>
                <a:lnTo>
                  <a:pt x="31087" y="11745"/>
                </a:lnTo>
                <a:lnTo>
                  <a:pt x="31415" y="10370"/>
                </a:lnTo>
                <a:lnTo>
                  <a:pt x="31982" y="7903"/>
                </a:lnTo>
                <a:lnTo>
                  <a:pt x="32244" y="6179"/>
                </a:lnTo>
                <a:lnTo>
                  <a:pt x="32310" y="4519"/>
                </a:lnTo>
                <a:lnTo>
                  <a:pt x="32135" y="3362"/>
                </a:lnTo>
                <a:lnTo>
                  <a:pt x="31939" y="2642"/>
                </a:lnTo>
                <a:lnTo>
                  <a:pt x="31611" y="1965"/>
                </a:lnTo>
                <a:lnTo>
                  <a:pt x="31153" y="1398"/>
                </a:lnTo>
                <a:lnTo>
                  <a:pt x="30585" y="896"/>
                </a:lnTo>
                <a:lnTo>
                  <a:pt x="29887" y="481"/>
                </a:lnTo>
                <a:lnTo>
                  <a:pt x="29450" y="328"/>
                </a:lnTo>
                <a:lnTo>
                  <a:pt x="29035" y="197"/>
                </a:lnTo>
                <a:lnTo>
                  <a:pt x="28227" y="22"/>
                </a:lnTo>
                <a:lnTo>
                  <a:pt x="2746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683;p44"/>
          <p:cNvSpPr/>
          <p:nvPr/>
        </p:nvSpPr>
        <p:spPr>
          <a:xfrm>
            <a:off x="5163888" y="-855290"/>
            <a:ext cx="1214391" cy="632355"/>
          </a:xfrm>
          <a:custGeom>
            <a:avLst/>
            <a:gdLst/>
            <a:ahLst/>
            <a:cxnLst/>
            <a:rect l="l" t="t" r="r" b="b"/>
            <a:pathLst>
              <a:path w="41217" h="21460" extrusionOk="0">
                <a:moveTo>
                  <a:pt x="27463" y="1"/>
                </a:moveTo>
                <a:lnTo>
                  <a:pt x="26721" y="66"/>
                </a:lnTo>
                <a:lnTo>
                  <a:pt x="25673" y="350"/>
                </a:lnTo>
                <a:lnTo>
                  <a:pt x="24429" y="1048"/>
                </a:lnTo>
                <a:lnTo>
                  <a:pt x="23337" y="2031"/>
                </a:lnTo>
                <a:lnTo>
                  <a:pt x="22421" y="3253"/>
                </a:lnTo>
                <a:lnTo>
                  <a:pt x="21700" y="4585"/>
                </a:lnTo>
                <a:lnTo>
                  <a:pt x="21198" y="6004"/>
                </a:lnTo>
                <a:lnTo>
                  <a:pt x="21023" y="6724"/>
                </a:lnTo>
                <a:lnTo>
                  <a:pt x="19910" y="5480"/>
                </a:lnTo>
                <a:lnTo>
                  <a:pt x="18338" y="3755"/>
                </a:lnTo>
                <a:lnTo>
                  <a:pt x="17290" y="2795"/>
                </a:lnTo>
                <a:lnTo>
                  <a:pt x="16177" y="2053"/>
                </a:lnTo>
                <a:lnTo>
                  <a:pt x="14955" y="1594"/>
                </a:lnTo>
                <a:lnTo>
                  <a:pt x="13929" y="1507"/>
                </a:lnTo>
                <a:lnTo>
                  <a:pt x="13186" y="1572"/>
                </a:lnTo>
                <a:lnTo>
                  <a:pt x="11986" y="1856"/>
                </a:lnTo>
                <a:lnTo>
                  <a:pt x="11091" y="2249"/>
                </a:lnTo>
                <a:lnTo>
                  <a:pt x="10305" y="2620"/>
                </a:lnTo>
                <a:lnTo>
                  <a:pt x="9017" y="3515"/>
                </a:lnTo>
                <a:lnTo>
                  <a:pt x="8056" y="4563"/>
                </a:lnTo>
                <a:lnTo>
                  <a:pt x="7379" y="5764"/>
                </a:lnTo>
                <a:lnTo>
                  <a:pt x="6986" y="7074"/>
                </a:lnTo>
                <a:lnTo>
                  <a:pt x="6855" y="8471"/>
                </a:lnTo>
                <a:lnTo>
                  <a:pt x="6965" y="9955"/>
                </a:lnTo>
                <a:lnTo>
                  <a:pt x="7270" y="11461"/>
                </a:lnTo>
                <a:lnTo>
                  <a:pt x="7510" y="12226"/>
                </a:lnTo>
                <a:lnTo>
                  <a:pt x="6899" y="12029"/>
                </a:lnTo>
                <a:lnTo>
                  <a:pt x="5611" y="11745"/>
                </a:lnTo>
                <a:lnTo>
                  <a:pt x="4323" y="11658"/>
                </a:lnTo>
                <a:lnTo>
                  <a:pt x="3079" y="11745"/>
                </a:lnTo>
                <a:lnTo>
                  <a:pt x="1965" y="12073"/>
                </a:lnTo>
                <a:lnTo>
                  <a:pt x="1049" y="12640"/>
                </a:lnTo>
                <a:lnTo>
                  <a:pt x="525" y="13273"/>
                </a:lnTo>
                <a:lnTo>
                  <a:pt x="263" y="13776"/>
                </a:lnTo>
                <a:lnTo>
                  <a:pt x="88" y="14365"/>
                </a:lnTo>
                <a:lnTo>
                  <a:pt x="1" y="15020"/>
                </a:lnTo>
                <a:lnTo>
                  <a:pt x="23" y="15391"/>
                </a:lnTo>
                <a:lnTo>
                  <a:pt x="23" y="15806"/>
                </a:lnTo>
                <a:lnTo>
                  <a:pt x="154" y="16592"/>
                </a:lnTo>
                <a:lnTo>
                  <a:pt x="372" y="17290"/>
                </a:lnTo>
                <a:lnTo>
                  <a:pt x="699" y="17901"/>
                </a:lnTo>
                <a:lnTo>
                  <a:pt x="1311" y="18731"/>
                </a:lnTo>
                <a:lnTo>
                  <a:pt x="2402" y="19582"/>
                </a:lnTo>
                <a:lnTo>
                  <a:pt x="3690" y="20237"/>
                </a:lnTo>
                <a:lnTo>
                  <a:pt x="5109" y="20696"/>
                </a:lnTo>
                <a:lnTo>
                  <a:pt x="7336" y="21111"/>
                </a:lnTo>
                <a:lnTo>
                  <a:pt x="8755" y="21242"/>
                </a:lnTo>
                <a:lnTo>
                  <a:pt x="10916" y="21394"/>
                </a:lnTo>
                <a:lnTo>
                  <a:pt x="15653" y="21460"/>
                </a:lnTo>
                <a:lnTo>
                  <a:pt x="22988" y="21176"/>
                </a:lnTo>
                <a:lnTo>
                  <a:pt x="27354" y="20980"/>
                </a:lnTo>
                <a:lnTo>
                  <a:pt x="28991" y="21001"/>
                </a:lnTo>
                <a:lnTo>
                  <a:pt x="31960" y="21067"/>
                </a:lnTo>
                <a:lnTo>
                  <a:pt x="34012" y="21001"/>
                </a:lnTo>
                <a:lnTo>
                  <a:pt x="36043" y="20761"/>
                </a:lnTo>
                <a:lnTo>
                  <a:pt x="37440" y="20390"/>
                </a:lnTo>
                <a:lnTo>
                  <a:pt x="38291" y="20041"/>
                </a:lnTo>
                <a:lnTo>
                  <a:pt x="39077" y="19582"/>
                </a:lnTo>
                <a:lnTo>
                  <a:pt x="39754" y="19037"/>
                </a:lnTo>
                <a:lnTo>
                  <a:pt x="40321" y="18360"/>
                </a:lnTo>
                <a:lnTo>
                  <a:pt x="40780" y="17574"/>
                </a:lnTo>
                <a:lnTo>
                  <a:pt x="40933" y="17116"/>
                </a:lnTo>
                <a:lnTo>
                  <a:pt x="41086" y="16592"/>
                </a:lnTo>
                <a:lnTo>
                  <a:pt x="41216" y="15631"/>
                </a:lnTo>
                <a:lnTo>
                  <a:pt x="41129" y="14780"/>
                </a:lnTo>
                <a:lnTo>
                  <a:pt x="40867" y="14037"/>
                </a:lnTo>
                <a:lnTo>
                  <a:pt x="40452" y="13404"/>
                </a:lnTo>
                <a:lnTo>
                  <a:pt x="39885" y="12859"/>
                </a:lnTo>
                <a:lnTo>
                  <a:pt x="39208" y="12400"/>
                </a:lnTo>
                <a:lnTo>
                  <a:pt x="38444" y="12051"/>
                </a:lnTo>
                <a:lnTo>
                  <a:pt x="37156" y="11636"/>
                </a:lnTo>
                <a:lnTo>
                  <a:pt x="35300" y="11352"/>
                </a:lnTo>
                <a:lnTo>
                  <a:pt x="33467" y="11352"/>
                </a:lnTo>
                <a:lnTo>
                  <a:pt x="31786" y="11549"/>
                </a:lnTo>
                <a:lnTo>
                  <a:pt x="31087" y="11745"/>
                </a:lnTo>
                <a:lnTo>
                  <a:pt x="31415" y="10370"/>
                </a:lnTo>
                <a:lnTo>
                  <a:pt x="31982" y="7903"/>
                </a:lnTo>
                <a:lnTo>
                  <a:pt x="32244" y="6179"/>
                </a:lnTo>
                <a:lnTo>
                  <a:pt x="32310" y="4519"/>
                </a:lnTo>
                <a:lnTo>
                  <a:pt x="32135" y="3362"/>
                </a:lnTo>
                <a:lnTo>
                  <a:pt x="31939" y="2642"/>
                </a:lnTo>
                <a:lnTo>
                  <a:pt x="31611" y="1965"/>
                </a:lnTo>
                <a:lnTo>
                  <a:pt x="31153" y="1398"/>
                </a:lnTo>
                <a:lnTo>
                  <a:pt x="30585" y="896"/>
                </a:lnTo>
                <a:lnTo>
                  <a:pt x="29887" y="481"/>
                </a:lnTo>
                <a:lnTo>
                  <a:pt x="29450" y="328"/>
                </a:lnTo>
                <a:lnTo>
                  <a:pt x="29035" y="197"/>
                </a:lnTo>
                <a:lnTo>
                  <a:pt x="28227" y="22"/>
                </a:lnTo>
                <a:lnTo>
                  <a:pt x="2746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44"/>
          <p:cNvSpPr/>
          <p:nvPr/>
        </p:nvSpPr>
        <p:spPr>
          <a:xfrm>
            <a:off x="11473670" y="-72862"/>
            <a:ext cx="2383579" cy="1241175"/>
          </a:xfrm>
          <a:custGeom>
            <a:avLst/>
            <a:gdLst/>
            <a:ahLst/>
            <a:cxnLst/>
            <a:rect l="l" t="t" r="r" b="b"/>
            <a:pathLst>
              <a:path w="41217" h="21460" extrusionOk="0">
                <a:moveTo>
                  <a:pt x="27463" y="1"/>
                </a:moveTo>
                <a:lnTo>
                  <a:pt x="26721" y="66"/>
                </a:lnTo>
                <a:lnTo>
                  <a:pt x="25673" y="350"/>
                </a:lnTo>
                <a:lnTo>
                  <a:pt x="24429" y="1048"/>
                </a:lnTo>
                <a:lnTo>
                  <a:pt x="23337" y="2031"/>
                </a:lnTo>
                <a:lnTo>
                  <a:pt x="22421" y="3253"/>
                </a:lnTo>
                <a:lnTo>
                  <a:pt x="21700" y="4585"/>
                </a:lnTo>
                <a:lnTo>
                  <a:pt x="21198" y="6004"/>
                </a:lnTo>
                <a:lnTo>
                  <a:pt x="21023" y="6724"/>
                </a:lnTo>
                <a:lnTo>
                  <a:pt x="19910" y="5480"/>
                </a:lnTo>
                <a:lnTo>
                  <a:pt x="18338" y="3755"/>
                </a:lnTo>
                <a:lnTo>
                  <a:pt x="17290" y="2795"/>
                </a:lnTo>
                <a:lnTo>
                  <a:pt x="16177" y="2053"/>
                </a:lnTo>
                <a:lnTo>
                  <a:pt x="14955" y="1594"/>
                </a:lnTo>
                <a:lnTo>
                  <a:pt x="13929" y="1507"/>
                </a:lnTo>
                <a:lnTo>
                  <a:pt x="13186" y="1572"/>
                </a:lnTo>
                <a:lnTo>
                  <a:pt x="11986" y="1856"/>
                </a:lnTo>
                <a:lnTo>
                  <a:pt x="11091" y="2249"/>
                </a:lnTo>
                <a:lnTo>
                  <a:pt x="10305" y="2620"/>
                </a:lnTo>
                <a:lnTo>
                  <a:pt x="9017" y="3515"/>
                </a:lnTo>
                <a:lnTo>
                  <a:pt x="8056" y="4563"/>
                </a:lnTo>
                <a:lnTo>
                  <a:pt x="7379" y="5764"/>
                </a:lnTo>
                <a:lnTo>
                  <a:pt x="6986" y="7074"/>
                </a:lnTo>
                <a:lnTo>
                  <a:pt x="6855" y="8471"/>
                </a:lnTo>
                <a:lnTo>
                  <a:pt x="6965" y="9955"/>
                </a:lnTo>
                <a:lnTo>
                  <a:pt x="7270" y="11461"/>
                </a:lnTo>
                <a:lnTo>
                  <a:pt x="7510" y="12226"/>
                </a:lnTo>
                <a:lnTo>
                  <a:pt x="6899" y="12029"/>
                </a:lnTo>
                <a:lnTo>
                  <a:pt x="5611" y="11745"/>
                </a:lnTo>
                <a:lnTo>
                  <a:pt x="4323" y="11658"/>
                </a:lnTo>
                <a:lnTo>
                  <a:pt x="3079" y="11745"/>
                </a:lnTo>
                <a:lnTo>
                  <a:pt x="1965" y="12073"/>
                </a:lnTo>
                <a:lnTo>
                  <a:pt x="1049" y="12640"/>
                </a:lnTo>
                <a:lnTo>
                  <a:pt x="525" y="13273"/>
                </a:lnTo>
                <a:lnTo>
                  <a:pt x="263" y="13776"/>
                </a:lnTo>
                <a:lnTo>
                  <a:pt x="88" y="14365"/>
                </a:lnTo>
                <a:lnTo>
                  <a:pt x="1" y="15020"/>
                </a:lnTo>
                <a:lnTo>
                  <a:pt x="23" y="15391"/>
                </a:lnTo>
                <a:lnTo>
                  <a:pt x="23" y="15806"/>
                </a:lnTo>
                <a:lnTo>
                  <a:pt x="154" y="16592"/>
                </a:lnTo>
                <a:lnTo>
                  <a:pt x="372" y="17290"/>
                </a:lnTo>
                <a:lnTo>
                  <a:pt x="699" y="17901"/>
                </a:lnTo>
                <a:lnTo>
                  <a:pt x="1311" y="18731"/>
                </a:lnTo>
                <a:lnTo>
                  <a:pt x="2402" y="19582"/>
                </a:lnTo>
                <a:lnTo>
                  <a:pt x="3690" y="20237"/>
                </a:lnTo>
                <a:lnTo>
                  <a:pt x="5109" y="20696"/>
                </a:lnTo>
                <a:lnTo>
                  <a:pt x="7336" y="21111"/>
                </a:lnTo>
                <a:lnTo>
                  <a:pt x="8755" y="21242"/>
                </a:lnTo>
                <a:lnTo>
                  <a:pt x="10916" y="21394"/>
                </a:lnTo>
                <a:lnTo>
                  <a:pt x="15653" y="21460"/>
                </a:lnTo>
                <a:lnTo>
                  <a:pt x="22988" y="21176"/>
                </a:lnTo>
                <a:lnTo>
                  <a:pt x="27354" y="20980"/>
                </a:lnTo>
                <a:lnTo>
                  <a:pt x="28991" y="21001"/>
                </a:lnTo>
                <a:lnTo>
                  <a:pt x="31960" y="21067"/>
                </a:lnTo>
                <a:lnTo>
                  <a:pt x="34012" y="21001"/>
                </a:lnTo>
                <a:lnTo>
                  <a:pt x="36043" y="20761"/>
                </a:lnTo>
                <a:lnTo>
                  <a:pt x="37440" y="20390"/>
                </a:lnTo>
                <a:lnTo>
                  <a:pt x="38291" y="20041"/>
                </a:lnTo>
                <a:lnTo>
                  <a:pt x="39077" y="19582"/>
                </a:lnTo>
                <a:lnTo>
                  <a:pt x="39754" y="19037"/>
                </a:lnTo>
                <a:lnTo>
                  <a:pt x="40321" y="18360"/>
                </a:lnTo>
                <a:lnTo>
                  <a:pt x="40780" y="17574"/>
                </a:lnTo>
                <a:lnTo>
                  <a:pt x="40933" y="17116"/>
                </a:lnTo>
                <a:lnTo>
                  <a:pt x="41086" y="16592"/>
                </a:lnTo>
                <a:lnTo>
                  <a:pt x="41216" y="15631"/>
                </a:lnTo>
                <a:lnTo>
                  <a:pt x="41129" y="14780"/>
                </a:lnTo>
                <a:lnTo>
                  <a:pt x="40867" y="14037"/>
                </a:lnTo>
                <a:lnTo>
                  <a:pt x="40452" y="13404"/>
                </a:lnTo>
                <a:lnTo>
                  <a:pt x="39885" y="12859"/>
                </a:lnTo>
                <a:lnTo>
                  <a:pt x="39208" y="12400"/>
                </a:lnTo>
                <a:lnTo>
                  <a:pt x="38444" y="12051"/>
                </a:lnTo>
                <a:lnTo>
                  <a:pt x="37156" y="11636"/>
                </a:lnTo>
                <a:lnTo>
                  <a:pt x="35300" y="11352"/>
                </a:lnTo>
                <a:lnTo>
                  <a:pt x="33467" y="11352"/>
                </a:lnTo>
                <a:lnTo>
                  <a:pt x="31786" y="11549"/>
                </a:lnTo>
                <a:lnTo>
                  <a:pt x="31087" y="11745"/>
                </a:lnTo>
                <a:lnTo>
                  <a:pt x="31415" y="10370"/>
                </a:lnTo>
                <a:lnTo>
                  <a:pt x="31982" y="7903"/>
                </a:lnTo>
                <a:lnTo>
                  <a:pt x="32244" y="6179"/>
                </a:lnTo>
                <a:lnTo>
                  <a:pt x="32310" y="4519"/>
                </a:lnTo>
                <a:lnTo>
                  <a:pt x="32135" y="3362"/>
                </a:lnTo>
                <a:lnTo>
                  <a:pt x="31939" y="2642"/>
                </a:lnTo>
                <a:lnTo>
                  <a:pt x="31611" y="1965"/>
                </a:lnTo>
                <a:lnTo>
                  <a:pt x="31153" y="1398"/>
                </a:lnTo>
                <a:lnTo>
                  <a:pt x="30585" y="896"/>
                </a:lnTo>
                <a:lnTo>
                  <a:pt x="29887" y="481"/>
                </a:lnTo>
                <a:lnTo>
                  <a:pt x="29450" y="328"/>
                </a:lnTo>
                <a:lnTo>
                  <a:pt x="29035" y="197"/>
                </a:lnTo>
                <a:lnTo>
                  <a:pt x="28227" y="22"/>
                </a:lnTo>
                <a:lnTo>
                  <a:pt x="2746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p:cNvPicPr>
            <a:picLocks noChangeAspect="1"/>
          </p:cNvPicPr>
          <p:nvPr/>
        </p:nvPicPr>
        <p:blipFill>
          <a:blip r:embed="rId3"/>
          <a:stretch>
            <a:fillRect/>
          </a:stretch>
        </p:blipFill>
        <p:spPr>
          <a:xfrm>
            <a:off x="1885355" y="208629"/>
            <a:ext cx="8419306" cy="5066215"/>
          </a:xfrm>
          <a:prstGeom prst="rect">
            <a:avLst/>
          </a:prstGeom>
        </p:spPr>
      </p:pic>
    </p:spTree>
    <p:extLst>
      <p:ext uri="{BB962C8B-B14F-4D97-AF65-F5344CB8AC3E}">
        <p14:creationId xmlns:p14="http://schemas.microsoft.com/office/powerpoint/2010/main" val="111981788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C1E65-E4CF-FD7D-9467-E992F2B3F4FC}"/>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6C35FDE-BF16-01D0-9001-EE8B38208D1B}"/>
              </a:ext>
            </a:extLst>
          </p:cNvPr>
          <p:cNvSpPr>
            <a:spLocks noGrp="1"/>
          </p:cNvSpPr>
          <p:nvPr>
            <p:ph type="title" idx="2"/>
          </p:nvPr>
        </p:nvSpPr>
        <p:spPr/>
        <p:txBody>
          <a:bodyPr>
            <a:normAutofit fontScale="90000"/>
          </a:bodyPr>
          <a:lstStyle/>
          <a:p>
            <a:endParaRPr lang="en-US"/>
          </a:p>
        </p:txBody>
      </p:sp>
      <p:sp>
        <p:nvSpPr>
          <p:cNvPr id="4" name="Subtitle 3">
            <a:extLst>
              <a:ext uri="{FF2B5EF4-FFF2-40B4-BE49-F238E27FC236}">
                <a16:creationId xmlns:a16="http://schemas.microsoft.com/office/drawing/2014/main" id="{EF79E27F-691C-EBC9-13C0-B4A93F3B7356}"/>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58887CD2-DC2A-60C9-4F3B-B8725121E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0E6C7BDC-8918-678B-37E0-C0AE56AE7304}"/>
              </a:ext>
            </a:extLst>
          </p:cNvPr>
          <p:cNvGrpSpPr/>
          <p:nvPr/>
        </p:nvGrpSpPr>
        <p:grpSpPr>
          <a:xfrm>
            <a:off x="278871" y="0"/>
            <a:ext cx="11634058" cy="1768150"/>
            <a:chOff x="149417" y="2619739"/>
            <a:chExt cx="8665113" cy="1501639"/>
          </a:xfrm>
        </p:grpSpPr>
        <p:sp>
          <p:nvSpPr>
            <p:cNvPr id="8" name="Rectangle: Rounded Corners 7">
              <a:extLst>
                <a:ext uri="{FF2B5EF4-FFF2-40B4-BE49-F238E27FC236}">
                  <a16:creationId xmlns:a16="http://schemas.microsoft.com/office/drawing/2014/main" id="{7E1E2196-F161-F638-4E6A-4B3E21F4D0FC}"/>
                </a:ext>
              </a:extLst>
            </p:cNvPr>
            <p:cNvSpPr/>
            <p:nvPr/>
          </p:nvSpPr>
          <p:spPr>
            <a:xfrm>
              <a:off x="149417" y="2619739"/>
              <a:ext cx="8665113" cy="150163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CC16DD21-D846-3CD3-2E07-0FBDEDEBB429}"/>
                </a:ext>
              </a:extLst>
            </p:cNvPr>
            <p:cNvSpPr txBox="1"/>
            <p:nvPr/>
          </p:nvSpPr>
          <p:spPr>
            <a:xfrm>
              <a:off x="149417" y="2783983"/>
              <a:ext cx="8575216" cy="1123959"/>
            </a:xfrm>
            <a:prstGeom prst="rect">
              <a:avLst/>
            </a:prstGeom>
            <a:noFill/>
          </p:spPr>
          <p:txBody>
            <a:bodyPr wrap="square">
              <a:spAutoFit/>
            </a:bodyPr>
            <a:lstStyle/>
            <a:p>
              <a:pPr algn="ctr"/>
              <a:r>
                <a:rPr lang="nl-NL" sz="4000" b="1" dirty="0">
                  <a:solidFill>
                    <a:srgbClr val="002060"/>
                  </a:solidFill>
                  <a:latin typeface="Cambria" panose="02040503050406030204" pitchFamily="18" charset="0"/>
                  <a:ea typeface="Calibri" panose="020F0502020204030204" pitchFamily="34" charset="0"/>
                </a:rPr>
                <a:t>Trao đổi với người thân</a:t>
              </a:r>
            </a:p>
            <a:p>
              <a:pPr algn="ctr"/>
              <a:r>
                <a:rPr lang="nl-NL" sz="4000" b="1" dirty="0">
                  <a:solidFill>
                    <a:srgbClr val="002060"/>
                  </a:solidFill>
                  <a:latin typeface="Cambria" panose="02040503050406030204" pitchFamily="18" charset="0"/>
                  <a:ea typeface="Calibri" panose="020F0502020204030204" pitchFamily="34" charset="0"/>
                </a:rPr>
                <a:t>Về những việc cần làm để nhà cửa luôn sạch đẹp.</a:t>
              </a:r>
              <a:endParaRPr lang="en-US" sz="4000" b="1" dirty="0">
                <a:solidFill>
                  <a:srgbClr val="002060"/>
                </a:solidFill>
                <a:latin typeface="Cambria" panose="02040503050406030204" pitchFamily="18" charset="0"/>
              </a:endParaRPr>
            </a:p>
          </p:txBody>
        </p:sp>
      </p:grpSp>
    </p:spTree>
    <p:extLst>
      <p:ext uri="{BB962C8B-B14F-4D97-AF65-F5344CB8AC3E}">
        <p14:creationId xmlns:p14="http://schemas.microsoft.com/office/powerpoint/2010/main" val="105303629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1182-C5FD-FF06-FA85-F9F9FCFD34C8}"/>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B7C40997-E9CB-8F5E-D84E-54B5E40A319C}"/>
              </a:ext>
            </a:extLst>
          </p:cNvPr>
          <p:cNvSpPr>
            <a:spLocks noGrp="1"/>
          </p:cNvSpPr>
          <p:nvPr>
            <p:ph type="title" idx="2"/>
          </p:nvPr>
        </p:nvSpPr>
        <p:spPr/>
        <p:txBody>
          <a:bodyPr>
            <a:normAutofit fontScale="90000"/>
          </a:bodyPr>
          <a:lstStyle/>
          <a:p>
            <a:endParaRPr lang="en-US"/>
          </a:p>
        </p:txBody>
      </p:sp>
      <p:sp>
        <p:nvSpPr>
          <p:cNvPr id="4" name="Subtitle 3">
            <a:extLst>
              <a:ext uri="{FF2B5EF4-FFF2-40B4-BE49-F238E27FC236}">
                <a16:creationId xmlns:a16="http://schemas.microsoft.com/office/drawing/2014/main" id="{6FE4F39B-63F6-EA7E-8521-5EDF489A2348}"/>
              </a:ext>
            </a:extLst>
          </p:cNvPr>
          <p:cNvSpPr>
            <a:spLocks noGrp="1"/>
          </p:cNvSpPr>
          <p:nvPr>
            <p:ph type="subTitle" idx="1"/>
          </p:nvPr>
        </p:nvSpPr>
        <p:spPr/>
        <p:txBody>
          <a:bodyPr/>
          <a:lstStyle/>
          <a:p>
            <a:endParaRPr lang="en-US"/>
          </a:p>
        </p:txBody>
      </p:sp>
      <p:pic>
        <p:nvPicPr>
          <p:cNvPr id="8" name="Picture 7" descr="A picture containing indoor, floor, window, living&#10;&#10;Description automatically generated">
            <a:extLst>
              <a:ext uri="{FF2B5EF4-FFF2-40B4-BE49-F238E27FC236}">
                <a16:creationId xmlns:a16="http://schemas.microsoft.com/office/drawing/2014/main" id="{3E0D1CCC-072E-1184-6749-F6245C12BB8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80494" flipH="1">
            <a:off x="7759847" y="386322"/>
            <a:ext cx="3946616" cy="26337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9" name="Group 8">
            <a:extLst>
              <a:ext uri="{FF2B5EF4-FFF2-40B4-BE49-F238E27FC236}">
                <a16:creationId xmlns:a16="http://schemas.microsoft.com/office/drawing/2014/main" id="{2A3F4714-C114-0614-B065-9DE01B36703D}"/>
              </a:ext>
            </a:extLst>
          </p:cNvPr>
          <p:cNvGrpSpPr/>
          <p:nvPr/>
        </p:nvGrpSpPr>
        <p:grpSpPr>
          <a:xfrm>
            <a:off x="137901" y="1304599"/>
            <a:ext cx="7230978" cy="5341169"/>
            <a:chOff x="149417" y="2927356"/>
            <a:chExt cx="8665114" cy="1194022"/>
          </a:xfrm>
        </p:grpSpPr>
        <p:sp>
          <p:nvSpPr>
            <p:cNvPr id="10" name="Rectangle: Rounded Corners 9">
              <a:extLst>
                <a:ext uri="{FF2B5EF4-FFF2-40B4-BE49-F238E27FC236}">
                  <a16:creationId xmlns:a16="http://schemas.microsoft.com/office/drawing/2014/main" id="{CAB4813C-C46D-AA54-6E6E-230C1EE786AA}"/>
                </a:ext>
              </a:extLst>
            </p:cNvPr>
            <p:cNvSpPr/>
            <p:nvPr/>
          </p:nvSpPr>
          <p:spPr>
            <a:xfrm>
              <a:off x="149417" y="2927356"/>
              <a:ext cx="8665114" cy="119402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DF98A014-4B56-C2D1-887D-83A777C15476}"/>
                </a:ext>
              </a:extLst>
            </p:cNvPr>
            <p:cNvSpPr txBox="1"/>
            <p:nvPr/>
          </p:nvSpPr>
          <p:spPr>
            <a:xfrm>
              <a:off x="350008" y="2999877"/>
              <a:ext cx="8464522" cy="1121500"/>
            </a:xfrm>
            <a:prstGeom prst="rect">
              <a:avLst/>
            </a:prstGeom>
            <a:noFill/>
          </p:spPr>
          <p:txBody>
            <a:bodyPr wrap="square">
              <a:spAutoFit/>
            </a:bodyPr>
            <a:lstStyle/>
            <a:p>
              <a:pPr algn="just"/>
              <a:r>
                <a:rPr lang="nl-NL" sz="3200" b="1" dirty="0">
                  <a:solidFill>
                    <a:schemeClr val="accent4">
                      <a:lumMod val="75000"/>
                    </a:schemeClr>
                  </a:solidFill>
                  <a:latin typeface="Cambria" panose="02040503050406030204" pitchFamily="18" charset="0"/>
                  <a:ea typeface="Calibri" panose="020F0502020204030204" pitchFamily="34" charset="0"/>
                </a:rPr>
                <a:t>Bước 1: </a:t>
              </a:r>
              <a:r>
                <a:rPr lang="nl-NL" sz="3200" b="1" dirty="0">
                  <a:latin typeface="Cambria" panose="02040503050406030204" pitchFamily="18" charset="0"/>
                  <a:ea typeface="Calibri" panose="020F0502020204030204" pitchFamily="34" charset="0"/>
                </a:rPr>
                <a:t>Liệt kê danh sách những việc cần làm để giữ nhà cửa luôn sạch đẹp (quét dọn nhà cửa, để đồ đạc vật dụng đúng chỗ, đúng nơi quy định, quần áo giày dép luôn gọn gàng, chăm sóc cây cảnh, không để nước tù đọng trong chậu hoa).</a:t>
              </a:r>
            </a:p>
            <a:p>
              <a:pPr algn="just"/>
              <a:r>
                <a:rPr lang="nl-NL" sz="3200" b="1" dirty="0">
                  <a:solidFill>
                    <a:schemeClr val="accent4">
                      <a:lumMod val="75000"/>
                    </a:schemeClr>
                  </a:solidFill>
                  <a:latin typeface="Cambria" panose="02040503050406030204" pitchFamily="18" charset="0"/>
                  <a:ea typeface="Calibri" panose="020F0502020204030204" pitchFamily="34" charset="0"/>
                </a:rPr>
                <a:t>Bước 2: </a:t>
              </a:r>
              <a:r>
                <a:rPr lang="nl-NL" sz="3200" b="1" dirty="0">
                  <a:latin typeface="Cambria" panose="02040503050406030204" pitchFamily="18" charset="0"/>
                  <a:ea typeface="Calibri" panose="020F0502020204030204" pitchFamily="34" charset="0"/>
                </a:rPr>
                <a:t>Bổ sung danh sách bằng cách hỏi ý kiến người thân.</a:t>
              </a:r>
            </a:p>
            <a:p>
              <a:pPr algn="just"/>
              <a:r>
                <a:rPr lang="nl-NL" sz="3200" b="1" dirty="0">
                  <a:solidFill>
                    <a:schemeClr val="accent4">
                      <a:lumMod val="75000"/>
                    </a:schemeClr>
                  </a:solidFill>
                  <a:latin typeface="Cambria" panose="02040503050406030204" pitchFamily="18" charset="0"/>
                  <a:ea typeface="Calibri" panose="020F0502020204030204" pitchFamily="34" charset="0"/>
                </a:rPr>
                <a:t>Bước 3: </a:t>
              </a:r>
              <a:r>
                <a:rPr lang="nl-NL" sz="3200" b="1" dirty="0">
                  <a:latin typeface="Cambria" panose="02040503050406030204" pitchFamily="18" charset="0"/>
                  <a:ea typeface="Calibri" panose="020F0502020204030204" pitchFamily="34" charset="0"/>
                </a:rPr>
                <a:t>Lên kế hoạch thực hiện</a:t>
              </a:r>
              <a:endParaRPr lang="en-US" sz="3200" b="1" dirty="0">
                <a:latin typeface="Cambria" panose="02040503050406030204" pitchFamily="18" charset="0"/>
              </a:endParaRPr>
            </a:p>
          </p:txBody>
        </p:sp>
      </p:grpSp>
      <p:pic>
        <p:nvPicPr>
          <p:cNvPr id="13" name="Picture 12">
            <a:extLst>
              <a:ext uri="{FF2B5EF4-FFF2-40B4-BE49-F238E27FC236}">
                <a16:creationId xmlns:a16="http://schemas.microsoft.com/office/drawing/2014/main" id="{5D6E95C5-EC12-931C-022D-EA93C78C3B28}"/>
              </a:ext>
            </a:extLst>
          </p:cNvPr>
          <p:cNvPicPr>
            <a:picLocks noChangeAspect="1"/>
          </p:cNvPicPr>
          <p:nvPr/>
        </p:nvPicPr>
        <p:blipFill>
          <a:blip r:embed="rId3"/>
          <a:stretch>
            <a:fillRect/>
          </a:stretch>
        </p:blipFill>
        <p:spPr>
          <a:xfrm>
            <a:off x="-602580" y="405815"/>
            <a:ext cx="8711939" cy="1072989"/>
          </a:xfrm>
          <a:prstGeom prst="rect">
            <a:avLst/>
          </a:prstGeom>
        </p:spPr>
      </p:pic>
      <p:pic>
        <p:nvPicPr>
          <p:cNvPr id="15" name="Picture 14" descr="A picture containing orange&#10;&#10;Description automatically generated">
            <a:extLst>
              <a:ext uri="{FF2B5EF4-FFF2-40B4-BE49-F238E27FC236}">
                <a16:creationId xmlns:a16="http://schemas.microsoft.com/office/drawing/2014/main" id="{CFDD90F6-1AAD-7A56-C80D-B65080A40F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66770" y="3492214"/>
            <a:ext cx="4119737" cy="28521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3368121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grpSp>
        <p:nvGrpSpPr>
          <p:cNvPr id="595" name="Google Shape;595;p44"/>
          <p:cNvGrpSpPr/>
          <p:nvPr/>
        </p:nvGrpSpPr>
        <p:grpSpPr>
          <a:xfrm flipH="1">
            <a:off x="9222650" y="2863899"/>
            <a:ext cx="2661501" cy="4351429"/>
            <a:chOff x="6066511" y="-2374200"/>
            <a:chExt cx="1177169" cy="1954351"/>
          </a:xfrm>
        </p:grpSpPr>
        <p:sp>
          <p:nvSpPr>
            <p:cNvPr id="596" name="Google Shape;596;p44"/>
            <p:cNvSpPr/>
            <p:nvPr/>
          </p:nvSpPr>
          <p:spPr>
            <a:xfrm>
              <a:off x="6696189" y="-928964"/>
              <a:ext cx="547492" cy="376821"/>
            </a:xfrm>
            <a:custGeom>
              <a:avLst/>
              <a:gdLst/>
              <a:ahLst/>
              <a:cxnLst/>
              <a:rect l="l" t="t" r="r" b="b"/>
              <a:pathLst>
                <a:path w="19799" h="13627" extrusionOk="0">
                  <a:moveTo>
                    <a:pt x="19799" y="0"/>
                  </a:moveTo>
                  <a:lnTo>
                    <a:pt x="19763" y="90"/>
                  </a:lnTo>
                  <a:lnTo>
                    <a:pt x="19776" y="69"/>
                  </a:lnTo>
                  <a:lnTo>
                    <a:pt x="19799" y="0"/>
                  </a:lnTo>
                  <a:close/>
                  <a:moveTo>
                    <a:pt x="19763" y="90"/>
                  </a:moveTo>
                  <a:lnTo>
                    <a:pt x="19387" y="732"/>
                  </a:lnTo>
                  <a:lnTo>
                    <a:pt x="18587" y="1555"/>
                  </a:lnTo>
                  <a:lnTo>
                    <a:pt x="17718" y="2241"/>
                  </a:lnTo>
                  <a:lnTo>
                    <a:pt x="16529" y="2995"/>
                  </a:lnTo>
                  <a:lnTo>
                    <a:pt x="14975" y="3818"/>
                  </a:lnTo>
                  <a:lnTo>
                    <a:pt x="14015" y="4253"/>
                  </a:lnTo>
                  <a:lnTo>
                    <a:pt x="13032" y="4641"/>
                  </a:lnTo>
                  <a:lnTo>
                    <a:pt x="11111" y="5213"/>
                  </a:lnTo>
                  <a:lnTo>
                    <a:pt x="9236" y="5670"/>
                  </a:lnTo>
                  <a:lnTo>
                    <a:pt x="7408" y="6196"/>
                  </a:lnTo>
                  <a:lnTo>
                    <a:pt x="5670" y="6905"/>
                  </a:lnTo>
                  <a:lnTo>
                    <a:pt x="4390" y="7728"/>
                  </a:lnTo>
                  <a:lnTo>
                    <a:pt x="3544" y="8391"/>
                  </a:lnTo>
                  <a:lnTo>
                    <a:pt x="2721" y="9237"/>
                  </a:lnTo>
                  <a:lnTo>
                    <a:pt x="1921" y="10243"/>
                  </a:lnTo>
                  <a:lnTo>
                    <a:pt x="1143" y="11431"/>
                  </a:lnTo>
                  <a:lnTo>
                    <a:pt x="366" y="12826"/>
                  </a:lnTo>
                  <a:lnTo>
                    <a:pt x="0" y="13626"/>
                  </a:lnTo>
                  <a:lnTo>
                    <a:pt x="458" y="13626"/>
                  </a:lnTo>
                  <a:lnTo>
                    <a:pt x="3521" y="13283"/>
                  </a:lnTo>
                  <a:lnTo>
                    <a:pt x="6356" y="12597"/>
                  </a:lnTo>
                  <a:lnTo>
                    <a:pt x="8779" y="11683"/>
                  </a:lnTo>
                  <a:lnTo>
                    <a:pt x="10425" y="10883"/>
                  </a:lnTo>
                  <a:lnTo>
                    <a:pt x="12094" y="9900"/>
                  </a:lnTo>
                  <a:lnTo>
                    <a:pt x="13740" y="8688"/>
                  </a:lnTo>
                  <a:lnTo>
                    <a:pt x="15295" y="7248"/>
                  </a:lnTo>
                  <a:lnTo>
                    <a:pt x="16781" y="5533"/>
                  </a:lnTo>
                  <a:lnTo>
                    <a:pt x="18130" y="3567"/>
                  </a:lnTo>
                  <a:lnTo>
                    <a:pt x="19296" y="1281"/>
                  </a:lnTo>
                  <a:lnTo>
                    <a:pt x="19763" y="90"/>
                  </a:lnTo>
                  <a:close/>
                </a:path>
              </a:pathLst>
            </a:custGeom>
            <a:solidFill>
              <a:srgbClr val="AFDA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44"/>
            <p:cNvSpPr/>
            <p:nvPr/>
          </p:nvSpPr>
          <p:spPr>
            <a:xfrm>
              <a:off x="6313834" y="-1352287"/>
              <a:ext cx="407791" cy="746009"/>
            </a:xfrm>
            <a:custGeom>
              <a:avLst/>
              <a:gdLst/>
              <a:ahLst/>
              <a:cxnLst/>
              <a:rect l="l" t="t" r="r" b="b"/>
              <a:pathLst>
                <a:path w="14747" h="26978" extrusionOk="0">
                  <a:moveTo>
                    <a:pt x="1" y="1"/>
                  </a:moveTo>
                  <a:lnTo>
                    <a:pt x="115" y="161"/>
                  </a:lnTo>
                  <a:lnTo>
                    <a:pt x="1258" y="2058"/>
                  </a:lnTo>
                  <a:lnTo>
                    <a:pt x="2630" y="4733"/>
                  </a:lnTo>
                  <a:lnTo>
                    <a:pt x="3681" y="7019"/>
                  </a:lnTo>
                  <a:lnTo>
                    <a:pt x="4756" y="9740"/>
                  </a:lnTo>
                  <a:lnTo>
                    <a:pt x="5830" y="12872"/>
                  </a:lnTo>
                  <a:lnTo>
                    <a:pt x="6356" y="14609"/>
                  </a:lnTo>
                  <a:lnTo>
                    <a:pt x="6905" y="16393"/>
                  </a:lnTo>
                  <a:lnTo>
                    <a:pt x="8162" y="19410"/>
                  </a:lnTo>
                  <a:lnTo>
                    <a:pt x="9511" y="21834"/>
                  </a:lnTo>
                  <a:lnTo>
                    <a:pt x="10883" y="23708"/>
                  </a:lnTo>
                  <a:lnTo>
                    <a:pt x="12163" y="25126"/>
                  </a:lnTo>
                  <a:lnTo>
                    <a:pt x="13260" y="26086"/>
                  </a:lnTo>
                  <a:lnTo>
                    <a:pt x="14403" y="26886"/>
                  </a:lnTo>
                  <a:lnTo>
                    <a:pt x="14586" y="26978"/>
                  </a:lnTo>
                  <a:lnTo>
                    <a:pt x="14746" y="24989"/>
                  </a:lnTo>
                  <a:lnTo>
                    <a:pt x="14724" y="21331"/>
                  </a:lnTo>
                  <a:lnTo>
                    <a:pt x="14358" y="18016"/>
                  </a:lnTo>
                  <a:lnTo>
                    <a:pt x="13672" y="15044"/>
                  </a:lnTo>
                  <a:lnTo>
                    <a:pt x="12712" y="12392"/>
                  </a:lnTo>
                  <a:lnTo>
                    <a:pt x="11569" y="10037"/>
                  </a:lnTo>
                  <a:lnTo>
                    <a:pt x="10243" y="7980"/>
                  </a:lnTo>
                  <a:lnTo>
                    <a:pt x="8825" y="6196"/>
                  </a:lnTo>
                  <a:lnTo>
                    <a:pt x="7362" y="4687"/>
                  </a:lnTo>
                  <a:lnTo>
                    <a:pt x="5899" y="3407"/>
                  </a:lnTo>
                  <a:lnTo>
                    <a:pt x="3796" y="1898"/>
                  </a:lnTo>
                  <a:lnTo>
                    <a:pt x="526" y="161"/>
                  </a:lnTo>
                  <a:lnTo>
                    <a:pt x="1" y="1"/>
                  </a:lnTo>
                  <a:close/>
                </a:path>
              </a:pathLst>
            </a:custGeom>
            <a:solidFill>
              <a:srgbClr val="AFDA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44"/>
            <p:cNvSpPr/>
            <p:nvPr/>
          </p:nvSpPr>
          <p:spPr>
            <a:xfrm>
              <a:off x="6582381" y="-1969607"/>
              <a:ext cx="174515" cy="1433201"/>
            </a:xfrm>
            <a:custGeom>
              <a:avLst/>
              <a:gdLst/>
              <a:ahLst/>
              <a:cxnLst/>
              <a:rect l="l" t="t" r="r" b="b"/>
              <a:pathLst>
                <a:path w="6311" h="51829" fill="none" extrusionOk="0">
                  <a:moveTo>
                    <a:pt x="2721" y="1"/>
                  </a:moveTo>
                  <a:lnTo>
                    <a:pt x="2561" y="367"/>
                  </a:lnTo>
                  <a:lnTo>
                    <a:pt x="1601" y="2996"/>
                  </a:lnTo>
                  <a:lnTo>
                    <a:pt x="892" y="5602"/>
                  </a:lnTo>
                  <a:lnTo>
                    <a:pt x="298" y="8757"/>
                  </a:lnTo>
                  <a:lnTo>
                    <a:pt x="46" y="11432"/>
                  </a:lnTo>
                  <a:lnTo>
                    <a:pt x="1" y="13306"/>
                  </a:lnTo>
                  <a:lnTo>
                    <a:pt x="69" y="15250"/>
                  </a:lnTo>
                  <a:lnTo>
                    <a:pt x="298" y="17216"/>
                  </a:lnTo>
                  <a:lnTo>
                    <a:pt x="687" y="19205"/>
                  </a:lnTo>
                  <a:lnTo>
                    <a:pt x="1281" y="21216"/>
                  </a:lnTo>
                  <a:lnTo>
                    <a:pt x="1670" y="22200"/>
                  </a:lnTo>
                  <a:lnTo>
                    <a:pt x="2698" y="24760"/>
                  </a:lnTo>
                  <a:lnTo>
                    <a:pt x="4344" y="29561"/>
                  </a:lnTo>
                  <a:lnTo>
                    <a:pt x="5488" y="33950"/>
                  </a:lnTo>
                  <a:lnTo>
                    <a:pt x="6013" y="36991"/>
                  </a:lnTo>
                  <a:lnTo>
                    <a:pt x="6219" y="38911"/>
                  </a:lnTo>
                  <a:lnTo>
                    <a:pt x="6311" y="40740"/>
                  </a:lnTo>
                  <a:lnTo>
                    <a:pt x="6265" y="42478"/>
                  </a:lnTo>
                  <a:lnTo>
                    <a:pt x="6105" y="44147"/>
                  </a:lnTo>
                  <a:lnTo>
                    <a:pt x="5831" y="45701"/>
                  </a:lnTo>
                  <a:lnTo>
                    <a:pt x="5442" y="47210"/>
                  </a:lnTo>
                  <a:lnTo>
                    <a:pt x="4916" y="48628"/>
                  </a:lnTo>
                  <a:lnTo>
                    <a:pt x="4276" y="49954"/>
                  </a:lnTo>
                  <a:lnTo>
                    <a:pt x="3521" y="51234"/>
                  </a:lnTo>
                  <a:lnTo>
                    <a:pt x="3087" y="51828"/>
                  </a:lnTo>
                </a:path>
              </a:pathLst>
            </a:custGeom>
            <a:noFill/>
            <a:ln w="25150" cap="flat" cmpd="sng">
              <a:solidFill>
                <a:srgbClr val="2A6842"/>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44"/>
            <p:cNvSpPr/>
            <p:nvPr/>
          </p:nvSpPr>
          <p:spPr>
            <a:xfrm>
              <a:off x="6066511" y="-2374200"/>
              <a:ext cx="992559" cy="979894"/>
            </a:xfrm>
            <a:custGeom>
              <a:avLst/>
              <a:gdLst/>
              <a:ahLst/>
              <a:cxnLst/>
              <a:rect l="l" t="t" r="r" b="b"/>
              <a:pathLst>
                <a:path w="35894" h="35436" extrusionOk="0">
                  <a:moveTo>
                    <a:pt x="19067" y="0"/>
                  </a:moveTo>
                  <a:lnTo>
                    <a:pt x="17330" y="229"/>
                  </a:lnTo>
                  <a:lnTo>
                    <a:pt x="16187" y="595"/>
                  </a:lnTo>
                  <a:lnTo>
                    <a:pt x="15547" y="915"/>
                  </a:lnTo>
                  <a:lnTo>
                    <a:pt x="15272" y="1121"/>
                  </a:lnTo>
                  <a:lnTo>
                    <a:pt x="14998" y="1349"/>
                  </a:lnTo>
                  <a:lnTo>
                    <a:pt x="14632" y="1944"/>
                  </a:lnTo>
                  <a:lnTo>
                    <a:pt x="14381" y="2698"/>
                  </a:lnTo>
                  <a:lnTo>
                    <a:pt x="14266" y="3567"/>
                  </a:lnTo>
                  <a:lnTo>
                    <a:pt x="14266" y="5076"/>
                  </a:lnTo>
                  <a:lnTo>
                    <a:pt x="14586" y="7270"/>
                  </a:lnTo>
                  <a:lnTo>
                    <a:pt x="15387" y="10562"/>
                  </a:lnTo>
                  <a:lnTo>
                    <a:pt x="16415" y="13694"/>
                  </a:lnTo>
                  <a:lnTo>
                    <a:pt x="16552" y="14015"/>
                  </a:lnTo>
                  <a:lnTo>
                    <a:pt x="15318" y="13054"/>
                  </a:lnTo>
                  <a:lnTo>
                    <a:pt x="10105" y="9465"/>
                  </a:lnTo>
                  <a:lnTo>
                    <a:pt x="7865" y="8162"/>
                  </a:lnTo>
                  <a:lnTo>
                    <a:pt x="5785" y="7133"/>
                  </a:lnTo>
                  <a:lnTo>
                    <a:pt x="4436" y="6699"/>
                  </a:lnTo>
                  <a:lnTo>
                    <a:pt x="3681" y="6584"/>
                  </a:lnTo>
                  <a:lnTo>
                    <a:pt x="3361" y="6607"/>
                  </a:lnTo>
                  <a:lnTo>
                    <a:pt x="3064" y="6653"/>
                  </a:lnTo>
                  <a:lnTo>
                    <a:pt x="2492" y="6882"/>
                  </a:lnTo>
                  <a:lnTo>
                    <a:pt x="1989" y="7247"/>
                  </a:lnTo>
                  <a:lnTo>
                    <a:pt x="1555" y="7750"/>
                  </a:lnTo>
                  <a:lnTo>
                    <a:pt x="984" y="8711"/>
                  </a:lnTo>
                  <a:lnTo>
                    <a:pt x="435" y="10288"/>
                  </a:lnTo>
                  <a:lnTo>
                    <a:pt x="115" y="12094"/>
                  </a:lnTo>
                  <a:lnTo>
                    <a:pt x="0" y="13946"/>
                  </a:lnTo>
                  <a:lnTo>
                    <a:pt x="92" y="15775"/>
                  </a:lnTo>
                  <a:lnTo>
                    <a:pt x="389" y="17375"/>
                  </a:lnTo>
                  <a:lnTo>
                    <a:pt x="618" y="18038"/>
                  </a:lnTo>
                  <a:lnTo>
                    <a:pt x="778" y="18358"/>
                  </a:lnTo>
                  <a:lnTo>
                    <a:pt x="1235" y="18861"/>
                  </a:lnTo>
                  <a:lnTo>
                    <a:pt x="1898" y="19250"/>
                  </a:lnTo>
                  <a:lnTo>
                    <a:pt x="2744" y="19547"/>
                  </a:lnTo>
                  <a:lnTo>
                    <a:pt x="4184" y="19821"/>
                  </a:lnTo>
                  <a:lnTo>
                    <a:pt x="6425" y="19890"/>
                  </a:lnTo>
                  <a:lnTo>
                    <a:pt x="9831" y="19684"/>
                  </a:lnTo>
                  <a:lnTo>
                    <a:pt x="13146" y="19181"/>
                  </a:lnTo>
                  <a:lnTo>
                    <a:pt x="13512" y="19113"/>
                  </a:lnTo>
                  <a:lnTo>
                    <a:pt x="12369" y="19639"/>
                  </a:lnTo>
                  <a:lnTo>
                    <a:pt x="7979" y="22130"/>
                  </a:lnTo>
                  <a:lnTo>
                    <a:pt x="6265" y="23274"/>
                  </a:lnTo>
                  <a:lnTo>
                    <a:pt x="4847" y="24462"/>
                  </a:lnTo>
                  <a:lnTo>
                    <a:pt x="4093" y="25331"/>
                  </a:lnTo>
                  <a:lnTo>
                    <a:pt x="3796" y="25880"/>
                  </a:lnTo>
                  <a:lnTo>
                    <a:pt x="3704" y="26131"/>
                  </a:lnTo>
                  <a:lnTo>
                    <a:pt x="3658" y="26406"/>
                  </a:lnTo>
                  <a:lnTo>
                    <a:pt x="3681" y="26954"/>
                  </a:lnTo>
                  <a:lnTo>
                    <a:pt x="3956" y="27800"/>
                  </a:lnTo>
                  <a:lnTo>
                    <a:pt x="4756" y="28989"/>
                  </a:lnTo>
                  <a:lnTo>
                    <a:pt x="5899" y="30132"/>
                  </a:lnTo>
                  <a:lnTo>
                    <a:pt x="7293" y="31184"/>
                  </a:lnTo>
                  <a:lnTo>
                    <a:pt x="8779" y="32052"/>
                  </a:lnTo>
                  <a:lnTo>
                    <a:pt x="10265" y="32670"/>
                  </a:lnTo>
                  <a:lnTo>
                    <a:pt x="11637" y="32967"/>
                  </a:lnTo>
                  <a:lnTo>
                    <a:pt x="12209" y="32967"/>
                  </a:lnTo>
                  <a:lnTo>
                    <a:pt x="12506" y="32921"/>
                  </a:lnTo>
                  <a:lnTo>
                    <a:pt x="13077" y="32647"/>
                  </a:lnTo>
                  <a:lnTo>
                    <a:pt x="13946" y="31938"/>
                  </a:lnTo>
                  <a:lnTo>
                    <a:pt x="15089" y="30452"/>
                  </a:lnTo>
                  <a:lnTo>
                    <a:pt x="16187" y="28669"/>
                  </a:lnTo>
                  <a:lnTo>
                    <a:pt x="17604" y="25811"/>
                  </a:lnTo>
                  <a:lnTo>
                    <a:pt x="18793" y="22976"/>
                  </a:lnTo>
                  <a:lnTo>
                    <a:pt x="18907" y="22656"/>
                  </a:lnTo>
                  <a:lnTo>
                    <a:pt x="18953" y="23891"/>
                  </a:lnTo>
                  <a:lnTo>
                    <a:pt x="19410" y="28829"/>
                  </a:lnTo>
                  <a:lnTo>
                    <a:pt x="19730" y="30818"/>
                  </a:lnTo>
                  <a:lnTo>
                    <a:pt x="20187" y="32601"/>
                  </a:lnTo>
                  <a:lnTo>
                    <a:pt x="20599" y="33607"/>
                  </a:lnTo>
                  <a:lnTo>
                    <a:pt x="20919" y="34133"/>
                  </a:lnTo>
                  <a:lnTo>
                    <a:pt x="21079" y="34316"/>
                  </a:lnTo>
                  <a:lnTo>
                    <a:pt x="21491" y="34636"/>
                  </a:lnTo>
                  <a:lnTo>
                    <a:pt x="22611" y="35116"/>
                  </a:lnTo>
                  <a:lnTo>
                    <a:pt x="24074" y="35413"/>
                  </a:lnTo>
                  <a:lnTo>
                    <a:pt x="25766" y="35436"/>
                  </a:lnTo>
                  <a:lnTo>
                    <a:pt x="27572" y="35207"/>
                  </a:lnTo>
                  <a:lnTo>
                    <a:pt x="29378" y="34682"/>
                  </a:lnTo>
                  <a:lnTo>
                    <a:pt x="31093" y="33813"/>
                  </a:lnTo>
                  <a:lnTo>
                    <a:pt x="32259" y="32921"/>
                  </a:lnTo>
                  <a:lnTo>
                    <a:pt x="32944" y="32212"/>
                  </a:lnTo>
                  <a:lnTo>
                    <a:pt x="33264" y="31824"/>
                  </a:lnTo>
                  <a:lnTo>
                    <a:pt x="33539" y="31412"/>
                  </a:lnTo>
                  <a:lnTo>
                    <a:pt x="33813" y="30544"/>
                  </a:lnTo>
                  <a:lnTo>
                    <a:pt x="33790" y="29583"/>
                  </a:lnTo>
                  <a:lnTo>
                    <a:pt x="33493" y="28600"/>
                  </a:lnTo>
                  <a:lnTo>
                    <a:pt x="32990" y="27594"/>
                  </a:lnTo>
                  <a:lnTo>
                    <a:pt x="32281" y="26588"/>
                  </a:lnTo>
                  <a:lnTo>
                    <a:pt x="31001" y="25080"/>
                  </a:lnTo>
                  <a:lnTo>
                    <a:pt x="29035" y="23205"/>
                  </a:lnTo>
                  <a:lnTo>
                    <a:pt x="27069" y="21582"/>
                  </a:lnTo>
                  <a:lnTo>
                    <a:pt x="24737" y="19890"/>
                  </a:lnTo>
                  <a:lnTo>
                    <a:pt x="24348" y="19639"/>
                  </a:lnTo>
                  <a:lnTo>
                    <a:pt x="25377" y="19890"/>
                  </a:lnTo>
                  <a:lnTo>
                    <a:pt x="29607" y="20576"/>
                  </a:lnTo>
                  <a:lnTo>
                    <a:pt x="31344" y="20690"/>
                  </a:lnTo>
                  <a:lnTo>
                    <a:pt x="32944" y="20622"/>
                  </a:lnTo>
                  <a:lnTo>
                    <a:pt x="33905" y="20416"/>
                  </a:lnTo>
                  <a:lnTo>
                    <a:pt x="34430" y="20187"/>
                  </a:lnTo>
                  <a:lnTo>
                    <a:pt x="34636" y="20027"/>
                  </a:lnTo>
                  <a:lnTo>
                    <a:pt x="34819" y="19867"/>
                  </a:lnTo>
                  <a:lnTo>
                    <a:pt x="35139" y="19387"/>
                  </a:lnTo>
                  <a:lnTo>
                    <a:pt x="35528" y="18450"/>
                  </a:lnTo>
                  <a:lnTo>
                    <a:pt x="35825" y="16804"/>
                  </a:lnTo>
                  <a:lnTo>
                    <a:pt x="35894" y="14906"/>
                  </a:lnTo>
                  <a:lnTo>
                    <a:pt x="35711" y="12940"/>
                  </a:lnTo>
                  <a:lnTo>
                    <a:pt x="35299" y="11043"/>
                  </a:lnTo>
                  <a:lnTo>
                    <a:pt x="34636" y="9396"/>
                  </a:lnTo>
                  <a:lnTo>
                    <a:pt x="33973" y="8459"/>
                  </a:lnTo>
                  <a:lnTo>
                    <a:pt x="33447" y="8002"/>
                  </a:lnTo>
                  <a:lnTo>
                    <a:pt x="33173" y="7819"/>
                  </a:lnTo>
                  <a:lnTo>
                    <a:pt x="32876" y="7682"/>
                  </a:lnTo>
                  <a:lnTo>
                    <a:pt x="32190" y="7590"/>
                  </a:lnTo>
                  <a:lnTo>
                    <a:pt x="31436" y="7659"/>
                  </a:lnTo>
                  <a:lnTo>
                    <a:pt x="30635" y="7910"/>
                  </a:lnTo>
                  <a:lnTo>
                    <a:pt x="29332" y="8482"/>
                  </a:lnTo>
                  <a:lnTo>
                    <a:pt x="27572" y="9602"/>
                  </a:lnTo>
                  <a:lnTo>
                    <a:pt x="25057" y="11568"/>
                  </a:lnTo>
                  <a:lnTo>
                    <a:pt x="22794" y="13672"/>
                  </a:lnTo>
                  <a:lnTo>
                    <a:pt x="22565" y="13923"/>
                  </a:lnTo>
                  <a:lnTo>
                    <a:pt x="23182" y="12940"/>
                  </a:lnTo>
                  <a:lnTo>
                    <a:pt x="25354" y="8756"/>
                  </a:lnTo>
                  <a:lnTo>
                    <a:pt x="26109" y="6950"/>
                  </a:lnTo>
                  <a:lnTo>
                    <a:pt x="26635" y="5213"/>
                  </a:lnTo>
                  <a:lnTo>
                    <a:pt x="26817" y="4093"/>
                  </a:lnTo>
                  <a:lnTo>
                    <a:pt x="26795" y="3430"/>
                  </a:lnTo>
                  <a:lnTo>
                    <a:pt x="26749" y="3132"/>
                  </a:lnTo>
                  <a:lnTo>
                    <a:pt x="26657" y="2858"/>
                  </a:lnTo>
                  <a:lnTo>
                    <a:pt x="26383" y="2355"/>
                  </a:lnTo>
                  <a:lnTo>
                    <a:pt x="25949" y="1875"/>
                  </a:lnTo>
                  <a:lnTo>
                    <a:pt x="25377" y="1463"/>
                  </a:lnTo>
                  <a:lnTo>
                    <a:pt x="24371" y="915"/>
                  </a:lnTo>
                  <a:lnTo>
                    <a:pt x="22725" y="366"/>
                  </a:lnTo>
                  <a:lnTo>
                    <a:pt x="20896" y="69"/>
                  </a:lnTo>
                  <a:lnTo>
                    <a:pt x="19067" y="0"/>
                  </a:lnTo>
                  <a:close/>
                </a:path>
              </a:pathLst>
            </a:custGeom>
            <a:solidFill>
              <a:srgbClr val="5891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44"/>
            <p:cNvSpPr/>
            <p:nvPr/>
          </p:nvSpPr>
          <p:spPr>
            <a:xfrm>
              <a:off x="6452162" y="-2001215"/>
              <a:ext cx="275032" cy="251638"/>
            </a:xfrm>
            <a:custGeom>
              <a:avLst/>
              <a:gdLst/>
              <a:ahLst/>
              <a:cxnLst/>
              <a:rect l="l" t="t" r="r" b="b"/>
              <a:pathLst>
                <a:path w="9946" h="9100" extrusionOk="0">
                  <a:moveTo>
                    <a:pt x="4504" y="1"/>
                  </a:moveTo>
                  <a:lnTo>
                    <a:pt x="3407" y="115"/>
                  </a:lnTo>
                  <a:lnTo>
                    <a:pt x="2721" y="321"/>
                  </a:lnTo>
                  <a:lnTo>
                    <a:pt x="2081" y="618"/>
                  </a:lnTo>
                  <a:lnTo>
                    <a:pt x="1509" y="1029"/>
                  </a:lnTo>
                  <a:lnTo>
                    <a:pt x="1006" y="1532"/>
                  </a:lnTo>
                  <a:lnTo>
                    <a:pt x="595" y="2150"/>
                  </a:lnTo>
                  <a:lnTo>
                    <a:pt x="275" y="2858"/>
                  </a:lnTo>
                  <a:lnTo>
                    <a:pt x="92" y="3681"/>
                  </a:lnTo>
                  <a:lnTo>
                    <a:pt x="46" y="4139"/>
                  </a:lnTo>
                  <a:lnTo>
                    <a:pt x="0" y="5030"/>
                  </a:lnTo>
                  <a:lnTo>
                    <a:pt x="252" y="6471"/>
                  </a:lnTo>
                  <a:lnTo>
                    <a:pt x="778" y="7499"/>
                  </a:lnTo>
                  <a:lnTo>
                    <a:pt x="1486" y="8208"/>
                  </a:lnTo>
                  <a:lnTo>
                    <a:pt x="2241" y="8665"/>
                  </a:lnTo>
                  <a:lnTo>
                    <a:pt x="2995" y="8917"/>
                  </a:lnTo>
                  <a:lnTo>
                    <a:pt x="3841" y="9031"/>
                  </a:lnTo>
                  <a:lnTo>
                    <a:pt x="3978" y="9031"/>
                  </a:lnTo>
                  <a:lnTo>
                    <a:pt x="4504" y="9100"/>
                  </a:lnTo>
                  <a:lnTo>
                    <a:pt x="5693" y="8963"/>
                  </a:lnTo>
                  <a:lnTo>
                    <a:pt x="6927" y="8528"/>
                  </a:lnTo>
                  <a:lnTo>
                    <a:pt x="8093" y="7842"/>
                  </a:lnTo>
                  <a:lnTo>
                    <a:pt x="9076" y="6928"/>
                  </a:lnTo>
                  <a:lnTo>
                    <a:pt x="9579" y="6128"/>
                  </a:lnTo>
                  <a:lnTo>
                    <a:pt x="9831" y="5533"/>
                  </a:lnTo>
                  <a:lnTo>
                    <a:pt x="9945" y="4916"/>
                  </a:lnTo>
                  <a:lnTo>
                    <a:pt x="9922" y="4276"/>
                  </a:lnTo>
                  <a:lnTo>
                    <a:pt x="9762" y="3613"/>
                  </a:lnTo>
                  <a:lnTo>
                    <a:pt x="9442" y="2904"/>
                  </a:lnTo>
                  <a:lnTo>
                    <a:pt x="9214" y="2561"/>
                  </a:lnTo>
                  <a:lnTo>
                    <a:pt x="8962" y="2218"/>
                  </a:lnTo>
                  <a:lnTo>
                    <a:pt x="8390" y="1601"/>
                  </a:lnTo>
                  <a:lnTo>
                    <a:pt x="7407" y="847"/>
                  </a:lnTo>
                  <a:lnTo>
                    <a:pt x="5990" y="229"/>
                  </a:lnTo>
                  <a:lnTo>
                    <a:pt x="4504"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01" name="Google Shape;601;p44"/>
            <p:cNvGrpSpPr/>
            <p:nvPr/>
          </p:nvGrpSpPr>
          <p:grpSpPr>
            <a:xfrm>
              <a:off x="6318763" y="-2192768"/>
              <a:ext cx="569624" cy="582288"/>
              <a:chOff x="6318763" y="-2192768"/>
              <a:chExt cx="569624" cy="582288"/>
            </a:xfrm>
          </p:grpSpPr>
          <p:sp>
            <p:nvSpPr>
              <p:cNvPr id="602" name="Google Shape;602;p44"/>
              <p:cNvSpPr/>
              <p:nvPr/>
            </p:nvSpPr>
            <p:spPr>
              <a:xfrm>
                <a:off x="6574168" y="-1985397"/>
                <a:ext cx="19633" cy="58181"/>
              </a:xfrm>
              <a:custGeom>
                <a:avLst/>
                <a:gdLst/>
                <a:ahLst/>
                <a:cxnLst/>
                <a:rect l="l" t="t" r="r" b="b"/>
                <a:pathLst>
                  <a:path w="710" h="2104" extrusionOk="0">
                    <a:moveTo>
                      <a:pt x="458" y="0"/>
                    </a:moveTo>
                    <a:lnTo>
                      <a:pt x="321" y="115"/>
                    </a:lnTo>
                    <a:lnTo>
                      <a:pt x="138" y="549"/>
                    </a:lnTo>
                    <a:lnTo>
                      <a:pt x="1" y="1349"/>
                    </a:lnTo>
                    <a:lnTo>
                      <a:pt x="23" y="1875"/>
                    </a:lnTo>
                    <a:lnTo>
                      <a:pt x="115" y="2058"/>
                    </a:lnTo>
                    <a:lnTo>
                      <a:pt x="183" y="2104"/>
                    </a:lnTo>
                    <a:lnTo>
                      <a:pt x="275" y="2081"/>
                    </a:lnTo>
                    <a:lnTo>
                      <a:pt x="412" y="1943"/>
                    </a:lnTo>
                    <a:lnTo>
                      <a:pt x="595" y="1532"/>
                    </a:lnTo>
                    <a:lnTo>
                      <a:pt x="709" y="800"/>
                    </a:lnTo>
                    <a:lnTo>
                      <a:pt x="641" y="183"/>
                    </a:lnTo>
                    <a:lnTo>
                      <a:pt x="526" y="23"/>
                    </a:lnTo>
                    <a:lnTo>
                      <a:pt x="458"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 name="Google Shape;603;p44"/>
              <p:cNvSpPr/>
              <p:nvPr/>
            </p:nvSpPr>
            <p:spPr>
              <a:xfrm>
                <a:off x="6610200" y="-1957578"/>
                <a:ext cx="24058" cy="34151"/>
              </a:xfrm>
              <a:custGeom>
                <a:avLst/>
                <a:gdLst/>
                <a:ahLst/>
                <a:cxnLst/>
                <a:rect l="l" t="t" r="r" b="b"/>
                <a:pathLst>
                  <a:path w="870" h="1235" extrusionOk="0">
                    <a:moveTo>
                      <a:pt x="755" y="0"/>
                    </a:moveTo>
                    <a:lnTo>
                      <a:pt x="618" y="23"/>
                    </a:lnTo>
                    <a:lnTo>
                      <a:pt x="412" y="252"/>
                    </a:lnTo>
                    <a:lnTo>
                      <a:pt x="69" y="983"/>
                    </a:lnTo>
                    <a:lnTo>
                      <a:pt x="1" y="1166"/>
                    </a:lnTo>
                    <a:lnTo>
                      <a:pt x="1" y="1235"/>
                    </a:lnTo>
                    <a:lnTo>
                      <a:pt x="92" y="1235"/>
                    </a:lnTo>
                    <a:lnTo>
                      <a:pt x="344" y="1075"/>
                    </a:lnTo>
                    <a:lnTo>
                      <a:pt x="687" y="663"/>
                    </a:lnTo>
                    <a:lnTo>
                      <a:pt x="869" y="229"/>
                    </a:lnTo>
                    <a:lnTo>
                      <a:pt x="801" y="69"/>
                    </a:lnTo>
                    <a:lnTo>
                      <a:pt x="755"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44"/>
              <p:cNvSpPr/>
              <p:nvPr/>
            </p:nvSpPr>
            <p:spPr>
              <a:xfrm>
                <a:off x="6653200" y="-1905756"/>
                <a:ext cx="39211" cy="18997"/>
              </a:xfrm>
              <a:custGeom>
                <a:avLst/>
                <a:gdLst/>
                <a:ahLst/>
                <a:cxnLst/>
                <a:rect l="l" t="t" r="r" b="b"/>
                <a:pathLst>
                  <a:path w="1418" h="687" extrusionOk="0">
                    <a:moveTo>
                      <a:pt x="1052" y="1"/>
                    </a:moveTo>
                    <a:lnTo>
                      <a:pt x="206" y="321"/>
                    </a:lnTo>
                    <a:lnTo>
                      <a:pt x="0" y="435"/>
                    </a:lnTo>
                    <a:lnTo>
                      <a:pt x="0" y="481"/>
                    </a:lnTo>
                    <a:lnTo>
                      <a:pt x="320" y="618"/>
                    </a:lnTo>
                    <a:lnTo>
                      <a:pt x="846" y="687"/>
                    </a:lnTo>
                    <a:lnTo>
                      <a:pt x="1189" y="595"/>
                    </a:lnTo>
                    <a:lnTo>
                      <a:pt x="1372" y="412"/>
                    </a:lnTo>
                    <a:lnTo>
                      <a:pt x="1418" y="298"/>
                    </a:lnTo>
                    <a:lnTo>
                      <a:pt x="1418" y="161"/>
                    </a:lnTo>
                    <a:lnTo>
                      <a:pt x="1349" y="24"/>
                    </a:lnTo>
                    <a:lnTo>
                      <a:pt x="1052"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 name="Google Shape;605;p44"/>
              <p:cNvSpPr/>
              <p:nvPr/>
            </p:nvSpPr>
            <p:spPr>
              <a:xfrm>
                <a:off x="6492619" y="-1941788"/>
                <a:ext cx="46816" cy="39239"/>
              </a:xfrm>
              <a:custGeom>
                <a:avLst/>
                <a:gdLst/>
                <a:ahLst/>
                <a:cxnLst/>
                <a:rect l="l" t="t" r="r" b="b"/>
                <a:pathLst>
                  <a:path w="1693" h="1419" extrusionOk="0">
                    <a:moveTo>
                      <a:pt x="138" y="1"/>
                    </a:moveTo>
                    <a:lnTo>
                      <a:pt x="0" y="92"/>
                    </a:lnTo>
                    <a:lnTo>
                      <a:pt x="0" y="206"/>
                    </a:lnTo>
                    <a:lnTo>
                      <a:pt x="69" y="481"/>
                    </a:lnTo>
                    <a:lnTo>
                      <a:pt x="549" y="1007"/>
                    </a:lnTo>
                    <a:lnTo>
                      <a:pt x="1166" y="1350"/>
                    </a:lnTo>
                    <a:lnTo>
                      <a:pt x="1532" y="1418"/>
                    </a:lnTo>
                    <a:lnTo>
                      <a:pt x="1669" y="1327"/>
                    </a:lnTo>
                    <a:lnTo>
                      <a:pt x="1692" y="1235"/>
                    </a:lnTo>
                    <a:lnTo>
                      <a:pt x="1669" y="984"/>
                    </a:lnTo>
                    <a:lnTo>
                      <a:pt x="1166" y="458"/>
                    </a:lnTo>
                    <a:lnTo>
                      <a:pt x="526" y="69"/>
                    </a:lnTo>
                    <a:lnTo>
                      <a:pt x="138"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44"/>
              <p:cNvSpPr/>
              <p:nvPr/>
            </p:nvSpPr>
            <p:spPr>
              <a:xfrm>
                <a:off x="6636138" y="-1867816"/>
                <a:ext cx="44908" cy="32270"/>
              </a:xfrm>
              <a:custGeom>
                <a:avLst/>
                <a:gdLst/>
                <a:ahLst/>
                <a:cxnLst/>
                <a:rect l="l" t="t" r="r" b="b"/>
                <a:pathLst>
                  <a:path w="1624" h="1167" extrusionOk="0">
                    <a:moveTo>
                      <a:pt x="137" y="1"/>
                    </a:moveTo>
                    <a:lnTo>
                      <a:pt x="23" y="92"/>
                    </a:lnTo>
                    <a:lnTo>
                      <a:pt x="0" y="229"/>
                    </a:lnTo>
                    <a:lnTo>
                      <a:pt x="251" y="641"/>
                    </a:lnTo>
                    <a:lnTo>
                      <a:pt x="709" y="1006"/>
                    </a:lnTo>
                    <a:lnTo>
                      <a:pt x="1257" y="1166"/>
                    </a:lnTo>
                    <a:lnTo>
                      <a:pt x="1509" y="1075"/>
                    </a:lnTo>
                    <a:lnTo>
                      <a:pt x="1600" y="1006"/>
                    </a:lnTo>
                    <a:lnTo>
                      <a:pt x="1623" y="824"/>
                    </a:lnTo>
                    <a:lnTo>
                      <a:pt x="1372" y="526"/>
                    </a:lnTo>
                    <a:lnTo>
                      <a:pt x="709" y="161"/>
                    </a:lnTo>
                    <a:lnTo>
                      <a:pt x="137"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44"/>
              <p:cNvSpPr/>
              <p:nvPr/>
            </p:nvSpPr>
            <p:spPr>
              <a:xfrm>
                <a:off x="6538136" y="-1838089"/>
                <a:ext cx="24694" cy="49332"/>
              </a:xfrm>
              <a:custGeom>
                <a:avLst/>
                <a:gdLst/>
                <a:ahLst/>
                <a:cxnLst/>
                <a:rect l="l" t="t" r="r" b="b"/>
                <a:pathLst>
                  <a:path w="893" h="1784" extrusionOk="0">
                    <a:moveTo>
                      <a:pt x="755" y="0"/>
                    </a:moveTo>
                    <a:lnTo>
                      <a:pt x="618" y="23"/>
                    </a:lnTo>
                    <a:lnTo>
                      <a:pt x="366" y="366"/>
                    </a:lnTo>
                    <a:lnTo>
                      <a:pt x="69" y="1075"/>
                    </a:lnTo>
                    <a:lnTo>
                      <a:pt x="0" y="1555"/>
                    </a:lnTo>
                    <a:lnTo>
                      <a:pt x="69" y="1760"/>
                    </a:lnTo>
                    <a:lnTo>
                      <a:pt x="138" y="1783"/>
                    </a:lnTo>
                    <a:lnTo>
                      <a:pt x="320" y="1783"/>
                    </a:lnTo>
                    <a:lnTo>
                      <a:pt x="641" y="1417"/>
                    </a:lnTo>
                    <a:lnTo>
                      <a:pt x="846" y="846"/>
                    </a:lnTo>
                    <a:lnTo>
                      <a:pt x="892" y="252"/>
                    </a:lnTo>
                    <a:lnTo>
                      <a:pt x="823" y="69"/>
                    </a:lnTo>
                    <a:lnTo>
                      <a:pt x="755"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44"/>
              <p:cNvSpPr/>
              <p:nvPr/>
            </p:nvSpPr>
            <p:spPr>
              <a:xfrm>
                <a:off x="6601987" y="-1830512"/>
                <a:ext cx="28482" cy="41755"/>
              </a:xfrm>
              <a:custGeom>
                <a:avLst/>
                <a:gdLst/>
                <a:ahLst/>
                <a:cxnLst/>
                <a:rect l="l" t="t" r="r" b="b"/>
                <a:pathLst>
                  <a:path w="1030" h="1510" extrusionOk="0">
                    <a:moveTo>
                      <a:pt x="115" y="0"/>
                    </a:moveTo>
                    <a:lnTo>
                      <a:pt x="0" y="115"/>
                    </a:lnTo>
                    <a:lnTo>
                      <a:pt x="23" y="480"/>
                    </a:lnTo>
                    <a:lnTo>
                      <a:pt x="343" y="1121"/>
                    </a:lnTo>
                    <a:lnTo>
                      <a:pt x="641" y="1441"/>
                    </a:lnTo>
                    <a:lnTo>
                      <a:pt x="823" y="1509"/>
                    </a:lnTo>
                    <a:lnTo>
                      <a:pt x="892" y="1464"/>
                    </a:lnTo>
                    <a:lnTo>
                      <a:pt x="984" y="1303"/>
                    </a:lnTo>
                    <a:lnTo>
                      <a:pt x="1029" y="892"/>
                    </a:lnTo>
                    <a:lnTo>
                      <a:pt x="892" y="458"/>
                    </a:lnTo>
                    <a:lnTo>
                      <a:pt x="526" y="115"/>
                    </a:lnTo>
                    <a:lnTo>
                      <a:pt x="252" y="23"/>
                    </a:lnTo>
                    <a:lnTo>
                      <a:pt x="115"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44"/>
              <p:cNvSpPr/>
              <p:nvPr/>
            </p:nvSpPr>
            <p:spPr>
              <a:xfrm>
                <a:off x="6485042" y="-1865300"/>
                <a:ext cx="38575" cy="34178"/>
              </a:xfrm>
              <a:custGeom>
                <a:avLst/>
                <a:gdLst/>
                <a:ahLst/>
                <a:cxnLst/>
                <a:rect l="l" t="t" r="r" b="b"/>
                <a:pathLst>
                  <a:path w="1395" h="1236" extrusionOk="0">
                    <a:moveTo>
                      <a:pt x="1166" y="1"/>
                    </a:moveTo>
                    <a:lnTo>
                      <a:pt x="777" y="161"/>
                    </a:lnTo>
                    <a:lnTo>
                      <a:pt x="229" y="573"/>
                    </a:lnTo>
                    <a:lnTo>
                      <a:pt x="0" y="915"/>
                    </a:lnTo>
                    <a:lnTo>
                      <a:pt x="0" y="1075"/>
                    </a:lnTo>
                    <a:lnTo>
                      <a:pt x="69" y="1144"/>
                    </a:lnTo>
                    <a:lnTo>
                      <a:pt x="274" y="1236"/>
                    </a:lnTo>
                    <a:lnTo>
                      <a:pt x="732" y="1053"/>
                    </a:lnTo>
                    <a:lnTo>
                      <a:pt x="1166" y="664"/>
                    </a:lnTo>
                    <a:lnTo>
                      <a:pt x="1395" y="230"/>
                    </a:lnTo>
                    <a:lnTo>
                      <a:pt x="1372" y="70"/>
                    </a:lnTo>
                    <a:lnTo>
                      <a:pt x="1349"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44"/>
              <p:cNvSpPr/>
              <p:nvPr/>
            </p:nvSpPr>
            <p:spPr>
              <a:xfrm>
                <a:off x="6507800" y="-2192768"/>
                <a:ext cx="51848" cy="176423"/>
              </a:xfrm>
              <a:custGeom>
                <a:avLst/>
                <a:gdLst/>
                <a:ahLst/>
                <a:cxnLst/>
                <a:rect l="l" t="t" r="r" b="b"/>
                <a:pathLst>
                  <a:path w="1875" h="6380" extrusionOk="0">
                    <a:moveTo>
                      <a:pt x="252" y="1"/>
                    </a:moveTo>
                    <a:lnTo>
                      <a:pt x="114" y="115"/>
                    </a:lnTo>
                    <a:lnTo>
                      <a:pt x="0" y="526"/>
                    </a:lnTo>
                    <a:lnTo>
                      <a:pt x="46" y="1967"/>
                    </a:lnTo>
                    <a:lnTo>
                      <a:pt x="549" y="4482"/>
                    </a:lnTo>
                    <a:lnTo>
                      <a:pt x="1097" y="5899"/>
                    </a:lnTo>
                    <a:lnTo>
                      <a:pt x="1372" y="6288"/>
                    </a:lnTo>
                    <a:lnTo>
                      <a:pt x="1555" y="6379"/>
                    </a:lnTo>
                    <a:lnTo>
                      <a:pt x="1623" y="6356"/>
                    </a:lnTo>
                    <a:lnTo>
                      <a:pt x="1783" y="6265"/>
                    </a:lnTo>
                    <a:lnTo>
                      <a:pt x="1875" y="5670"/>
                    </a:lnTo>
                    <a:lnTo>
                      <a:pt x="1738" y="4230"/>
                    </a:lnTo>
                    <a:lnTo>
                      <a:pt x="1143" y="1944"/>
                    </a:lnTo>
                    <a:lnTo>
                      <a:pt x="526" y="229"/>
                    </a:lnTo>
                    <a:lnTo>
                      <a:pt x="343"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44"/>
              <p:cNvSpPr/>
              <p:nvPr/>
            </p:nvSpPr>
            <p:spPr>
              <a:xfrm>
                <a:off x="6648776" y="-2143462"/>
                <a:ext cx="55028" cy="142272"/>
              </a:xfrm>
              <a:custGeom>
                <a:avLst/>
                <a:gdLst/>
                <a:ahLst/>
                <a:cxnLst/>
                <a:rect l="l" t="t" r="r" b="b"/>
                <a:pathLst>
                  <a:path w="1990" h="5145" extrusionOk="0">
                    <a:moveTo>
                      <a:pt x="1829" y="1"/>
                    </a:moveTo>
                    <a:lnTo>
                      <a:pt x="1623" y="229"/>
                    </a:lnTo>
                    <a:lnTo>
                      <a:pt x="1075" y="1281"/>
                    </a:lnTo>
                    <a:lnTo>
                      <a:pt x="297" y="3316"/>
                    </a:lnTo>
                    <a:lnTo>
                      <a:pt x="0" y="4596"/>
                    </a:lnTo>
                    <a:lnTo>
                      <a:pt x="0" y="5076"/>
                    </a:lnTo>
                    <a:lnTo>
                      <a:pt x="92" y="5145"/>
                    </a:lnTo>
                    <a:lnTo>
                      <a:pt x="206" y="5145"/>
                    </a:lnTo>
                    <a:lnTo>
                      <a:pt x="503" y="4802"/>
                    </a:lnTo>
                    <a:lnTo>
                      <a:pt x="1029" y="3819"/>
                    </a:lnTo>
                    <a:lnTo>
                      <a:pt x="1669" y="2013"/>
                    </a:lnTo>
                    <a:lnTo>
                      <a:pt x="1943" y="801"/>
                    </a:lnTo>
                    <a:lnTo>
                      <a:pt x="1989" y="229"/>
                    </a:lnTo>
                    <a:lnTo>
                      <a:pt x="1943" y="69"/>
                    </a:lnTo>
                    <a:lnTo>
                      <a:pt x="1921"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44"/>
              <p:cNvSpPr/>
              <p:nvPr/>
            </p:nvSpPr>
            <p:spPr>
              <a:xfrm>
                <a:off x="6589349" y="-2106158"/>
                <a:ext cx="30362" cy="98664"/>
              </a:xfrm>
              <a:custGeom>
                <a:avLst/>
                <a:gdLst/>
                <a:ahLst/>
                <a:cxnLst/>
                <a:rect l="l" t="t" r="r" b="b"/>
                <a:pathLst>
                  <a:path w="1098" h="3568" extrusionOk="0">
                    <a:moveTo>
                      <a:pt x="480" y="1"/>
                    </a:moveTo>
                    <a:lnTo>
                      <a:pt x="275" y="252"/>
                    </a:lnTo>
                    <a:lnTo>
                      <a:pt x="46" y="1029"/>
                    </a:lnTo>
                    <a:lnTo>
                      <a:pt x="0" y="2424"/>
                    </a:lnTo>
                    <a:lnTo>
                      <a:pt x="137" y="3247"/>
                    </a:lnTo>
                    <a:lnTo>
                      <a:pt x="320" y="3544"/>
                    </a:lnTo>
                    <a:lnTo>
                      <a:pt x="435" y="3567"/>
                    </a:lnTo>
                    <a:lnTo>
                      <a:pt x="549" y="3521"/>
                    </a:lnTo>
                    <a:lnTo>
                      <a:pt x="755" y="3247"/>
                    </a:lnTo>
                    <a:lnTo>
                      <a:pt x="983" y="2470"/>
                    </a:lnTo>
                    <a:lnTo>
                      <a:pt x="1098" y="1189"/>
                    </a:lnTo>
                    <a:lnTo>
                      <a:pt x="960" y="389"/>
                    </a:lnTo>
                    <a:lnTo>
                      <a:pt x="778" y="69"/>
                    </a:lnTo>
                    <a:lnTo>
                      <a:pt x="640"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44"/>
              <p:cNvSpPr/>
              <p:nvPr/>
            </p:nvSpPr>
            <p:spPr>
              <a:xfrm>
                <a:off x="6708838" y="-2080247"/>
                <a:ext cx="134668" cy="123330"/>
              </a:xfrm>
              <a:custGeom>
                <a:avLst/>
                <a:gdLst/>
                <a:ahLst/>
                <a:cxnLst/>
                <a:rect l="l" t="t" r="r" b="b"/>
                <a:pathLst>
                  <a:path w="4870" h="4460" extrusionOk="0">
                    <a:moveTo>
                      <a:pt x="4550" y="1"/>
                    </a:moveTo>
                    <a:lnTo>
                      <a:pt x="4115" y="138"/>
                    </a:lnTo>
                    <a:lnTo>
                      <a:pt x="2904" y="961"/>
                    </a:lnTo>
                    <a:lnTo>
                      <a:pt x="1120" y="2676"/>
                    </a:lnTo>
                    <a:lnTo>
                      <a:pt x="206" y="3819"/>
                    </a:lnTo>
                    <a:lnTo>
                      <a:pt x="0" y="4208"/>
                    </a:lnTo>
                    <a:lnTo>
                      <a:pt x="0" y="4390"/>
                    </a:lnTo>
                    <a:lnTo>
                      <a:pt x="46" y="4413"/>
                    </a:lnTo>
                    <a:lnTo>
                      <a:pt x="183" y="4459"/>
                    </a:lnTo>
                    <a:lnTo>
                      <a:pt x="755" y="4253"/>
                    </a:lnTo>
                    <a:lnTo>
                      <a:pt x="1966" y="3476"/>
                    </a:lnTo>
                    <a:lnTo>
                      <a:pt x="3749" y="1944"/>
                    </a:lnTo>
                    <a:lnTo>
                      <a:pt x="4664" y="847"/>
                    </a:lnTo>
                    <a:lnTo>
                      <a:pt x="4847" y="413"/>
                    </a:lnTo>
                    <a:lnTo>
                      <a:pt x="4870" y="184"/>
                    </a:lnTo>
                    <a:lnTo>
                      <a:pt x="4824" y="115"/>
                    </a:lnTo>
                    <a:lnTo>
                      <a:pt x="4755" y="47"/>
                    </a:lnTo>
                    <a:lnTo>
                      <a:pt x="4550"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44"/>
              <p:cNvSpPr/>
              <p:nvPr/>
            </p:nvSpPr>
            <p:spPr>
              <a:xfrm>
                <a:off x="6738538" y="-1989186"/>
                <a:ext cx="113182" cy="55028"/>
              </a:xfrm>
              <a:custGeom>
                <a:avLst/>
                <a:gdLst/>
                <a:ahLst/>
                <a:cxnLst/>
                <a:rect l="l" t="t" r="r" b="b"/>
                <a:pathLst>
                  <a:path w="4093" h="1990" extrusionOk="0">
                    <a:moveTo>
                      <a:pt x="3727" y="0"/>
                    </a:moveTo>
                    <a:lnTo>
                      <a:pt x="2721" y="229"/>
                    </a:lnTo>
                    <a:lnTo>
                      <a:pt x="1052" y="983"/>
                    </a:lnTo>
                    <a:lnTo>
                      <a:pt x="184" y="1555"/>
                    </a:lnTo>
                    <a:lnTo>
                      <a:pt x="1" y="1760"/>
                    </a:lnTo>
                    <a:lnTo>
                      <a:pt x="1" y="1875"/>
                    </a:lnTo>
                    <a:lnTo>
                      <a:pt x="46" y="1920"/>
                    </a:lnTo>
                    <a:lnTo>
                      <a:pt x="184" y="1966"/>
                    </a:lnTo>
                    <a:lnTo>
                      <a:pt x="641" y="1989"/>
                    </a:lnTo>
                    <a:lnTo>
                      <a:pt x="1555" y="1806"/>
                    </a:lnTo>
                    <a:lnTo>
                      <a:pt x="2927" y="1326"/>
                    </a:lnTo>
                    <a:lnTo>
                      <a:pt x="3727" y="800"/>
                    </a:lnTo>
                    <a:lnTo>
                      <a:pt x="4024" y="457"/>
                    </a:lnTo>
                    <a:lnTo>
                      <a:pt x="4093" y="252"/>
                    </a:lnTo>
                    <a:lnTo>
                      <a:pt x="4093" y="183"/>
                    </a:lnTo>
                    <a:lnTo>
                      <a:pt x="4001" y="69"/>
                    </a:lnTo>
                    <a:lnTo>
                      <a:pt x="3727"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44"/>
              <p:cNvSpPr/>
              <p:nvPr/>
            </p:nvSpPr>
            <p:spPr>
              <a:xfrm>
                <a:off x="6748023" y="-1908909"/>
                <a:ext cx="140364" cy="28482"/>
              </a:xfrm>
              <a:custGeom>
                <a:avLst/>
                <a:gdLst/>
                <a:ahLst/>
                <a:cxnLst/>
                <a:rect l="l" t="t" r="r" b="b"/>
                <a:pathLst>
                  <a:path w="5076" h="1030" extrusionOk="0">
                    <a:moveTo>
                      <a:pt x="1647" y="1"/>
                    </a:moveTo>
                    <a:lnTo>
                      <a:pt x="458" y="69"/>
                    </a:lnTo>
                    <a:lnTo>
                      <a:pt x="46" y="206"/>
                    </a:lnTo>
                    <a:lnTo>
                      <a:pt x="1" y="298"/>
                    </a:lnTo>
                    <a:lnTo>
                      <a:pt x="46" y="389"/>
                    </a:lnTo>
                    <a:lnTo>
                      <a:pt x="458" y="572"/>
                    </a:lnTo>
                    <a:lnTo>
                      <a:pt x="1509" y="846"/>
                    </a:lnTo>
                    <a:lnTo>
                      <a:pt x="3338" y="1029"/>
                    </a:lnTo>
                    <a:lnTo>
                      <a:pt x="4481" y="984"/>
                    </a:lnTo>
                    <a:lnTo>
                      <a:pt x="4962" y="824"/>
                    </a:lnTo>
                    <a:lnTo>
                      <a:pt x="5053" y="686"/>
                    </a:lnTo>
                    <a:lnTo>
                      <a:pt x="5076" y="618"/>
                    </a:lnTo>
                    <a:lnTo>
                      <a:pt x="5030" y="503"/>
                    </a:lnTo>
                    <a:lnTo>
                      <a:pt x="4733" y="321"/>
                    </a:lnTo>
                    <a:lnTo>
                      <a:pt x="3636" y="92"/>
                    </a:lnTo>
                    <a:lnTo>
                      <a:pt x="1647"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44"/>
              <p:cNvSpPr/>
              <p:nvPr/>
            </p:nvSpPr>
            <p:spPr>
              <a:xfrm>
                <a:off x="6337097" y="-1813450"/>
                <a:ext cx="106849" cy="94240"/>
              </a:xfrm>
              <a:custGeom>
                <a:avLst/>
                <a:gdLst/>
                <a:ahLst/>
                <a:cxnLst/>
                <a:rect l="l" t="t" r="r" b="b"/>
                <a:pathLst>
                  <a:path w="3864" h="3408" extrusionOk="0">
                    <a:moveTo>
                      <a:pt x="3773" y="1"/>
                    </a:moveTo>
                    <a:lnTo>
                      <a:pt x="3361" y="92"/>
                    </a:lnTo>
                    <a:lnTo>
                      <a:pt x="2401" y="686"/>
                    </a:lnTo>
                    <a:lnTo>
                      <a:pt x="915" y="1921"/>
                    </a:lnTo>
                    <a:lnTo>
                      <a:pt x="183" y="2813"/>
                    </a:lnTo>
                    <a:lnTo>
                      <a:pt x="0" y="3224"/>
                    </a:lnTo>
                    <a:lnTo>
                      <a:pt x="69" y="3338"/>
                    </a:lnTo>
                    <a:lnTo>
                      <a:pt x="206" y="3407"/>
                    </a:lnTo>
                    <a:lnTo>
                      <a:pt x="640" y="3293"/>
                    </a:lnTo>
                    <a:lnTo>
                      <a:pt x="1578" y="2744"/>
                    </a:lnTo>
                    <a:lnTo>
                      <a:pt x="2950" y="1555"/>
                    </a:lnTo>
                    <a:lnTo>
                      <a:pt x="3658" y="686"/>
                    </a:lnTo>
                    <a:lnTo>
                      <a:pt x="3864" y="229"/>
                    </a:lnTo>
                    <a:lnTo>
                      <a:pt x="3841" y="92"/>
                    </a:lnTo>
                    <a:lnTo>
                      <a:pt x="3773"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 name="Google Shape;617;p44"/>
              <p:cNvSpPr/>
              <p:nvPr/>
            </p:nvSpPr>
            <p:spPr>
              <a:xfrm>
                <a:off x="6464800" y="-1731265"/>
                <a:ext cx="48696" cy="119514"/>
              </a:xfrm>
              <a:custGeom>
                <a:avLst/>
                <a:gdLst/>
                <a:ahLst/>
                <a:cxnLst/>
                <a:rect l="l" t="t" r="r" b="b"/>
                <a:pathLst>
                  <a:path w="1761" h="4322" extrusionOk="0">
                    <a:moveTo>
                      <a:pt x="1441" y="1"/>
                    </a:moveTo>
                    <a:lnTo>
                      <a:pt x="1121" y="206"/>
                    </a:lnTo>
                    <a:lnTo>
                      <a:pt x="641" y="1029"/>
                    </a:lnTo>
                    <a:lnTo>
                      <a:pt x="115" y="2630"/>
                    </a:lnTo>
                    <a:lnTo>
                      <a:pt x="0" y="3704"/>
                    </a:lnTo>
                    <a:lnTo>
                      <a:pt x="92" y="4162"/>
                    </a:lnTo>
                    <a:lnTo>
                      <a:pt x="206" y="4276"/>
                    </a:lnTo>
                    <a:lnTo>
                      <a:pt x="343" y="4322"/>
                    </a:lnTo>
                    <a:lnTo>
                      <a:pt x="663" y="4093"/>
                    </a:lnTo>
                    <a:lnTo>
                      <a:pt x="1144" y="3270"/>
                    </a:lnTo>
                    <a:lnTo>
                      <a:pt x="1646" y="1715"/>
                    </a:lnTo>
                    <a:lnTo>
                      <a:pt x="1761" y="664"/>
                    </a:lnTo>
                    <a:lnTo>
                      <a:pt x="1669" y="184"/>
                    </a:lnTo>
                    <a:lnTo>
                      <a:pt x="1555" y="46"/>
                    </a:lnTo>
                    <a:lnTo>
                      <a:pt x="1441"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 name="Google Shape;618;p44"/>
              <p:cNvSpPr/>
              <p:nvPr/>
            </p:nvSpPr>
            <p:spPr>
              <a:xfrm>
                <a:off x="6393980" y="-1756540"/>
                <a:ext cx="71482" cy="92940"/>
              </a:xfrm>
              <a:custGeom>
                <a:avLst/>
                <a:gdLst/>
                <a:ahLst/>
                <a:cxnLst/>
                <a:rect l="l" t="t" r="r" b="b"/>
                <a:pathLst>
                  <a:path w="2585" h="3361" extrusionOk="0">
                    <a:moveTo>
                      <a:pt x="2401" y="0"/>
                    </a:moveTo>
                    <a:lnTo>
                      <a:pt x="2058" y="69"/>
                    </a:lnTo>
                    <a:lnTo>
                      <a:pt x="1395" y="617"/>
                    </a:lnTo>
                    <a:lnTo>
                      <a:pt x="458" y="1829"/>
                    </a:lnTo>
                    <a:lnTo>
                      <a:pt x="47" y="2721"/>
                    </a:lnTo>
                    <a:lnTo>
                      <a:pt x="1" y="3132"/>
                    </a:lnTo>
                    <a:lnTo>
                      <a:pt x="70" y="3269"/>
                    </a:lnTo>
                    <a:lnTo>
                      <a:pt x="184" y="3361"/>
                    </a:lnTo>
                    <a:lnTo>
                      <a:pt x="550" y="3269"/>
                    </a:lnTo>
                    <a:lnTo>
                      <a:pt x="1213" y="2721"/>
                    </a:lnTo>
                    <a:lnTo>
                      <a:pt x="2127" y="1532"/>
                    </a:lnTo>
                    <a:lnTo>
                      <a:pt x="2539" y="663"/>
                    </a:lnTo>
                    <a:lnTo>
                      <a:pt x="2584" y="229"/>
                    </a:lnTo>
                    <a:lnTo>
                      <a:pt x="2516" y="92"/>
                    </a:lnTo>
                    <a:lnTo>
                      <a:pt x="2401"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 name="Google Shape;619;p44"/>
              <p:cNvSpPr/>
              <p:nvPr/>
            </p:nvSpPr>
            <p:spPr>
              <a:xfrm>
                <a:off x="6620321" y="-1738206"/>
                <a:ext cx="26574" cy="109393"/>
              </a:xfrm>
              <a:custGeom>
                <a:avLst/>
                <a:gdLst/>
                <a:ahLst/>
                <a:cxnLst/>
                <a:rect l="l" t="t" r="r" b="b"/>
                <a:pathLst>
                  <a:path w="961" h="3956" extrusionOk="0">
                    <a:moveTo>
                      <a:pt x="275" y="0"/>
                    </a:moveTo>
                    <a:lnTo>
                      <a:pt x="138" y="206"/>
                    </a:lnTo>
                    <a:lnTo>
                      <a:pt x="0" y="1006"/>
                    </a:lnTo>
                    <a:lnTo>
                      <a:pt x="23" y="2538"/>
                    </a:lnTo>
                    <a:lnTo>
                      <a:pt x="206" y="3521"/>
                    </a:lnTo>
                    <a:lnTo>
                      <a:pt x="412" y="3887"/>
                    </a:lnTo>
                    <a:lnTo>
                      <a:pt x="549" y="3955"/>
                    </a:lnTo>
                    <a:lnTo>
                      <a:pt x="663" y="3932"/>
                    </a:lnTo>
                    <a:lnTo>
                      <a:pt x="846" y="3681"/>
                    </a:lnTo>
                    <a:lnTo>
                      <a:pt x="961" y="2926"/>
                    </a:lnTo>
                    <a:lnTo>
                      <a:pt x="869" y="1555"/>
                    </a:lnTo>
                    <a:lnTo>
                      <a:pt x="595" y="366"/>
                    </a:lnTo>
                    <a:lnTo>
                      <a:pt x="389" y="69"/>
                    </a:lnTo>
                    <a:lnTo>
                      <a:pt x="275"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 name="Google Shape;620;p44"/>
              <p:cNvSpPr/>
              <p:nvPr/>
            </p:nvSpPr>
            <p:spPr>
              <a:xfrm>
                <a:off x="6674051" y="-1759084"/>
                <a:ext cx="69574" cy="148605"/>
              </a:xfrm>
              <a:custGeom>
                <a:avLst/>
                <a:gdLst/>
                <a:ahLst/>
                <a:cxnLst/>
                <a:rect l="l" t="t" r="r" b="b"/>
                <a:pathLst>
                  <a:path w="2516" h="5374" extrusionOk="0">
                    <a:moveTo>
                      <a:pt x="115" y="1"/>
                    </a:moveTo>
                    <a:lnTo>
                      <a:pt x="24" y="92"/>
                    </a:lnTo>
                    <a:lnTo>
                      <a:pt x="1" y="412"/>
                    </a:lnTo>
                    <a:lnTo>
                      <a:pt x="229" y="1578"/>
                    </a:lnTo>
                    <a:lnTo>
                      <a:pt x="961" y="3613"/>
                    </a:lnTo>
                    <a:lnTo>
                      <a:pt x="1647" y="4847"/>
                    </a:lnTo>
                    <a:lnTo>
                      <a:pt x="2081" y="5305"/>
                    </a:lnTo>
                    <a:lnTo>
                      <a:pt x="2264" y="5373"/>
                    </a:lnTo>
                    <a:lnTo>
                      <a:pt x="2355" y="5373"/>
                    </a:lnTo>
                    <a:lnTo>
                      <a:pt x="2470" y="5259"/>
                    </a:lnTo>
                    <a:lnTo>
                      <a:pt x="2516" y="4939"/>
                    </a:lnTo>
                    <a:lnTo>
                      <a:pt x="2264" y="3796"/>
                    </a:lnTo>
                    <a:lnTo>
                      <a:pt x="1441" y="1807"/>
                    </a:lnTo>
                    <a:lnTo>
                      <a:pt x="732" y="595"/>
                    </a:lnTo>
                    <a:lnTo>
                      <a:pt x="344" y="92"/>
                    </a:lnTo>
                    <a:lnTo>
                      <a:pt x="184" y="24"/>
                    </a:lnTo>
                    <a:lnTo>
                      <a:pt x="115"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 name="Google Shape;621;p44"/>
              <p:cNvSpPr/>
              <p:nvPr/>
            </p:nvSpPr>
            <p:spPr>
              <a:xfrm>
                <a:off x="6711991" y="-1792572"/>
                <a:ext cx="103697" cy="100544"/>
              </a:xfrm>
              <a:custGeom>
                <a:avLst/>
                <a:gdLst/>
                <a:ahLst/>
                <a:cxnLst/>
                <a:rect l="l" t="t" r="r" b="b"/>
                <a:pathLst>
                  <a:path w="3750" h="3636" extrusionOk="0">
                    <a:moveTo>
                      <a:pt x="183" y="0"/>
                    </a:moveTo>
                    <a:lnTo>
                      <a:pt x="92" y="23"/>
                    </a:lnTo>
                    <a:lnTo>
                      <a:pt x="0" y="114"/>
                    </a:lnTo>
                    <a:lnTo>
                      <a:pt x="46" y="412"/>
                    </a:lnTo>
                    <a:lnTo>
                      <a:pt x="595" y="1303"/>
                    </a:lnTo>
                    <a:lnTo>
                      <a:pt x="1921" y="2698"/>
                    </a:lnTo>
                    <a:lnTo>
                      <a:pt x="2950" y="3429"/>
                    </a:lnTo>
                    <a:lnTo>
                      <a:pt x="3453" y="3635"/>
                    </a:lnTo>
                    <a:lnTo>
                      <a:pt x="3635" y="3567"/>
                    </a:lnTo>
                    <a:lnTo>
                      <a:pt x="3750" y="3475"/>
                    </a:lnTo>
                    <a:lnTo>
                      <a:pt x="3704" y="3064"/>
                    </a:lnTo>
                    <a:lnTo>
                      <a:pt x="3178" y="2218"/>
                    </a:lnTo>
                    <a:lnTo>
                      <a:pt x="1921" y="937"/>
                    </a:lnTo>
                    <a:lnTo>
                      <a:pt x="938" y="252"/>
                    </a:lnTo>
                    <a:lnTo>
                      <a:pt x="389"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 name="Google Shape;622;p44"/>
              <p:cNvSpPr/>
              <p:nvPr/>
            </p:nvSpPr>
            <p:spPr>
              <a:xfrm>
                <a:off x="6321280" y="-1894363"/>
                <a:ext cx="123302" cy="30362"/>
              </a:xfrm>
              <a:custGeom>
                <a:avLst/>
                <a:gdLst/>
                <a:ahLst/>
                <a:cxnLst/>
                <a:rect l="l" t="t" r="r" b="b"/>
                <a:pathLst>
                  <a:path w="4459" h="1098" extrusionOk="0">
                    <a:moveTo>
                      <a:pt x="2904" y="0"/>
                    </a:moveTo>
                    <a:lnTo>
                      <a:pt x="1167" y="206"/>
                    </a:lnTo>
                    <a:lnTo>
                      <a:pt x="229" y="480"/>
                    </a:lnTo>
                    <a:lnTo>
                      <a:pt x="24" y="640"/>
                    </a:lnTo>
                    <a:lnTo>
                      <a:pt x="1" y="755"/>
                    </a:lnTo>
                    <a:lnTo>
                      <a:pt x="47" y="823"/>
                    </a:lnTo>
                    <a:lnTo>
                      <a:pt x="161" y="938"/>
                    </a:lnTo>
                    <a:lnTo>
                      <a:pt x="641" y="1075"/>
                    </a:lnTo>
                    <a:lnTo>
                      <a:pt x="1670" y="1098"/>
                    </a:lnTo>
                    <a:lnTo>
                      <a:pt x="3247" y="846"/>
                    </a:lnTo>
                    <a:lnTo>
                      <a:pt x="4139" y="572"/>
                    </a:lnTo>
                    <a:lnTo>
                      <a:pt x="4436" y="366"/>
                    </a:lnTo>
                    <a:lnTo>
                      <a:pt x="4459" y="252"/>
                    </a:lnTo>
                    <a:lnTo>
                      <a:pt x="4413" y="160"/>
                    </a:lnTo>
                    <a:lnTo>
                      <a:pt x="3979" y="46"/>
                    </a:lnTo>
                    <a:lnTo>
                      <a:pt x="2904"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 name="Google Shape;623;p44"/>
              <p:cNvSpPr/>
              <p:nvPr/>
            </p:nvSpPr>
            <p:spPr>
              <a:xfrm>
                <a:off x="6325068" y="-2034703"/>
                <a:ext cx="135331" cy="85999"/>
              </a:xfrm>
              <a:custGeom>
                <a:avLst/>
                <a:gdLst/>
                <a:ahLst/>
                <a:cxnLst/>
                <a:rect l="l" t="t" r="r" b="b"/>
                <a:pathLst>
                  <a:path w="4894" h="3110" extrusionOk="0">
                    <a:moveTo>
                      <a:pt x="367" y="0"/>
                    </a:moveTo>
                    <a:lnTo>
                      <a:pt x="138" y="46"/>
                    </a:lnTo>
                    <a:lnTo>
                      <a:pt x="47" y="69"/>
                    </a:lnTo>
                    <a:lnTo>
                      <a:pt x="1" y="183"/>
                    </a:lnTo>
                    <a:lnTo>
                      <a:pt x="138" y="457"/>
                    </a:lnTo>
                    <a:lnTo>
                      <a:pt x="1007" y="1257"/>
                    </a:lnTo>
                    <a:lnTo>
                      <a:pt x="2836" y="2423"/>
                    </a:lnTo>
                    <a:lnTo>
                      <a:pt x="4093" y="2995"/>
                    </a:lnTo>
                    <a:lnTo>
                      <a:pt x="4688" y="3109"/>
                    </a:lnTo>
                    <a:lnTo>
                      <a:pt x="4825" y="3041"/>
                    </a:lnTo>
                    <a:lnTo>
                      <a:pt x="4893" y="2926"/>
                    </a:lnTo>
                    <a:lnTo>
                      <a:pt x="4711" y="2538"/>
                    </a:lnTo>
                    <a:lnTo>
                      <a:pt x="3910" y="1783"/>
                    </a:lnTo>
                    <a:lnTo>
                      <a:pt x="2264" y="686"/>
                    </a:lnTo>
                    <a:lnTo>
                      <a:pt x="1030" y="137"/>
                    </a:lnTo>
                    <a:lnTo>
                      <a:pt x="367"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 name="Google Shape;624;p44"/>
              <p:cNvSpPr/>
              <p:nvPr/>
            </p:nvSpPr>
            <p:spPr>
              <a:xfrm>
                <a:off x="6318763" y="-1955698"/>
                <a:ext cx="128999" cy="37967"/>
              </a:xfrm>
              <a:custGeom>
                <a:avLst/>
                <a:gdLst/>
                <a:ahLst/>
                <a:cxnLst/>
                <a:rect l="l" t="t" r="r" b="b"/>
                <a:pathLst>
                  <a:path w="4665" h="1373" extrusionOk="0">
                    <a:moveTo>
                      <a:pt x="435" y="1"/>
                    </a:moveTo>
                    <a:lnTo>
                      <a:pt x="46" y="138"/>
                    </a:lnTo>
                    <a:lnTo>
                      <a:pt x="0" y="275"/>
                    </a:lnTo>
                    <a:lnTo>
                      <a:pt x="23" y="412"/>
                    </a:lnTo>
                    <a:lnTo>
                      <a:pt x="389" y="687"/>
                    </a:lnTo>
                    <a:lnTo>
                      <a:pt x="1464" y="1052"/>
                    </a:lnTo>
                    <a:lnTo>
                      <a:pt x="3270" y="1350"/>
                    </a:lnTo>
                    <a:lnTo>
                      <a:pt x="4298" y="1372"/>
                    </a:lnTo>
                    <a:lnTo>
                      <a:pt x="4641" y="1281"/>
                    </a:lnTo>
                    <a:lnTo>
                      <a:pt x="4664" y="1190"/>
                    </a:lnTo>
                    <a:lnTo>
                      <a:pt x="4596" y="1075"/>
                    </a:lnTo>
                    <a:lnTo>
                      <a:pt x="4184" y="824"/>
                    </a:lnTo>
                    <a:lnTo>
                      <a:pt x="3132" y="435"/>
                    </a:lnTo>
                    <a:lnTo>
                      <a:pt x="1441" y="46"/>
                    </a:lnTo>
                    <a:lnTo>
                      <a:pt x="435"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25" name="Google Shape;625;p44"/>
            <p:cNvSpPr/>
            <p:nvPr/>
          </p:nvSpPr>
          <p:spPr>
            <a:xfrm>
              <a:off x="6773326" y="-1313371"/>
              <a:ext cx="138456" cy="303459"/>
            </a:xfrm>
            <a:custGeom>
              <a:avLst/>
              <a:gdLst/>
              <a:ahLst/>
              <a:cxnLst/>
              <a:rect l="l" t="t" r="r" b="b"/>
              <a:pathLst>
                <a:path w="5007" h="10974" extrusionOk="0">
                  <a:moveTo>
                    <a:pt x="1943" y="0"/>
                  </a:moveTo>
                  <a:lnTo>
                    <a:pt x="1646" y="46"/>
                  </a:lnTo>
                  <a:lnTo>
                    <a:pt x="1166" y="366"/>
                  </a:lnTo>
                  <a:lnTo>
                    <a:pt x="754" y="869"/>
                  </a:lnTo>
                  <a:lnTo>
                    <a:pt x="434" y="1578"/>
                  </a:lnTo>
                  <a:lnTo>
                    <a:pt x="114" y="2858"/>
                  </a:lnTo>
                  <a:lnTo>
                    <a:pt x="0" y="4916"/>
                  </a:lnTo>
                  <a:lnTo>
                    <a:pt x="229" y="7042"/>
                  </a:lnTo>
                  <a:lnTo>
                    <a:pt x="663" y="8505"/>
                  </a:lnTo>
                  <a:lnTo>
                    <a:pt x="1052" y="9351"/>
                  </a:lnTo>
                  <a:lnTo>
                    <a:pt x="1509" y="10059"/>
                  </a:lnTo>
                  <a:lnTo>
                    <a:pt x="2080" y="10585"/>
                  </a:lnTo>
                  <a:lnTo>
                    <a:pt x="2743" y="10905"/>
                  </a:lnTo>
                  <a:lnTo>
                    <a:pt x="3498" y="10974"/>
                  </a:lnTo>
                  <a:lnTo>
                    <a:pt x="3909" y="10905"/>
                  </a:lnTo>
                  <a:lnTo>
                    <a:pt x="4092" y="10837"/>
                  </a:lnTo>
                  <a:lnTo>
                    <a:pt x="4412" y="10517"/>
                  </a:lnTo>
                  <a:lnTo>
                    <a:pt x="4778" y="9694"/>
                  </a:lnTo>
                  <a:lnTo>
                    <a:pt x="5007" y="8093"/>
                  </a:lnTo>
                  <a:lnTo>
                    <a:pt x="4984" y="6173"/>
                  </a:lnTo>
                  <a:lnTo>
                    <a:pt x="4710" y="4138"/>
                  </a:lnTo>
                  <a:lnTo>
                    <a:pt x="4184" y="2286"/>
                  </a:lnTo>
                  <a:lnTo>
                    <a:pt x="3635" y="1166"/>
                  </a:lnTo>
                  <a:lnTo>
                    <a:pt x="3224" y="595"/>
                  </a:lnTo>
                  <a:lnTo>
                    <a:pt x="2743" y="183"/>
                  </a:lnTo>
                  <a:lnTo>
                    <a:pt x="2218" y="0"/>
                  </a:lnTo>
                  <a:close/>
                </a:path>
              </a:pathLst>
            </a:custGeom>
            <a:solidFill>
              <a:srgbClr val="5891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 name="Google Shape;626;p44"/>
            <p:cNvSpPr/>
            <p:nvPr/>
          </p:nvSpPr>
          <p:spPr>
            <a:xfrm>
              <a:off x="7016701" y="-1222973"/>
              <a:ext cx="170091" cy="239001"/>
            </a:xfrm>
            <a:custGeom>
              <a:avLst/>
              <a:gdLst/>
              <a:ahLst/>
              <a:cxnLst/>
              <a:rect l="l" t="t" r="r" b="b"/>
              <a:pathLst>
                <a:path w="6151" h="8643" extrusionOk="0">
                  <a:moveTo>
                    <a:pt x="4070" y="1"/>
                  </a:moveTo>
                  <a:lnTo>
                    <a:pt x="3430" y="183"/>
                  </a:lnTo>
                  <a:lnTo>
                    <a:pt x="2813" y="549"/>
                  </a:lnTo>
                  <a:lnTo>
                    <a:pt x="2241" y="1052"/>
                  </a:lnTo>
                  <a:lnTo>
                    <a:pt x="1738" y="1692"/>
                  </a:lnTo>
                  <a:lnTo>
                    <a:pt x="1052" y="2813"/>
                  </a:lnTo>
                  <a:lnTo>
                    <a:pt x="389" y="4481"/>
                  </a:lnTo>
                  <a:lnTo>
                    <a:pt x="47" y="6127"/>
                  </a:lnTo>
                  <a:lnTo>
                    <a:pt x="1" y="7202"/>
                  </a:lnTo>
                  <a:lnTo>
                    <a:pt x="115" y="7796"/>
                  </a:lnTo>
                  <a:lnTo>
                    <a:pt x="298" y="8254"/>
                  </a:lnTo>
                  <a:lnTo>
                    <a:pt x="618" y="8528"/>
                  </a:lnTo>
                  <a:lnTo>
                    <a:pt x="801" y="8597"/>
                  </a:lnTo>
                  <a:lnTo>
                    <a:pt x="1030" y="8642"/>
                  </a:lnTo>
                  <a:lnTo>
                    <a:pt x="1533" y="8551"/>
                  </a:lnTo>
                  <a:lnTo>
                    <a:pt x="2356" y="8139"/>
                  </a:lnTo>
                  <a:lnTo>
                    <a:pt x="3499" y="7133"/>
                  </a:lnTo>
                  <a:lnTo>
                    <a:pt x="4573" y="5785"/>
                  </a:lnTo>
                  <a:lnTo>
                    <a:pt x="5465" y="4276"/>
                  </a:lnTo>
                  <a:lnTo>
                    <a:pt x="6036" y="2767"/>
                  </a:lnTo>
                  <a:lnTo>
                    <a:pt x="6151" y="1738"/>
                  </a:lnTo>
                  <a:lnTo>
                    <a:pt x="6059" y="1144"/>
                  </a:lnTo>
                  <a:lnTo>
                    <a:pt x="5808" y="663"/>
                  </a:lnTo>
                  <a:lnTo>
                    <a:pt x="5396" y="275"/>
                  </a:lnTo>
                  <a:lnTo>
                    <a:pt x="5122" y="161"/>
                  </a:lnTo>
                  <a:lnTo>
                    <a:pt x="4756" y="46"/>
                  </a:lnTo>
                  <a:lnTo>
                    <a:pt x="4070" y="1"/>
                  </a:lnTo>
                  <a:close/>
                </a:path>
              </a:pathLst>
            </a:custGeom>
            <a:solidFill>
              <a:srgbClr val="5891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 name="Google Shape;627;p44"/>
            <p:cNvSpPr/>
            <p:nvPr/>
          </p:nvSpPr>
          <p:spPr>
            <a:xfrm>
              <a:off x="6905452" y="-1396828"/>
              <a:ext cx="128971" cy="292093"/>
            </a:xfrm>
            <a:custGeom>
              <a:avLst/>
              <a:gdLst/>
              <a:ahLst/>
              <a:cxnLst/>
              <a:rect l="l" t="t" r="r" b="b"/>
              <a:pathLst>
                <a:path w="4664" h="10563" extrusionOk="0">
                  <a:moveTo>
                    <a:pt x="2446" y="1"/>
                  </a:moveTo>
                  <a:lnTo>
                    <a:pt x="2035" y="23"/>
                  </a:lnTo>
                  <a:lnTo>
                    <a:pt x="1349" y="252"/>
                  </a:lnTo>
                  <a:lnTo>
                    <a:pt x="800" y="686"/>
                  </a:lnTo>
                  <a:lnTo>
                    <a:pt x="412" y="1304"/>
                  </a:lnTo>
                  <a:lnTo>
                    <a:pt x="160" y="2058"/>
                  </a:lnTo>
                  <a:lnTo>
                    <a:pt x="23" y="2927"/>
                  </a:lnTo>
                  <a:lnTo>
                    <a:pt x="0" y="4367"/>
                  </a:lnTo>
                  <a:lnTo>
                    <a:pt x="320" y="6379"/>
                  </a:lnTo>
                  <a:lnTo>
                    <a:pt x="892" y="8254"/>
                  </a:lnTo>
                  <a:lnTo>
                    <a:pt x="1623" y="9717"/>
                  </a:lnTo>
                  <a:lnTo>
                    <a:pt x="2241" y="10380"/>
                  </a:lnTo>
                  <a:lnTo>
                    <a:pt x="2629" y="10563"/>
                  </a:lnTo>
                  <a:lnTo>
                    <a:pt x="2835" y="10563"/>
                  </a:lnTo>
                  <a:lnTo>
                    <a:pt x="3018" y="10517"/>
                  </a:lnTo>
                  <a:lnTo>
                    <a:pt x="3384" y="10243"/>
                  </a:lnTo>
                  <a:lnTo>
                    <a:pt x="3841" y="9511"/>
                  </a:lnTo>
                  <a:lnTo>
                    <a:pt x="4344" y="8002"/>
                  </a:lnTo>
                  <a:lnTo>
                    <a:pt x="4618" y="6150"/>
                  </a:lnTo>
                  <a:lnTo>
                    <a:pt x="4664" y="4207"/>
                  </a:lnTo>
                  <a:lnTo>
                    <a:pt x="4435" y="2378"/>
                  </a:lnTo>
                  <a:lnTo>
                    <a:pt x="4070" y="1258"/>
                  </a:lnTo>
                  <a:lnTo>
                    <a:pt x="3727" y="686"/>
                  </a:lnTo>
                  <a:lnTo>
                    <a:pt x="3292" y="252"/>
                  </a:lnTo>
                  <a:lnTo>
                    <a:pt x="2766" y="23"/>
                  </a:lnTo>
                  <a:lnTo>
                    <a:pt x="2446" y="1"/>
                  </a:lnTo>
                  <a:close/>
                </a:path>
              </a:pathLst>
            </a:custGeom>
            <a:solidFill>
              <a:srgbClr val="5891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 name="Google Shape;628;p44"/>
            <p:cNvSpPr/>
            <p:nvPr/>
          </p:nvSpPr>
          <p:spPr>
            <a:xfrm>
              <a:off x="6755600" y="-1262157"/>
              <a:ext cx="223819" cy="515885"/>
            </a:xfrm>
            <a:custGeom>
              <a:avLst/>
              <a:gdLst/>
              <a:ahLst/>
              <a:cxnLst/>
              <a:rect l="l" t="t" r="r" b="b"/>
              <a:pathLst>
                <a:path w="8094" h="18656" fill="none" extrusionOk="0">
                  <a:moveTo>
                    <a:pt x="1" y="18655"/>
                  </a:moveTo>
                  <a:lnTo>
                    <a:pt x="321" y="18518"/>
                  </a:lnTo>
                  <a:lnTo>
                    <a:pt x="2218" y="17238"/>
                  </a:lnTo>
                  <a:lnTo>
                    <a:pt x="3842" y="15729"/>
                  </a:lnTo>
                  <a:lnTo>
                    <a:pt x="5099" y="14151"/>
                  </a:lnTo>
                  <a:lnTo>
                    <a:pt x="5876" y="12917"/>
                  </a:lnTo>
                  <a:lnTo>
                    <a:pt x="6608" y="11477"/>
                  </a:lnTo>
                  <a:lnTo>
                    <a:pt x="7202" y="9853"/>
                  </a:lnTo>
                  <a:lnTo>
                    <a:pt x="7682" y="8047"/>
                  </a:lnTo>
                  <a:lnTo>
                    <a:pt x="8003" y="6013"/>
                  </a:lnTo>
                  <a:lnTo>
                    <a:pt x="8094" y="3772"/>
                  </a:lnTo>
                  <a:lnTo>
                    <a:pt x="7980" y="1326"/>
                  </a:lnTo>
                  <a:lnTo>
                    <a:pt x="7797" y="0"/>
                  </a:lnTo>
                </a:path>
              </a:pathLst>
            </a:custGeom>
            <a:noFill/>
            <a:ln w="25150" cap="flat" cmpd="sng">
              <a:solidFill>
                <a:srgbClr val="2A6842"/>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 name="Google Shape;629;p44"/>
            <p:cNvSpPr/>
            <p:nvPr/>
          </p:nvSpPr>
          <p:spPr>
            <a:xfrm>
              <a:off x="6858027" y="-1212216"/>
              <a:ext cx="229516" cy="284489"/>
            </a:xfrm>
            <a:custGeom>
              <a:avLst/>
              <a:gdLst/>
              <a:ahLst/>
              <a:cxnLst/>
              <a:rect l="l" t="t" r="r" b="b"/>
              <a:pathLst>
                <a:path w="8300" h="10288" fill="none" extrusionOk="0">
                  <a:moveTo>
                    <a:pt x="92" y="0"/>
                  </a:moveTo>
                  <a:lnTo>
                    <a:pt x="69" y="252"/>
                  </a:lnTo>
                  <a:lnTo>
                    <a:pt x="1" y="2675"/>
                  </a:lnTo>
                  <a:lnTo>
                    <a:pt x="183" y="5258"/>
                  </a:lnTo>
                  <a:lnTo>
                    <a:pt x="526" y="6996"/>
                  </a:lnTo>
                  <a:lnTo>
                    <a:pt x="1075" y="8596"/>
                  </a:lnTo>
                  <a:lnTo>
                    <a:pt x="1692" y="9556"/>
                  </a:lnTo>
                  <a:lnTo>
                    <a:pt x="2195" y="10082"/>
                  </a:lnTo>
                  <a:lnTo>
                    <a:pt x="2470" y="10288"/>
                  </a:lnTo>
                  <a:lnTo>
                    <a:pt x="2607" y="10265"/>
                  </a:lnTo>
                  <a:lnTo>
                    <a:pt x="3818" y="9831"/>
                  </a:lnTo>
                  <a:lnTo>
                    <a:pt x="5190" y="9031"/>
                  </a:lnTo>
                  <a:lnTo>
                    <a:pt x="6150" y="8230"/>
                  </a:lnTo>
                  <a:lnTo>
                    <a:pt x="7111" y="7156"/>
                  </a:lnTo>
                  <a:lnTo>
                    <a:pt x="7956" y="5784"/>
                  </a:lnTo>
                  <a:lnTo>
                    <a:pt x="8299" y="4961"/>
                  </a:lnTo>
                </a:path>
              </a:pathLst>
            </a:custGeom>
            <a:noFill/>
            <a:ln w="25150" cap="flat" cmpd="sng">
              <a:solidFill>
                <a:srgbClr val="2A6842"/>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 name="Google Shape;630;p44"/>
            <p:cNvSpPr/>
            <p:nvPr/>
          </p:nvSpPr>
          <p:spPr>
            <a:xfrm rot="7716648">
              <a:off x="6421082" y="-1201667"/>
              <a:ext cx="306959" cy="587540"/>
            </a:xfrm>
            <a:custGeom>
              <a:avLst/>
              <a:gdLst/>
              <a:ahLst/>
              <a:cxnLst/>
              <a:rect l="l" t="t" r="r" b="b"/>
              <a:pathLst>
                <a:path w="3910" h="4573" extrusionOk="0">
                  <a:moveTo>
                    <a:pt x="3910" y="0"/>
                  </a:moveTo>
                  <a:lnTo>
                    <a:pt x="3590" y="69"/>
                  </a:lnTo>
                  <a:lnTo>
                    <a:pt x="2904" y="503"/>
                  </a:lnTo>
                  <a:lnTo>
                    <a:pt x="1921" y="1532"/>
                  </a:lnTo>
                  <a:lnTo>
                    <a:pt x="275" y="4024"/>
                  </a:lnTo>
                  <a:lnTo>
                    <a:pt x="0" y="4572"/>
                  </a:lnTo>
                  <a:lnTo>
                    <a:pt x="412" y="3887"/>
                  </a:lnTo>
                  <a:lnTo>
                    <a:pt x="1624" y="2378"/>
                  </a:lnTo>
                  <a:lnTo>
                    <a:pt x="3521" y="366"/>
                  </a:lnTo>
                  <a:lnTo>
                    <a:pt x="3910" y="0"/>
                  </a:lnTo>
                  <a:close/>
                </a:path>
              </a:pathLst>
            </a:custGeom>
            <a:solidFill>
              <a:srgbClr val="2A68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 name="Google Shape;631;p44"/>
            <p:cNvSpPr/>
            <p:nvPr/>
          </p:nvSpPr>
          <p:spPr>
            <a:xfrm rot="-8896034">
              <a:off x="6759088" y="-883594"/>
              <a:ext cx="241068" cy="432687"/>
            </a:xfrm>
            <a:custGeom>
              <a:avLst/>
              <a:gdLst/>
              <a:ahLst/>
              <a:cxnLst/>
              <a:rect l="l" t="t" r="r" b="b"/>
              <a:pathLst>
                <a:path w="3910" h="4573" extrusionOk="0">
                  <a:moveTo>
                    <a:pt x="3910" y="0"/>
                  </a:moveTo>
                  <a:lnTo>
                    <a:pt x="3590" y="69"/>
                  </a:lnTo>
                  <a:lnTo>
                    <a:pt x="2904" y="503"/>
                  </a:lnTo>
                  <a:lnTo>
                    <a:pt x="1921" y="1532"/>
                  </a:lnTo>
                  <a:lnTo>
                    <a:pt x="275" y="4024"/>
                  </a:lnTo>
                  <a:lnTo>
                    <a:pt x="0" y="4572"/>
                  </a:lnTo>
                  <a:lnTo>
                    <a:pt x="412" y="3887"/>
                  </a:lnTo>
                  <a:lnTo>
                    <a:pt x="1624" y="2378"/>
                  </a:lnTo>
                  <a:lnTo>
                    <a:pt x="3521" y="366"/>
                  </a:lnTo>
                  <a:lnTo>
                    <a:pt x="3910" y="0"/>
                  </a:lnTo>
                  <a:close/>
                </a:path>
              </a:pathLst>
            </a:custGeom>
            <a:solidFill>
              <a:srgbClr val="2A68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32" name="Google Shape;632;p44"/>
          <p:cNvGrpSpPr/>
          <p:nvPr/>
        </p:nvGrpSpPr>
        <p:grpSpPr>
          <a:xfrm>
            <a:off x="3781953" y="5650488"/>
            <a:ext cx="3226189" cy="3767353"/>
            <a:chOff x="3228975" y="3818254"/>
            <a:chExt cx="2607373" cy="3044736"/>
          </a:xfrm>
        </p:grpSpPr>
        <p:sp>
          <p:nvSpPr>
            <p:cNvPr id="633" name="Google Shape;633;p44"/>
            <p:cNvSpPr/>
            <p:nvPr/>
          </p:nvSpPr>
          <p:spPr>
            <a:xfrm>
              <a:off x="4043820" y="4249103"/>
              <a:ext cx="514260" cy="2613887"/>
            </a:xfrm>
            <a:custGeom>
              <a:avLst/>
              <a:gdLst/>
              <a:ahLst/>
              <a:cxnLst/>
              <a:rect l="l" t="t" r="r" b="b"/>
              <a:pathLst>
                <a:path w="9032" h="45908" fill="none" extrusionOk="0">
                  <a:moveTo>
                    <a:pt x="1" y="1"/>
                  </a:moveTo>
                  <a:lnTo>
                    <a:pt x="344" y="732"/>
                  </a:lnTo>
                  <a:lnTo>
                    <a:pt x="2538" y="6059"/>
                  </a:lnTo>
                  <a:lnTo>
                    <a:pt x="4390" y="11363"/>
                  </a:lnTo>
                  <a:lnTo>
                    <a:pt x="5785" y="16187"/>
                  </a:lnTo>
                  <a:lnTo>
                    <a:pt x="6676" y="19662"/>
                  </a:lnTo>
                  <a:lnTo>
                    <a:pt x="7477" y="23388"/>
                  </a:lnTo>
                  <a:lnTo>
                    <a:pt x="8140" y="27252"/>
                  </a:lnTo>
                  <a:lnTo>
                    <a:pt x="8643" y="31276"/>
                  </a:lnTo>
                  <a:lnTo>
                    <a:pt x="8963" y="35391"/>
                  </a:lnTo>
                  <a:lnTo>
                    <a:pt x="9031" y="39574"/>
                  </a:lnTo>
                  <a:lnTo>
                    <a:pt x="8825" y="43804"/>
                  </a:lnTo>
                  <a:lnTo>
                    <a:pt x="8574" y="45907"/>
                  </a:lnTo>
                </a:path>
              </a:pathLst>
            </a:custGeom>
            <a:noFill/>
            <a:ln w="188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 name="Google Shape;634;p44"/>
            <p:cNvSpPr/>
            <p:nvPr/>
          </p:nvSpPr>
          <p:spPr>
            <a:xfrm>
              <a:off x="4551482" y="4461310"/>
              <a:ext cx="734209" cy="1895279"/>
            </a:xfrm>
            <a:custGeom>
              <a:avLst/>
              <a:gdLst/>
              <a:ahLst/>
              <a:cxnLst/>
              <a:rect l="l" t="t" r="r" b="b"/>
              <a:pathLst>
                <a:path w="12895" h="33287" fill="none" extrusionOk="0">
                  <a:moveTo>
                    <a:pt x="1" y="33287"/>
                  </a:moveTo>
                  <a:lnTo>
                    <a:pt x="184" y="32555"/>
                  </a:lnTo>
                  <a:lnTo>
                    <a:pt x="1533" y="27572"/>
                  </a:lnTo>
                  <a:lnTo>
                    <a:pt x="2927" y="22931"/>
                  </a:lnTo>
                  <a:lnTo>
                    <a:pt x="4665" y="17604"/>
                  </a:lnTo>
                  <a:lnTo>
                    <a:pt x="6722" y="12026"/>
                  </a:lnTo>
                  <a:lnTo>
                    <a:pt x="8437" y="7979"/>
                  </a:lnTo>
                  <a:lnTo>
                    <a:pt x="9649" y="5418"/>
                  </a:lnTo>
                  <a:lnTo>
                    <a:pt x="10929" y="3064"/>
                  </a:lnTo>
                  <a:lnTo>
                    <a:pt x="12209" y="938"/>
                  </a:lnTo>
                  <a:lnTo>
                    <a:pt x="12895" y="0"/>
                  </a:lnTo>
                </a:path>
              </a:pathLst>
            </a:custGeom>
            <a:noFill/>
            <a:ln w="188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 name="Google Shape;635;p44"/>
            <p:cNvSpPr/>
            <p:nvPr/>
          </p:nvSpPr>
          <p:spPr>
            <a:xfrm>
              <a:off x="4706412" y="5066560"/>
              <a:ext cx="873478" cy="739447"/>
            </a:xfrm>
            <a:custGeom>
              <a:avLst/>
              <a:gdLst/>
              <a:ahLst/>
              <a:cxnLst/>
              <a:rect l="l" t="t" r="r" b="b"/>
              <a:pathLst>
                <a:path w="15341" h="12987" fill="none" extrusionOk="0">
                  <a:moveTo>
                    <a:pt x="0" y="12986"/>
                  </a:moveTo>
                  <a:lnTo>
                    <a:pt x="321" y="12872"/>
                  </a:lnTo>
                  <a:lnTo>
                    <a:pt x="2470" y="11843"/>
                  </a:lnTo>
                  <a:lnTo>
                    <a:pt x="4504" y="10700"/>
                  </a:lnTo>
                  <a:lnTo>
                    <a:pt x="6859" y="9123"/>
                  </a:lnTo>
                  <a:lnTo>
                    <a:pt x="9397" y="7111"/>
                  </a:lnTo>
                  <a:lnTo>
                    <a:pt x="11317" y="5282"/>
                  </a:lnTo>
                  <a:lnTo>
                    <a:pt x="12552" y="3933"/>
                  </a:lnTo>
                  <a:lnTo>
                    <a:pt x="13718" y="2447"/>
                  </a:lnTo>
                  <a:lnTo>
                    <a:pt x="14815" y="847"/>
                  </a:lnTo>
                  <a:lnTo>
                    <a:pt x="15341" y="1"/>
                  </a:lnTo>
                </a:path>
              </a:pathLst>
            </a:custGeom>
            <a:noFill/>
            <a:ln w="188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 name="Google Shape;636;p44"/>
            <p:cNvSpPr/>
            <p:nvPr/>
          </p:nvSpPr>
          <p:spPr>
            <a:xfrm>
              <a:off x="3484116" y="4836189"/>
              <a:ext cx="1016676" cy="912537"/>
            </a:xfrm>
            <a:custGeom>
              <a:avLst/>
              <a:gdLst/>
              <a:ahLst/>
              <a:cxnLst/>
              <a:rect l="l" t="t" r="r" b="b"/>
              <a:pathLst>
                <a:path w="17856" h="16027" fill="none" extrusionOk="0">
                  <a:moveTo>
                    <a:pt x="0" y="0"/>
                  </a:moveTo>
                  <a:lnTo>
                    <a:pt x="297" y="481"/>
                  </a:lnTo>
                  <a:lnTo>
                    <a:pt x="2378" y="3498"/>
                  </a:lnTo>
                  <a:lnTo>
                    <a:pt x="4435" y="6219"/>
                  </a:lnTo>
                  <a:lnTo>
                    <a:pt x="6973" y="9122"/>
                  </a:lnTo>
                  <a:lnTo>
                    <a:pt x="9122" y="11248"/>
                  </a:lnTo>
                  <a:lnTo>
                    <a:pt x="10631" y="12529"/>
                  </a:lnTo>
                  <a:lnTo>
                    <a:pt x="12208" y="13695"/>
                  </a:lnTo>
                  <a:lnTo>
                    <a:pt x="13786" y="14678"/>
                  </a:lnTo>
                  <a:lnTo>
                    <a:pt x="15409" y="15432"/>
                  </a:lnTo>
                  <a:lnTo>
                    <a:pt x="17055" y="15912"/>
                  </a:lnTo>
                  <a:lnTo>
                    <a:pt x="17855" y="16027"/>
                  </a:lnTo>
                </a:path>
              </a:pathLst>
            </a:custGeom>
            <a:noFill/>
            <a:ln w="188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 name="Google Shape;637;p44"/>
            <p:cNvSpPr/>
            <p:nvPr/>
          </p:nvSpPr>
          <p:spPr>
            <a:xfrm>
              <a:off x="4456452" y="4444400"/>
              <a:ext cx="128963" cy="1055678"/>
            </a:xfrm>
            <a:custGeom>
              <a:avLst/>
              <a:gdLst/>
              <a:ahLst/>
              <a:cxnLst/>
              <a:rect l="l" t="t" r="r" b="b"/>
              <a:pathLst>
                <a:path w="2265" h="18541" fill="none" extrusionOk="0">
                  <a:moveTo>
                    <a:pt x="2241" y="0"/>
                  </a:moveTo>
                  <a:lnTo>
                    <a:pt x="2264" y="594"/>
                  </a:lnTo>
                  <a:lnTo>
                    <a:pt x="2013" y="5304"/>
                  </a:lnTo>
                  <a:lnTo>
                    <a:pt x="1441" y="11774"/>
                  </a:lnTo>
                  <a:lnTo>
                    <a:pt x="801" y="16026"/>
                  </a:lnTo>
                  <a:lnTo>
                    <a:pt x="435" y="17558"/>
                  </a:lnTo>
                  <a:lnTo>
                    <a:pt x="161" y="18312"/>
                  </a:lnTo>
                  <a:lnTo>
                    <a:pt x="1" y="18541"/>
                  </a:lnTo>
                </a:path>
              </a:pathLst>
            </a:custGeom>
            <a:noFill/>
            <a:ln w="188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44"/>
            <p:cNvSpPr/>
            <p:nvPr/>
          </p:nvSpPr>
          <p:spPr>
            <a:xfrm>
              <a:off x="3976120" y="4151511"/>
              <a:ext cx="140693" cy="153617"/>
            </a:xfrm>
            <a:custGeom>
              <a:avLst/>
              <a:gdLst/>
              <a:ahLst/>
              <a:cxnLst/>
              <a:rect l="l" t="t" r="r" b="b"/>
              <a:pathLst>
                <a:path w="2471" h="2698" extrusionOk="0">
                  <a:moveTo>
                    <a:pt x="2013" y="0"/>
                  </a:moveTo>
                  <a:lnTo>
                    <a:pt x="1" y="595"/>
                  </a:lnTo>
                  <a:lnTo>
                    <a:pt x="24" y="869"/>
                  </a:lnTo>
                  <a:lnTo>
                    <a:pt x="458" y="2081"/>
                  </a:lnTo>
                  <a:lnTo>
                    <a:pt x="893" y="2538"/>
                  </a:lnTo>
                  <a:lnTo>
                    <a:pt x="1304" y="2698"/>
                  </a:lnTo>
                  <a:lnTo>
                    <a:pt x="1533" y="2698"/>
                  </a:lnTo>
                  <a:lnTo>
                    <a:pt x="1761" y="2652"/>
                  </a:lnTo>
                  <a:lnTo>
                    <a:pt x="2127" y="2492"/>
                  </a:lnTo>
                  <a:lnTo>
                    <a:pt x="2356" y="2241"/>
                  </a:lnTo>
                  <a:lnTo>
                    <a:pt x="2470" y="1921"/>
                  </a:lnTo>
                  <a:lnTo>
                    <a:pt x="2470" y="1326"/>
                  </a:lnTo>
                  <a:lnTo>
                    <a:pt x="2219" y="435"/>
                  </a:lnTo>
                  <a:lnTo>
                    <a:pt x="2013"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 name="Google Shape;639;p44"/>
            <p:cNvSpPr/>
            <p:nvPr/>
          </p:nvSpPr>
          <p:spPr>
            <a:xfrm>
              <a:off x="3803028" y="3818254"/>
              <a:ext cx="348913" cy="390591"/>
            </a:xfrm>
            <a:custGeom>
              <a:avLst/>
              <a:gdLst/>
              <a:ahLst/>
              <a:cxnLst/>
              <a:rect l="l" t="t" r="r" b="b"/>
              <a:pathLst>
                <a:path w="6128" h="6860" extrusionOk="0">
                  <a:moveTo>
                    <a:pt x="3018" y="1"/>
                  </a:moveTo>
                  <a:lnTo>
                    <a:pt x="2195" y="138"/>
                  </a:lnTo>
                  <a:lnTo>
                    <a:pt x="1738" y="298"/>
                  </a:lnTo>
                  <a:lnTo>
                    <a:pt x="1395" y="435"/>
                  </a:lnTo>
                  <a:lnTo>
                    <a:pt x="846" y="801"/>
                  </a:lnTo>
                  <a:lnTo>
                    <a:pt x="458" y="1235"/>
                  </a:lnTo>
                  <a:lnTo>
                    <a:pt x="183" y="1761"/>
                  </a:lnTo>
                  <a:lnTo>
                    <a:pt x="23" y="2310"/>
                  </a:lnTo>
                  <a:lnTo>
                    <a:pt x="0" y="2904"/>
                  </a:lnTo>
                  <a:lnTo>
                    <a:pt x="138" y="3818"/>
                  </a:lnTo>
                  <a:lnTo>
                    <a:pt x="640" y="4984"/>
                  </a:lnTo>
                  <a:lnTo>
                    <a:pt x="1441" y="5967"/>
                  </a:lnTo>
                  <a:lnTo>
                    <a:pt x="2172" y="6516"/>
                  </a:lnTo>
                  <a:lnTo>
                    <a:pt x="2721" y="6745"/>
                  </a:lnTo>
                  <a:lnTo>
                    <a:pt x="3292" y="6859"/>
                  </a:lnTo>
                  <a:lnTo>
                    <a:pt x="3887" y="6836"/>
                  </a:lnTo>
                  <a:lnTo>
                    <a:pt x="4184" y="6745"/>
                  </a:lnTo>
                  <a:lnTo>
                    <a:pt x="4481" y="6653"/>
                  </a:lnTo>
                  <a:lnTo>
                    <a:pt x="4984" y="6333"/>
                  </a:lnTo>
                  <a:lnTo>
                    <a:pt x="5396" y="5899"/>
                  </a:lnTo>
                  <a:lnTo>
                    <a:pt x="5716" y="5373"/>
                  </a:lnTo>
                  <a:lnTo>
                    <a:pt x="6036" y="4481"/>
                  </a:lnTo>
                  <a:lnTo>
                    <a:pt x="6127" y="3133"/>
                  </a:lnTo>
                  <a:lnTo>
                    <a:pt x="5922" y="2172"/>
                  </a:lnTo>
                  <a:lnTo>
                    <a:pt x="5670" y="1555"/>
                  </a:lnTo>
                  <a:lnTo>
                    <a:pt x="5350" y="1029"/>
                  </a:lnTo>
                  <a:lnTo>
                    <a:pt x="4916" y="572"/>
                  </a:lnTo>
                  <a:lnTo>
                    <a:pt x="4367" y="252"/>
                  </a:lnTo>
                  <a:lnTo>
                    <a:pt x="3750" y="46"/>
                  </a:lnTo>
                  <a:lnTo>
                    <a:pt x="3018"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640;p44"/>
            <p:cNvSpPr/>
            <p:nvPr/>
          </p:nvSpPr>
          <p:spPr>
            <a:xfrm>
              <a:off x="3905858" y="3869042"/>
              <a:ext cx="115925" cy="72937"/>
            </a:xfrm>
            <a:custGeom>
              <a:avLst/>
              <a:gdLst/>
              <a:ahLst/>
              <a:cxnLst/>
              <a:rect l="l" t="t" r="r" b="b"/>
              <a:pathLst>
                <a:path w="2036" h="1281" extrusionOk="0">
                  <a:moveTo>
                    <a:pt x="1052" y="0"/>
                  </a:moveTo>
                  <a:lnTo>
                    <a:pt x="549" y="137"/>
                  </a:lnTo>
                  <a:lnTo>
                    <a:pt x="298" y="229"/>
                  </a:lnTo>
                  <a:lnTo>
                    <a:pt x="46" y="457"/>
                  </a:lnTo>
                  <a:lnTo>
                    <a:pt x="0" y="709"/>
                  </a:lnTo>
                  <a:lnTo>
                    <a:pt x="138" y="960"/>
                  </a:lnTo>
                  <a:lnTo>
                    <a:pt x="572" y="1235"/>
                  </a:lnTo>
                  <a:lnTo>
                    <a:pt x="1144" y="1280"/>
                  </a:lnTo>
                  <a:lnTo>
                    <a:pt x="1509" y="1166"/>
                  </a:lnTo>
                  <a:lnTo>
                    <a:pt x="1646" y="1052"/>
                  </a:lnTo>
                  <a:lnTo>
                    <a:pt x="1921" y="777"/>
                  </a:lnTo>
                  <a:lnTo>
                    <a:pt x="2035" y="412"/>
                  </a:lnTo>
                  <a:lnTo>
                    <a:pt x="1989" y="206"/>
                  </a:lnTo>
                  <a:lnTo>
                    <a:pt x="1738"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 name="Google Shape;641;p44"/>
            <p:cNvSpPr/>
            <p:nvPr/>
          </p:nvSpPr>
          <p:spPr>
            <a:xfrm>
              <a:off x="5182815" y="4419632"/>
              <a:ext cx="152365" cy="162784"/>
            </a:xfrm>
            <a:custGeom>
              <a:avLst/>
              <a:gdLst/>
              <a:ahLst/>
              <a:cxnLst/>
              <a:rect l="l" t="t" r="r" b="b"/>
              <a:pathLst>
                <a:path w="2676" h="2859" extrusionOk="0">
                  <a:moveTo>
                    <a:pt x="938" y="1"/>
                  </a:moveTo>
                  <a:lnTo>
                    <a:pt x="755" y="206"/>
                  </a:lnTo>
                  <a:lnTo>
                    <a:pt x="69" y="1327"/>
                  </a:lnTo>
                  <a:lnTo>
                    <a:pt x="1" y="1944"/>
                  </a:lnTo>
                  <a:lnTo>
                    <a:pt x="161" y="2355"/>
                  </a:lnTo>
                  <a:lnTo>
                    <a:pt x="298" y="2538"/>
                  </a:lnTo>
                  <a:lnTo>
                    <a:pt x="481" y="2675"/>
                  </a:lnTo>
                  <a:lnTo>
                    <a:pt x="824" y="2858"/>
                  </a:lnTo>
                  <a:lnTo>
                    <a:pt x="1167" y="2858"/>
                  </a:lnTo>
                  <a:lnTo>
                    <a:pt x="1487" y="2744"/>
                  </a:lnTo>
                  <a:lnTo>
                    <a:pt x="1944" y="2378"/>
                  </a:lnTo>
                  <a:lnTo>
                    <a:pt x="2470" y="1601"/>
                  </a:lnTo>
                  <a:lnTo>
                    <a:pt x="2676" y="1167"/>
                  </a:lnTo>
                  <a:lnTo>
                    <a:pt x="938"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 name="Google Shape;642;p44"/>
            <p:cNvSpPr/>
            <p:nvPr/>
          </p:nvSpPr>
          <p:spPr>
            <a:xfrm>
              <a:off x="5198473" y="4116324"/>
              <a:ext cx="361895" cy="386663"/>
            </a:xfrm>
            <a:custGeom>
              <a:avLst/>
              <a:gdLst/>
              <a:ahLst/>
              <a:cxnLst/>
              <a:rect l="l" t="t" r="r" b="b"/>
              <a:pathLst>
                <a:path w="6356" h="6791" extrusionOk="0">
                  <a:moveTo>
                    <a:pt x="2995" y="1"/>
                  </a:moveTo>
                  <a:lnTo>
                    <a:pt x="2424" y="115"/>
                  </a:lnTo>
                  <a:lnTo>
                    <a:pt x="1898" y="367"/>
                  </a:lnTo>
                  <a:lnTo>
                    <a:pt x="1418" y="732"/>
                  </a:lnTo>
                  <a:lnTo>
                    <a:pt x="823" y="1418"/>
                  </a:lnTo>
                  <a:lnTo>
                    <a:pt x="252" y="2561"/>
                  </a:lnTo>
                  <a:lnTo>
                    <a:pt x="0" y="3796"/>
                  </a:lnTo>
                  <a:lnTo>
                    <a:pt x="69" y="4710"/>
                  </a:lnTo>
                  <a:lnTo>
                    <a:pt x="229" y="5282"/>
                  </a:lnTo>
                  <a:lnTo>
                    <a:pt x="503" y="5785"/>
                  </a:lnTo>
                  <a:lnTo>
                    <a:pt x="892" y="6219"/>
                  </a:lnTo>
                  <a:lnTo>
                    <a:pt x="1143" y="6402"/>
                  </a:lnTo>
                  <a:lnTo>
                    <a:pt x="1418" y="6562"/>
                  </a:lnTo>
                  <a:lnTo>
                    <a:pt x="1989" y="6745"/>
                  </a:lnTo>
                  <a:lnTo>
                    <a:pt x="2584" y="6791"/>
                  </a:lnTo>
                  <a:lnTo>
                    <a:pt x="3201" y="6699"/>
                  </a:lnTo>
                  <a:lnTo>
                    <a:pt x="4092" y="6356"/>
                  </a:lnTo>
                  <a:lnTo>
                    <a:pt x="5167" y="5579"/>
                  </a:lnTo>
                  <a:lnTo>
                    <a:pt x="5784" y="4802"/>
                  </a:lnTo>
                  <a:lnTo>
                    <a:pt x="6104" y="4230"/>
                  </a:lnTo>
                  <a:lnTo>
                    <a:pt x="6287" y="3613"/>
                  </a:lnTo>
                  <a:lnTo>
                    <a:pt x="6356" y="2996"/>
                  </a:lnTo>
                  <a:lnTo>
                    <a:pt x="6264" y="2379"/>
                  </a:lnTo>
                  <a:lnTo>
                    <a:pt x="6013" y="1761"/>
                  </a:lnTo>
                  <a:lnTo>
                    <a:pt x="5579" y="1190"/>
                  </a:lnTo>
                  <a:lnTo>
                    <a:pt x="4961" y="641"/>
                  </a:lnTo>
                  <a:lnTo>
                    <a:pt x="4550" y="390"/>
                  </a:lnTo>
                  <a:lnTo>
                    <a:pt x="4230" y="230"/>
                  </a:lnTo>
                  <a:lnTo>
                    <a:pt x="3590" y="24"/>
                  </a:lnTo>
                  <a:lnTo>
                    <a:pt x="2995"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643;p44"/>
            <p:cNvSpPr/>
            <p:nvPr/>
          </p:nvSpPr>
          <p:spPr>
            <a:xfrm>
              <a:off x="5397643" y="4181404"/>
              <a:ext cx="100267" cy="93833"/>
            </a:xfrm>
            <a:custGeom>
              <a:avLst/>
              <a:gdLst/>
              <a:ahLst/>
              <a:cxnLst/>
              <a:rect l="l" t="t" r="r" b="b"/>
              <a:pathLst>
                <a:path w="1761" h="1648" extrusionOk="0">
                  <a:moveTo>
                    <a:pt x="297" y="1"/>
                  </a:moveTo>
                  <a:lnTo>
                    <a:pt x="92" y="138"/>
                  </a:lnTo>
                  <a:lnTo>
                    <a:pt x="0" y="412"/>
                  </a:lnTo>
                  <a:lnTo>
                    <a:pt x="46" y="915"/>
                  </a:lnTo>
                  <a:lnTo>
                    <a:pt x="366" y="1373"/>
                  </a:lnTo>
                  <a:lnTo>
                    <a:pt x="686" y="1578"/>
                  </a:lnTo>
                  <a:lnTo>
                    <a:pt x="892" y="1624"/>
                  </a:lnTo>
                  <a:lnTo>
                    <a:pt x="1257" y="1647"/>
                  </a:lnTo>
                  <a:lnTo>
                    <a:pt x="1623" y="1510"/>
                  </a:lnTo>
                  <a:lnTo>
                    <a:pt x="1760" y="1350"/>
                  </a:lnTo>
                  <a:lnTo>
                    <a:pt x="1760" y="1030"/>
                  </a:lnTo>
                  <a:lnTo>
                    <a:pt x="1303" y="481"/>
                  </a:lnTo>
                  <a:lnTo>
                    <a:pt x="869" y="184"/>
                  </a:lnTo>
                  <a:lnTo>
                    <a:pt x="640" y="70"/>
                  </a:lnTo>
                  <a:lnTo>
                    <a:pt x="297"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44"/>
            <p:cNvSpPr/>
            <p:nvPr/>
          </p:nvSpPr>
          <p:spPr>
            <a:xfrm>
              <a:off x="3419035" y="4782838"/>
              <a:ext cx="145817" cy="156236"/>
            </a:xfrm>
            <a:custGeom>
              <a:avLst/>
              <a:gdLst/>
              <a:ahLst/>
              <a:cxnLst/>
              <a:rect l="l" t="t" r="r" b="b"/>
              <a:pathLst>
                <a:path w="2561" h="2744" extrusionOk="0">
                  <a:moveTo>
                    <a:pt x="1966" y="0"/>
                  </a:moveTo>
                  <a:lnTo>
                    <a:pt x="0" y="732"/>
                  </a:lnTo>
                  <a:lnTo>
                    <a:pt x="46" y="1006"/>
                  </a:lnTo>
                  <a:lnTo>
                    <a:pt x="572" y="2195"/>
                  </a:lnTo>
                  <a:lnTo>
                    <a:pt x="1052" y="2629"/>
                  </a:lnTo>
                  <a:lnTo>
                    <a:pt x="1463" y="2744"/>
                  </a:lnTo>
                  <a:lnTo>
                    <a:pt x="1692" y="2721"/>
                  </a:lnTo>
                  <a:lnTo>
                    <a:pt x="1943" y="2652"/>
                  </a:lnTo>
                  <a:lnTo>
                    <a:pt x="2263" y="2469"/>
                  </a:lnTo>
                  <a:lnTo>
                    <a:pt x="2469" y="2195"/>
                  </a:lnTo>
                  <a:lnTo>
                    <a:pt x="2561" y="1852"/>
                  </a:lnTo>
                  <a:lnTo>
                    <a:pt x="2515" y="1280"/>
                  </a:lnTo>
                  <a:lnTo>
                    <a:pt x="2195" y="412"/>
                  </a:lnTo>
                  <a:lnTo>
                    <a:pt x="1966"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 name="Google Shape;645;p44"/>
            <p:cNvSpPr/>
            <p:nvPr/>
          </p:nvSpPr>
          <p:spPr>
            <a:xfrm>
              <a:off x="3228975" y="4458691"/>
              <a:ext cx="350223" cy="389282"/>
            </a:xfrm>
            <a:custGeom>
              <a:avLst/>
              <a:gdLst/>
              <a:ahLst/>
              <a:cxnLst/>
              <a:rect l="l" t="t" r="r" b="b"/>
              <a:pathLst>
                <a:path w="6151" h="6837" extrusionOk="0">
                  <a:moveTo>
                    <a:pt x="3498" y="1"/>
                  </a:moveTo>
                  <a:lnTo>
                    <a:pt x="2789" y="23"/>
                  </a:lnTo>
                  <a:lnTo>
                    <a:pt x="1966" y="229"/>
                  </a:lnTo>
                  <a:lnTo>
                    <a:pt x="1532" y="412"/>
                  </a:lnTo>
                  <a:lnTo>
                    <a:pt x="1212" y="595"/>
                  </a:lnTo>
                  <a:lnTo>
                    <a:pt x="686" y="984"/>
                  </a:lnTo>
                  <a:lnTo>
                    <a:pt x="320" y="1464"/>
                  </a:lnTo>
                  <a:lnTo>
                    <a:pt x="92" y="2012"/>
                  </a:lnTo>
                  <a:lnTo>
                    <a:pt x="0" y="2561"/>
                  </a:lnTo>
                  <a:lnTo>
                    <a:pt x="0" y="3155"/>
                  </a:lnTo>
                  <a:lnTo>
                    <a:pt x="229" y="4047"/>
                  </a:lnTo>
                  <a:lnTo>
                    <a:pt x="823" y="5190"/>
                  </a:lnTo>
                  <a:lnTo>
                    <a:pt x="1692" y="6105"/>
                  </a:lnTo>
                  <a:lnTo>
                    <a:pt x="2492" y="6562"/>
                  </a:lnTo>
                  <a:lnTo>
                    <a:pt x="3041" y="6768"/>
                  </a:lnTo>
                  <a:lnTo>
                    <a:pt x="3612" y="6836"/>
                  </a:lnTo>
                  <a:lnTo>
                    <a:pt x="4207" y="6745"/>
                  </a:lnTo>
                  <a:lnTo>
                    <a:pt x="4504" y="6653"/>
                  </a:lnTo>
                  <a:lnTo>
                    <a:pt x="4778" y="6539"/>
                  </a:lnTo>
                  <a:lnTo>
                    <a:pt x="5259" y="6173"/>
                  </a:lnTo>
                  <a:lnTo>
                    <a:pt x="5624" y="5716"/>
                  </a:lnTo>
                  <a:lnTo>
                    <a:pt x="5921" y="5144"/>
                  </a:lnTo>
                  <a:lnTo>
                    <a:pt x="6150" y="4230"/>
                  </a:lnTo>
                  <a:lnTo>
                    <a:pt x="6127" y="2881"/>
                  </a:lnTo>
                  <a:lnTo>
                    <a:pt x="5853" y="1944"/>
                  </a:lnTo>
                  <a:lnTo>
                    <a:pt x="5556" y="1349"/>
                  </a:lnTo>
                  <a:lnTo>
                    <a:pt x="5167" y="846"/>
                  </a:lnTo>
                  <a:lnTo>
                    <a:pt x="4710" y="435"/>
                  </a:lnTo>
                  <a:lnTo>
                    <a:pt x="4161" y="161"/>
                  </a:lnTo>
                  <a:lnTo>
                    <a:pt x="3498"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 name="Google Shape;646;p44"/>
            <p:cNvSpPr/>
            <p:nvPr/>
          </p:nvSpPr>
          <p:spPr>
            <a:xfrm>
              <a:off x="3326568" y="4508170"/>
              <a:ext cx="113306" cy="75556"/>
            </a:xfrm>
            <a:custGeom>
              <a:avLst/>
              <a:gdLst/>
              <a:ahLst/>
              <a:cxnLst/>
              <a:rect l="l" t="t" r="r" b="b"/>
              <a:pathLst>
                <a:path w="1990" h="1327" extrusionOk="0">
                  <a:moveTo>
                    <a:pt x="1670" y="0"/>
                  </a:moveTo>
                  <a:lnTo>
                    <a:pt x="984" y="46"/>
                  </a:lnTo>
                  <a:lnTo>
                    <a:pt x="481" y="229"/>
                  </a:lnTo>
                  <a:lnTo>
                    <a:pt x="252" y="343"/>
                  </a:lnTo>
                  <a:lnTo>
                    <a:pt x="1" y="595"/>
                  </a:lnTo>
                  <a:lnTo>
                    <a:pt x="1" y="846"/>
                  </a:lnTo>
                  <a:lnTo>
                    <a:pt x="161" y="1075"/>
                  </a:lnTo>
                  <a:lnTo>
                    <a:pt x="618" y="1326"/>
                  </a:lnTo>
                  <a:lnTo>
                    <a:pt x="1167" y="1326"/>
                  </a:lnTo>
                  <a:lnTo>
                    <a:pt x="1533" y="1189"/>
                  </a:lnTo>
                  <a:lnTo>
                    <a:pt x="1670" y="1052"/>
                  </a:lnTo>
                  <a:lnTo>
                    <a:pt x="1898" y="755"/>
                  </a:lnTo>
                  <a:lnTo>
                    <a:pt x="1990" y="366"/>
                  </a:lnTo>
                  <a:lnTo>
                    <a:pt x="1944" y="183"/>
                  </a:lnTo>
                  <a:lnTo>
                    <a:pt x="167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 name="Google Shape;647;p44"/>
            <p:cNvSpPr/>
            <p:nvPr/>
          </p:nvSpPr>
          <p:spPr>
            <a:xfrm>
              <a:off x="5504346" y="5043158"/>
              <a:ext cx="144564" cy="160165"/>
            </a:xfrm>
            <a:custGeom>
              <a:avLst/>
              <a:gdLst/>
              <a:ahLst/>
              <a:cxnLst/>
              <a:rect l="l" t="t" r="r" b="b"/>
              <a:pathLst>
                <a:path w="2539" h="2813" extrusionOk="0">
                  <a:moveTo>
                    <a:pt x="618" y="0"/>
                  </a:moveTo>
                  <a:lnTo>
                    <a:pt x="458" y="229"/>
                  </a:lnTo>
                  <a:lnTo>
                    <a:pt x="1" y="1441"/>
                  </a:lnTo>
                  <a:lnTo>
                    <a:pt x="46" y="2081"/>
                  </a:lnTo>
                  <a:lnTo>
                    <a:pt x="252" y="2447"/>
                  </a:lnTo>
                  <a:lnTo>
                    <a:pt x="458" y="2607"/>
                  </a:lnTo>
                  <a:lnTo>
                    <a:pt x="641" y="2721"/>
                  </a:lnTo>
                  <a:lnTo>
                    <a:pt x="1030" y="2812"/>
                  </a:lnTo>
                  <a:lnTo>
                    <a:pt x="1350" y="2767"/>
                  </a:lnTo>
                  <a:lnTo>
                    <a:pt x="1647" y="2584"/>
                  </a:lnTo>
                  <a:lnTo>
                    <a:pt x="2035" y="2149"/>
                  </a:lnTo>
                  <a:lnTo>
                    <a:pt x="2401" y="1304"/>
                  </a:lnTo>
                  <a:lnTo>
                    <a:pt x="2538" y="823"/>
                  </a:lnTo>
                  <a:lnTo>
                    <a:pt x="618"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 name="Google Shape;648;p44"/>
            <p:cNvSpPr/>
            <p:nvPr/>
          </p:nvSpPr>
          <p:spPr>
            <a:xfrm>
              <a:off x="5484816" y="4716449"/>
              <a:ext cx="351532" cy="391844"/>
            </a:xfrm>
            <a:custGeom>
              <a:avLst/>
              <a:gdLst/>
              <a:ahLst/>
              <a:cxnLst/>
              <a:rect l="l" t="t" r="r" b="b"/>
              <a:pathLst>
                <a:path w="6174" h="6882" extrusionOk="0">
                  <a:moveTo>
                    <a:pt x="2859" y="0"/>
                  </a:moveTo>
                  <a:lnTo>
                    <a:pt x="2264" y="69"/>
                  </a:lnTo>
                  <a:lnTo>
                    <a:pt x="1715" y="297"/>
                  </a:lnTo>
                  <a:lnTo>
                    <a:pt x="1258" y="640"/>
                  </a:lnTo>
                  <a:lnTo>
                    <a:pt x="847" y="1075"/>
                  </a:lnTo>
                  <a:lnTo>
                    <a:pt x="389" y="1852"/>
                  </a:lnTo>
                  <a:lnTo>
                    <a:pt x="24" y="3086"/>
                  </a:lnTo>
                  <a:lnTo>
                    <a:pt x="1" y="4367"/>
                  </a:lnTo>
                  <a:lnTo>
                    <a:pt x="252" y="5235"/>
                  </a:lnTo>
                  <a:lnTo>
                    <a:pt x="504" y="5761"/>
                  </a:lnTo>
                  <a:lnTo>
                    <a:pt x="870" y="6219"/>
                  </a:lnTo>
                  <a:lnTo>
                    <a:pt x="1350" y="6584"/>
                  </a:lnTo>
                  <a:lnTo>
                    <a:pt x="1624" y="6699"/>
                  </a:lnTo>
                  <a:lnTo>
                    <a:pt x="1921" y="6813"/>
                  </a:lnTo>
                  <a:lnTo>
                    <a:pt x="2516" y="6882"/>
                  </a:lnTo>
                  <a:lnTo>
                    <a:pt x="3110" y="6813"/>
                  </a:lnTo>
                  <a:lnTo>
                    <a:pt x="3682" y="6630"/>
                  </a:lnTo>
                  <a:lnTo>
                    <a:pt x="4505" y="6127"/>
                  </a:lnTo>
                  <a:lnTo>
                    <a:pt x="5419" y="5144"/>
                  </a:lnTo>
                  <a:lnTo>
                    <a:pt x="5899" y="4275"/>
                  </a:lnTo>
                  <a:lnTo>
                    <a:pt x="6082" y="3658"/>
                  </a:lnTo>
                  <a:lnTo>
                    <a:pt x="6174" y="3018"/>
                  </a:lnTo>
                  <a:lnTo>
                    <a:pt x="6128" y="2401"/>
                  </a:lnTo>
                  <a:lnTo>
                    <a:pt x="5922" y="1806"/>
                  </a:lnTo>
                  <a:lnTo>
                    <a:pt x="5556" y="1258"/>
                  </a:lnTo>
                  <a:lnTo>
                    <a:pt x="5030" y="755"/>
                  </a:lnTo>
                  <a:lnTo>
                    <a:pt x="4299" y="343"/>
                  </a:lnTo>
                  <a:lnTo>
                    <a:pt x="3864" y="183"/>
                  </a:lnTo>
                  <a:lnTo>
                    <a:pt x="3522" y="69"/>
                  </a:lnTo>
                  <a:lnTo>
                    <a:pt x="2859"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Google Shape;649;p44"/>
            <p:cNvSpPr/>
            <p:nvPr/>
          </p:nvSpPr>
          <p:spPr>
            <a:xfrm>
              <a:off x="5657966" y="4776290"/>
              <a:ext cx="108067" cy="84666"/>
            </a:xfrm>
            <a:custGeom>
              <a:avLst/>
              <a:gdLst/>
              <a:ahLst/>
              <a:cxnLst/>
              <a:rect l="l" t="t" r="r" b="b"/>
              <a:pathLst>
                <a:path w="1898" h="1487" extrusionOk="0">
                  <a:moveTo>
                    <a:pt x="229" y="1"/>
                  </a:moveTo>
                  <a:lnTo>
                    <a:pt x="46" y="184"/>
                  </a:lnTo>
                  <a:lnTo>
                    <a:pt x="0" y="458"/>
                  </a:lnTo>
                  <a:lnTo>
                    <a:pt x="160" y="938"/>
                  </a:lnTo>
                  <a:lnTo>
                    <a:pt x="549" y="1350"/>
                  </a:lnTo>
                  <a:lnTo>
                    <a:pt x="892" y="1487"/>
                  </a:lnTo>
                  <a:lnTo>
                    <a:pt x="1098" y="1487"/>
                  </a:lnTo>
                  <a:lnTo>
                    <a:pt x="1464" y="1441"/>
                  </a:lnTo>
                  <a:lnTo>
                    <a:pt x="1807" y="1235"/>
                  </a:lnTo>
                  <a:lnTo>
                    <a:pt x="1898" y="1052"/>
                  </a:lnTo>
                  <a:lnTo>
                    <a:pt x="1829" y="732"/>
                  </a:lnTo>
                  <a:lnTo>
                    <a:pt x="1304" y="275"/>
                  </a:lnTo>
                  <a:lnTo>
                    <a:pt x="823" y="69"/>
                  </a:lnTo>
                  <a:lnTo>
                    <a:pt x="57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44"/>
            <p:cNvSpPr/>
            <p:nvPr/>
          </p:nvSpPr>
          <p:spPr>
            <a:xfrm>
              <a:off x="4543682" y="4341513"/>
              <a:ext cx="119853" cy="157603"/>
            </a:xfrm>
            <a:custGeom>
              <a:avLst/>
              <a:gdLst/>
              <a:ahLst/>
              <a:cxnLst/>
              <a:rect l="l" t="t" r="r" b="b"/>
              <a:pathLst>
                <a:path w="2105" h="2768" extrusionOk="0">
                  <a:moveTo>
                    <a:pt x="69" y="1"/>
                  </a:moveTo>
                  <a:lnTo>
                    <a:pt x="1" y="321"/>
                  </a:lnTo>
                  <a:lnTo>
                    <a:pt x="24" y="1876"/>
                  </a:lnTo>
                  <a:lnTo>
                    <a:pt x="275" y="2516"/>
                  </a:lnTo>
                  <a:lnTo>
                    <a:pt x="572" y="2744"/>
                  </a:lnTo>
                  <a:lnTo>
                    <a:pt x="778" y="2767"/>
                  </a:lnTo>
                  <a:lnTo>
                    <a:pt x="1007" y="2767"/>
                  </a:lnTo>
                  <a:lnTo>
                    <a:pt x="1350" y="2584"/>
                  </a:lnTo>
                  <a:lnTo>
                    <a:pt x="1738" y="2104"/>
                  </a:lnTo>
                  <a:lnTo>
                    <a:pt x="2081" y="870"/>
                  </a:lnTo>
                  <a:lnTo>
                    <a:pt x="2104" y="595"/>
                  </a:lnTo>
                  <a:lnTo>
                    <a:pt x="69"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651;p44"/>
            <p:cNvSpPr/>
            <p:nvPr/>
          </p:nvSpPr>
          <p:spPr>
            <a:xfrm>
              <a:off x="4508551" y="4077321"/>
              <a:ext cx="276033" cy="334565"/>
            </a:xfrm>
            <a:custGeom>
              <a:avLst/>
              <a:gdLst/>
              <a:ahLst/>
              <a:cxnLst/>
              <a:rect l="l" t="t" r="r" b="b"/>
              <a:pathLst>
                <a:path w="4848" h="5876" extrusionOk="0">
                  <a:moveTo>
                    <a:pt x="2470" y="0"/>
                  </a:moveTo>
                  <a:lnTo>
                    <a:pt x="2149" y="23"/>
                  </a:lnTo>
                  <a:lnTo>
                    <a:pt x="1578" y="160"/>
                  </a:lnTo>
                  <a:lnTo>
                    <a:pt x="1098" y="434"/>
                  </a:lnTo>
                  <a:lnTo>
                    <a:pt x="709" y="800"/>
                  </a:lnTo>
                  <a:lnTo>
                    <a:pt x="275" y="1486"/>
                  </a:lnTo>
                  <a:lnTo>
                    <a:pt x="0" y="2561"/>
                  </a:lnTo>
                  <a:lnTo>
                    <a:pt x="46" y="3704"/>
                  </a:lnTo>
                  <a:lnTo>
                    <a:pt x="389" y="4755"/>
                  </a:lnTo>
                  <a:lnTo>
                    <a:pt x="823" y="5350"/>
                  </a:lnTo>
                  <a:lnTo>
                    <a:pt x="1189" y="5647"/>
                  </a:lnTo>
                  <a:lnTo>
                    <a:pt x="1624" y="5830"/>
                  </a:lnTo>
                  <a:lnTo>
                    <a:pt x="2104" y="5876"/>
                  </a:lnTo>
                  <a:lnTo>
                    <a:pt x="2355" y="5830"/>
                  </a:lnTo>
                  <a:lnTo>
                    <a:pt x="2630" y="5784"/>
                  </a:lnTo>
                  <a:lnTo>
                    <a:pt x="3133" y="5578"/>
                  </a:lnTo>
                  <a:lnTo>
                    <a:pt x="3750" y="5098"/>
                  </a:lnTo>
                  <a:lnTo>
                    <a:pt x="4390" y="4229"/>
                  </a:lnTo>
                  <a:lnTo>
                    <a:pt x="4756" y="3224"/>
                  </a:lnTo>
                  <a:lnTo>
                    <a:pt x="4847" y="2172"/>
                  </a:lnTo>
                  <a:lnTo>
                    <a:pt x="4619" y="1212"/>
                  </a:lnTo>
                  <a:lnTo>
                    <a:pt x="4207" y="617"/>
                  </a:lnTo>
                  <a:lnTo>
                    <a:pt x="3841" y="320"/>
                  </a:lnTo>
                  <a:lnTo>
                    <a:pt x="3361" y="114"/>
                  </a:lnTo>
                  <a:lnTo>
                    <a:pt x="279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652;p44"/>
            <p:cNvSpPr/>
            <p:nvPr/>
          </p:nvSpPr>
          <p:spPr>
            <a:xfrm>
              <a:off x="4643950" y="4113761"/>
              <a:ext cx="69008" cy="75556"/>
            </a:xfrm>
            <a:custGeom>
              <a:avLst/>
              <a:gdLst/>
              <a:ahLst/>
              <a:cxnLst/>
              <a:rect l="l" t="t" r="r" b="b"/>
              <a:pathLst>
                <a:path w="1212" h="1327" extrusionOk="0">
                  <a:moveTo>
                    <a:pt x="503" y="0"/>
                  </a:moveTo>
                  <a:lnTo>
                    <a:pt x="229" y="114"/>
                  </a:lnTo>
                  <a:lnTo>
                    <a:pt x="114" y="206"/>
                  </a:lnTo>
                  <a:lnTo>
                    <a:pt x="0" y="412"/>
                  </a:lnTo>
                  <a:lnTo>
                    <a:pt x="69" y="777"/>
                  </a:lnTo>
                  <a:lnTo>
                    <a:pt x="434" y="1212"/>
                  </a:lnTo>
                  <a:lnTo>
                    <a:pt x="800" y="1326"/>
                  </a:lnTo>
                  <a:lnTo>
                    <a:pt x="1006" y="1258"/>
                  </a:lnTo>
                  <a:lnTo>
                    <a:pt x="1097" y="1143"/>
                  </a:lnTo>
                  <a:lnTo>
                    <a:pt x="1212" y="915"/>
                  </a:lnTo>
                  <a:lnTo>
                    <a:pt x="1189" y="457"/>
                  </a:lnTo>
                  <a:lnTo>
                    <a:pt x="937" y="92"/>
                  </a:lnTo>
                  <a:lnTo>
                    <a:pt x="503"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653;p44"/>
            <p:cNvSpPr/>
            <p:nvPr/>
          </p:nvSpPr>
          <p:spPr>
            <a:xfrm>
              <a:off x="3795227" y="4633092"/>
              <a:ext cx="544152" cy="450489"/>
            </a:xfrm>
            <a:custGeom>
              <a:avLst/>
              <a:gdLst/>
              <a:ahLst/>
              <a:cxnLst/>
              <a:rect l="l" t="t" r="r" b="b"/>
              <a:pathLst>
                <a:path w="9557" h="7912" fill="none" extrusionOk="0">
                  <a:moveTo>
                    <a:pt x="0" y="1"/>
                  </a:moveTo>
                  <a:lnTo>
                    <a:pt x="92" y="230"/>
                  </a:lnTo>
                  <a:lnTo>
                    <a:pt x="938" y="1693"/>
                  </a:lnTo>
                  <a:lnTo>
                    <a:pt x="1852" y="2996"/>
                  </a:lnTo>
                  <a:lnTo>
                    <a:pt x="3064" y="4413"/>
                  </a:lnTo>
                  <a:lnTo>
                    <a:pt x="4573" y="5785"/>
                  </a:lnTo>
                  <a:lnTo>
                    <a:pt x="5899" y="6677"/>
                  </a:lnTo>
                  <a:lnTo>
                    <a:pt x="6859" y="7180"/>
                  </a:lnTo>
                  <a:lnTo>
                    <a:pt x="7888" y="7568"/>
                  </a:lnTo>
                  <a:lnTo>
                    <a:pt x="8985" y="7843"/>
                  </a:lnTo>
                  <a:lnTo>
                    <a:pt x="9556" y="7911"/>
                  </a:lnTo>
                </a:path>
              </a:pathLst>
            </a:custGeom>
            <a:noFill/>
            <a:ln w="188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654;p44"/>
            <p:cNvSpPr/>
            <p:nvPr/>
          </p:nvSpPr>
          <p:spPr>
            <a:xfrm>
              <a:off x="3707998" y="4538119"/>
              <a:ext cx="156236" cy="161418"/>
            </a:xfrm>
            <a:custGeom>
              <a:avLst/>
              <a:gdLst/>
              <a:ahLst/>
              <a:cxnLst/>
              <a:rect l="l" t="t" r="r" b="b"/>
              <a:pathLst>
                <a:path w="2744" h="2835" extrusionOk="0">
                  <a:moveTo>
                    <a:pt x="2241" y="0"/>
                  </a:moveTo>
                  <a:lnTo>
                    <a:pt x="0" y="572"/>
                  </a:lnTo>
                  <a:lnTo>
                    <a:pt x="138" y="915"/>
                  </a:lnTo>
                  <a:lnTo>
                    <a:pt x="1029" y="2355"/>
                  </a:lnTo>
                  <a:lnTo>
                    <a:pt x="1601" y="2789"/>
                  </a:lnTo>
                  <a:lnTo>
                    <a:pt x="2012" y="2835"/>
                  </a:lnTo>
                  <a:lnTo>
                    <a:pt x="2241" y="2743"/>
                  </a:lnTo>
                  <a:lnTo>
                    <a:pt x="2424" y="2629"/>
                  </a:lnTo>
                  <a:lnTo>
                    <a:pt x="2652" y="2263"/>
                  </a:lnTo>
                  <a:lnTo>
                    <a:pt x="2744" y="1600"/>
                  </a:lnTo>
                  <a:lnTo>
                    <a:pt x="2378" y="252"/>
                  </a:lnTo>
                  <a:lnTo>
                    <a:pt x="2241"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655;p44"/>
            <p:cNvSpPr/>
            <p:nvPr/>
          </p:nvSpPr>
          <p:spPr>
            <a:xfrm>
              <a:off x="3585637" y="4241302"/>
              <a:ext cx="305925" cy="367133"/>
            </a:xfrm>
            <a:custGeom>
              <a:avLst/>
              <a:gdLst/>
              <a:ahLst/>
              <a:cxnLst/>
              <a:rect l="l" t="t" r="r" b="b"/>
              <a:pathLst>
                <a:path w="5373" h="6448" extrusionOk="0">
                  <a:moveTo>
                    <a:pt x="2652" y="1"/>
                  </a:moveTo>
                  <a:lnTo>
                    <a:pt x="2081" y="69"/>
                  </a:lnTo>
                  <a:lnTo>
                    <a:pt x="1509" y="298"/>
                  </a:lnTo>
                  <a:lnTo>
                    <a:pt x="1189" y="458"/>
                  </a:lnTo>
                  <a:lnTo>
                    <a:pt x="892" y="664"/>
                  </a:lnTo>
                  <a:lnTo>
                    <a:pt x="458" y="1121"/>
                  </a:lnTo>
                  <a:lnTo>
                    <a:pt x="160" y="1647"/>
                  </a:lnTo>
                  <a:lnTo>
                    <a:pt x="0" y="2218"/>
                  </a:lnTo>
                  <a:lnTo>
                    <a:pt x="0" y="3087"/>
                  </a:lnTo>
                  <a:lnTo>
                    <a:pt x="366" y="4253"/>
                  </a:lnTo>
                  <a:lnTo>
                    <a:pt x="1052" y="5282"/>
                  </a:lnTo>
                  <a:lnTo>
                    <a:pt x="1944" y="6059"/>
                  </a:lnTo>
                  <a:lnTo>
                    <a:pt x="2675" y="6379"/>
                  </a:lnTo>
                  <a:lnTo>
                    <a:pt x="3201" y="6448"/>
                  </a:lnTo>
                  <a:lnTo>
                    <a:pt x="3681" y="6379"/>
                  </a:lnTo>
                  <a:lnTo>
                    <a:pt x="4161" y="6150"/>
                  </a:lnTo>
                  <a:lnTo>
                    <a:pt x="4390" y="5968"/>
                  </a:lnTo>
                  <a:lnTo>
                    <a:pt x="4619" y="5762"/>
                  </a:lnTo>
                  <a:lnTo>
                    <a:pt x="4939" y="5282"/>
                  </a:lnTo>
                  <a:lnTo>
                    <a:pt x="5282" y="4482"/>
                  </a:lnTo>
                  <a:lnTo>
                    <a:pt x="5373" y="3338"/>
                  </a:lnTo>
                  <a:lnTo>
                    <a:pt x="5144" y="2172"/>
                  </a:lnTo>
                  <a:lnTo>
                    <a:pt x="4641" y="1144"/>
                  </a:lnTo>
                  <a:lnTo>
                    <a:pt x="4070" y="549"/>
                  </a:lnTo>
                  <a:lnTo>
                    <a:pt x="3635" y="252"/>
                  </a:lnTo>
                  <a:lnTo>
                    <a:pt x="3155" y="69"/>
                  </a:lnTo>
                  <a:lnTo>
                    <a:pt x="2652"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Google Shape;656;p44"/>
            <p:cNvSpPr/>
            <p:nvPr/>
          </p:nvSpPr>
          <p:spPr>
            <a:xfrm>
              <a:off x="3681977" y="4280362"/>
              <a:ext cx="82047" cy="74246"/>
            </a:xfrm>
            <a:custGeom>
              <a:avLst/>
              <a:gdLst/>
              <a:ahLst/>
              <a:cxnLst/>
              <a:rect l="l" t="t" r="r" b="b"/>
              <a:pathLst>
                <a:path w="1441" h="1304" extrusionOk="0">
                  <a:moveTo>
                    <a:pt x="709" y="0"/>
                  </a:moveTo>
                  <a:lnTo>
                    <a:pt x="252" y="160"/>
                  </a:lnTo>
                  <a:lnTo>
                    <a:pt x="69" y="412"/>
                  </a:lnTo>
                  <a:lnTo>
                    <a:pt x="0" y="549"/>
                  </a:lnTo>
                  <a:lnTo>
                    <a:pt x="23" y="823"/>
                  </a:lnTo>
                  <a:lnTo>
                    <a:pt x="275" y="1121"/>
                  </a:lnTo>
                  <a:lnTo>
                    <a:pt x="869" y="1304"/>
                  </a:lnTo>
                  <a:lnTo>
                    <a:pt x="1258" y="1212"/>
                  </a:lnTo>
                  <a:lnTo>
                    <a:pt x="1418" y="1029"/>
                  </a:lnTo>
                  <a:lnTo>
                    <a:pt x="1440" y="892"/>
                  </a:lnTo>
                  <a:lnTo>
                    <a:pt x="1440" y="595"/>
                  </a:lnTo>
                  <a:lnTo>
                    <a:pt x="1143" y="183"/>
                  </a:lnTo>
                  <a:lnTo>
                    <a:pt x="709"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7" name="Google Shape;657;p44"/>
          <p:cNvGrpSpPr/>
          <p:nvPr/>
        </p:nvGrpSpPr>
        <p:grpSpPr>
          <a:xfrm rot="-754990">
            <a:off x="209105" y="2496615"/>
            <a:ext cx="2888217" cy="4547467"/>
            <a:chOff x="133424" y="1677300"/>
            <a:chExt cx="2283082" cy="3594687"/>
          </a:xfrm>
        </p:grpSpPr>
        <p:sp>
          <p:nvSpPr>
            <p:cNvPr id="658" name="Google Shape;658;p44"/>
            <p:cNvSpPr/>
            <p:nvPr/>
          </p:nvSpPr>
          <p:spPr>
            <a:xfrm>
              <a:off x="1284046" y="4190575"/>
              <a:ext cx="1132459" cy="827456"/>
            </a:xfrm>
            <a:custGeom>
              <a:avLst/>
              <a:gdLst/>
              <a:ahLst/>
              <a:cxnLst/>
              <a:rect l="l" t="t" r="r" b="b"/>
              <a:pathLst>
                <a:path w="18587" h="13581" extrusionOk="0">
                  <a:moveTo>
                    <a:pt x="15935" y="1"/>
                  </a:moveTo>
                  <a:lnTo>
                    <a:pt x="14129" y="23"/>
                  </a:lnTo>
                  <a:lnTo>
                    <a:pt x="12323" y="252"/>
                  </a:lnTo>
                  <a:lnTo>
                    <a:pt x="10562" y="732"/>
                  </a:lnTo>
                  <a:lnTo>
                    <a:pt x="8825" y="1349"/>
                  </a:lnTo>
                  <a:lnTo>
                    <a:pt x="7156" y="2150"/>
                  </a:lnTo>
                  <a:lnTo>
                    <a:pt x="5601" y="3064"/>
                  </a:lnTo>
                  <a:lnTo>
                    <a:pt x="4161" y="4047"/>
                  </a:lnTo>
                  <a:lnTo>
                    <a:pt x="3498" y="4573"/>
                  </a:lnTo>
                  <a:lnTo>
                    <a:pt x="2812" y="5190"/>
                  </a:lnTo>
                  <a:lnTo>
                    <a:pt x="1738" y="6585"/>
                  </a:lnTo>
                  <a:lnTo>
                    <a:pt x="960" y="8048"/>
                  </a:lnTo>
                  <a:lnTo>
                    <a:pt x="480" y="9534"/>
                  </a:lnTo>
                  <a:lnTo>
                    <a:pt x="69" y="11591"/>
                  </a:lnTo>
                  <a:lnTo>
                    <a:pt x="0" y="13352"/>
                  </a:lnTo>
                  <a:lnTo>
                    <a:pt x="23" y="13535"/>
                  </a:lnTo>
                  <a:lnTo>
                    <a:pt x="686" y="13580"/>
                  </a:lnTo>
                  <a:lnTo>
                    <a:pt x="2218" y="13420"/>
                  </a:lnTo>
                  <a:lnTo>
                    <a:pt x="3887" y="13009"/>
                  </a:lnTo>
                  <a:lnTo>
                    <a:pt x="5670" y="12346"/>
                  </a:lnTo>
                  <a:lnTo>
                    <a:pt x="7522" y="11477"/>
                  </a:lnTo>
                  <a:lnTo>
                    <a:pt x="9396" y="10471"/>
                  </a:lnTo>
                  <a:lnTo>
                    <a:pt x="11202" y="9351"/>
                  </a:lnTo>
                  <a:lnTo>
                    <a:pt x="12940" y="8139"/>
                  </a:lnTo>
                  <a:lnTo>
                    <a:pt x="14540" y="6882"/>
                  </a:lnTo>
                  <a:lnTo>
                    <a:pt x="15935" y="5647"/>
                  </a:lnTo>
                  <a:lnTo>
                    <a:pt x="17078" y="4436"/>
                  </a:lnTo>
                  <a:lnTo>
                    <a:pt x="17947" y="3293"/>
                  </a:lnTo>
                  <a:lnTo>
                    <a:pt x="18450" y="2264"/>
                  </a:lnTo>
                  <a:lnTo>
                    <a:pt x="18587" y="1578"/>
                  </a:lnTo>
                  <a:lnTo>
                    <a:pt x="18541" y="1189"/>
                  </a:lnTo>
                  <a:lnTo>
                    <a:pt x="18381" y="846"/>
                  </a:lnTo>
                  <a:lnTo>
                    <a:pt x="18084" y="549"/>
                  </a:lnTo>
                  <a:lnTo>
                    <a:pt x="17444" y="229"/>
                  </a:lnTo>
                  <a:lnTo>
                    <a:pt x="16826" y="115"/>
                  </a:lnTo>
                  <a:lnTo>
                    <a:pt x="15935"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44"/>
            <p:cNvSpPr/>
            <p:nvPr/>
          </p:nvSpPr>
          <p:spPr>
            <a:xfrm>
              <a:off x="235650" y="3315446"/>
              <a:ext cx="1004390" cy="1388781"/>
            </a:xfrm>
            <a:custGeom>
              <a:avLst/>
              <a:gdLst/>
              <a:ahLst/>
              <a:cxnLst/>
              <a:rect l="l" t="t" r="r" b="b"/>
              <a:pathLst>
                <a:path w="16485" h="22794" extrusionOk="0">
                  <a:moveTo>
                    <a:pt x="1075" y="0"/>
                  </a:moveTo>
                  <a:lnTo>
                    <a:pt x="595" y="275"/>
                  </a:lnTo>
                  <a:lnTo>
                    <a:pt x="252" y="846"/>
                  </a:lnTo>
                  <a:lnTo>
                    <a:pt x="70" y="1669"/>
                  </a:lnTo>
                  <a:lnTo>
                    <a:pt x="1" y="2744"/>
                  </a:lnTo>
                  <a:lnTo>
                    <a:pt x="70" y="3978"/>
                  </a:lnTo>
                  <a:lnTo>
                    <a:pt x="390" y="6127"/>
                  </a:lnTo>
                  <a:lnTo>
                    <a:pt x="1235" y="9305"/>
                  </a:lnTo>
                  <a:lnTo>
                    <a:pt x="2470" y="12551"/>
                  </a:lnTo>
                  <a:lnTo>
                    <a:pt x="3636" y="14838"/>
                  </a:lnTo>
                  <a:lnTo>
                    <a:pt x="4505" y="16232"/>
                  </a:lnTo>
                  <a:lnTo>
                    <a:pt x="5419" y="17490"/>
                  </a:lnTo>
                  <a:lnTo>
                    <a:pt x="6425" y="18518"/>
                  </a:lnTo>
                  <a:lnTo>
                    <a:pt x="6928" y="18953"/>
                  </a:lnTo>
                  <a:lnTo>
                    <a:pt x="7957" y="19730"/>
                  </a:lnTo>
                  <a:lnTo>
                    <a:pt x="9832" y="20942"/>
                  </a:lnTo>
                  <a:lnTo>
                    <a:pt x="11478" y="21811"/>
                  </a:lnTo>
                  <a:lnTo>
                    <a:pt x="12895" y="22382"/>
                  </a:lnTo>
                  <a:lnTo>
                    <a:pt x="14084" y="22679"/>
                  </a:lnTo>
                  <a:lnTo>
                    <a:pt x="14998" y="22794"/>
                  </a:lnTo>
                  <a:lnTo>
                    <a:pt x="15616" y="22771"/>
                  </a:lnTo>
                  <a:lnTo>
                    <a:pt x="15981" y="22656"/>
                  </a:lnTo>
                  <a:lnTo>
                    <a:pt x="16027" y="22588"/>
                  </a:lnTo>
                  <a:lnTo>
                    <a:pt x="16279" y="21628"/>
                  </a:lnTo>
                  <a:lnTo>
                    <a:pt x="16484" y="19707"/>
                  </a:lnTo>
                  <a:lnTo>
                    <a:pt x="16324" y="17741"/>
                  </a:lnTo>
                  <a:lnTo>
                    <a:pt x="15890" y="15798"/>
                  </a:lnTo>
                  <a:lnTo>
                    <a:pt x="15158" y="13877"/>
                  </a:lnTo>
                  <a:lnTo>
                    <a:pt x="14221" y="12026"/>
                  </a:lnTo>
                  <a:lnTo>
                    <a:pt x="13101" y="10197"/>
                  </a:lnTo>
                  <a:lnTo>
                    <a:pt x="11843" y="8482"/>
                  </a:lnTo>
                  <a:lnTo>
                    <a:pt x="10495" y="6859"/>
                  </a:lnTo>
                  <a:lnTo>
                    <a:pt x="9077" y="5373"/>
                  </a:lnTo>
                  <a:lnTo>
                    <a:pt x="6928" y="3384"/>
                  </a:lnTo>
                  <a:lnTo>
                    <a:pt x="4253" y="1349"/>
                  </a:lnTo>
                  <a:lnTo>
                    <a:pt x="2607" y="435"/>
                  </a:lnTo>
                  <a:lnTo>
                    <a:pt x="1738" y="92"/>
                  </a:lnTo>
                  <a:lnTo>
                    <a:pt x="1396" y="23"/>
                  </a:lnTo>
                  <a:lnTo>
                    <a:pt x="107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44"/>
            <p:cNvSpPr/>
            <p:nvPr/>
          </p:nvSpPr>
          <p:spPr>
            <a:xfrm>
              <a:off x="656364" y="1677300"/>
              <a:ext cx="937491" cy="1170113"/>
            </a:xfrm>
            <a:custGeom>
              <a:avLst/>
              <a:gdLst/>
              <a:ahLst/>
              <a:cxnLst/>
              <a:rect l="l" t="t" r="r" b="b"/>
              <a:pathLst>
                <a:path w="15387" h="19205" extrusionOk="0">
                  <a:moveTo>
                    <a:pt x="6744" y="1"/>
                  </a:moveTo>
                  <a:lnTo>
                    <a:pt x="5899" y="184"/>
                  </a:lnTo>
                  <a:lnTo>
                    <a:pt x="5350" y="321"/>
                  </a:lnTo>
                  <a:lnTo>
                    <a:pt x="4367" y="664"/>
                  </a:lnTo>
                  <a:lnTo>
                    <a:pt x="3475" y="1121"/>
                  </a:lnTo>
                  <a:lnTo>
                    <a:pt x="2698" y="1647"/>
                  </a:lnTo>
                  <a:lnTo>
                    <a:pt x="2035" y="2264"/>
                  </a:lnTo>
                  <a:lnTo>
                    <a:pt x="1463" y="2950"/>
                  </a:lnTo>
                  <a:lnTo>
                    <a:pt x="778" y="4070"/>
                  </a:lnTo>
                  <a:lnTo>
                    <a:pt x="206" y="5739"/>
                  </a:lnTo>
                  <a:lnTo>
                    <a:pt x="0" y="7523"/>
                  </a:lnTo>
                  <a:lnTo>
                    <a:pt x="92" y="9397"/>
                  </a:lnTo>
                  <a:lnTo>
                    <a:pt x="457" y="11272"/>
                  </a:lnTo>
                  <a:lnTo>
                    <a:pt x="1075" y="13078"/>
                  </a:lnTo>
                  <a:lnTo>
                    <a:pt x="1943" y="14770"/>
                  </a:lnTo>
                  <a:lnTo>
                    <a:pt x="2972" y="16279"/>
                  </a:lnTo>
                  <a:lnTo>
                    <a:pt x="4184" y="17536"/>
                  </a:lnTo>
                  <a:lnTo>
                    <a:pt x="5533" y="18473"/>
                  </a:lnTo>
                  <a:lnTo>
                    <a:pt x="6607" y="18931"/>
                  </a:lnTo>
                  <a:lnTo>
                    <a:pt x="7362" y="19136"/>
                  </a:lnTo>
                  <a:lnTo>
                    <a:pt x="8116" y="19205"/>
                  </a:lnTo>
                  <a:lnTo>
                    <a:pt x="8893" y="19159"/>
                  </a:lnTo>
                  <a:lnTo>
                    <a:pt x="9671" y="18976"/>
                  </a:lnTo>
                  <a:lnTo>
                    <a:pt x="10471" y="18656"/>
                  </a:lnTo>
                  <a:lnTo>
                    <a:pt x="10860" y="18450"/>
                  </a:lnTo>
                  <a:lnTo>
                    <a:pt x="11637" y="17970"/>
                  </a:lnTo>
                  <a:lnTo>
                    <a:pt x="12917" y="16827"/>
                  </a:lnTo>
                  <a:lnTo>
                    <a:pt x="13946" y="15501"/>
                  </a:lnTo>
                  <a:lnTo>
                    <a:pt x="14678" y="14038"/>
                  </a:lnTo>
                  <a:lnTo>
                    <a:pt x="15158" y="12438"/>
                  </a:lnTo>
                  <a:lnTo>
                    <a:pt x="15386" y="10815"/>
                  </a:lnTo>
                  <a:lnTo>
                    <a:pt x="15386" y="9146"/>
                  </a:lnTo>
                  <a:lnTo>
                    <a:pt x="15180" y="7500"/>
                  </a:lnTo>
                  <a:lnTo>
                    <a:pt x="14723" y="5899"/>
                  </a:lnTo>
                  <a:lnTo>
                    <a:pt x="14106" y="4436"/>
                  </a:lnTo>
                  <a:lnTo>
                    <a:pt x="13283" y="3087"/>
                  </a:lnTo>
                  <a:lnTo>
                    <a:pt x="12277" y="1944"/>
                  </a:lnTo>
                  <a:lnTo>
                    <a:pt x="11111" y="1007"/>
                  </a:lnTo>
                  <a:lnTo>
                    <a:pt x="9785" y="344"/>
                  </a:lnTo>
                  <a:lnTo>
                    <a:pt x="8345"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44"/>
            <p:cNvSpPr/>
            <p:nvPr/>
          </p:nvSpPr>
          <p:spPr>
            <a:xfrm>
              <a:off x="278849" y="1953127"/>
              <a:ext cx="1696648" cy="1202161"/>
            </a:xfrm>
            <a:custGeom>
              <a:avLst/>
              <a:gdLst/>
              <a:ahLst/>
              <a:cxnLst/>
              <a:rect l="l" t="t" r="r" b="b"/>
              <a:pathLst>
                <a:path w="27847" h="19731" extrusionOk="0">
                  <a:moveTo>
                    <a:pt x="21537" y="1"/>
                  </a:moveTo>
                  <a:lnTo>
                    <a:pt x="20462" y="298"/>
                  </a:lnTo>
                  <a:lnTo>
                    <a:pt x="19479" y="824"/>
                  </a:lnTo>
                  <a:lnTo>
                    <a:pt x="18587" y="1555"/>
                  </a:lnTo>
                  <a:lnTo>
                    <a:pt x="17787" y="2470"/>
                  </a:lnTo>
                  <a:lnTo>
                    <a:pt x="17101" y="3476"/>
                  </a:lnTo>
                  <a:lnTo>
                    <a:pt x="16210" y="5122"/>
                  </a:lnTo>
                  <a:lnTo>
                    <a:pt x="15318" y="7316"/>
                  </a:lnTo>
                  <a:lnTo>
                    <a:pt x="14541" y="9900"/>
                  </a:lnTo>
                  <a:lnTo>
                    <a:pt x="14449" y="10334"/>
                  </a:lnTo>
                  <a:lnTo>
                    <a:pt x="14381" y="10037"/>
                  </a:lnTo>
                  <a:lnTo>
                    <a:pt x="14061" y="9282"/>
                  </a:lnTo>
                  <a:lnTo>
                    <a:pt x="13283" y="7957"/>
                  </a:lnTo>
                  <a:lnTo>
                    <a:pt x="11706" y="5968"/>
                  </a:lnTo>
                  <a:lnTo>
                    <a:pt x="10243" y="4527"/>
                  </a:lnTo>
                  <a:lnTo>
                    <a:pt x="9168" y="3659"/>
                  </a:lnTo>
                  <a:lnTo>
                    <a:pt x="8048" y="2904"/>
                  </a:lnTo>
                  <a:lnTo>
                    <a:pt x="6928" y="2355"/>
                  </a:lnTo>
                  <a:lnTo>
                    <a:pt x="5785" y="2012"/>
                  </a:lnTo>
                  <a:lnTo>
                    <a:pt x="4664" y="1921"/>
                  </a:lnTo>
                  <a:lnTo>
                    <a:pt x="3590" y="2127"/>
                  </a:lnTo>
                  <a:lnTo>
                    <a:pt x="2584" y="2698"/>
                  </a:lnTo>
                  <a:lnTo>
                    <a:pt x="1647" y="3659"/>
                  </a:lnTo>
                  <a:lnTo>
                    <a:pt x="847" y="5030"/>
                  </a:lnTo>
                  <a:lnTo>
                    <a:pt x="481" y="5922"/>
                  </a:lnTo>
                  <a:lnTo>
                    <a:pt x="321" y="6379"/>
                  </a:lnTo>
                  <a:lnTo>
                    <a:pt x="115" y="7271"/>
                  </a:lnTo>
                  <a:lnTo>
                    <a:pt x="1" y="8551"/>
                  </a:lnTo>
                  <a:lnTo>
                    <a:pt x="229" y="10128"/>
                  </a:lnTo>
                  <a:lnTo>
                    <a:pt x="801" y="11569"/>
                  </a:lnTo>
                  <a:lnTo>
                    <a:pt x="1715" y="12872"/>
                  </a:lnTo>
                  <a:lnTo>
                    <a:pt x="2836" y="14061"/>
                  </a:lnTo>
                  <a:lnTo>
                    <a:pt x="4184" y="15135"/>
                  </a:lnTo>
                  <a:lnTo>
                    <a:pt x="5625" y="16095"/>
                  </a:lnTo>
                  <a:lnTo>
                    <a:pt x="7934" y="17307"/>
                  </a:lnTo>
                  <a:lnTo>
                    <a:pt x="10929" y="18519"/>
                  </a:lnTo>
                  <a:lnTo>
                    <a:pt x="14426" y="19616"/>
                  </a:lnTo>
                  <a:lnTo>
                    <a:pt x="14998" y="19730"/>
                  </a:lnTo>
                  <a:lnTo>
                    <a:pt x="15935" y="19616"/>
                  </a:lnTo>
                  <a:lnTo>
                    <a:pt x="17764" y="19113"/>
                  </a:lnTo>
                  <a:lnTo>
                    <a:pt x="19502" y="18381"/>
                  </a:lnTo>
                  <a:lnTo>
                    <a:pt x="21125" y="17421"/>
                  </a:lnTo>
                  <a:lnTo>
                    <a:pt x="22588" y="16301"/>
                  </a:lnTo>
                  <a:lnTo>
                    <a:pt x="23937" y="14998"/>
                  </a:lnTo>
                  <a:lnTo>
                    <a:pt x="25103" y="13603"/>
                  </a:lnTo>
                  <a:lnTo>
                    <a:pt x="26086" y="12117"/>
                  </a:lnTo>
                  <a:lnTo>
                    <a:pt x="26863" y="10563"/>
                  </a:lnTo>
                  <a:lnTo>
                    <a:pt x="27435" y="9008"/>
                  </a:lnTo>
                  <a:lnTo>
                    <a:pt x="27778" y="7476"/>
                  </a:lnTo>
                  <a:lnTo>
                    <a:pt x="27846" y="5968"/>
                  </a:lnTo>
                  <a:lnTo>
                    <a:pt x="27686" y="4550"/>
                  </a:lnTo>
                  <a:lnTo>
                    <a:pt x="27229" y="3270"/>
                  </a:lnTo>
                  <a:lnTo>
                    <a:pt x="26475" y="2104"/>
                  </a:lnTo>
                  <a:lnTo>
                    <a:pt x="25400" y="1144"/>
                  </a:lnTo>
                  <a:lnTo>
                    <a:pt x="24714" y="732"/>
                  </a:lnTo>
                  <a:lnTo>
                    <a:pt x="24028" y="389"/>
                  </a:lnTo>
                  <a:lnTo>
                    <a:pt x="22725" y="23"/>
                  </a:lnTo>
                  <a:lnTo>
                    <a:pt x="21537"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44"/>
            <p:cNvSpPr/>
            <p:nvPr/>
          </p:nvSpPr>
          <p:spPr>
            <a:xfrm>
              <a:off x="836044" y="1969822"/>
              <a:ext cx="160239" cy="183940"/>
            </a:xfrm>
            <a:custGeom>
              <a:avLst/>
              <a:gdLst/>
              <a:ahLst/>
              <a:cxnLst/>
              <a:rect l="l" t="t" r="r" b="b"/>
              <a:pathLst>
                <a:path w="2630" h="3019" extrusionOk="0">
                  <a:moveTo>
                    <a:pt x="618" y="1"/>
                  </a:moveTo>
                  <a:lnTo>
                    <a:pt x="366" y="24"/>
                  </a:lnTo>
                  <a:lnTo>
                    <a:pt x="69" y="275"/>
                  </a:lnTo>
                  <a:lnTo>
                    <a:pt x="0" y="733"/>
                  </a:lnTo>
                  <a:lnTo>
                    <a:pt x="92" y="1304"/>
                  </a:lnTo>
                  <a:lnTo>
                    <a:pt x="366" y="1898"/>
                  </a:lnTo>
                  <a:lnTo>
                    <a:pt x="732" y="2447"/>
                  </a:lnTo>
                  <a:lnTo>
                    <a:pt x="1189" y="2836"/>
                  </a:lnTo>
                  <a:lnTo>
                    <a:pt x="1715" y="3019"/>
                  </a:lnTo>
                  <a:lnTo>
                    <a:pt x="1989" y="2996"/>
                  </a:lnTo>
                  <a:lnTo>
                    <a:pt x="2241" y="2904"/>
                  </a:lnTo>
                  <a:lnTo>
                    <a:pt x="2538" y="2607"/>
                  </a:lnTo>
                  <a:lnTo>
                    <a:pt x="2630" y="2173"/>
                  </a:lnTo>
                  <a:lnTo>
                    <a:pt x="2515" y="1647"/>
                  </a:lnTo>
                  <a:lnTo>
                    <a:pt x="2241" y="1121"/>
                  </a:lnTo>
                  <a:lnTo>
                    <a:pt x="1875" y="641"/>
                  </a:lnTo>
                  <a:lnTo>
                    <a:pt x="1395" y="252"/>
                  </a:lnTo>
                  <a:lnTo>
                    <a:pt x="892" y="24"/>
                  </a:lnTo>
                  <a:lnTo>
                    <a:pt x="61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44"/>
            <p:cNvSpPr/>
            <p:nvPr/>
          </p:nvSpPr>
          <p:spPr>
            <a:xfrm>
              <a:off x="1004573" y="1877940"/>
              <a:ext cx="150491" cy="254921"/>
            </a:xfrm>
            <a:custGeom>
              <a:avLst/>
              <a:gdLst/>
              <a:ahLst/>
              <a:cxnLst/>
              <a:rect l="l" t="t" r="r" b="b"/>
              <a:pathLst>
                <a:path w="2470" h="4184" extrusionOk="0">
                  <a:moveTo>
                    <a:pt x="824" y="0"/>
                  </a:moveTo>
                  <a:lnTo>
                    <a:pt x="572" y="46"/>
                  </a:lnTo>
                  <a:lnTo>
                    <a:pt x="275" y="274"/>
                  </a:lnTo>
                  <a:lnTo>
                    <a:pt x="46" y="869"/>
                  </a:lnTo>
                  <a:lnTo>
                    <a:pt x="1" y="1646"/>
                  </a:lnTo>
                  <a:lnTo>
                    <a:pt x="138" y="2469"/>
                  </a:lnTo>
                  <a:lnTo>
                    <a:pt x="389" y="3246"/>
                  </a:lnTo>
                  <a:lnTo>
                    <a:pt x="755" y="3864"/>
                  </a:lnTo>
                  <a:lnTo>
                    <a:pt x="1235" y="4184"/>
                  </a:lnTo>
                  <a:lnTo>
                    <a:pt x="1510" y="4184"/>
                  </a:lnTo>
                  <a:lnTo>
                    <a:pt x="1784" y="4115"/>
                  </a:lnTo>
                  <a:lnTo>
                    <a:pt x="2173" y="3749"/>
                  </a:lnTo>
                  <a:lnTo>
                    <a:pt x="2401" y="3178"/>
                  </a:lnTo>
                  <a:lnTo>
                    <a:pt x="2470" y="2492"/>
                  </a:lnTo>
                  <a:lnTo>
                    <a:pt x="2378" y="1760"/>
                  </a:lnTo>
                  <a:lnTo>
                    <a:pt x="2150" y="1075"/>
                  </a:lnTo>
                  <a:lnTo>
                    <a:pt x="1784" y="503"/>
                  </a:lnTo>
                  <a:lnTo>
                    <a:pt x="1281" y="92"/>
                  </a:lnTo>
                  <a:lnTo>
                    <a:pt x="984" y="23"/>
                  </a:lnTo>
                  <a:lnTo>
                    <a:pt x="82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44"/>
            <p:cNvSpPr/>
            <p:nvPr/>
          </p:nvSpPr>
          <p:spPr>
            <a:xfrm>
              <a:off x="1202409" y="1908588"/>
              <a:ext cx="150491" cy="210383"/>
            </a:xfrm>
            <a:custGeom>
              <a:avLst/>
              <a:gdLst/>
              <a:ahLst/>
              <a:cxnLst/>
              <a:rect l="l" t="t" r="r" b="b"/>
              <a:pathLst>
                <a:path w="2470" h="3453" extrusionOk="0">
                  <a:moveTo>
                    <a:pt x="1486" y="0"/>
                  </a:moveTo>
                  <a:lnTo>
                    <a:pt x="1006" y="206"/>
                  </a:lnTo>
                  <a:lnTo>
                    <a:pt x="572" y="640"/>
                  </a:lnTo>
                  <a:lnTo>
                    <a:pt x="252" y="1235"/>
                  </a:lnTo>
                  <a:lnTo>
                    <a:pt x="46" y="1920"/>
                  </a:lnTo>
                  <a:lnTo>
                    <a:pt x="0" y="2561"/>
                  </a:lnTo>
                  <a:lnTo>
                    <a:pt x="160" y="3086"/>
                  </a:lnTo>
                  <a:lnTo>
                    <a:pt x="572" y="3406"/>
                  </a:lnTo>
                  <a:lnTo>
                    <a:pt x="869" y="3452"/>
                  </a:lnTo>
                  <a:lnTo>
                    <a:pt x="1143" y="3429"/>
                  </a:lnTo>
                  <a:lnTo>
                    <a:pt x="1623" y="3178"/>
                  </a:lnTo>
                  <a:lnTo>
                    <a:pt x="2012" y="2766"/>
                  </a:lnTo>
                  <a:lnTo>
                    <a:pt x="2309" y="2195"/>
                  </a:lnTo>
                  <a:lnTo>
                    <a:pt x="2469" y="1600"/>
                  </a:lnTo>
                  <a:lnTo>
                    <a:pt x="2469" y="1006"/>
                  </a:lnTo>
                  <a:lnTo>
                    <a:pt x="2332" y="503"/>
                  </a:lnTo>
                  <a:lnTo>
                    <a:pt x="2012" y="137"/>
                  </a:lnTo>
                  <a:lnTo>
                    <a:pt x="1760" y="46"/>
                  </a:lnTo>
                  <a:lnTo>
                    <a:pt x="148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65" name="Google Shape;665;p44"/>
            <p:cNvGrpSpPr/>
            <p:nvPr/>
          </p:nvGrpSpPr>
          <p:grpSpPr>
            <a:xfrm>
              <a:off x="1166156" y="3113465"/>
              <a:ext cx="994591" cy="2075495"/>
              <a:chOff x="1166156" y="3113465"/>
              <a:chExt cx="994591" cy="2075495"/>
            </a:xfrm>
          </p:grpSpPr>
          <p:sp>
            <p:nvSpPr>
              <p:cNvPr id="666" name="Google Shape;666;p44"/>
              <p:cNvSpPr/>
              <p:nvPr/>
            </p:nvSpPr>
            <p:spPr>
              <a:xfrm>
                <a:off x="1166156" y="3113465"/>
                <a:ext cx="172790" cy="2075495"/>
              </a:xfrm>
              <a:custGeom>
                <a:avLst/>
                <a:gdLst/>
                <a:ahLst/>
                <a:cxnLst/>
                <a:rect l="l" t="t" r="r" b="b"/>
                <a:pathLst>
                  <a:path w="2836" h="34065" fill="none" extrusionOk="0">
                    <a:moveTo>
                      <a:pt x="869" y="0"/>
                    </a:moveTo>
                    <a:lnTo>
                      <a:pt x="1029" y="572"/>
                    </a:lnTo>
                    <a:lnTo>
                      <a:pt x="1852" y="4596"/>
                    </a:lnTo>
                    <a:lnTo>
                      <a:pt x="2401" y="8574"/>
                    </a:lnTo>
                    <a:lnTo>
                      <a:pt x="2790" y="13443"/>
                    </a:lnTo>
                    <a:lnTo>
                      <a:pt x="2836" y="17535"/>
                    </a:lnTo>
                    <a:lnTo>
                      <a:pt x="2721" y="20416"/>
                    </a:lnTo>
                    <a:lnTo>
                      <a:pt x="2447" y="23388"/>
                    </a:lnTo>
                    <a:lnTo>
                      <a:pt x="2012" y="26406"/>
                    </a:lnTo>
                    <a:lnTo>
                      <a:pt x="1372" y="29469"/>
                    </a:lnTo>
                    <a:lnTo>
                      <a:pt x="526" y="32533"/>
                    </a:lnTo>
                    <a:lnTo>
                      <a:pt x="1" y="34064"/>
                    </a:lnTo>
                  </a:path>
                </a:pathLst>
              </a:custGeom>
              <a:noFill/>
              <a:ln w="251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44"/>
              <p:cNvSpPr/>
              <p:nvPr/>
            </p:nvSpPr>
            <p:spPr>
              <a:xfrm>
                <a:off x="1334686" y="3134364"/>
                <a:ext cx="625482" cy="1242555"/>
              </a:xfrm>
              <a:custGeom>
                <a:avLst/>
                <a:gdLst/>
                <a:ahLst/>
                <a:cxnLst/>
                <a:rect l="l" t="t" r="r" b="b"/>
                <a:pathLst>
                  <a:path w="10266" h="20394" fill="none" extrusionOk="0">
                    <a:moveTo>
                      <a:pt x="1" y="20393"/>
                    </a:moveTo>
                    <a:lnTo>
                      <a:pt x="298" y="20119"/>
                    </a:lnTo>
                    <a:lnTo>
                      <a:pt x="2219" y="18084"/>
                    </a:lnTo>
                    <a:lnTo>
                      <a:pt x="3956" y="15958"/>
                    </a:lnTo>
                    <a:lnTo>
                      <a:pt x="5808" y="13260"/>
                    </a:lnTo>
                    <a:lnTo>
                      <a:pt x="7157" y="10860"/>
                    </a:lnTo>
                    <a:lnTo>
                      <a:pt x="7980" y="9122"/>
                    </a:lnTo>
                    <a:lnTo>
                      <a:pt x="8734" y="7270"/>
                    </a:lnTo>
                    <a:lnTo>
                      <a:pt x="9374" y="5327"/>
                    </a:lnTo>
                    <a:lnTo>
                      <a:pt x="9854" y="3270"/>
                    </a:lnTo>
                    <a:lnTo>
                      <a:pt x="10197" y="1121"/>
                    </a:lnTo>
                    <a:lnTo>
                      <a:pt x="10266" y="0"/>
                    </a:lnTo>
                  </a:path>
                </a:pathLst>
              </a:custGeom>
              <a:noFill/>
              <a:ln w="251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44"/>
              <p:cNvSpPr/>
              <p:nvPr/>
            </p:nvSpPr>
            <p:spPr>
              <a:xfrm>
                <a:off x="1802741" y="3255552"/>
                <a:ext cx="332969" cy="246574"/>
              </a:xfrm>
              <a:custGeom>
                <a:avLst/>
                <a:gdLst/>
                <a:ahLst/>
                <a:cxnLst/>
                <a:rect l="l" t="t" r="r" b="b"/>
                <a:pathLst>
                  <a:path w="5465" h="4047" fill="none" extrusionOk="0">
                    <a:moveTo>
                      <a:pt x="23" y="0"/>
                    </a:moveTo>
                    <a:lnTo>
                      <a:pt x="1" y="435"/>
                    </a:lnTo>
                    <a:lnTo>
                      <a:pt x="321" y="2515"/>
                    </a:lnTo>
                    <a:lnTo>
                      <a:pt x="732" y="3452"/>
                    </a:lnTo>
                    <a:lnTo>
                      <a:pt x="1121" y="3910"/>
                    </a:lnTo>
                    <a:lnTo>
                      <a:pt x="1372" y="4047"/>
                    </a:lnTo>
                    <a:lnTo>
                      <a:pt x="1784" y="3933"/>
                    </a:lnTo>
                    <a:lnTo>
                      <a:pt x="3864" y="3041"/>
                    </a:lnTo>
                    <a:lnTo>
                      <a:pt x="4824" y="2287"/>
                    </a:lnTo>
                    <a:lnTo>
                      <a:pt x="5304" y="1692"/>
                    </a:lnTo>
                    <a:lnTo>
                      <a:pt x="5464" y="1349"/>
                    </a:lnTo>
                  </a:path>
                </a:pathLst>
              </a:custGeom>
              <a:noFill/>
              <a:ln w="188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44"/>
              <p:cNvSpPr/>
              <p:nvPr/>
            </p:nvSpPr>
            <p:spPr>
              <a:xfrm>
                <a:off x="1643961" y="3463078"/>
                <a:ext cx="516787" cy="342717"/>
              </a:xfrm>
              <a:custGeom>
                <a:avLst/>
                <a:gdLst/>
                <a:ahLst/>
                <a:cxnLst/>
                <a:rect l="l" t="t" r="r" b="b"/>
                <a:pathLst>
                  <a:path w="8482" h="5625" fill="none" extrusionOk="0">
                    <a:moveTo>
                      <a:pt x="0" y="1"/>
                    </a:moveTo>
                    <a:lnTo>
                      <a:pt x="46" y="527"/>
                    </a:lnTo>
                    <a:lnTo>
                      <a:pt x="503" y="2767"/>
                    </a:lnTo>
                    <a:lnTo>
                      <a:pt x="846" y="3727"/>
                    </a:lnTo>
                    <a:lnTo>
                      <a:pt x="1303" y="4596"/>
                    </a:lnTo>
                    <a:lnTo>
                      <a:pt x="1898" y="5350"/>
                    </a:lnTo>
                    <a:lnTo>
                      <a:pt x="2264" y="5625"/>
                    </a:lnTo>
                    <a:lnTo>
                      <a:pt x="2927" y="5442"/>
                    </a:lnTo>
                    <a:lnTo>
                      <a:pt x="5647" y="4344"/>
                    </a:lnTo>
                    <a:lnTo>
                      <a:pt x="6699" y="3727"/>
                    </a:lnTo>
                    <a:lnTo>
                      <a:pt x="7636" y="2996"/>
                    </a:lnTo>
                    <a:lnTo>
                      <a:pt x="8299" y="2150"/>
                    </a:lnTo>
                    <a:lnTo>
                      <a:pt x="8482" y="1670"/>
                    </a:lnTo>
                  </a:path>
                </a:pathLst>
              </a:custGeom>
              <a:noFill/>
              <a:ln w="188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70" name="Google Shape;670;p44"/>
            <p:cNvSpPr/>
            <p:nvPr/>
          </p:nvSpPr>
          <p:spPr>
            <a:xfrm>
              <a:off x="1468424" y="3314045"/>
              <a:ext cx="250778" cy="246635"/>
            </a:xfrm>
            <a:custGeom>
              <a:avLst/>
              <a:gdLst/>
              <a:ahLst/>
              <a:cxnLst/>
              <a:rect l="l" t="t" r="r" b="b"/>
              <a:pathLst>
                <a:path w="4116" h="4048" extrusionOk="0">
                  <a:moveTo>
                    <a:pt x="1715" y="1"/>
                  </a:moveTo>
                  <a:lnTo>
                    <a:pt x="961" y="252"/>
                  </a:lnTo>
                  <a:lnTo>
                    <a:pt x="344" y="755"/>
                  </a:lnTo>
                  <a:lnTo>
                    <a:pt x="24" y="1418"/>
                  </a:lnTo>
                  <a:lnTo>
                    <a:pt x="1" y="1829"/>
                  </a:lnTo>
                  <a:lnTo>
                    <a:pt x="69" y="2218"/>
                  </a:lnTo>
                  <a:lnTo>
                    <a:pt x="412" y="2927"/>
                  </a:lnTo>
                  <a:lnTo>
                    <a:pt x="984" y="3476"/>
                  </a:lnTo>
                  <a:lnTo>
                    <a:pt x="1670" y="3864"/>
                  </a:lnTo>
                  <a:lnTo>
                    <a:pt x="2401" y="4047"/>
                  </a:lnTo>
                  <a:lnTo>
                    <a:pt x="3087" y="4001"/>
                  </a:lnTo>
                  <a:lnTo>
                    <a:pt x="3659" y="3681"/>
                  </a:lnTo>
                  <a:lnTo>
                    <a:pt x="4024" y="3110"/>
                  </a:lnTo>
                  <a:lnTo>
                    <a:pt x="4093" y="2675"/>
                  </a:lnTo>
                  <a:lnTo>
                    <a:pt x="4116" y="2310"/>
                  </a:lnTo>
                  <a:lnTo>
                    <a:pt x="4070" y="1692"/>
                  </a:lnTo>
                  <a:lnTo>
                    <a:pt x="3933" y="1189"/>
                  </a:lnTo>
                  <a:lnTo>
                    <a:pt x="3727" y="755"/>
                  </a:lnTo>
                  <a:lnTo>
                    <a:pt x="3293" y="298"/>
                  </a:lnTo>
                  <a:lnTo>
                    <a:pt x="253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44"/>
            <p:cNvSpPr/>
            <p:nvPr/>
          </p:nvSpPr>
          <p:spPr>
            <a:xfrm>
              <a:off x="1840334" y="2963031"/>
              <a:ext cx="246635" cy="257723"/>
            </a:xfrm>
            <a:custGeom>
              <a:avLst/>
              <a:gdLst/>
              <a:ahLst/>
              <a:cxnLst/>
              <a:rect l="l" t="t" r="r" b="b"/>
              <a:pathLst>
                <a:path w="4048" h="4230" extrusionOk="0">
                  <a:moveTo>
                    <a:pt x="2058" y="0"/>
                  </a:moveTo>
                  <a:lnTo>
                    <a:pt x="1258" y="92"/>
                  </a:lnTo>
                  <a:lnTo>
                    <a:pt x="572" y="480"/>
                  </a:lnTo>
                  <a:lnTo>
                    <a:pt x="321" y="801"/>
                  </a:lnTo>
                  <a:lnTo>
                    <a:pt x="138" y="1166"/>
                  </a:lnTo>
                  <a:lnTo>
                    <a:pt x="1" y="1921"/>
                  </a:lnTo>
                  <a:lnTo>
                    <a:pt x="138" y="2675"/>
                  </a:lnTo>
                  <a:lnTo>
                    <a:pt x="481" y="3361"/>
                  </a:lnTo>
                  <a:lnTo>
                    <a:pt x="984" y="3887"/>
                  </a:lnTo>
                  <a:lnTo>
                    <a:pt x="1578" y="4207"/>
                  </a:lnTo>
                  <a:lnTo>
                    <a:pt x="2241" y="4230"/>
                  </a:lnTo>
                  <a:lnTo>
                    <a:pt x="2904" y="3933"/>
                  </a:lnTo>
                  <a:lnTo>
                    <a:pt x="3201" y="3635"/>
                  </a:lnTo>
                  <a:lnTo>
                    <a:pt x="3659" y="3064"/>
                  </a:lnTo>
                  <a:lnTo>
                    <a:pt x="3979" y="2309"/>
                  </a:lnTo>
                  <a:lnTo>
                    <a:pt x="4047" y="1829"/>
                  </a:lnTo>
                  <a:lnTo>
                    <a:pt x="3956" y="1235"/>
                  </a:lnTo>
                  <a:lnTo>
                    <a:pt x="3521" y="595"/>
                  </a:lnTo>
                  <a:lnTo>
                    <a:pt x="2859" y="160"/>
                  </a:lnTo>
                  <a:lnTo>
                    <a:pt x="2058"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44"/>
            <p:cNvSpPr/>
            <p:nvPr/>
          </p:nvSpPr>
          <p:spPr>
            <a:xfrm>
              <a:off x="1648104" y="3119010"/>
              <a:ext cx="209042" cy="210444"/>
            </a:xfrm>
            <a:custGeom>
              <a:avLst/>
              <a:gdLst/>
              <a:ahLst/>
              <a:cxnLst/>
              <a:rect l="l" t="t" r="r" b="b"/>
              <a:pathLst>
                <a:path w="3431" h="3454" extrusionOk="0">
                  <a:moveTo>
                    <a:pt x="1601" y="1"/>
                  </a:moveTo>
                  <a:lnTo>
                    <a:pt x="938" y="161"/>
                  </a:lnTo>
                  <a:lnTo>
                    <a:pt x="367" y="527"/>
                  </a:lnTo>
                  <a:lnTo>
                    <a:pt x="47" y="1075"/>
                  </a:lnTo>
                  <a:lnTo>
                    <a:pt x="1" y="1418"/>
                  </a:lnTo>
                  <a:lnTo>
                    <a:pt x="1" y="1738"/>
                  </a:lnTo>
                  <a:lnTo>
                    <a:pt x="229" y="2356"/>
                  </a:lnTo>
                  <a:lnTo>
                    <a:pt x="641" y="2881"/>
                  </a:lnTo>
                  <a:lnTo>
                    <a:pt x="1190" y="3247"/>
                  </a:lnTo>
                  <a:lnTo>
                    <a:pt x="1784" y="3453"/>
                  </a:lnTo>
                  <a:lnTo>
                    <a:pt x="2378" y="3453"/>
                  </a:lnTo>
                  <a:lnTo>
                    <a:pt x="2881" y="3247"/>
                  </a:lnTo>
                  <a:lnTo>
                    <a:pt x="3247" y="2790"/>
                  </a:lnTo>
                  <a:lnTo>
                    <a:pt x="3339" y="2447"/>
                  </a:lnTo>
                  <a:lnTo>
                    <a:pt x="3430" y="1853"/>
                  </a:lnTo>
                  <a:lnTo>
                    <a:pt x="3293" y="984"/>
                  </a:lnTo>
                  <a:lnTo>
                    <a:pt x="2881" y="390"/>
                  </a:lnTo>
                  <a:lnTo>
                    <a:pt x="2264" y="69"/>
                  </a:lnTo>
                  <a:lnTo>
                    <a:pt x="160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44"/>
            <p:cNvSpPr/>
            <p:nvPr/>
          </p:nvSpPr>
          <p:spPr>
            <a:xfrm>
              <a:off x="2067416" y="3177563"/>
              <a:ext cx="214526" cy="208981"/>
            </a:xfrm>
            <a:custGeom>
              <a:avLst/>
              <a:gdLst/>
              <a:ahLst/>
              <a:cxnLst/>
              <a:rect l="l" t="t" r="r" b="b"/>
              <a:pathLst>
                <a:path w="3521" h="3430" extrusionOk="0">
                  <a:moveTo>
                    <a:pt x="1509" y="0"/>
                  </a:moveTo>
                  <a:lnTo>
                    <a:pt x="1166" y="114"/>
                  </a:lnTo>
                  <a:lnTo>
                    <a:pt x="846" y="297"/>
                  </a:lnTo>
                  <a:lnTo>
                    <a:pt x="389" y="777"/>
                  </a:lnTo>
                  <a:lnTo>
                    <a:pt x="92" y="1349"/>
                  </a:lnTo>
                  <a:lnTo>
                    <a:pt x="0" y="1966"/>
                  </a:lnTo>
                  <a:lnTo>
                    <a:pt x="92" y="2561"/>
                  </a:lnTo>
                  <a:lnTo>
                    <a:pt x="366" y="3041"/>
                  </a:lnTo>
                  <a:lnTo>
                    <a:pt x="800" y="3361"/>
                  </a:lnTo>
                  <a:lnTo>
                    <a:pt x="1418" y="3429"/>
                  </a:lnTo>
                  <a:lnTo>
                    <a:pt x="1783" y="3338"/>
                  </a:lnTo>
                  <a:lnTo>
                    <a:pt x="2378" y="3132"/>
                  </a:lnTo>
                  <a:lnTo>
                    <a:pt x="3155" y="2606"/>
                  </a:lnTo>
                  <a:lnTo>
                    <a:pt x="3521" y="1989"/>
                  </a:lnTo>
                  <a:lnTo>
                    <a:pt x="3521" y="1349"/>
                  </a:lnTo>
                  <a:lnTo>
                    <a:pt x="3269" y="755"/>
                  </a:lnTo>
                  <a:lnTo>
                    <a:pt x="2789" y="297"/>
                  </a:lnTo>
                  <a:lnTo>
                    <a:pt x="2195" y="23"/>
                  </a:lnTo>
                  <a:lnTo>
                    <a:pt x="1509"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44"/>
            <p:cNvSpPr/>
            <p:nvPr/>
          </p:nvSpPr>
          <p:spPr>
            <a:xfrm>
              <a:off x="2059069" y="3464479"/>
              <a:ext cx="214526" cy="210383"/>
            </a:xfrm>
            <a:custGeom>
              <a:avLst/>
              <a:gdLst/>
              <a:ahLst/>
              <a:cxnLst/>
              <a:rect l="l" t="t" r="r" b="b"/>
              <a:pathLst>
                <a:path w="3521" h="3453" extrusionOk="0">
                  <a:moveTo>
                    <a:pt x="1509" y="1"/>
                  </a:moveTo>
                  <a:lnTo>
                    <a:pt x="1166" y="138"/>
                  </a:lnTo>
                  <a:lnTo>
                    <a:pt x="846" y="298"/>
                  </a:lnTo>
                  <a:lnTo>
                    <a:pt x="389" y="778"/>
                  </a:lnTo>
                  <a:lnTo>
                    <a:pt x="92" y="1372"/>
                  </a:lnTo>
                  <a:lnTo>
                    <a:pt x="0" y="1990"/>
                  </a:lnTo>
                  <a:lnTo>
                    <a:pt x="92" y="2561"/>
                  </a:lnTo>
                  <a:lnTo>
                    <a:pt x="366" y="3064"/>
                  </a:lnTo>
                  <a:lnTo>
                    <a:pt x="800" y="3361"/>
                  </a:lnTo>
                  <a:lnTo>
                    <a:pt x="1418" y="3453"/>
                  </a:lnTo>
                  <a:lnTo>
                    <a:pt x="1783" y="3361"/>
                  </a:lnTo>
                  <a:lnTo>
                    <a:pt x="2378" y="3156"/>
                  </a:lnTo>
                  <a:lnTo>
                    <a:pt x="3155" y="2607"/>
                  </a:lnTo>
                  <a:lnTo>
                    <a:pt x="3521" y="1990"/>
                  </a:lnTo>
                  <a:lnTo>
                    <a:pt x="3521" y="1349"/>
                  </a:lnTo>
                  <a:lnTo>
                    <a:pt x="3269" y="778"/>
                  </a:lnTo>
                  <a:lnTo>
                    <a:pt x="2789" y="298"/>
                  </a:lnTo>
                  <a:lnTo>
                    <a:pt x="2195" y="23"/>
                  </a:lnTo>
                  <a:lnTo>
                    <a:pt x="150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44"/>
            <p:cNvSpPr/>
            <p:nvPr/>
          </p:nvSpPr>
          <p:spPr>
            <a:xfrm>
              <a:off x="1915581" y="2949078"/>
              <a:ext cx="121246" cy="78109"/>
            </a:xfrm>
            <a:custGeom>
              <a:avLst/>
              <a:gdLst/>
              <a:ahLst/>
              <a:cxnLst/>
              <a:rect l="l" t="t" r="r" b="b"/>
              <a:pathLst>
                <a:path w="1990" h="1282" extrusionOk="0">
                  <a:moveTo>
                    <a:pt x="1189" y="1"/>
                  </a:moveTo>
                  <a:lnTo>
                    <a:pt x="663" y="24"/>
                  </a:lnTo>
                  <a:lnTo>
                    <a:pt x="320" y="161"/>
                  </a:lnTo>
                  <a:lnTo>
                    <a:pt x="183" y="298"/>
                  </a:lnTo>
                  <a:lnTo>
                    <a:pt x="46" y="435"/>
                  </a:lnTo>
                  <a:lnTo>
                    <a:pt x="0" y="709"/>
                  </a:lnTo>
                  <a:lnTo>
                    <a:pt x="229" y="1030"/>
                  </a:lnTo>
                  <a:lnTo>
                    <a:pt x="938" y="1281"/>
                  </a:lnTo>
                  <a:lnTo>
                    <a:pt x="1486" y="1235"/>
                  </a:lnTo>
                  <a:lnTo>
                    <a:pt x="1784" y="1121"/>
                  </a:lnTo>
                  <a:lnTo>
                    <a:pt x="1898" y="1007"/>
                  </a:lnTo>
                  <a:lnTo>
                    <a:pt x="1989" y="892"/>
                  </a:lnTo>
                  <a:lnTo>
                    <a:pt x="1989" y="641"/>
                  </a:lnTo>
                  <a:lnTo>
                    <a:pt x="1784" y="298"/>
                  </a:lnTo>
                  <a:lnTo>
                    <a:pt x="1189"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44"/>
            <p:cNvSpPr/>
            <p:nvPr/>
          </p:nvSpPr>
          <p:spPr>
            <a:xfrm>
              <a:off x="1655111" y="3121813"/>
              <a:ext cx="96144" cy="65558"/>
            </a:xfrm>
            <a:custGeom>
              <a:avLst/>
              <a:gdLst/>
              <a:ahLst/>
              <a:cxnLst/>
              <a:rect l="l" t="t" r="r" b="b"/>
              <a:pathLst>
                <a:path w="1578" h="1076" extrusionOk="0">
                  <a:moveTo>
                    <a:pt x="640" y="1"/>
                  </a:moveTo>
                  <a:lnTo>
                    <a:pt x="274" y="206"/>
                  </a:lnTo>
                  <a:lnTo>
                    <a:pt x="92" y="435"/>
                  </a:lnTo>
                  <a:lnTo>
                    <a:pt x="23" y="572"/>
                  </a:lnTo>
                  <a:lnTo>
                    <a:pt x="0" y="732"/>
                  </a:lnTo>
                  <a:lnTo>
                    <a:pt x="69" y="938"/>
                  </a:lnTo>
                  <a:lnTo>
                    <a:pt x="389" y="1075"/>
                  </a:lnTo>
                  <a:lnTo>
                    <a:pt x="983" y="1007"/>
                  </a:lnTo>
                  <a:lnTo>
                    <a:pt x="1372" y="801"/>
                  </a:lnTo>
                  <a:lnTo>
                    <a:pt x="1532" y="595"/>
                  </a:lnTo>
                  <a:lnTo>
                    <a:pt x="1555" y="481"/>
                  </a:lnTo>
                  <a:lnTo>
                    <a:pt x="1578" y="366"/>
                  </a:lnTo>
                  <a:lnTo>
                    <a:pt x="1486" y="184"/>
                  </a:lnTo>
                  <a:lnTo>
                    <a:pt x="1189"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44"/>
            <p:cNvSpPr/>
            <p:nvPr/>
          </p:nvSpPr>
          <p:spPr>
            <a:xfrm>
              <a:off x="1493527" y="3308500"/>
              <a:ext cx="96144" cy="65497"/>
            </a:xfrm>
            <a:custGeom>
              <a:avLst/>
              <a:gdLst/>
              <a:ahLst/>
              <a:cxnLst/>
              <a:rect l="l" t="t" r="r" b="b"/>
              <a:pathLst>
                <a:path w="1578" h="1075" extrusionOk="0">
                  <a:moveTo>
                    <a:pt x="640" y="0"/>
                  </a:moveTo>
                  <a:lnTo>
                    <a:pt x="275" y="206"/>
                  </a:lnTo>
                  <a:lnTo>
                    <a:pt x="92" y="434"/>
                  </a:lnTo>
                  <a:lnTo>
                    <a:pt x="23" y="572"/>
                  </a:lnTo>
                  <a:lnTo>
                    <a:pt x="0" y="709"/>
                  </a:lnTo>
                  <a:lnTo>
                    <a:pt x="69" y="915"/>
                  </a:lnTo>
                  <a:lnTo>
                    <a:pt x="366" y="1075"/>
                  </a:lnTo>
                  <a:lnTo>
                    <a:pt x="983" y="1006"/>
                  </a:lnTo>
                  <a:lnTo>
                    <a:pt x="1372" y="800"/>
                  </a:lnTo>
                  <a:lnTo>
                    <a:pt x="1532" y="595"/>
                  </a:lnTo>
                  <a:lnTo>
                    <a:pt x="1555" y="480"/>
                  </a:lnTo>
                  <a:lnTo>
                    <a:pt x="1578" y="366"/>
                  </a:lnTo>
                  <a:lnTo>
                    <a:pt x="1486" y="183"/>
                  </a:lnTo>
                  <a:lnTo>
                    <a:pt x="1189"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44"/>
            <p:cNvSpPr/>
            <p:nvPr/>
          </p:nvSpPr>
          <p:spPr>
            <a:xfrm>
              <a:off x="2188604" y="3176162"/>
              <a:ext cx="86395" cy="76647"/>
            </a:xfrm>
            <a:custGeom>
              <a:avLst/>
              <a:gdLst/>
              <a:ahLst/>
              <a:cxnLst/>
              <a:rect l="l" t="t" r="r" b="b"/>
              <a:pathLst>
                <a:path w="1418" h="1258" extrusionOk="0">
                  <a:moveTo>
                    <a:pt x="640" y="0"/>
                  </a:moveTo>
                  <a:lnTo>
                    <a:pt x="320" y="46"/>
                  </a:lnTo>
                  <a:lnTo>
                    <a:pt x="160" y="92"/>
                  </a:lnTo>
                  <a:lnTo>
                    <a:pt x="0" y="252"/>
                  </a:lnTo>
                  <a:lnTo>
                    <a:pt x="23" y="572"/>
                  </a:lnTo>
                  <a:lnTo>
                    <a:pt x="389" y="1029"/>
                  </a:lnTo>
                  <a:lnTo>
                    <a:pt x="915" y="1258"/>
                  </a:lnTo>
                  <a:lnTo>
                    <a:pt x="1166" y="1235"/>
                  </a:lnTo>
                  <a:lnTo>
                    <a:pt x="1280" y="1166"/>
                  </a:lnTo>
                  <a:lnTo>
                    <a:pt x="1418" y="1006"/>
                  </a:lnTo>
                  <a:lnTo>
                    <a:pt x="1418" y="686"/>
                  </a:lnTo>
                  <a:lnTo>
                    <a:pt x="1143" y="252"/>
                  </a:lnTo>
                  <a:lnTo>
                    <a:pt x="64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44"/>
            <p:cNvSpPr/>
            <p:nvPr/>
          </p:nvSpPr>
          <p:spPr>
            <a:xfrm>
              <a:off x="2188604" y="3470085"/>
              <a:ext cx="86395" cy="76647"/>
            </a:xfrm>
            <a:custGeom>
              <a:avLst/>
              <a:gdLst/>
              <a:ahLst/>
              <a:cxnLst/>
              <a:rect l="l" t="t" r="r" b="b"/>
              <a:pathLst>
                <a:path w="1418" h="1258" extrusionOk="0">
                  <a:moveTo>
                    <a:pt x="640" y="0"/>
                  </a:moveTo>
                  <a:lnTo>
                    <a:pt x="320" y="23"/>
                  </a:lnTo>
                  <a:lnTo>
                    <a:pt x="160" y="92"/>
                  </a:lnTo>
                  <a:lnTo>
                    <a:pt x="0" y="252"/>
                  </a:lnTo>
                  <a:lnTo>
                    <a:pt x="23" y="572"/>
                  </a:lnTo>
                  <a:lnTo>
                    <a:pt x="389" y="1006"/>
                  </a:lnTo>
                  <a:lnTo>
                    <a:pt x="915" y="1257"/>
                  </a:lnTo>
                  <a:lnTo>
                    <a:pt x="1166" y="1212"/>
                  </a:lnTo>
                  <a:lnTo>
                    <a:pt x="1280" y="1166"/>
                  </a:lnTo>
                  <a:lnTo>
                    <a:pt x="1418" y="1006"/>
                  </a:lnTo>
                  <a:lnTo>
                    <a:pt x="1418" y="686"/>
                  </a:lnTo>
                  <a:lnTo>
                    <a:pt x="1143" y="252"/>
                  </a:lnTo>
                  <a:lnTo>
                    <a:pt x="64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44"/>
            <p:cNvSpPr/>
            <p:nvPr/>
          </p:nvSpPr>
          <p:spPr>
            <a:xfrm rot="-3459810">
              <a:off x="578179" y="3528754"/>
              <a:ext cx="566737" cy="1353139"/>
            </a:xfrm>
            <a:custGeom>
              <a:avLst/>
              <a:gdLst/>
              <a:ahLst/>
              <a:cxnLst/>
              <a:rect l="l" t="t" r="r" b="b"/>
              <a:pathLst>
                <a:path w="3910" h="4573" extrusionOk="0">
                  <a:moveTo>
                    <a:pt x="3910" y="0"/>
                  </a:moveTo>
                  <a:lnTo>
                    <a:pt x="3590" y="69"/>
                  </a:lnTo>
                  <a:lnTo>
                    <a:pt x="2904" y="503"/>
                  </a:lnTo>
                  <a:lnTo>
                    <a:pt x="1921" y="1532"/>
                  </a:lnTo>
                  <a:lnTo>
                    <a:pt x="275" y="4024"/>
                  </a:lnTo>
                  <a:lnTo>
                    <a:pt x="0" y="4572"/>
                  </a:lnTo>
                  <a:lnTo>
                    <a:pt x="412" y="3887"/>
                  </a:lnTo>
                  <a:lnTo>
                    <a:pt x="1624" y="2378"/>
                  </a:lnTo>
                  <a:lnTo>
                    <a:pt x="3521" y="366"/>
                  </a:lnTo>
                  <a:lnTo>
                    <a:pt x="3910" y="0"/>
                  </a:lnTo>
                  <a:close/>
                </a:path>
              </a:pathLst>
            </a:custGeom>
            <a:solidFill>
              <a:srgbClr val="2A68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44"/>
            <p:cNvSpPr/>
            <p:nvPr/>
          </p:nvSpPr>
          <p:spPr>
            <a:xfrm rot="1071240">
              <a:off x="1318805" y="4218494"/>
              <a:ext cx="689304" cy="969172"/>
            </a:xfrm>
            <a:custGeom>
              <a:avLst/>
              <a:gdLst/>
              <a:ahLst/>
              <a:cxnLst/>
              <a:rect l="l" t="t" r="r" b="b"/>
              <a:pathLst>
                <a:path w="3910" h="4573" extrusionOk="0">
                  <a:moveTo>
                    <a:pt x="3910" y="0"/>
                  </a:moveTo>
                  <a:lnTo>
                    <a:pt x="3590" y="69"/>
                  </a:lnTo>
                  <a:lnTo>
                    <a:pt x="2904" y="503"/>
                  </a:lnTo>
                  <a:lnTo>
                    <a:pt x="1921" y="1532"/>
                  </a:lnTo>
                  <a:lnTo>
                    <a:pt x="275" y="4024"/>
                  </a:lnTo>
                  <a:lnTo>
                    <a:pt x="0" y="4572"/>
                  </a:lnTo>
                  <a:lnTo>
                    <a:pt x="412" y="3887"/>
                  </a:lnTo>
                  <a:lnTo>
                    <a:pt x="1624" y="2378"/>
                  </a:lnTo>
                  <a:lnTo>
                    <a:pt x="3521" y="366"/>
                  </a:lnTo>
                  <a:lnTo>
                    <a:pt x="3910" y="0"/>
                  </a:lnTo>
                  <a:close/>
                </a:path>
              </a:pathLst>
            </a:custGeom>
            <a:solidFill>
              <a:srgbClr val="2A68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82" name="Google Shape;682;p44"/>
          <p:cNvSpPr/>
          <p:nvPr/>
        </p:nvSpPr>
        <p:spPr>
          <a:xfrm>
            <a:off x="-935768" y="-778835"/>
            <a:ext cx="1632331" cy="849959"/>
          </a:xfrm>
          <a:custGeom>
            <a:avLst/>
            <a:gdLst/>
            <a:ahLst/>
            <a:cxnLst/>
            <a:rect l="l" t="t" r="r" b="b"/>
            <a:pathLst>
              <a:path w="41217" h="21460" extrusionOk="0">
                <a:moveTo>
                  <a:pt x="27463" y="1"/>
                </a:moveTo>
                <a:lnTo>
                  <a:pt x="26721" y="66"/>
                </a:lnTo>
                <a:lnTo>
                  <a:pt x="25673" y="350"/>
                </a:lnTo>
                <a:lnTo>
                  <a:pt x="24429" y="1048"/>
                </a:lnTo>
                <a:lnTo>
                  <a:pt x="23337" y="2031"/>
                </a:lnTo>
                <a:lnTo>
                  <a:pt x="22421" y="3253"/>
                </a:lnTo>
                <a:lnTo>
                  <a:pt x="21700" y="4585"/>
                </a:lnTo>
                <a:lnTo>
                  <a:pt x="21198" y="6004"/>
                </a:lnTo>
                <a:lnTo>
                  <a:pt x="21023" y="6724"/>
                </a:lnTo>
                <a:lnTo>
                  <a:pt x="19910" y="5480"/>
                </a:lnTo>
                <a:lnTo>
                  <a:pt x="18338" y="3755"/>
                </a:lnTo>
                <a:lnTo>
                  <a:pt x="17290" y="2795"/>
                </a:lnTo>
                <a:lnTo>
                  <a:pt x="16177" y="2053"/>
                </a:lnTo>
                <a:lnTo>
                  <a:pt x="14955" y="1594"/>
                </a:lnTo>
                <a:lnTo>
                  <a:pt x="13929" y="1507"/>
                </a:lnTo>
                <a:lnTo>
                  <a:pt x="13186" y="1572"/>
                </a:lnTo>
                <a:lnTo>
                  <a:pt x="11986" y="1856"/>
                </a:lnTo>
                <a:lnTo>
                  <a:pt x="11091" y="2249"/>
                </a:lnTo>
                <a:lnTo>
                  <a:pt x="10305" y="2620"/>
                </a:lnTo>
                <a:lnTo>
                  <a:pt x="9017" y="3515"/>
                </a:lnTo>
                <a:lnTo>
                  <a:pt x="8056" y="4563"/>
                </a:lnTo>
                <a:lnTo>
                  <a:pt x="7379" y="5764"/>
                </a:lnTo>
                <a:lnTo>
                  <a:pt x="6986" y="7074"/>
                </a:lnTo>
                <a:lnTo>
                  <a:pt x="6855" y="8471"/>
                </a:lnTo>
                <a:lnTo>
                  <a:pt x="6965" y="9955"/>
                </a:lnTo>
                <a:lnTo>
                  <a:pt x="7270" y="11461"/>
                </a:lnTo>
                <a:lnTo>
                  <a:pt x="7510" y="12226"/>
                </a:lnTo>
                <a:lnTo>
                  <a:pt x="6899" y="12029"/>
                </a:lnTo>
                <a:lnTo>
                  <a:pt x="5611" y="11745"/>
                </a:lnTo>
                <a:lnTo>
                  <a:pt x="4323" y="11658"/>
                </a:lnTo>
                <a:lnTo>
                  <a:pt x="3079" y="11745"/>
                </a:lnTo>
                <a:lnTo>
                  <a:pt x="1965" y="12073"/>
                </a:lnTo>
                <a:lnTo>
                  <a:pt x="1049" y="12640"/>
                </a:lnTo>
                <a:lnTo>
                  <a:pt x="525" y="13273"/>
                </a:lnTo>
                <a:lnTo>
                  <a:pt x="263" y="13776"/>
                </a:lnTo>
                <a:lnTo>
                  <a:pt x="88" y="14365"/>
                </a:lnTo>
                <a:lnTo>
                  <a:pt x="1" y="15020"/>
                </a:lnTo>
                <a:lnTo>
                  <a:pt x="23" y="15391"/>
                </a:lnTo>
                <a:lnTo>
                  <a:pt x="23" y="15806"/>
                </a:lnTo>
                <a:lnTo>
                  <a:pt x="154" y="16592"/>
                </a:lnTo>
                <a:lnTo>
                  <a:pt x="372" y="17290"/>
                </a:lnTo>
                <a:lnTo>
                  <a:pt x="699" y="17901"/>
                </a:lnTo>
                <a:lnTo>
                  <a:pt x="1311" y="18731"/>
                </a:lnTo>
                <a:lnTo>
                  <a:pt x="2402" y="19582"/>
                </a:lnTo>
                <a:lnTo>
                  <a:pt x="3690" y="20237"/>
                </a:lnTo>
                <a:lnTo>
                  <a:pt x="5109" y="20696"/>
                </a:lnTo>
                <a:lnTo>
                  <a:pt x="7336" y="21111"/>
                </a:lnTo>
                <a:lnTo>
                  <a:pt x="8755" y="21242"/>
                </a:lnTo>
                <a:lnTo>
                  <a:pt x="10916" y="21394"/>
                </a:lnTo>
                <a:lnTo>
                  <a:pt x="15653" y="21460"/>
                </a:lnTo>
                <a:lnTo>
                  <a:pt x="22988" y="21176"/>
                </a:lnTo>
                <a:lnTo>
                  <a:pt x="27354" y="20980"/>
                </a:lnTo>
                <a:lnTo>
                  <a:pt x="28991" y="21001"/>
                </a:lnTo>
                <a:lnTo>
                  <a:pt x="31960" y="21067"/>
                </a:lnTo>
                <a:lnTo>
                  <a:pt x="34012" y="21001"/>
                </a:lnTo>
                <a:lnTo>
                  <a:pt x="36043" y="20761"/>
                </a:lnTo>
                <a:lnTo>
                  <a:pt x="37440" y="20390"/>
                </a:lnTo>
                <a:lnTo>
                  <a:pt x="38291" y="20041"/>
                </a:lnTo>
                <a:lnTo>
                  <a:pt x="39077" y="19582"/>
                </a:lnTo>
                <a:lnTo>
                  <a:pt x="39754" y="19037"/>
                </a:lnTo>
                <a:lnTo>
                  <a:pt x="40321" y="18360"/>
                </a:lnTo>
                <a:lnTo>
                  <a:pt x="40780" y="17574"/>
                </a:lnTo>
                <a:lnTo>
                  <a:pt x="40933" y="17116"/>
                </a:lnTo>
                <a:lnTo>
                  <a:pt x="41086" y="16592"/>
                </a:lnTo>
                <a:lnTo>
                  <a:pt x="41216" y="15631"/>
                </a:lnTo>
                <a:lnTo>
                  <a:pt x="41129" y="14780"/>
                </a:lnTo>
                <a:lnTo>
                  <a:pt x="40867" y="14037"/>
                </a:lnTo>
                <a:lnTo>
                  <a:pt x="40452" y="13404"/>
                </a:lnTo>
                <a:lnTo>
                  <a:pt x="39885" y="12859"/>
                </a:lnTo>
                <a:lnTo>
                  <a:pt x="39208" y="12400"/>
                </a:lnTo>
                <a:lnTo>
                  <a:pt x="38444" y="12051"/>
                </a:lnTo>
                <a:lnTo>
                  <a:pt x="37156" y="11636"/>
                </a:lnTo>
                <a:lnTo>
                  <a:pt x="35300" y="11352"/>
                </a:lnTo>
                <a:lnTo>
                  <a:pt x="33467" y="11352"/>
                </a:lnTo>
                <a:lnTo>
                  <a:pt x="31786" y="11549"/>
                </a:lnTo>
                <a:lnTo>
                  <a:pt x="31087" y="11745"/>
                </a:lnTo>
                <a:lnTo>
                  <a:pt x="31415" y="10370"/>
                </a:lnTo>
                <a:lnTo>
                  <a:pt x="31982" y="7903"/>
                </a:lnTo>
                <a:lnTo>
                  <a:pt x="32244" y="6179"/>
                </a:lnTo>
                <a:lnTo>
                  <a:pt x="32310" y="4519"/>
                </a:lnTo>
                <a:lnTo>
                  <a:pt x="32135" y="3362"/>
                </a:lnTo>
                <a:lnTo>
                  <a:pt x="31939" y="2642"/>
                </a:lnTo>
                <a:lnTo>
                  <a:pt x="31611" y="1965"/>
                </a:lnTo>
                <a:lnTo>
                  <a:pt x="31153" y="1398"/>
                </a:lnTo>
                <a:lnTo>
                  <a:pt x="30585" y="896"/>
                </a:lnTo>
                <a:lnTo>
                  <a:pt x="29887" y="481"/>
                </a:lnTo>
                <a:lnTo>
                  <a:pt x="29450" y="328"/>
                </a:lnTo>
                <a:lnTo>
                  <a:pt x="29035" y="197"/>
                </a:lnTo>
                <a:lnTo>
                  <a:pt x="28227" y="22"/>
                </a:lnTo>
                <a:lnTo>
                  <a:pt x="2746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683;p44"/>
          <p:cNvSpPr/>
          <p:nvPr/>
        </p:nvSpPr>
        <p:spPr>
          <a:xfrm>
            <a:off x="5163888" y="-855290"/>
            <a:ext cx="1214391" cy="632355"/>
          </a:xfrm>
          <a:custGeom>
            <a:avLst/>
            <a:gdLst/>
            <a:ahLst/>
            <a:cxnLst/>
            <a:rect l="l" t="t" r="r" b="b"/>
            <a:pathLst>
              <a:path w="41217" h="21460" extrusionOk="0">
                <a:moveTo>
                  <a:pt x="27463" y="1"/>
                </a:moveTo>
                <a:lnTo>
                  <a:pt x="26721" y="66"/>
                </a:lnTo>
                <a:lnTo>
                  <a:pt x="25673" y="350"/>
                </a:lnTo>
                <a:lnTo>
                  <a:pt x="24429" y="1048"/>
                </a:lnTo>
                <a:lnTo>
                  <a:pt x="23337" y="2031"/>
                </a:lnTo>
                <a:lnTo>
                  <a:pt x="22421" y="3253"/>
                </a:lnTo>
                <a:lnTo>
                  <a:pt x="21700" y="4585"/>
                </a:lnTo>
                <a:lnTo>
                  <a:pt x="21198" y="6004"/>
                </a:lnTo>
                <a:lnTo>
                  <a:pt x="21023" y="6724"/>
                </a:lnTo>
                <a:lnTo>
                  <a:pt x="19910" y="5480"/>
                </a:lnTo>
                <a:lnTo>
                  <a:pt x="18338" y="3755"/>
                </a:lnTo>
                <a:lnTo>
                  <a:pt x="17290" y="2795"/>
                </a:lnTo>
                <a:lnTo>
                  <a:pt x="16177" y="2053"/>
                </a:lnTo>
                <a:lnTo>
                  <a:pt x="14955" y="1594"/>
                </a:lnTo>
                <a:lnTo>
                  <a:pt x="13929" y="1507"/>
                </a:lnTo>
                <a:lnTo>
                  <a:pt x="13186" y="1572"/>
                </a:lnTo>
                <a:lnTo>
                  <a:pt x="11986" y="1856"/>
                </a:lnTo>
                <a:lnTo>
                  <a:pt x="11091" y="2249"/>
                </a:lnTo>
                <a:lnTo>
                  <a:pt x="10305" y="2620"/>
                </a:lnTo>
                <a:lnTo>
                  <a:pt x="9017" y="3515"/>
                </a:lnTo>
                <a:lnTo>
                  <a:pt x="8056" y="4563"/>
                </a:lnTo>
                <a:lnTo>
                  <a:pt x="7379" y="5764"/>
                </a:lnTo>
                <a:lnTo>
                  <a:pt x="6986" y="7074"/>
                </a:lnTo>
                <a:lnTo>
                  <a:pt x="6855" y="8471"/>
                </a:lnTo>
                <a:lnTo>
                  <a:pt x="6965" y="9955"/>
                </a:lnTo>
                <a:lnTo>
                  <a:pt x="7270" y="11461"/>
                </a:lnTo>
                <a:lnTo>
                  <a:pt x="7510" y="12226"/>
                </a:lnTo>
                <a:lnTo>
                  <a:pt x="6899" y="12029"/>
                </a:lnTo>
                <a:lnTo>
                  <a:pt x="5611" y="11745"/>
                </a:lnTo>
                <a:lnTo>
                  <a:pt x="4323" y="11658"/>
                </a:lnTo>
                <a:lnTo>
                  <a:pt x="3079" y="11745"/>
                </a:lnTo>
                <a:lnTo>
                  <a:pt x="1965" y="12073"/>
                </a:lnTo>
                <a:lnTo>
                  <a:pt x="1049" y="12640"/>
                </a:lnTo>
                <a:lnTo>
                  <a:pt x="525" y="13273"/>
                </a:lnTo>
                <a:lnTo>
                  <a:pt x="263" y="13776"/>
                </a:lnTo>
                <a:lnTo>
                  <a:pt x="88" y="14365"/>
                </a:lnTo>
                <a:lnTo>
                  <a:pt x="1" y="15020"/>
                </a:lnTo>
                <a:lnTo>
                  <a:pt x="23" y="15391"/>
                </a:lnTo>
                <a:lnTo>
                  <a:pt x="23" y="15806"/>
                </a:lnTo>
                <a:lnTo>
                  <a:pt x="154" y="16592"/>
                </a:lnTo>
                <a:lnTo>
                  <a:pt x="372" y="17290"/>
                </a:lnTo>
                <a:lnTo>
                  <a:pt x="699" y="17901"/>
                </a:lnTo>
                <a:lnTo>
                  <a:pt x="1311" y="18731"/>
                </a:lnTo>
                <a:lnTo>
                  <a:pt x="2402" y="19582"/>
                </a:lnTo>
                <a:lnTo>
                  <a:pt x="3690" y="20237"/>
                </a:lnTo>
                <a:lnTo>
                  <a:pt x="5109" y="20696"/>
                </a:lnTo>
                <a:lnTo>
                  <a:pt x="7336" y="21111"/>
                </a:lnTo>
                <a:lnTo>
                  <a:pt x="8755" y="21242"/>
                </a:lnTo>
                <a:lnTo>
                  <a:pt x="10916" y="21394"/>
                </a:lnTo>
                <a:lnTo>
                  <a:pt x="15653" y="21460"/>
                </a:lnTo>
                <a:lnTo>
                  <a:pt x="22988" y="21176"/>
                </a:lnTo>
                <a:lnTo>
                  <a:pt x="27354" y="20980"/>
                </a:lnTo>
                <a:lnTo>
                  <a:pt x="28991" y="21001"/>
                </a:lnTo>
                <a:lnTo>
                  <a:pt x="31960" y="21067"/>
                </a:lnTo>
                <a:lnTo>
                  <a:pt x="34012" y="21001"/>
                </a:lnTo>
                <a:lnTo>
                  <a:pt x="36043" y="20761"/>
                </a:lnTo>
                <a:lnTo>
                  <a:pt x="37440" y="20390"/>
                </a:lnTo>
                <a:lnTo>
                  <a:pt x="38291" y="20041"/>
                </a:lnTo>
                <a:lnTo>
                  <a:pt x="39077" y="19582"/>
                </a:lnTo>
                <a:lnTo>
                  <a:pt x="39754" y="19037"/>
                </a:lnTo>
                <a:lnTo>
                  <a:pt x="40321" y="18360"/>
                </a:lnTo>
                <a:lnTo>
                  <a:pt x="40780" y="17574"/>
                </a:lnTo>
                <a:lnTo>
                  <a:pt x="40933" y="17116"/>
                </a:lnTo>
                <a:lnTo>
                  <a:pt x="41086" y="16592"/>
                </a:lnTo>
                <a:lnTo>
                  <a:pt x="41216" y="15631"/>
                </a:lnTo>
                <a:lnTo>
                  <a:pt x="41129" y="14780"/>
                </a:lnTo>
                <a:lnTo>
                  <a:pt x="40867" y="14037"/>
                </a:lnTo>
                <a:lnTo>
                  <a:pt x="40452" y="13404"/>
                </a:lnTo>
                <a:lnTo>
                  <a:pt x="39885" y="12859"/>
                </a:lnTo>
                <a:lnTo>
                  <a:pt x="39208" y="12400"/>
                </a:lnTo>
                <a:lnTo>
                  <a:pt x="38444" y="12051"/>
                </a:lnTo>
                <a:lnTo>
                  <a:pt x="37156" y="11636"/>
                </a:lnTo>
                <a:lnTo>
                  <a:pt x="35300" y="11352"/>
                </a:lnTo>
                <a:lnTo>
                  <a:pt x="33467" y="11352"/>
                </a:lnTo>
                <a:lnTo>
                  <a:pt x="31786" y="11549"/>
                </a:lnTo>
                <a:lnTo>
                  <a:pt x="31087" y="11745"/>
                </a:lnTo>
                <a:lnTo>
                  <a:pt x="31415" y="10370"/>
                </a:lnTo>
                <a:lnTo>
                  <a:pt x="31982" y="7903"/>
                </a:lnTo>
                <a:lnTo>
                  <a:pt x="32244" y="6179"/>
                </a:lnTo>
                <a:lnTo>
                  <a:pt x="32310" y="4519"/>
                </a:lnTo>
                <a:lnTo>
                  <a:pt x="32135" y="3362"/>
                </a:lnTo>
                <a:lnTo>
                  <a:pt x="31939" y="2642"/>
                </a:lnTo>
                <a:lnTo>
                  <a:pt x="31611" y="1965"/>
                </a:lnTo>
                <a:lnTo>
                  <a:pt x="31153" y="1398"/>
                </a:lnTo>
                <a:lnTo>
                  <a:pt x="30585" y="896"/>
                </a:lnTo>
                <a:lnTo>
                  <a:pt x="29887" y="481"/>
                </a:lnTo>
                <a:lnTo>
                  <a:pt x="29450" y="328"/>
                </a:lnTo>
                <a:lnTo>
                  <a:pt x="29035" y="197"/>
                </a:lnTo>
                <a:lnTo>
                  <a:pt x="28227" y="22"/>
                </a:lnTo>
                <a:lnTo>
                  <a:pt x="2746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44"/>
          <p:cNvSpPr/>
          <p:nvPr/>
        </p:nvSpPr>
        <p:spPr>
          <a:xfrm>
            <a:off x="11473670" y="-72862"/>
            <a:ext cx="2383579" cy="1241175"/>
          </a:xfrm>
          <a:custGeom>
            <a:avLst/>
            <a:gdLst/>
            <a:ahLst/>
            <a:cxnLst/>
            <a:rect l="l" t="t" r="r" b="b"/>
            <a:pathLst>
              <a:path w="41217" h="21460" extrusionOk="0">
                <a:moveTo>
                  <a:pt x="27463" y="1"/>
                </a:moveTo>
                <a:lnTo>
                  <a:pt x="26721" y="66"/>
                </a:lnTo>
                <a:lnTo>
                  <a:pt x="25673" y="350"/>
                </a:lnTo>
                <a:lnTo>
                  <a:pt x="24429" y="1048"/>
                </a:lnTo>
                <a:lnTo>
                  <a:pt x="23337" y="2031"/>
                </a:lnTo>
                <a:lnTo>
                  <a:pt x="22421" y="3253"/>
                </a:lnTo>
                <a:lnTo>
                  <a:pt x="21700" y="4585"/>
                </a:lnTo>
                <a:lnTo>
                  <a:pt x="21198" y="6004"/>
                </a:lnTo>
                <a:lnTo>
                  <a:pt x="21023" y="6724"/>
                </a:lnTo>
                <a:lnTo>
                  <a:pt x="19910" y="5480"/>
                </a:lnTo>
                <a:lnTo>
                  <a:pt x="18338" y="3755"/>
                </a:lnTo>
                <a:lnTo>
                  <a:pt x="17290" y="2795"/>
                </a:lnTo>
                <a:lnTo>
                  <a:pt x="16177" y="2053"/>
                </a:lnTo>
                <a:lnTo>
                  <a:pt x="14955" y="1594"/>
                </a:lnTo>
                <a:lnTo>
                  <a:pt x="13929" y="1507"/>
                </a:lnTo>
                <a:lnTo>
                  <a:pt x="13186" y="1572"/>
                </a:lnTo>
                <a:lnTo>
                  <a:pt x="11986" y="1856"/>
                </a:lnTo>
                <a:lnTo>
                  <a:pt x="11091" y="2249"/>
                </a:lnTo>
                <a:lnTo>
                  <a:pt x="10305" y="2620"/>
                </a:lnTo>
                <a:lnTo>
                  <a:pt x="9017" y="3515"/>
                </a:lnTo>
                <a:lnTo>
                  <a:pt x="8056" y="4563"/>
                </a:lnTo>
                <a:lnTo>
                  <a:pt x="7379" y="5764"/>
                </a:lnTo>
                <a:lnTo>
                  <a:pt x="6986" y="7074"/>
                </a:lnTo>
                <a:lnTo>
                  <a:pt x="6855" y="8471"/>
                </a:lnTo>
                <a:lnTo>
                  <a:pt x="6965" y="9955"/>
                </a:lnTo>
                <a:lnTo>
                  <a:pt x="7270" y="11461"/>
                </a:lnTo>
                <a:lnTo>
                  <a:pt x="7510" y="12226"/>
                </a:lnTo>
                <a:lnTo>
                  <a:pt x="6899" y="12029"/>
                </a:lnTo>
                <a:lnTo>
                  <a:pt x="5611" y="11745"/>
                </a:lnTo>
                <a:lnTo>
                  <a:pt x="4323" y="11658"/>
                </a:lnTo>
                <a:lnTo>
                  <a:pt x="3079" y="11745"/>
                </a:lnTo>
                <a:lnTo>
                  <a:pt x="1965" y="12073"/>
                </a:lnTo>
                <a:lnTo>
                  <a:pt x="1049" y="12640"/>
                </a:lnTo>
                <a:lnTo>
                  <a:pt x="525" y="13273"/>
                </a:lnTo>
                <a:lnTo>
                  <a:pt x="263" y="13776"/>
                </a:lnTo>
                <a:lnTo>
                  <a:pt x="88" y="14365"/>
                </a:lnTo>
                <a:lnTo>
                  <a:pt x="1" y="15020"/>
                </a:lnTo>
                <a:lnTo>
                  <a:pt x="23" y="15391"/>
                </a:lnTo>
                <a:lnTo>
                  <a:pt x="23" y="15806"/>
                </a:lnTo>
                <a:lnTo>
                  <a:pt x="154" y="16592"/>
                </a:lnTo>
                <a:lnTo>
                  <a:pt x="372" y="17290"/>
                </a:lnTo>
                <a:lnTo>
                  <a:pt x="699" y="17901"/>
                </a:lnTo>
                <a:lnTo>
                  <a:pt x="1311" y="18731"/>
                </a:lnTo>
                <a:lnTo>
                  <a:pt x="2402" y="19582"/>
                </a:lnTo>
                <a:lnTo>
                  <a:pt x="3690" y="20237"/>
                </a:lnTo>
                <a:lnTo>
                  <a:pt x="5109" y="20696"/>
                </a:lnTo>
                <a:lnTo>
                  <a:pt x="7336" y="21111"/>
                </a:lnTo>
                <a:lnTo>
                  <a:pt x="8755" y="21242"/>
                </a:lnTo>
                <a:lnTo>
                  <a:pt x="10916" y="21394"/>
                </a:lnTo>
                <a:lnTo>
                  <a:pt x="15653" y="21460"/>
                </a:lnTo>
                <a:lnTo>
                  <a:pt x="22988" y="21176"/>
                </a:lnTo>
                <a:lnTo>
                  <a:pt x="27354" y="20980"/>
                </a:lnTo>
                <a:lnTo>
                  <a:pt x="28991" y="21001"/>
                </a:lnTo>
                <a:lnTo>
                  <a:pt x="31960" y="21067"/>
                </a:lnTo>
                <a:lnTo>
                  <a:pt x="34012" y="21001"/>
                </a:lnTo>
                <a:lnTo>
                  <a:pt x="36043" y="20761"/>
                </a:lnTo>
                <a:lnTo>
                  <a:pt x="37440" y="20390"/>
                </a:lnTo>
                <a:lnTo>
                  <a:pt x="38291" y="20041"/>
                </a:lnTo>
                <a:lnTo>
                  <a:pt x="39077" y="19582"/>
                </a:lnTo>
                <a:lnTo>
                  <a:pt x="39754" y="19037"/>
                </a:lnTo>
                <a:lnTo>
                  <a:pt x="40321" y="18360"/>
                </a:lnTo>
                <a:lnTo>
                  <a:pt x="40780" y="17574"/>
                </a:lnTo>
                <a:lnTo>
                  <a:pt x="40933" y="17116"/>
                </a:lnTo>
                <a:lnTo>
                  <a:pt x="41086" y="16592"/>
                </a:lnTo>
                <a:lnTo>
                  <a:pt x="41216" y="15631"/>
                </a:lnTo>
                <a:lnTo>
                  <a:pt x="41129" y="14780"/>
                </a:lnTo>
                <a:lnTo>
                  <a:pt x="40867" y="14037"/>
                </a:lnTo>
                <a:lnTo>
                  <a:pt x="40452" y="13404"/>
                </a:lnTo>
                <a:lnTo>
                  <a:pt x="39885" y="12859"/>
                </a:lnTo>
                <a:lnTo>
                  <a:pt x="39208" y="12400"/>
                </a:lnTo>
                <a:lnTo>
                  <a:pt x="38444" y="12051"/>
                </a:lnTo>
                <a:lnTo>
                  <a:pt x="37156" y="11636"/>
                </a:lnTo>
                <a:lnTo>
                  <a:pt x="35300" y="11352"/>
                </a:lnTo>
                <a:lnTo>
                  <a:pt x="33467" y="11352"/>
                </a:lnTo>
                <a:lnTo>
                  <a:pt x="31786" y="11549"/>
                </a:lnTo>
                <a:lnTo>
                  <a:pt x="31087" y="11745"/>
                </a:lnTo>
                <a:lnTo>
                  <a:pt x="31415" y="10370"/>
                </a:lnTo>
                <a:lnTo>
                  <a:pt x="31982" y="7903"/>
                </a:lnTo>
                <a:lnTo>
                  <a:pt x="32244" y="6179"/>
                </a:lnTo>
                <a:lnTo>
                  <a:pt x="32310" y="4519"/>
                </a:lnTo>
                <a:lnTo>
                  <a:pt x="32135" y="3362"/>
                </a:lnTo>
                <a:lnTo>
                  <a:pt x="31939" y="2642"/>
                </a:lnTo>
                <a:lnTo>
                  <a:pt x="31611" y="1965"/>
                </a:lnTo>
                <a:lnTo>
                  <a:pt x="31153" y="1398"/>
                </a:lnTo>
                <a:lnTo>
                  <a:pt x="30585" y="896"/>
                </a:lnTo>
                <a:lnTo>
                  <a:pt x="29887" y="481"/>
                </a:lnTo>
                <a:lnTo>
                  <a:pt x="29450" y="328"/>
                </a:lnTo>
                <a:lnTo>
                  <a:pt x="29035" y="197"/>
                </a:lnTo>
                <a:lnTo>
                  <a:pt x="28227" y="22"/>
                </a:lnTo>
                <a:lnTo>
                  <a:pt x="2746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 name="Đồ họa 6">
            <a:extLst>
              <a:ext uri="{FF2B5EF4-FFF2-40B4-BE49-F238E27FC236}">
                <a16:creationId xmlns:a16="http://schemas.microsoft.com/office/drawing/2014/main" id="{A3221899-A6B0-285D-59A6-AD4E980ABFEE}"/>
              </a:ext>
            </a:extLst>
          </p:cNvPr>
          <p:cNvGrpSpPr/>
          <p:nvPr/>
        </p:nvGrpSpPr>
        <p:grpSpPr>
          <a:xfrm>
            <a:off x="2814575" y="2236578"/>
            <a:ext cx="6908545" cy="4057542"/>
            <a:chOff x="2130200" y="2251818"/>
            <a:chExt cx="5380230" cy="5061918"/>
          </a:xfrm>
        </p:grpSpPr>
        <p:sp>
          <p:nvSpPr>
            <p:cNvPr id="4" name="Hình tự do: Hình 8">
              <a:extLst>
                <a:ext uri="{FF2B5EF4-FFF2-40B4-BE49-F238E27FC236}">
                  <a16:creationId xmlns:a16="http://schemas.microsoft.com/office/drawing/2014/main" id="{11100EF7-2C2D-3A37-70E1-A7644CDC43F4}"/>
                </a:ext>
              </a:extLst>
            </p:cNvPr>
            <p:cNvSpPr/>
            <p:nvPr/>
          </p:nvSpPr>
          <p:spPr>
            <a:xfrm>
              <a:off x="2278283" y="2753677"/>
              <a:ext cx="5232147" cy="4560059"/>
            </a:xfrm>
            <a:custGeom>
              <a:avLst/>
              <a:gdLst>
                <a:gd name="connsiteX0" fmla="*/ 5210272 w 5232147"/>
                <a:gd name="connsiteY0" fmla="*/ 3599498 h 4560059"/>
                <a:gd name="connsiteX1" fmla="*/ 4207290 w 5232147"/>
                <a:gd name="connsiteY1" fmla="*/ 4535805 h 4560059"/>
                <a:gd name="connsiteX2" fmla="*/ 30577 w 5232147"/>
                <a:gd name="connsiteY2" fmla="*/ 4400550 h 4560059"/>
                <a:gd name="connsiteX3" fmla="*/ 59152 w 5232147"/>
                <a:gd name="connsiteY3" fmla="*/ 0 h 4560059"/>
                <a:gd name="connsiteX4" fmla="*/ 5143597 w 5232147"/>
                <a:gd name="connsiteY4" fmla="*/ 141922 h 4560059"/>
                <a:gd name="connsiteX5" fmla="*/ 5210272 w 5232147"/>
                <a:gd name="connsiteY5" fmla="*/ 3599498 h 456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2147" h="4560059">
                  <a:moveTo>
                    <a:pt x="5210272" y="3599498"/>
                  </a:moveTo>
                  <a:lnTo>
                    <a:pt x="4207290" y="4535805"/>
                  </a:lnTo>
                  <a:cubicBezTo>
                    <a:pt x="2803304" y="4592003"/>
                    <a:pt x="1427894" y="4551998"/>
                    <a:pt x="30577" y="4400550"/>
                  </a:cubicBezTo>
                  <a:cubicBezTo>
                    <a:pt x="-18953" y="2930843"/>
                    <a:pt x="-7523" y="1468755"/>
                    <a:pt x="59152" y="0"/>
                  </a:cubicBezTo>
                  <a:cubicBezTo>
                    <a:pt x="1752697" y="102870"/>
                    <a:pt x="3448147" y="150495"/>
                    <a:pt x="5143597" y="141922"/>
                  </a:cubicBezTo>
                  <a:cubicBezTo>
                    <a:pt x="5234085" y="1288733"/>
                    <a:pt x="5253135" y="2449830"/>
                    <a:pt x="5210272" y="3599498"/>
                  </a:cubicBez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Hình tự do: Hình 9">
              <a:extLst>
                <a:ext uri="{FF2B5EF4-FFF2-40B4-BE49-F238E27FC236}">
                  <a16:creationId xmlns:a16="http://schemas.microsoft.com/office/drawing/2014/main" id="{BEFECAC9-25C0-BFA1-3ADB-B4FB3F9BCED1}"/>
                </a:ext>
              </a:extLst>
            </p:cNvPr>
            <p:cNvSpPr/>
            <p:nvPr/>
          </p:nvSpPr>
          <p:spPr>
            <a:xfrm>
              <a:off x="2130200" y="2450782"/>
              <a:ext cx="5232326" cy="4560058"/>
            </a:xfrm>
            <a:custGeom>
              <a:avLst/>
              <a:gdLst>
                <a:gd name="connsiteX0" fmla="*/ 5210272 w 5232326"/>
                <a:gd name="connsiteY0" fmla="*/ 3599498 h 4560058"/>
                <a:gd name="connsiteX1" fmla="*/ 4207290 w 5232326"/>
                <a:gd name="connsiteY1" fmla="*/ 4535805 h 4560058"/>
                <a:gd name="connsiteX2" fmla="*/ 30577 w 5232326"/>
                <a:gd name="connsiteY2" fmla="*/ 4400550 h 4560058"/>
                <a:gd name="connsiteX3" fmla="*/ 59152 w 5232326"/>
                <a:gd name="connsiteY3" fmla="*/ 0 h 4560058"/>
                <a:gd name="connsiteX4" fmla="*/ 5142645 w 5232326"/>
                <a:gd name="connsiteY4" fmla="*/ 142875 h 4560058"/>
                <a:gd name="connsiteX5" fmla="*/ 5210272 w 5232326"/>
                <a:gd name="connsiteY5" fmla="*/ 3599498 h 456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2326" h="4560058">
                  <a:moveTo>
                    <a:pt x="5210272" y="3599498"/>
                  </a:moveTo>
                  <a:lnTo>
                    <a:pt x="4207290" y="4535805"/>
                  </a:lnTo>
                  <a:cubicBezTo>
                    <a:pt x="2803305" y="4592003"/>
                    <a:pt x="1427894" y="4551998"/>
                    <a:pt x="30577" y="4400550"/>
                  </a:cubicBezTo>
                  <a:cubicBezTo>
                    <a:pt x="-18953" y="2930843"/>
                    <a:pt x="-7523" y="1468755"/>
                    <a:pt x="59152" y="0"/>
                  </a:cubicBezTo>
                  <a:cubicBezTo>
                    <a:pt x="1751744" y="103822"/>
                    <a:pt x="3447195" y="150495"/>
                    <a:pt x="5142645" y="142875"/>
                  </a:cubicBezTo>
                  <a:cubicBezTo>
                    <a:pt x="5235037" y="1287780"/>
                    <a:pt x="5253135" y="2449830"/>
                    <a:pt x="5210272" y="3599498"/>
                  </a:cubicBezTo>
                  <a:close/>
                </a:path>
              </a:pathLst>
            </a:custGeom>
            <a:solidFill>
              <a:srgbClr val="FEED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Hình tự do: Hình 10">
              <a:extLst>
                <a:ext uri="{FF2B5EF4-FFF2-40B4-BE49-F238E27FC236}">
                  <a16:creationId xmlns:a16="http://schemas.microsoft.com/office/drawing/2014/main" id="{6CFD6E07-B28D-AD33-685C-1677DDA7ACA8}"/>
                </a:ext>
              </a:extLst>
            </p:cNvPr>
            <p:cNvSpPr/>
            <p:nvPr/>
          </p:nvSpPr>
          <p:spPr>
            <a:xfrm>
              <a:off x="6384607" y="6067425"/>
              <a:ext cx="1023937" cy="960119"/>
            </a:xfrm>
            <a:custGeom>
              <a:avLst/>
              <a:gdLst>
                <a:gd name="connsiteX0" fmla="*/ 63817 w 1023937"/>
                <a:gd name="connsiteY0" fmla="*/ 7620 h 960119"/>
                <a:gd name="connsiteX1" fmla="*/ 1023937 w 1023937"/>
                <a:gd name="connsiteY1" fmla="*/ 0 h 960119"/>
                <a:gd name="connsiteX2" fmla="*/ 0 w 1023937"/>
                <a:gd name="connsiteY2" fmla="*/ 960120 h 960119"/>
              </a:gdLst>
              <a:ahLst/>
              <a:cxnLst>
                <a:cxn ang="0">
                  <a:pos x="connsiteX0" y="connsiteY0"/>
                </a:cxn>
                <a:cxn ang="0">
                  <a:pos x="connsiteX1" y="connsiteY1"/>
                </a:cxn>
                <a:cxn ang="0">
                  <a:pos x="connsiteX2" y="connsiteY2"/>
                </a:cxn>
              </a:cxnLst>
              <a:rect l="l" t="t" r="r" b="b"/>
              <a:pathLst>
                <a:path w="1023937" h="960119">
                  <a:moveTo>
                    <a:pt x="63817" y="7620"/>
                  </a:moveTo>
                  <a:lnTo>
                    <a:pt x="1023937" y="0"/>
                  </a:lnTo>
                  <a:lnTo>
                    <a:pt x="0" y="960120"/>
                  </a:ln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Đồ họa 6">
              <a:extLst>
                <a:ext uri="{FF2B5EF4-FFF2-40B4-BE49-F238E27FC236}">
                  <a16:creationId xmlns:a16="http://schemas.microsoft.com/office/drawing/2014/main" id="{9BE5AACB-EBAA-9249-7AE8-77832AE5233F}"/>
                </a:ext>
              </a:extLst>
            </p:cNvPr>
            <p:cNvGrpSpPr/>
            <p:nvPr/>
          </p:nvGrpSpPr>
          <p:grpSpPr>
            <a:xfrm>
              <a:off x="2153622" y="2443930"/>
              <a:ext cx="5278490" cy="4606474"/>
              <a:chOff x="2153622" y="2443930"/>
              <a:chExt cx="5278490" cy="4606474"/>
            </a:xfrm>
            <a:solidFill>
              <a:srgbClr val="454E5F"/>
            </a:solidFill>
          </p:grpSpPr>
          <p:sp>
            <p:nvSpPr>
              <p:cNvPr id="17" name="Hình tự do: Hình 12">
                <a:extLst>
                  <a:ext uri="{FF2B5EF4-FFF2-40B4-BE49-F238E27FC236}">
                    <a16:creationId xmlns:a16="http://schemas.microsoft.com/office/drawing/2014/main" id="{BC520F30-4808-BA56-1C5C-F3486FD61DF1}"/>
                  </a:ext>
                </a:extLst>
              </p:cNvPr>
              <p:cNvSpPr/>
              <p:nvPr/>
            </p:nvSpPr>
            <p:spPr>
              <a:xfrm>
                <a:off x="2153622" y="2443930"/>
                <a:ext cx="5278490" cy="4606474"/>
              </a:xfrm>
              <a:custGeom>
                <a:avLst/>
                <a:gdLst>
                  <a:gd name="connsiteX0" fmla="*/ 3027978 w 5278490"/>
                  <a:gd name="connsiteY0" fmla="*/ 4606475 h 4606474"/>
                  <a:gd name="connsiteX1" fmla="*/ 51415 w 5278490"/>
                  <a:gd name="connsiteY1" fmla="*/ 4446455 h 4606474"/>
                  <a:gd name="connsiteX2" fmla="*/ 30460 w 5278490"/>
                  <a:gd name="connsiteY2" fmla="*/ 4424547 h 4606474"/>
                  <a:gd name="connsiteX3" fmla="*/ 59035 w 5278490"/>
                  <a:gd name="connsiteY3" fmla="*/ 22092 h 4606474"/>
                  <a:gd name="connsiteX4" fmla="*/ 66655 w 5278490"/>
                  <a:gd name="connsiteY4" fmla="*/ 5900 h 4606474"/>
                  <a:gd name="connsiteX5" fmla="*/ 83800 w 5278490"/>
                  <a:gd name="connsiteY5" fmla="*/ 185 h 4606474"/>
                  <a:gd name="connsiteX6" fmla="*/ 5167293 w 5278490"/>
                  <a:gd name="connsiteY6" fmla="*/ 142107 h 4606474"/>
                  <a:gd name="connsiteX7" fmla="*/ 5167293 w 5278490"/>
                  <a:gd name="connsiteY7" fmla="*/ 142107 h 4606474"/>
                  <a:gd name="connsiteX8" fmla="*/ 5190153 w 5278490"/>
                  <a:gd name="connsiteY8" fmla="*/ 163062 h 4606474"/>
                  <a:gd name="connsiteX9" fmla="*/ 5256828 w 5278490"/>
                  <a:gd name="connsiteY9" fmla="*/ 3623495 h 4606474"/>
                  <a:gd name="connsiteX10" fmla="*/ 5249208 w 5278490"/>
                  <a:gd name="connsiteY10" fmla="*/ 3639687 h 4606474"/>
                  <a:gd name="connsiteX11" fmla="*/ 4246226 w 5278490"/>
                  <a:gd name="connsiteY11" fmla="*/ 4575995 h 4606474"/>
                  <a:gd name="connsiteX12" fmla="*/ 4230986 w 5278490"/>
                  <a:gd name="connsiteY12" fmla="*/ 4582662 h 4606474"/>
                  <a:gd name="connsiteX13" fmla="*/ 3027978 w 5278490"/>
                  <a:gd name="connsiteY13" fmla="*/ 4606475 h 4606474"/>
                  <a:gd name="connsiteX14" fmla="*/ 76180 w 5278490"/>
                  <a:gd name="connsiteY14" fmla="*/ 4402640 h 4606474"/>
                  <a:gd name="connsiteX15" fmla="*/ 4220508 w 5278490"/>
                  <a:gd name="connsiteY15" fmla="*/ 4535990 h 4606474"/>
                  <a:gd name="connsiteX16" fmla="*/ 5210156 w 5278490"/>
                  <a:gd name="connsiteY16" fmla="*/ 3612065 h 4606474"/>
                  <a:gd name="connsiteX17" fmla="*/ 5145385 w 5278490"/>
                  <a:gd name="connsiteY17" fmla="*/ 187827 h 4606474"/>
                  <a:gd name="connsiteX18" fmla="*/ 104755 w 5278490"/>
                  <a:gd name="connsiteY18" fmla="*/ 46857 h 4606474"/>
                  <a:gd name="connsiteX19" fmla="*/ 76180 w 5278490"/>
                  <a:gd name="connsiteY19" fmla="*/ 4402640 h 4606474"/>
                  <a:gd name="connsiteX20" fmla="*/ 5233016 w 5278490"/>
                  <a:gd name="connsiteY20" fmla="*/ 3623495 h 4606474"/>
                  <a:gd name="connsiteX21" fmla="*/ 5233016 w 5278490"/>
                  <a:gd name="connsiteY21" fmla="*/ 3623495 h 4606474"/>
                  <a:gd name="connsiteX22" fmla="*/ 5233016 w 5278490"/>
                  <a:gd name="connsiteY22" fmla="*/ 3623495 h 460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78490" h="4606474">
                    <a:moveTo>
                      <a:pt x="3027978" y="4606475"/>
                    </a:moveTo>
                    <a:cubicBezTo>
                      <a:pt x="2019280" y="4606475"/>
                      <a:pt x="1036300" y="4553135"/>
                      <a:pt x="51415" y="4446455"/>
                    </a:cubicBezTo>
                    <a:cubicBezTo>
                      <a:pt x="39985" y="4445502"/>
                      <a:pt x="31413" y="4435977"/>
                      <a:pt x="30460" y="4424547"/>
                    </a:cubicBezTo>
                    <a:cubicBezTo>
                      <a:pt x="-18117" y="2977700"/>
                      <a:pt x="-8592" y="1496562"/>
                      <a:pt x="59035" y="22092"/>
                    </a:cubicBezTo>
                    <a:cubicBezTo>
                      <a:pt x="59035" y="16377"/>
                      <a:pt x="61893" y="9710"/>
                      <a:pt x="66655" y="5900"/>
                    </a:cubicBezTo>
                    <a:cubicBezTo>
                      <a:pt x="71418" y="2090"/>
                      <a:pt x="77133" y="-768"/>
                      <a:pt x="83800" y="185"/>
                    </a:cubicBezTo>
                    <a:cubicBezTo>
                      <a:pt x="1767821" y="103055"/>
                      <a:pt x="3478511" y="150680"/>
                      <a:pt x="5167293" y="142107"/>
                    </a:cubicBezTo>
                    <a:cubicBezTo>
                      <a:pt x="5167293" y="142107"/>
                      <a:pt x="5167293" y="142107"/>
                      <a:pt x="5167293" y="142107"/>
                    </a:cubicBezTo>
                    <a:cubicBezTo>
                      <a:pt x="5179676" y="142107"/>
                      <a:pt x="5189201" y="151632"/>
                      <a:pt x="5190153" y="163062"/>
                    </a:cubicBezTo>
                    <a:cubicBezTo>
                      <a:pt x="5277783" y="1278440"/>
                      <a:pt x="5300643" y="2442395"/>
                      <a:pt x="5256828" y="3623495"/>
                    </a:cubicBezTo>
                    <a:cubicBezTo>
                      <a:pt x="5256828" y="3629210"/>
                      <a:pt x="5253971" y="3634925"/>
                      <a:pt x="5249208" y="3639687"/>
                    </a:cubicBezTo>
                    <a:lnTo>
                      <a:pt x="4246226" y="4575995"/>
                    </a:lnTo>
                    <a:cubicBezTo>
                      <a:pt x="4242416" y="4579805"/>
                      <a:pt x="4236701" y="4581710"/>
                      <a:pt x="4230986" y="4582662"/>
                    </a:cubicBezTo>
                    <a:cubicBezTo>
                      <a:pt x="3825221" y="4598855"/>
                      <a:pt x="3424218" y="4606475"/>
                      <a:pt x="3027978" y="4606475"/>
                    </a:cubicBezTo>
                    <a:close/>
                    <a:moveTo>
                      <a:pt x="76180" y="4402640"/>
                    </a:moveTo>
                    <a:cubicBezTo>
                      <a:pt x="1437303" y="4549325"/>
                      <a:pt x="2792711" y="4593140"/>
                      <a:pt x="4220508" y="4535990"/>
                    </a:cubicBezTo>
                    <a:lnTo>
                      <a:pt x="5210156" y="3612065"/>
                    </a:lnTo>
                    <a:cubicBezTo>
                      <a:pt x="5253018" y="2443347"/>
                      <a:pt x="5231110" y="1291775"/>
                      <a:pt x="5145385" y="187827"/>
                    </a:cubicBezTo>
                    <a:cubicBezTo>
                      <a:pt x="3469938" y="195447"/>
                      <a:pt x="1774488" y="147822"/>
                      <a:pt x="104755" y="46857"/>
                    </a:cubicBezTo>
                    <a:cubicBezTo>
                      <a:pt x="39033" y="1506087"/>
                      <a:pt x="29508" y="2971985"/>
                      <a:pt x="76180" y="4402640"/>
                    </a:cubicBezTo>
                    <a:close/>
                    <a:moveTo>
                      <a:pt x="5233016" y="3623495"/>
                    </a:moveTo>
                    <a:lnTo>
                      <a:pt x="5233016" y="3623495"/>
                    </a:lnTo>
                    <a:lnTo>
                      <a:pt x="5233016" y="3623495"/>
                    </a:ln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8" name="Hình tự do: Hình 13">
                <a:extLst>
                  <a:ext uri="{FF2B5EF4-FFF2-40B4-BE49-F238E27FC236}">
                    <a16:creationId xmlns:a16="http://schemas.microsoft.com/office/drawing/2014/main" id="{61FE8B1E-A793-DD70-1357-A2A97761D6BA}"/>
                  </a:ext>
                </a:extLst>
              </p:cNvPr>
              <p:cNvSpPr/>
              <p:nvPr/>
            </p:nvSpPr>
            <p:spPr>
              <a:xfrm>
                <a:off x="6360795" y="6043612"/>
                <a:ext cx="1048702" cy="982979"/>
              </a:xfrm>
              <a:custGeom>
                <a:avLst/>
                <a:gdLst>
                  <a:gd name="connsiteX0" fmla="*/ 23813 w 1048702"/>
                  <a:gd name="connsiteY0" fmla="*/ 982980 h 982979"/>
                  <a:gd name="connsiteX1" fmla="*/ 21907 w 1048702"/>
                  <a:gd name="connsiteY1" fmla="*/ 982980 h 982979"/>
                  <a:gd name="connsiteX2" fmla="*/ 0 w 1048702"/>
                  <a:gd name="connsiteY2" fmla="*/ 958215 h 982979"/>
                  <a:gd name="connsiteX3" fmla="*/ 63817 w 1048702"/>
                  <a:gd name="connsiteY3" fmla="*/ 30480 h 982979"/>
                  <a:gd name="connsiteX4" fmla="*/ 86678 w 1048702"/>
                  <a:gd name="connsiteY4" fmla="*/ 8572 h 982979"/>
                  <a:gd name="connsiteX5" fmla="*/ 1025842 w 1048702"/>
                  <a:gd name="connsiteY5" fmla="*/ 0 h 982979"/>
                  <a:gd name="connsiteX6" fmla="*/ 1025842 w 1048702"/>
                  <a:gd name="connsiteY6" fmla="*/ 0 h 982979"/>
                  <a:gd name="connsiteX7" fmla="*/ 1048703 w 1048702"/>
                  <a:gd name="connsiteY7" fmla="*/ 22860 h 982979"/>
                  <a:gd name="connsiteX8" fmla="*/ 1025842 w 1048702"/>
                  <a:gd name="connsiteY8" fmla="*/ 45720 h 982979"/>
                  <a:gd name="connsiteX9" fmla="*/ 108585 w 1048702"/>
                  <a:gd name="connsiteY9" fmla="*/ 54292 h 982979"/>
                  <a:gd name="connsiteX10" fmla="*/ 46672 w 1048702"/>
                  <a:gd name="connsiteY10" fmla="*/ 960120 h 982979"/>
                  <a:gd name="connsiteX11" fmla="*/ 23813 w 1048702"/>
                  <a:gd name="connsiteY11" fmla="*/ 982980 h 98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8702" h="982979">
                    <a:moveTo>
                      <a:pt x="23813" y="982980"/>
                    </a:moveTo>
                    <a:cubicBezTo>
                      <a:pt x="22860" y="982980"/>
                      <a:pt x="22860" y="982980"/>
                      <a:pt x="21907" y="982980"/>
                    </a:cubicBezTo>
                    <a:cubicBezTo>
                      <a:pt x="9525" y="982028"/>
                      <a:pt x="0" y="971550"/>
                      <a:pt x="0" y="958215"/>
                    </a:cubicBezTo>
                    <a:lnTo>
                      <a:pt x="63817" y="30480"/>
                    </a:lnTo>
                    <a:cubicBezTo>
                      <a:pt x="64770" y="18097"/>
                      <a:pt x="74295" y="9525"/>
                      <a:pt x="86678" y="8572"/>
                    </a:cubicBezTo>
                    <a:lnTo>
                      <a:pt x="1025842" y="0"/>
                    </a:lnTo>
                    <a:cubicBezTo>
                      <a:pt x="1025842" y="0"/>
                      <a:pt x="1025842" y="0"/>
                      <a:pt x="1025842" y="0"/>
                    </a:cubicBezTo>
                    <a:cubicBezTo>
                      <a:pt x="1038225" y="0"/>
                      <a:pt x="1048703" y="10478"/>
                      <a:pt x="1048703" y="22860"/>
                    </a:cubicBezTo>
                    <a:cubicBezTo>
                      <a:pt x="1048703" y="35242"/>
                      <a:pt x="1038225" y="45720"/>
                      <a:pt x="1025842" y="45720"/>
                    </a:cubicBezTo>
                    <a:lnTo>
                      <a:pt x="108585" y="54292"/>
                    </a:lnTo>
                    <a:lnTo>
                      <a:pt x="46672" y="960120"/>
                    </a:lnTo>
                    <a:cubicBezTo>
                      <a:pt x="45720" y="973455"/>
                      <a:pt x="35242" y="982980"/>
                      <a:pt x="23813" y="98298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14">
              <a:extLst>
                <a:ext uri="{FF2B5EF4-FFF2-40B4-BE49-F238E27FC236}">
                  <a16:creationId xmlns:a16="http://schemas.microsoft.com/office/drawing/2014/main" id="{95CD7366-4224-71A0-08C4-F4FF53A82EC4}"/>
                </a:ext>
              </a:extLst>
            </p:cNvPr>
            <p:cNvSpPr/>
            <p:nvPr/>
          </p:nvSpPr>
          <p:spPr>
            <a:xfrm>
              <a:off x="3274694" y="2276051"/>
              <a:ext cx="3537585" cy="949430"/>
            </a:xfrm>
            <a:custGeom>
              <a:avLst/>
              <a:gdLst>
                <a:gd name="connsiteX0" fmla="*/ 3247073 w 3537585"/>
                <a:gd name="connsiteY0" fmla="*/ 688128 h 949430"/>
                <a:gd name="connsiteX1" fmla="*/ 3424238 w 3537585"/>
                <a:gd name="connsiteY1" fmla="*/ 823383 h 949430"/>
                <a:gd name="connsiteX2" fmla="*/ 2794635 w 3537585"/>
                <a:gd name="connsiteY2" fmla="*/ 900536 h 949430"/>
                <a:gd name="connsiteX3" fmla="*/ 2425065 w 3537585"/>
                <a:gd name="connsiteY3" fmla="*/ 929111 h 949430"/>
                <a:gd name="connsiteX4" fmla="*/ 1664017 w 3537585"/>
                <a:gd name="connsiteY4" fmla="*/ 949113 h 949430"/>
                <a:gd name="connsiteX5" fmla="*/ 1293495 w 3537585"/>
                <a:gd name="connsiteY5" fmla="*/ 939588 h 949430"/>
                <a:gd name="connsiteX6" fmla="*/ 601980 w 3537585"/>
                <a:gd name="connsiteY6" fmla="*/ 890058 h 949430"/>
                <a:gd name="connsiteX7" fmla="*/ 269557 w 3537585"/>
                <a:gd name="connsiteY7" fmla="*/ 851958 h 949430"/>
                <a:gd name="connsiteX8" fmla="*/ 44768 w 3537585"/>
                <a:gd name="connsiteY8" fmla="*/ 820526 h 949430"/>
                <a:gd name="connsiteX9" fmla="*/ 115252 w 3537585"/>
                <a:gd name="connsiteY9" fmla="*/ 739563 h 949430"/>
                <a:gd name="connsiteX10" fmla="*/ 20002 w 3537585"/>
                <a:gd name="connsiteY10" fmla="*/ 663363 h 949430"/>
                <a:gd name="connsiteX11" fmla="*/ 0 w 3537585"/>
                <a:gd name="connsiteY11" fmla="*/ 650028 h 949430"/>
                <a:gd name="connsiteX12" fmla="*/ 160020 w 3537585"/>
                <a:gd name="connsiteY12" fmla="*/ 475721 h 949430"/>
                <a:gd name="connsiteX13" fmla="*/ 42863 w 3537585"/>
                <a:gd name="connsiteY13" fmla="*/ 364278 h 949430"/>
                <a:gd name="connsiteX14" fmla="*/ 11430 w 3537585"/>
                <a:gd name="connsiteY14" fmla="*/ 338561 h 949430"/>
                <a:gd name="connsiteX15" fmla="*/ 181927 w 3537585"/>
                <a:gd name="connsiteY15" fmla="*/ 179493 h 949430"/>
                <a:gd name="connsiteX16" fmla="*/ 22860 w 3537585"/>
                <a:gd name="connsiteY16" fmla="*/ 27093 h 949430"/>
                <a:gd name="connsiteX17" fmla="*/ 555307 w 3537585"/>
                <a:gd name="connsiteY17" fmla="*/ 11853 h 949430"/>
                <a:gd name="connsiteX18" fmla="*/ 993457 w 3537585"/>
                <a:gd name="connsiteY18" fmla="*/ 4233 h 949430"/>
                <a:gd name="connsiteX19" fmla="*/ 1478280 w 3537585"/>
                <a:gd name="connsiteY19" fmla="*/ 423 h 949430"/>
                <a:gd name="connsiteX20" fmla="*/ 1901190 w 3537585"/>
                <a:gd name="connsiteY20" fmla="*/ 423 h 949430"/>
                <a:gd name="connsiteX21" fmla="*/ 2551748 w 3537585"/>
                <a:gd name="connsiteY21" fmla="*/ 8043 h 949430"/>
                <a:gd name="connsiteX22" fmla="*/ 2928938 w 3537585"/>
                <a:gd name="connsiteY22" fmla="*/ 16616 h 949430"/>
                <a:gd name="connsiteX23" fmla="*/ 3251835 w 3537585"/>
                <a:gd name="connsiteY23" fmla="*/ 26141 h 949430"/>
                <a:gd name="connsiteX24" fmla="*/ 3186113 w 3537585"/>
                <a:gd name="connsiteY24" fmla="*/ 166158 h 949430"/>
                <a:gd name="connsiteX25" fmla="*/ 3283268 w 3537585"/>
                <a:gd name="connsiteY25" fmla="*/ 175683 h 949430"/>
                <a:gd name="connsiteX26" fmla="*/ 3537585 w 3537585"/>
                <a:gd name="connsiteY26" fmla="*/ 203306 h 949430"/>
                <a:gd name="connsiteX27" fmla="*/ 3181350 w 3537585"/>
                <a:gd name="connsiteY27" fmla="*/ 530013 h 949430"/>
                <a:gd name="connsiteX28" fmla="*/ 3206115 w 3537585"/>
                <a:gd name="connsiteY28" fmla="*/ 538586 h 949430"/>
                <a:gd name="connsiteX29" fmla="*/ 3410903 w 3537585"/>
                <a:gd name="connsiteY29" fmla="*/ 617643 h 949430"/>
                <a:gd name="connsiteX30" fmla="*/ 3247073 w 3537585"/>
                <a:gd name="connsiteY30" fmla="*/ 688128 h 9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37585" h="949430">
                  <a:moveTo>
                    <a:pt x="3247073" y="688128"/>
                  </a:moveTo>
                  <a:cubicBezTo>
                    <a:pt x="3312795" y="735753"/>
                    <a:pt x="3358515" y="776711"/>
                    <a:pt x="3424238" y="823383"/>
                  </a:cubicBezTo>
                  <a:cubicBezTo>
                    <a:pt x="3214688" y="854816"/>
                    <a:pt x="3005138" y="880533"/>
                    <a:pt x="2794635" y="900536"/>
                  </a:cubicBezTo>
                  <a:cubicBezTo>
                    <a:pt x="2671763" y="911966"/>
                    <a:pt x="2548890" y="921491"/>
                    <a:pt x="2425065" y="929111"/>
                  </a:cubicBezTo>
                  <a:cubicBezTo>
                    <a:pt x="2171700" y="944351"/>
                    <a:pt x="1917383" y="951018"/>
                    <a:pt x="1664017" y="949113"/>
                  </a:cubicBezTo>
                  <a:cubicBezTo>
                    <a:pt x="1540192" y="948161"/>
                    <a:pt x="1417320" y="945303"/>
                    <a:pt x="1293495" y="939588"/>
                  </a:cubicBezTo>
                  <a:cubicBezTo>
                    <a:pt x="1062990" y="930063"/>
                    <a:pt x="831532" y="913871"/>
                    <a:pt x="601980" y="890058"/>
                  </a:cubicBezTo>
                  <a:cubicBezTo>
                    <a:pt x="490538" y="878628"/>
                    <a:pt x="380048" y="866246"/>
                    <a:pt x="269557" y="851958"/>
                  </a:cubicBezTo>
                  <a:cubicBezTo>
                    <a:pt x="194310" y="842433"/>
                    <a:pt x="120015" y="831956"/>
                    <a:pt x="44768" y="820526"/>
                  </a:cubicBezTo>
                  <a:cubicBezTo>
                    <a:pt x="64770" y="794808"/>
                    <a:pt x="95250" y="765281"/>
                    <a:pt x="115252" y="739563"/>
                  </a:cubicBezTo>
                  <a:cubicBezTo>
                    <a:pt x="81915" y="719561"/>
                    <a:pt x="52388" y="687176"/>
                    <a:pt x="20002" y="663363"/>
                  </a:cubicBezTo>
                  <a:cubicBezTo>
                    <a:pt x="13335" y="658601"/>
                    <a:pt x="6668" y="653838"/>
                    <a:pt x="0" y="650028"/>
                  </a:cubicBezTo>
                  <a:cubicBezTo>
                    <a:pt x="48577" y="601451"/>
                    <a:pt x="111443" y="524298"/>
                    <a:pt x="160020" y="475721"/>
                  </a:cubicBezTo>
                  <a:cubicBezTo>
                    <a:pt x="118110" y="445241"/>
                    <a:pt x="81915" y="400473"/>
                    <a:pt x="42863" y="364278"/>
                  </a:cubicBezTo>
                  <a:cubicBezTo>
                    <a:pt x="32385" y="354753"/>
                    <a:pt x="21908" y="346181"/>
                    <a:pt x="11430" y="338561"/>
                  </a:cubicBezTo>
                  <a:cubicBezTo>
                    <a:pt x="67627" y="284268"/>
                    <a:pt x="125730" y="233786"/>
                    <a:pt x="181927" y="179493"/>
                  </a:cubicBezTo>
                  <a:cubicBezTo>
                    <a:pt x="102870" y="149013"/>
                    <a:pt x="74295" y="93768"/>
                    <a:pt x="22860" y="27093"/>
                  </a:cubicBezTo>
                  <a:cubicBezTo>
                    <a:pt x="200025" y="21378"/>
                    <a:pt x="378143" y="15663"/>
                    <a:pt x="555307" y="11853"/>
                  </a:cubicBezTo>
                  <a:cubicBezTo>
                    <a:pt x="701040" y="8996"/>
                    <a:pt x="846773" y="6138"/>
                    <a:pt x="993457" y="4233"/>
                  </a:cubicBezTo>
                  <a:cubicBezTo>
                    <a:pt x="1154430" y="2328"/>
                    <a:pt x="1316355" y="423"/>
                    <a:pt x="1478280" y="423"/>
                  </a:cubicBezTo>
                  <a:cubicBezTo>
                    <a:pt x="1619250" y="-529"/>
                    <a:pt x="1760220" y="423"/>
                    <a:pt x="1901190" y="423"/>
                  </a:cubicBezTo>
                  <a:cubicBezTo>
                    <a:pt x="2118360" y="1376"/>
                    <a:pt x="2334578" y="4233"/>
                    <a:pt x="2551748" y="8043"/>
                  </a:cubicBezTo>
                  <a:cubicBezTo>
                    <a:pt x="2677478" y="10901"/>
                    <a:pt x="2803208" y="13758"/>
                    <a:pt x="2928938" y="16616"/>
                  </a:cubicBezTo>
                  <a:cubicBezTo>
                    <a:pt x="3036570" y="19473"/>
                    <a:pt x="3144203" y="22331"/>
                    <a:pt x="3251835" y="26141"/>
                  </a:cubicBezTo>
                  <a:cubicBezTo>
                    <a:pt x="3229928" y="66146"/>
                    <a:pt x="3208020" y="125201"/>
                    <a:pt x="3186113" y="166158"/>
                  </a:cubicBezTo>
                  <a:cubicBezTo>
                    <a:pt x="3216593" y="169016"/>
                    <a:pt x="3249930" y="171873"/>
                    <a:pt x="3283268" y="175683"/>
                  </a:cubicBezTo>
                  <a:cubicBezTo>
                    <a:pt x="3368040" y="185208"/>
                    <a:pt x="3458528" y="196638"/>
                    <a:pt x="3537585" y="203306"/>
                  </a:cubicBezTo>
                  <a:cubicBezTo>
                    <a:pt x="3429000" y="308081"/>
                    <a:pt x="3290888" y="426191"/>
                    <a:pt x="3181350" y="530013"/>
                  </a:cubicBezTo>
                  <a:cubicBezTo>
                    <a:pt x="3188970" y="532871"/>
                    <a:pt x="3197543" y="535728"/>
                    <a:pt x="3206115" y="538586"/>
                  </a:cubicBezTo>
                  <a:cubicBezTo>
                    <a:pt x="3271838" y="562398"/>
                    <a:pt x="3348038" y="596688"/>
                    <a:pt x="3410903" y="617643"/>
                  </a:cubicBezTo>
                  <a:cubicBezTo>
                    <a:pt x="3355658" y="639551"/>
                    <a:pt x="3301365" y="666221"/>
                    <a:pt x="3247073" y="688128"/>
                  </a:cubicBezTo>
                  <a:close/>
                </a:path>
              </a:pathLst>
            </a:custGeom>
            <a:solidFill>
              <a:srgbClr val="F9DE8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9" name="Đồ họa 6">
              <a:extLst>
                <a:ext uri="{FF2B5EF4-FFF2-40B4-BE49-F238E27FC236}">
                  <a16:creationId xmlns:a16="http://schemas.microsoft.com/office/drawing/2014/main" id="{21940966-2510-012B-6699-0824E5B96454}"/>
                </a:ext>
              </a:extLst>
            </p:cNvPr>
            <p:cNvGrpSpPr/>
            <p:nvPr/>
          </p:nvGrpSpPr>
          <p:grpSpPr>
            <a:xfrm>
              <a:off x="3274694" y="2274808"/>
              <a:ext cx="3536632" cy="949404"/>
              <a:chOff x="3274694" y="2274808"/>
              <a:chExt cx="3536632" cy="949404"/>
            </a:xfrm>
            <a:solidFill>
              <a:srgbClr val="D7F0D3"/>
            </a:solidFill>
          </p:grpSpPr>
          <p:sp>
            <p:nvSpPr>
              <p:cNvPr id="13" name="Hình tự do: Hình 16">
                <a:extLst>
                  <a:ext uri="{FF2B5EF4-FFF2-40B4-BE49-F238E27FC236}">
                    <a16:creationId xmlns:a16="http://schemas.microsoft.com/office/drawing/2014/main" id="{8E991714-BA3C-FD01-7D4D-73E9CE3BC4F2}"/>
                  </a:ext>
                </a:extLst>
              </p:cNvPr>
              <p:cNvSpPr/>
              <p:nvPr/>
            </p:nvSpPr>
            <p:spPr>
              <a:xfrm>
                <a:off x="3274694" y="2279332"/>
                <a:ext cx="993457" cy="660082"/>
              </a:xfrm>
              <a:custGeom>
                <a:avLst/>
                <a:gdLst>
                  <a:gd name="connsiteX0" fmla="*/ 993457 w 993457"/>
                  <a:gd name="connsiteY0" fmla="*/ 0 h 660082"/>
                  <a:gd name="connsiteX1" fmla="*/ 20002 w 993457"/>
                  <a:gd name="connsiteY1" fmla="*/ 660083 h 660082"/>
                  <a:gd name="connsiteX2" fmla="*/ 0 w 993457"/>
                  <a:gd name="connsiteY2" fmla="*/ 646748 h 660082"/>
                  <a:gd name="connsiteX3" fmla="*/ 160020 w 993457"/>
                  <a:gd name="connsiteY3" fmla="*/ 472440 h 660082"/>
                  <a:gd name="connsiteX4" fmla="*/ 42863 w 993457"/>
                  <a:gd name="connsiteY4" fmla="*/ 360998 h 660082"/>
                  <a:gd name="connsiteX5" fmla="*/ 556260 w 993457"/>
                  <a:gd name="connsiteY5" fmla="*/ 8572 h 660082"/>
                  <a:gd name="connsiteX6" fmla="*/ 993457 w 993457"/>
                  <a:gd name="connsiteY6" fmla="*/ 0 h 66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457" h="660082">
                    <a:moveTo>
                      <a:pt x="993457" y="0"/>
                    </a:moveTo>
                    <a:cubicBezTo>
                      <a:pt x="661988" y="208597"/>
                      <a:pt x="336232" y="428625"/>
                      <a:pt x="20002" y="660083"/>
                    </a:cubicBezTo>
                    <a:cubicBezTo>
                      <a:pt x="13335" y="655320"/>
                      <a:pt x="6668" y="650558"/>
                      <a:pt x="0" y="646748"/>
                    </a:cubicBezTo>
                    <a:cubicBezTo>
                      <a:pt x="48577" y="598170"/>
                      <a:pt x="111443" y="521018"/>
                      <a:pt x="160020" y="472440"/>
                    </a:cubicBezTo>
                    <a:cubicBezTo>
                      <a:pt x="118110" y="441960"/>
                      <a:pt x="81915" y="397193"/>
                      <a:pt x="42863" y="360998"/>
                    </a:cubicBezTo>
                    <a:cubicBezTo>
                      <a:pt x="211455" y="240030"/>
                      <a:pt x="382905" y="122873"/>
                      <a:pt x="556260" y="8572"/>
                    </a:cubicBezTo>
                    <a:cubicBezTo>
                      <a:pt x="701040" y="4763"/>
                      <a:pt x="847725" y="1905"/>
                      <a:pt x="993457" y="0"/>
                    </a:cubicBezTo>
                    <a:close/>
                  </a:path>
                </a:pathLst>
              </a:custGeom>
              <a:solidFill>
                <a:srgbClr val="D7F0D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Hình tự do: Hình 17">
                <a:extLst>
                  <a:ext uri="{FF2B5EF4-FFF2-40B4-BE49-F238E27FC236}">
                    <a16:creationId xmlns:a16="http://schemas.microsoft.com/office/drawing/2014/main" id="{AD0DCF90-5C5A-18C2-5A9D-7F7030833D90}"/>
                  </a:ext>
                </a:extLst>
              </p:cNvPr>
              <p:cNvSpPr/>
              <p:nvPr/>
            </p:nvSpPr>
            <p:spPr>
              <a:xfrm>
                <a:off x="3544252" y="2274808"/>
                <a:ext cx="1631632" cy="891301"/>
              </a:xfrm>
              <a:custGeom>
                <a:avLst/>
                <a:gdLst>
                  <a:gd name="connsiteX0" fmla="*/ 1631633 w 1631632"/>
                  <a:gd name="connsiteY0" fmla="*/ 714 h 891301"/>
                  <a:gd name="connsiteX1" fmla="*/ 332423 w 1631632"/>
                  <a:gd name="connsiteY1" fmla="*/ 891302 h 891301"/>
                  <a:gd name="connsiteX2" fmla="*/ 0 w 1631632"/>
                  <a:gd name="connsiteY2" fmla="*/ 853202 h 891301"/>
                  <a:gd name="connsiteX3" fmla="*/ 1208723 w 1631632"/>
                  <a:gd name="connsiteY3" fmla="*/ 714 h 891301"/>
                  <a:gd name="connsiteX4" fmla="*/ 1631633 w 1631632"/>
                  <a:gd name="connsiteY4" fmla="*/ 714 h 891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1632" h="891301">
                    <a:moveTo>
                      <a:pt x="1631633" y="714"/>
                    </a:moveTo>
                    <a:cubicBezTo>
                      <a:pt x="1188720" y="283607"/>
                      <a:pt x="755333" y="580787"/>
                      <a:pt x="332423" y="891302"/>
                    </a:cubicBezTo>
                    <a:cubicBezTo>
                      <a:pt x="220980" y="879872"/>
                      <a:pt x="110490" y="867489"/>
                      <a:pt x="0" y="853202"/>
                    </a:cubicBezTo>
                    <a:cubicBezTo>
                      <a:pt x="394335" y="556022"/>
                      <a:pt x="797243" y="272177"/>
                      <a:pt x="1208723" y="714"/>
                    </a:cubicBezTo>
                    <a:cubicBezTo>
                      <a:pt x="1348740" y="-238"/>
                      <a:pt x="1490663" y="-238"/>
                      <a:pt x="1631633" y="714"/>
                    </a:cubicBezTo>
                    <a:close/>
                  </a:path>
                </a:pathLst>
              </a:custGeom>
              <a:solidFill>
                <a:srgbClr val="D7F0D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Hình tự do: Hình 18">
                <a:extLst>
                  <a:ext uri="{FF2B5EF4-FFF2-40B4-BE49-F238E27FC236}">
                    <a16:creationId xmlns:a16="http://schemas.microsoft.com/office/drawing/2014/main" id="{AACC78C7-4212-A593-D955-75602E0A986B}"/>
                  </a:ext>
                </a:extLst>
              </p:cNvPr>
              <p:cNvSpPr/>
              <p:nvPr/>
            </p:nvSpPr>
            <p:spPr>
              <a:xfrm>
                <a:off x="4569142" y="2282190"/>
                <a:ext cx="1634490" cy="942022"/>
              </a:xfrm>
              <a:custGeom>
                <a:avLst/>
                <a:gdLst>
                  <a:gd name="connsiteX0" fmla="*/ 1634490 w 1634490"/>
                  <a:gd name="connsiteY0" fmla="*/ 9525 h 942022"/>
                  <a:gd name="connsiteX1" fmla="*/ 370522 w 1634490"/>
                  <a:gd name="connsiteY1" fmla="*/ 942023 h 942022"/>
                  <a:gd name="connsiteX2" fmla="*/ 0 w 1634490"/>
                  <a:gd name="connsiteY2" fmla="*/ 932498 h 942022"/>
                  <a:gd name="connsiteX3" fmla="*/ 12383 w 1634490"/>
                  <a:gd name="connsiteY3" fmla="*/ 922973 h 942022"/>
                  <a:gd name="connsiteX4" fmla="*/ 1257300 w 1634490"/>
                  <a:gd name="connsiteY4" fmla="*/ 0 h 942022"/>
                  <a:gd name="connsiteX5" fmla="*/ 1634490 w 1634490"/>
                  <a:gd name="connsiteY5" fmla="*/ 9525 h 94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4490" h="942022">
                    <a:moveTo>
                      <a:pt x="1634490" y="9525"/>
                    </a:moveTo>
                    <a:cubicBezTo>
                      <a:pt x="1210628" y="317183"/>
                      <a:pt x="789622" y="628650"/>
                      <a:pt x="370522" y="942023"/>
                    </a:cubicBezTo>
                    <a:cubicBezTo>
                      <a:pt x="246697" y="941070"/>
                      <a:pt x="123825" y="938213"/>
                      <a:pt x="0" y="932498"/>
                    </a:cubicBezTo>
                    <a:cubicBezTo>
                      <a:pt x="3810" y="929640"/>
                      <a:pt x="8572" y="926783"/>
                      <a:pt x="12383" y="922973"/>
                    </a:cubicBezTo>
                    <a:cubicBezTo>
                      <a:pt x="425768" y="612458"/>
                      <a:pt x="840105" y="304800"/>
                      <a:pt x="1257300" y="0"/>
                    </a:cubicBezTo>
                    <a:cubicBezTo>
                      <a:pt x="1382078" y="3810"/>
                      <a:pt x="1508760" y="6668"/>
                      <a:pt x="1634490" y="9525"/>
                    </a:cubicBezTo>
                    <a:close/>
                  </a:path>
                </a:pathLst>
              </a:custGeom>
              <a:solidFill>
                <a:srgbClr val="D7F0D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Hình tự do: Hình 19">
                <a:extLst>
                  <a:ext uri="{FF2B5EF4-FFF2-40B4-BE49-F238E27FC236}">
                    <a16:creationId xmlns:a16="http://schemas.microsoft.com/office/drawing/2014/main" id="{888AA494-5659-783A-CADC-B7F93F4547DA}"/>
                  </a:ext>
                </a:extLst>
              </p:cNvPr>
              <p:cNvSpPr/>
              <p:nvPr/>
            </p:nvSpPr>
            <p:spPr>
              <a:xfrm>
                <a:off x="5699760" y="2450782"/>
                <a:ext cx="1111567" cy="754379"/>
              </a:xfrm>
              <a:custGeom>
                <a:avLst/>
                <a:gdLst>
                  <a:gd name="connsiteX0" fmla="*/ 755332 w 1111567"/>
                  <a:gd name="connsiteY0" fmla="*/ 355283 h 754379"/>
                  <a:gd name="connsiteX1" fmla="*/ 780097 w 1111567"/>
                  <a:gd name="connsiteY1" fmla="*/ 363855 h 754379"/>
                  <a:gd name="connsiteX2" fmla="*/ 369570 w 1111567"/>
                  <a:gd name="connsiteY2" fmla="*/ 725805 h 754379"/>
                  <a:gd name="connsiteX3" fmla="*/ 0 w 1111567"/>
                  <a:gd name="connsiteY3" fmla="*/ 754380 h 754379"/>
                  <a:gd name="connsiteX4" fmla="*/ 857250 w 1111567"/>
                  <a:gd name="connsiteY4" fmla="*/ 0 h 754379"/>
                  <a:gd name="connsiteX5" fmla="*/ 1111567 w 1111567"/>
                  <a:gd name="connsiteY5" fmla="*/ 27622 h 754379"/>
                  <a:gd name="connsiteX6" fmla="*/ 755332 w 1111567"/>
                  <a:gd name="connsiteY6" fmla="*/ 35528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567" h="754379">
                    <a:moveTo>
                      <a:pt x="755332" y="355283"/>
                    </a:moveTo>
                    <a:cubicBezTo>
                      <a:pt x="762952" y="358140"/>
                      <a:pt x="771525" y="360998"/>
                      <a:pt x="780097" y="363855"/>
                    </a:cubicBezTo>
                    <a:cubicBezTo>
                      <a:pt x="641032" y="481965"/>
                      <a:pt x="503872" y="602933"/>
                      <a:pt x="369570" y="725805"/>
                    </a:cubicBezTo>
                    <a:cubicBezTo>
                      <a:pt x="246697" y="737235"/>
                      <a:pt x="123825" y="746760"/>
                      <a:pt x="0" y="754380"/>
                    </a:cubicBezTo>
                    <a:cubicBezTo>
                      <a:pt x="276225" y="492443"/>
                      <a:pt x="561975" y="240983"/>
                      <a:pt x="857250" y="0"/>
                    </a:cubicBezTo>
                    <a:cubicBezTo>
                      <a:pt x="942022" y="9525"/>
                      <a:pt x="1032510" y="20955"/>
                      <a:pt x="1111567" y="27622"/>
                    </a:cubicBezTo>
                    <a:cubicBezTo>
                      <a:pt x="1002982" y="132398"/>
                      <a:pt x="864870" y="250508"/>
                      <a:pt x="755332" y="355283"/>
                    </a:cubicBezTo>
                    <a:close/>
                  </a:path>
                </a:pathLst>
              </a:custGeom>
              <a:solidFill>
                <a:srgbClr val="D7F0D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0" name="Hình tự do: Hình 20">
              <a:extLst>
                <a:ext uri="{FF2B5EF4-FFF2-40B4-BE49-F238E27FC236}">
                  <a16:creationId xmlns:a16="http://schemas.microsoft.com/office/drawing/2014/main" id="{A3E273DA-B7E4-7DC7-E4C9-4BC3E9AB84EC}"/>
                </a:ext>
              </a:extLst>
            </p:cNvPr>
            <p:cNvSpPr/>
            <p:nvPr/>
          </p:nvSpPr>
          <p:spPr>
            <a:xfrm>
              <a:off x="3251652" y="2251818"/>
              <a:ext cx="3583820" cy="996206"/>
            </a:xfrm>
            <a:custGeom>
              <a:avLst/>
              <a:gdLst>
                <a:gd name="connsiteX0" fmla="*/ 1778500 w 3583820"/>
                <a:gd name="connsiteY0" fmla="*/ 996206 h 996206"/>
                <a:gd name="connsiteX1" fmla="*/ 64953 w 3583820"/>
                <a:gd name="connsiteY1" fmla="*/ 867619 h 996206"/>
                <a:gd name="connsiteX2" fmla="*/ 46855 w 3583820"/>
                <a:gd name="connsiteY2" fmla="*/ 853331 h 996206"/>
                <a:gd name="connsiteX3" fmla="*/ 49713 w 3583820"/>
                <a:gd name="connsiteY3" fmla="*/ 830471 h 996206"/>
                <a:gd name="connsiteX4" fmla="*/ 85907 w 3583820"/>
                <a:gd name="connsiteY4" fmla="*/ 788561 h 996206"/>
                <a:gd name="connsiteX5" fmla="*/ 104005 w 3583820"/>
                <a:gd name="connsiteY5" fmla="*/ 768559 h 996206"/>
                <a:gd name="connsiteX6" fmla="*/ 64953 w 3583820"/>
                <a:gd name="connsiteY6" fmla="*/ 736174 h 996206"/>
                <a:gd name="connsiteX7" fmla="*/ 10660 w 3583820"/>
                <a:gd name="connsiteY7" fmla="*/ 694264 h 996206"/>
                <a:gd name="connsiteX8" fmla="*/ 182 w 3583820"/>
                <a:gd name="connsiteY8" fmla="*/ 677119 h 996206"/>
                <a:gd name="connsiteX9" fmla="*/ 6850 w 3583820"/>
                <a:gd name="connsiteY9" fmla="*/ 658069 h 996206"/>
                <a:gd name="connsiteX10" fmla="*/ 85907 w 3583820"/>
                <a:gd name="connsiteY10" fmla="*/ 572344 h 996206"/>
                <a:gd name="connsiteX11" fmla="*/ 148773 w 3583820"/>
                <a:gd name="connsiteY11" fmla="*/ 502811 h 996206"/>
                <a:gd name="connsiteX12" fmla="*/ 92575 w 3583820"/>
                <a:gd name="connsiteY12" fmla="*/ 447566 h 996206"/>
                <a:gd name="connsiteX13" fmla="*/ 21138 w 3583820"/>
                <a:gd name="connsiteY13" fmla="*/ 381844 h 996206"/>
                <a:gd name="connsiteX14" fmla="*/ 11613 w 3583820"/>
                <a:gd name="connsiteY14" fmla="*/ 364699 h 996206"/>
                <a:gd name="connsiteX15" fmla="*/ 18280 w 3583820"/>
                <a:gd name="connsiteY15" fmla="*/ 346601 h 996206"/>
                <a:gd name="connsiteX16" fmla="*/ 104005 w 3583820"/>
                <a:gd name="connsiteY16" fmla="*/ 266591 h 996206"/>
                <a:gd name="connsiteX17" fmla="*/ 164965 w 3583820"/>
                <a:gd name="connsiteY17" fmla="*/ 210394 h 996206"/>
                <a:gd name="connsiteX18" fmla="*/ 54475 w 3583820"/>
                <a:gd name="connsiteY18" fmla="*/ 99904 h 996206"/>
                <a:gd name="connsiteX19" fmla="*/ 28757 w 3583820"/>
                <a:gd name="connsiteY19" fmla="*/ 65614 h 996206"/>
                <a:gd name="connsiteX20" fmla="*/ 25900 w 3583820"/>
                <a:gd name="connsiteY20" fmla="*/ 41801 h 996206"/>
                <a:gd name="connsiteX21" fmla="*/ 45903 w 3583820"/>
                <a:gd name="connsiteY21" fmla="*/ 28466 h 996206"/>
                <a:gd name="connsiteX22" fmla="*/ 3275830 w 3583820"/>
                <a:gd name="connsiteY22" fmla="*/ 26561 h 996206"/>
                <a:gd name="connsiteX23" fmla="*/ 3294880 w 3583820"/>
                <a:gd name="connsiteY23" fmla="*/ 37991 h 996206"/>
                <a:gd name="connsiteX24" fmla="*/ 3294880 w 3583820"/>
                <a:gd name="connsiteY24" fmla="*/ 60851 h 996206"/>
                <a:gd name="connsiteX25" fmla="*/ 3263448 w 3583820"/>
                <a:gd name="connsiteY25" fmla="*/ 128479 h 996206"/>
                <a:gd name="connsiteX26" fmla="*/ 3245350 w 3583820"/>
                <a:gd name="connsiteY26" fmla="*/ 169436 h 996206"/>
                <a:gd name="connsiteX27" fmla="*/ 3389178 w 3583820"/>
                <a:gd name="connsiteY27" fmla="*/ 185629 h 996206"/>
                <a:gd name="connsiteX28" fmla="*/ 3562533 w 3583820"/>
                <a:gd name="connsiteY28" fmla="*/ 203726 h 996206"/>
                <a:gd name="connsiteX29" fmla="*/ 3582535 w 3583820"/>
                <a:gd name="connsiteY29" fmla="*/ 218966 h 996206"/>
                <a:gd name="connsiteX30" fmla="*/ 3576820 w 3583820"/>
                <a:gd name="connsiteY30" fmla="*/ 243731 h 996206"/>
                <a:gd name="connsiteX31" fmla="*/ 3398703 w 3583820"/>
                <a:gd name="connsiteY31" fmla="*/ 407561 h 996206"/>
                <a:gd name="connsiteX32" fmla="*/ 3248208 w 3583820"/>
                <a:gd name="connsiteY32" fmla="*/ 545674 h 996206"/>
                <a:gd name="connsiteX33" fmla="*/ 3329170 w 3583820"/>
                <a:gd name="connsiteY33" fmla="*/ 578059 h 996206"/>
                <a:gd name="connsiteX34" fmla="*/ 3442518 w 3583820"/>
                <a:gd name="connsiteY34" fmla="*/ 621874 h 996206"/>
                <a:gd name="connsiteX35" fmla="*/ 3458710 w 3583820"/>
                <a:gd name="connsiteY35" fmla="*/ 642829 h 996206"/>
                <a:gd name="connsiteX36" fmla="*/ 3444423 w 3583820"/>
                <a:gd name="connsiteY36" fmla="*/ 664736 h 996206"/>
                <a:gd name="connsiteX37" fmla="*/ 3363460 w 3583820"/>
                <a:gd name="connsiteY37" fmla="*/ 699979 h 996206"/>
                <a:gd name="connsiteX38" fmla="*/ 3318693 w 3583820"/>
                <a:gd name="connsiteY38" fmla="*/ 719981 h 996206"/>
                <a:gd name="connsiteX39" fmla="*/ 3374890 w 3583820"/>
                <a:gd name="connsiteY39" fmla="*/ 763796 h 996206"/>
                <a:gd name="connsiteX40" fmla="*/ 3463473 w 3583820"/>
                <a:gd name="connsiteY40" fmla="*/ 831424 h 996206"/>
                <a:gd name="connsiteX41" fmla="*/ 3472045 w 3583820"/>
                <a:gd name="connsiteY41" fmla="*/ 855236 h 996206"/>
                <a:gd name="connsiteX42" fmla="*/ 3452995 w 3583820"/>
                <a:gd name="connsiteY42" fmla="*/ 872381 h 996206"/>
                <a:gd name="connsiteX43" fmla="*/ 1778500 w 3583820"/>
                <a:gd name="connsiteY43" fmla="*/ 996206 h 996206"/>
                <a:gd name="connsiteX44" fmla="*/ 112578 w 3583820"/>
                <a:gd name="connsiteY44" fmla="*/ 827614 h 996206"/>
                <a:gd name="connsiteX45" fmla="*/ 3389178 w 3583820"/>
                <a:gd name="connsiteY45" fmla="*/ 833329 h 996206"/>
                <a:gd name="connsiteX46" fmla="*/ 3344410 w 3583820"/>
                <a:gd name="connsiteY46" fmla="*/ 798086 h 996206"/>
                <a:gd name="connsiteX47" fmla="*/ 3256780 w 3583820"/>
                <a:gd name="connsiteY47" fmla="*/ 731411 h 996206"/>
                <a:gd name="connsiteX48" fmla="*/ 3247255 w 3583820"/>
                <a:gd name="connsiteY48" fmla="*/ 709504 h 996206"/>
                <a:gd name="connsiteX49" fmla="*/ 3261543 w 3583820"/>
                <a:gd name="connsiteY49" fmla="*/ 690454 h 996206"/>
                <a:gd name="connsiteX50" fmla="*/ 3342505 w 3583820"/>
                <a:gd name="connsiteY50" fmla="*/ 655211 h 996206"/>
                <a:gd name="connsiteX51" fmla="*/ 3371080 w 3583820"/>
                <a:gd name="connsiteY51" fmla="*/ 642829 h 996206"/>
                <a:gd name="connsiteX52" fmla="*/ 3311073 w 3583820"/>
                <a:gd name="connsiteY52" fmla="*/ 619016 h 996206"/>
                <a:gd name="connsiteX53" fmla="*/ 3197725 w 3583820"/>
                <a:gd name="connsiteY53" fmla="*/ 575201 h 996206"/>
                <a:gd name="connsiteX54" fmla="*/ 3182485 w 3583820"/>
                <a:gd name="connsiteY54" fmla="*/ 558056 h 996206"/>
                <a:gd name="connsiteX55" fmla="*/ 3189153 w 3583820"/>
                <a:gd name="connsiteY55" fmla="*/ 536149 h 996206"/>
                <a:gd name="connsiteX56" fmla="*/ 3368223 w 3583820"/>
                <a:gd name="connsiteY56" fmla="*/ 371366 h 996206"/>
                <a:gd name="connsiteX57" fmla="*/ 3508240 w 3583820"/>
                <a:gd name="connsiteY57" fmla="*/ 243731 h 996206"/>
                <a:gd name="connsiteX58" fmla="*/ 3384415 w 3583820"/>
                <a:gd name="connsiteY58" fmla="*/ 229444 h 996206"/>
                <a:gd name="connsiteX59" fmla="*/ 3209155 w 3583820"/>
                <a:gd name="connsiteY59" fmla="*/ 211346 h 996206"/>
                <a:gd name="connsiteX60" fmla="*/ 3191058 w 3583820"/>
                <a:gd name="connsiteY60" fmla="*/ 198964 h 996206"/>
                <a:gd name="connsiteX61" fmla="*/ 3191058 w 3583820"/>
                <a:gd name="connsiteY61" fmla="*/ 177056 h 996206"/>
                <a:gd name="connsiteX62" fmla="*/ 3223443 w 3583820"/>
                <a:gd name="connsiteY62" fmla="*/ 108476 h 996206"/>
                <a:gd name="connsiteX63" fmla="*/ 3240588 w 3583820"/>
                <a:gd name="connsiteY63" fmla="*/ 70376 h 996206"/>
                <a:gd name="connsiteX64" fmla="*/ 90670 w 3583820"/>
                <a:gd name="connsiteY64" fmla="*/ 72281 h 996206"/>
                <a:gd name="connsiteX65" fmla="*/ 213543 w 3583820"/>
                <a:gd name="connsiteY65" fmla="*/ 181819 h 996206"/>
                <a:gd name="connsiteX66" fmla="*/ 227830 w 3583820"/>
                <a:gd name="connsiteY66" fmla="*/ 198964 h 996206"/>
                <a:gd name="connsiteX67" fmla="*/ 221162 w 3583820"/>
                <a:gd name="connsiteY67" fmla="*/ 219919 h 996206"/>
                <a:gd name="connsiteX68" fmla="*/ 135437 w 3583820"/>
                <a:gd name="connsiteY68" fmla="*/ 299929 h 996206"/>
                <a:gd name="connsiteX69" fmla="*/ 69715 w 3583820"/>
                <a:gd name="connsiteY69" fmla="*/ 360889 h 996206"/>
                <a:gd name="connsiteX70" fmla="*/ 125912 w 3583820"/>
                <a:gd name="connsiteY70" fmla="*/ 415181 h 996206"/>
                <a:gd name="connsiteX71" fmla="*/ 197350 w 3583820"/>
                <a:gd name="connsiteY71" fmla="*/ 480904 h 996206"/>
                <a:gd name="connsiteX72" fmla="*/ 206875 w 3583820"/>
                <a:gd name="connsiteY72" fmla="*/ 498049 h 996206"/>
                <a:gd name="connsiteX73" fmla="*/ 200208 w 3583820"/>
                <a:gd name="connsiteY73" fmla="*/ 516146 h 996206"/>
                <a:gd name="connsiteX74" fmla="*/ 121150 w 3583820"/>
                <a:gd name="connsiteY74" fmla="*/ 601871 h 996206"/>
                <a:gd name="connsiteX75" fmla="*/ 59238 w 3583820"/>
                <a:gd name="connsiteY75" fmla="*/ 670451 h 996206"/>
                <a:gd name="connsiteX76" fmla="*/ 96385 w 3583820"/>
                <a:gd name="connsiteY76" fmla="*/ 700931 h 996206"/>
                <a:gd name="connsiteX77" fmla="*/ 150678 w 3583820"/>
                <a:gd name="connsiteY77" fmla="*/ 743794 h 996206"/>
                <a:gd name="connsiteX78" fmla="*/ 161155 w 3583820"/>
                <a:gd name="connsiteY78" fmla="*/ 759034 h 996206"/>
                <a:gd name="connsiteX79" fmla="*/ 156393 w 3583820"/>
                <a:gd name="connsiteY79" fmla="*/ 777131 h 996206"/>
                <a:gd name="connsiteX80" fmla="*/ 120198 w 3583820"/>
                <a:gd name="connsiteY80" fmla="*/ 818089 h 996206"/>
                <a:gd name="connsiteX81" fmla="*/ 112578 w 3583820"/>
                <a:gd name="connsiteY81" fmla="*/ 827614 h 99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583820" h="996206">
                  <a:moveTo>
                    <a:pt x="1778500" y="996206"/>
                  </a:moveTo>
                  <a:cubicBezTo>
                    <a:pt x="1208905" y="996206"/>
                    <a:pt x="636453" y="953344"/>
                    <a:pt x="64953" y="867619"/>
                  </a:cubicBezTo>
                  <a:cubicBezTo>
                    <a:pt x="56380" y="866666"/>
                    <a:pt x="49713" y="860951"/>
                    <a:pt x="46855" y="853331"/>
                  </a:cubicBezTo>
                  <a:cubicBezTo>
                    <a:pt x="43998" y="845711"/>
                    <a:pt x="44950" y="837139"/>
                    <a:pt x="49713" y="830471"/>
                  </a:cubicBezTo>
                  <a:cubicBezTo>
                    <a:pt x="60190" y="817136"/>
                    <a:pt x="73525" y="802849"/>
                    <a:pt x="85907" y="788561"/>
                  </a:cubicBezTo>
                  <a:cubicBezTo>
                    <a:pt x="91623" y="781894"/>
                    <a:pt x="98290" y="775226"/>
                    <a:pt x="104005" y="768559"/>
                  </a:cubicBezTo>
                  <a:cubicBezTo>
                    <a:pt x="90670" y="758081"/>
                    <a:pt x="77335" y="747604"/>
                    <a:pt x="64953" y="736174"/>
                  </a:cubicBezTo>
                  <a:cubicBezTo>
                    <a:pt x="46855" y="719981"/>
                    <a:pt x="28757" y="704741"/>
                    <a:pt x="10660" y="694264"/>
                  </a:cubicBezTo>
                  <a:cubicBezTo>
                    <a:pt x="4945" y="690454"/>
                    <a:pt x="182" y="684739"/>
                    <a:pt x="182" y="677119"/>
                  </a:cubicBezTo>
                  <a:cubicBezTo>
                    <a:pt x="-770" y="670451"/>
                    <a:pt x="2088" y="662831"/>
                    <a:pt x="6850" y="658069"/>
                  </a:cubicBezTo>
                  <a:cubicBezTo>
                    <a:pt x="30663" y="634256"/>
                    <a:pt x="58285" y="602824"/>
                    <a:pt x="85907" y="572344"/>
                  </a:cubicBezTo>
                  <a:cubicBezTo>
                    <a:pt x="106863" y="548531"/>
                    <a:pt x="128770" y="523766"/>
                    <a:pt x="148773" y="502811"/>
                  </a:cubicBezTo>
                  <a:cubicBezTo>
                    <a:pt x="128770" y="485666"/>
                    <a:pt x="110673" y="466616"/>
                    <a:pt x="92575" y="447566"/>
                  </a:cubicBezTo>
                  <a:cubicBezTo>
                    <a:pt x="68763" y="422801"/>
                    <a:pt x="45903" y="398989"/>
                    <a:pt x="21138" y="381844"/>
                  </a:cubicBezTo>
                  <a:cubicBezTo>
                    <a:pt x="15423" y="378034"/>
                    <a:pt x="12565" y="371366"/>
                    <a:pt x="11613" y="364699"/>
                  </a:cubicBezTo>
                  <a:cubicBezTo>
                    <a:pt x="10660" y="358031"/>
                    <a:pt x="13518" y="351364"/>
                    <a:pt x="18280" y="346601"/>
                  </a:cubicBezTo>
                  <a:cubicBezTo>
                    <a:pt x="46855" y="318979"/>
                    <a:pt x="76382" y="292309"/>
                    <a:pt x="104005" y="266591"/>
                  </a:cubicBezTo>
                  <a:cubicBezTo>
                    <a:pt x="124007" y="248494"/>
                    <a:pt x="144010" y="229444"/>
                    <a:pt x="164965" y="210394"/>
                  </a:cubicBezTo>
                  <a:cubicBezTo>
                    <a:pt x="115435" y="182771"/>
                    <a:pt x="86860" y="143719"/>
                    <a:pt x="54475" y="99904"/>
                  </a:cubicBezTo>
                  <a:cubicBezTo>
                    <a:pt x="45903" y="88474"/>
                    <a:pt x="37330" y="77044"/>
                    <a:pt x="28757" y="65614"/>
                  </a:cubicBezTo>
                  <a:cubicBezTo>
                    <a:pt x="23043" y="58946"/>
                    <a:pt x="22090" y="49421"/>
                    <a:pt x="25900" y="41801"/>
                  </a:cubicBezTo>
                  <a:cubicBezTo>
                    <a:pt x="29710" y="34181"/>
                    <a:pt x="37330" y="28466"/>
                    <a:pt x="45903" y="28466"/>
                  </a:cubicBezTo>
                  <a:cubicBezTo>
                    <a:pt x="1116513" y="-8681"/>
                    <a:pt x="2203315" y="-9634"/>
                    <a:pt x="3275830" y="26561"/>
                  </a:cubicBezTo>
                  <a:cubicBezTo>
                    <a:pt x="3283450" y="26561"/>
                    <a:pt x="3291070" y="31324"/>
                    <a:pt x="3294880" y="37991"/>
                  </a:cubicBezTo>
                  <a:cubicBezTo>
                    <a:pt x="3298690" y="44659"/>
                    <a:pt x="3298690" y="53231"/>
                    <a:pt x="3294880" y="60851"/>
                  </a:cubicBezTo>
                  <a:cubicBezTo>
                    <a:pt x="3284403" y="79901"/>
                    <a:pt x="3273925" y="104666"/>
                    <a:pt x="3263448" y="128479"/>
                  </a:cubicBezTo>
                  <a:cubicBezTo>
                    <a:pt x="3257733" y="141814"/>
                    <a:pt x="3251065" y="156101"/>
                    <a:pt x="3245350" y="169436"/>
                  </a:cubicBezTo>
                  <a:cubicBezTo>
                    <a:pt x="3292023" y="174199"/>
                    <a:pt x="3340600" y="179914"/>
                    <a:pt x="3389178" y="185629"/>
                  </a:cubicBezTo>
                  <a:cubicBezTo>
                    <a:pt x="3448233" y="192296"/>
                    <a:pt x="3508240" y="199916"/>
                    <a:pt x="3562533" y="203726"/>
                  </a:cubicBezTo>
                  <a:cubicBezTo>
                    <a:pt x="3572058" y="204679"/>
                    <a:pt x="3579678" y="210394"/>
                    <a:pt x="3582535" y="218966"/>
                  </a:cubicBezTo>
                  <a:cubicBezTo>
                    <a:pt x="3585393" y="227539"/>
                    <a:pt x="3583488" y="237064"/>
                    <a:pt x="3576820" y="243731"/>
                  </a:cubicBezTo>
                  <a:cubicBezTo>
                    <a:pt x="3522528" y="296119"/>
                    <a:pt x="3459663" y="352316"/>
                    <a:pt x="3398703" y="407561"/>
                  </a:cubicBezTo>
                  <a:cubicBezTo>
                    <a:pt x="3348220" y="453281"/>
                    <a:pt x="3295833" y="500906"/>
                    <a:pt x="3248208" y="545674"/>
                  </a:cubicBezTo>
                  <a:cubicBezTo>
                    <a:pt x="3274878" y="555199"/>
                    <a:pt x="3301548" y="566629"/>
                    <a:pt x="3329170" y="578059"/>
                  </a:cubicBezTo>
                  <a:cubicBezTo>
                    <a:pt x="3367270" y="593299"/>
                    <a:pt x="3407275" y="609491"/>
                    <a:pt x="3442518" y="621874"/>
                  </a:cubicBezTo>
                  <a:cubicBezTo>
                    <a:pt x="3452043" y="624731"/>
                    <a:pt x="3457758" y="633304"/>
                    <a:pt x="3458710" y="642829"/>
                  </a:cubicBezTo>
                  <a:cubicBezTo>
                    <a:pt x="3458710" y="652354"/>
                    <a:pt x="3452995" y="660926"/>
                    <a:pt x="3444423" y="664736"/>
                  </a:cubicBezTo>
                  <a:cubicBezTo>
                    <a:pt x="3417753" y="675214"/>
                    <a:pt x="3390130" y="687596"/>
                    <a:pt x="3363460" y="699979"/>
                  </a:cubicBezTo>
                  <a:cubicBezTo>
                    <a:pt x="3349173" y="706646"/>
                    <a:pt x="3333933" y="713314"/>
                    <a:pt x="3318693" y="719981"/>
                  </a:cubicBezTo>
                  <a:cubicBezTo>
                    <a:pt x="3338695" y="735221"/>
                    <a:pt x="3356793" y="749509"/>
                    <a:pt x="3374890" y="763796"/>
                  </a:cubicBezTo>
                  <a:cubicBezTo>
                    <a:pt x="3402513" y="785704"/>
                    <a:pt x="3431088" y="807611"/>
                    <a:pt x="3463473" y="831424"/>
                  </a:cubicBezTo>
                  <a:cubicBezTo>
                    <a:pt x="3471093" y="837139"/>
                    <a:pt x="3474903" y="846664"/>
                    <a:pt x="3472045" y="855236"/>
                  </a:cubicBezTo>
                  <a:cubicBezTo>
                    <a:pt x="3470140" y="864761"/>
                    <a:pt x="3462520" y="871429"/>
                    <a:pt x="3452995" y="872381"/>
                  </a:cubicBezTo>
                  <a:cubicBezTo>
                    <a:pt x="2898640" y="954296"/>
                    <a:pt x="2339523" y="996206"/>
                    <a:pt x="1778500" y="996206"/>
                  </a:cubicBezTo>
                  <a:close/>
                  <a:moveTo>
                    <a:pt x="112578" y="827614"/>
                  </a:moveTo>
                  <a:cubicBezTo>
                    <a:pt x="1210810" y="988586"/>
                    <a:pt x="2312853" y="990491"/>
                    <a:pt x="3389178" y="833329"/>
                  </a:cubicBezTo>
                  <a:cubicBezTo>
                    <a:pt x="3373938" y="820946"/>
                    <a:pt x="3358698" y="809516"/>
                    <a:pt x="3344410" y="798086"/>
                  </a:cubicBezTo>
                  <a:cubicBezTo>
                    <a:pt x="3316788" y="777131"/>
                    <a:pt x="3289165" y="754271"/>
                    <a:pt x="3256780" y="731411"/>
                  </a:cubicBezTo>
                  <a:cubicBezTo>
                    <a:pt x="3250113" y="726649"/>
                    <a:pt x="3246303" y="718076"/>
                    <a:pt x="3247255" y="709504"/>
                  </a:cubicBezTo>
                  <a:cubicBezTo>
                    <a:pt x="3248208" y="700931"/>
                    <a:pt x="3253923" y="694264"/>
                    <a:pt x="3261543" y="690454"/>
                  </a:cubicBezTo>
                  <a:cubicBezTo>
                    <a:pt x="3288213" y="679976"/>
                    <a:pt x="3315835" y="667594"/>
                    <a:pt x="3342505" y="655211"/>
                  </a:cubicBezTo>
                  <a:cubicBezTo>
                    <a:pt x="3352030" y="651401"/>
                    <a:pt x="3361555" y="646639"/>
                    <a:pt x="3371080" y="642829"/>
                  </a:cubicBezTo>
                  <a:cubicBezTo>
                    <a:pt x="3351078" y="635209"/>
                    <a:pt x="3331075" y="626636"/>
                    <a:pt x="3311073" y="619016"/>
                  </a:cubicBezTo>
                  <a:cubicBezTo>
                    <a:pt x="3272020" y="602824"/>
                    <a:pt x="3232015" y="586631"/>
                    <a:pt x="3197725" y="575201"/>
                  </a:cubicBezTo>
                  <a:cubicBezTo>
                    <a:pt x="3190105" y="572344"/>
                    <a:pt x="3184390" y="566629"/>
                    <a:pt x="3182485" y="558056"/>
                  </a:cubicBezTo>
                  <a:cubicBezTo>
                    <a:pt x="3180580" y="550436"/>
                    <a:pt x="3183438" y="541864"/>
                    <a:pt x="3189153" y="536149"/>
                  </a:cubicBezTo>
                  <a:cubicBezTo>
                    <a:pt x="3244398" y="483761"/>
                    <a:pt x="3307263" y="426611"/>
                    <a:pt x="3368223" y="371366"/>
                  </a:cubicBezTo>
                  <a:cubicBezTo>
                    <a:pt x="3414895" y="329456"/>
                    <a:pt x="3463473" y="285641"/>
                    <a:pt x="3508240" y="243731"/>
                  </a:cubicBezTo>
                  <a:cubicBezTo>
                    <a:pt x="3468235" y="239921"/>
                    <a:pt x="3425373" y="235159"/>
                    <a:pt x="3384415" y="229444"/>
                  </a:cubicBezTo>
                  <a:cubicBezTo>
                    <a:pt x="3325360" y="222776"/>
                    <a:pt x="3263448" y="215156"/>
                    <a:pt x="3209155" y="211346"/>
                  </a:cubicBezTo>
                  <a:cubicBezTo>
                    <a:pt x="3201535" y="210394"/>
                    <a:pt x="3194868" y="206584"/>
                    <a:pt x="3191058" y="198964"/>
                  </a:cubicBezTo>
                  <a:cubicBezTo>
                    <a:pt x="3187248" y="192296"/>
                    <a:pt x="3187248" y="183724"/>
                    <a:pt x="3191058" y="177056"/>
                  </a:cubicBezTo>
                  <a:cubicBezTo>
                    <a:pt x="3201535" y="158006"/>
                    <a:pt x="3212965" y="132289"/>
                    <a:pt x="3223443" y="108476"/>
                  </a:cubicBezTo>
                  <a:cubicBezTo>
                    <a:pt x="3229158" y="96094"/>
                    <a:pt x="3234873" y="82759"/>
                    <a:pt x="3240588" y="70376"/>
                  </a:cubicBezTo>
                  <a:cubicBezTo>
                    <a:pt x="2193790" y="37039"/>
                    <a:pt x="1134610" y="37039"/>
                    <a:pt x="90670" y="72281"/>
                  </a:cubicBezTo>
                  <a:cubicBezTo>
                    <a:pt x="127818" y="122764"/>
                    <a:pt x="155440" y="158959"/>
                    <a:pt x="213543" y="181819"/>
                  </a:cubicBezTo>
                  <a:cubicBezTo>
                    <a:pt x="221162" y="184676"/>
                    <a:pt x="225925" y="191344"/>
                    <a:pt x="227830" y="198964"/>
                  </a:cubicBezTo>
                  <a:cubicBezTo>
                    <a:pt x="229735" y="206584"/>
                    <a:pt x="226878" y="214204"/>
                    <a:pt x="221162" y="219919"/>
                  </a:cubicBezTo>
                  <a:cubicBezTo>
                    <a:pt x="192587" y="247541"/>
                    <a:pt x="163060" y="274211"/>
                    <a:pt x="135437" y="299929"/>
                  </a:cubicBezTo>
                  <a:cubicBezTo>
                    <a:pt x="113530" y="319931"/>
                    <a:pt x="91623" y="339934"/>
                    <a:pt x="69715" y="360889"/>
                  </a:cubicBezTo>
                  <a:cubicBezTo>
                    <a:pt x="89718" y="378034"/>
                    <a:pt x="107815" y="397084"/>
                    <a:pt x="125912" y="415181"/>
                  </a:cubicBezTo>
                  <a:cubicBezTo>
                    <a:pt x="149725" y="439946"/>
                    <a:pt x="172585" y="463759"/>
                    <a:pt x="197350" y="480904"/>
                  </a:cubicBezTo>
                  <a:cubicBezTo>
                    <a:pt x="203065" y="484714"/>
                    <a:pt x="205923" y="491381"/>
                    <a:pt x="206875" y="498049"/>
                  </a:cubicBezTo>
                  <a:cubicBezTo>
                    <a:pt x="207828" y="504716"/>
                    <a:pt x="204970" y="511384"/>
                    <a:pt x="200208" y="516146"/>
                  </a:cubicBezTo>
                  <a:cubicBezTo>
                    <a:pt x="176395" y="539959"/>
                    <a:pt x="148773" y="571391"/>
                    <a:pt x="121150" y="601871"/>
                  </a:cubicBezTo>
                  <a:cubicBezTo>
                    <a:pt x="100195" y="625684"/>
                    <a:pt x="79240" y="649496"/>
                    <a:pt x="59238" y="670451"/>
                  </a:cubicBezTo>
                  <a:cubicBezTo>
                    <a:pt x="71620" y="679976"/>
                    <a:pt x="84003" y="690454"/>
                    <a:pt x="96385" y="700931"/>
                  </a:cubicBezTo>
                  <a:cubicBezTo>
                    <a:pt x="115435" y="717124"/>
                    <a:pt x="132580" y="732364"/>
                    <a:pt x="150678" y="743794"/>
                  </a:cubicBezTo>
                  <a:cubicBezTo>
                    <a:pt x="156393" y="747604"/>
                    <a:pt x="160203" y="753319"/>
                    <a:pt x="161155" y="759034"/>
                  </a:cubicBezTo>
                  <a:cubicBezTo>
                    <a:pt x="162108" y="765701"/>
                    <a:pt x="160203" y="772369"/>
                    <a:pt x="156393" y="777131"/>
                  </a:cubicBezTo>
                  <a:cubicBezTo>
                    <a:pt x="145915" y="790466"/>
                    <a:pt x="132580" y="804754"/>
                    <a:pt x="120198" y="818089"/>
                  </a:cubicBezTo>
                  <a:cubicBezTo>
                    <a:pt x="117340" y="821899"/>
                    <a:pt x="115435" y="824756"/>
                    <a:pt x="112578" y="827614"/>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Hình tự do: Hình 22">
              <a:extLst>
                <a:ext uri="{FF2B5EF4-FFF2-40B4-BE49-F238E27FC236}">
                  <a16:creationId xmlns:a16="http://schemas.microsoft.com/office/drawing/2014/main" id="{ADDE9FAC-0371-D315-EECA-13CA8B8827D7}"/>
                </a:ext>
              </a:extLst>
            </p:cNvPr>
            <p:cNvSpPr/>
            <p:nvPr/>
          </p:nvSpPr>
          <p:spPr>
            <a:xfrm>
              <a:off x="2395772" y="5230579"/>
              <a:ext cx="444957" cy="640691"/>
            </a:xfrm>
            <a:custGeom>
              <a:avLst/>
              <a:gdLst>
                <a:gd name="connsiteX0" fmla="*/ 111442 w 223242"/>
                <a:gd name="connsiteY0" fmla="*/ 0 h 230504"/>
                <a:gd name="connsiteX1" fmla="*/ 111442 w 223242"/>
                <a:gd name="connsiteY1" fmla="*/ 230505 h 230504"/>
                <a:gd name="connsiteX2" fmla="*/ 111442 w 223242"/>
                <a:gd name="connsiteY2" fmla="*/ 0 h 230504"/>
              </a:gdLst>
              <a:ahLst/>
              <a:cxnLst>
                <a:cxn ang="0">
                  <a:pos x="connsiteX0" y="connsiteY0"/>
                </a:cxn>
                <a:cxn ang="0">
                  <a:pos x="connsiteX1" y="connsiteY1"/>
                </a:cxn>
                <a:cxn ang="0">
                  <a:pos x="connsiteX2" y="connsiteY2"/>
                </a:cxn>
              </a:cxnLst>
              <a:rect l="l" t="t" r="r" b="b"/>
              <a:pathLst>
                <a:path w="223242" h="230504">
                  <a:moveTo>
                    <a:pt x="111442" y="0"/>
                  </a:moveTo>
                  <a:cubicBezTo>
                    <a:pt x="-37147" y="0"/>
                    <a:pt x="-37147" y="230505"/>
                    <a:pt x="111442" y="230505"/>
                  </a:cubicBezTo>
                  <a:cubicBezTo>
                    <a:pt x="260032" y="230505"/>
                    <a:pt x="260985" y="0"/>
                    <a:pt x="111442" y="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Hình tự do: Hình 24">
              <a:extLst>
                <a:ext uri="{FF2B5EF4-FFF2-40B4-BE49-F238E27FC236}">
                  <a16:creationId xmlns:a16="http://schemas.microsoft.com/office/drawing/2014/main" id="{6B07053B-5CF0-3DB6-3BEB-0BB99710C21E}"/>
                </a:ext>
              </a:extLst>
            </p:cNvPr>
            <p:cNvSpPr/>
            <p:nvPr/>
          </p:nvSpPr>
          <p:spPr>
            <a:xfrm>
              <a:off x="2414923" y="3897339"/>
              <a:ext cx="444957" cy="640691"/>
            </a:xfrm>
            <a:custGeom>
              <a:avLst/>
              <a:gdLst>
                <a:gd name="connsiteX0" fmla="*/ 111442 w 223242"/>
                <a:gd name="connsiteY0" fmla="*/ 0 h 230504"/>
                <a:gd name="connsiteX1" fmla="*/ 111442 w 223242"/>
                <a:gd name="connsiteY1" fmla="*/ 230505 h 230504"/>
                <a:gd name="connsiteX2" fmla="*/ 111442 w 223242"/>
                <a:gd name="connsiteY2" fmla="*/ 0 h 230504"/>
              </a:gdLst>
              <a:ahLst/>
              <a:cxnLst>
                <a:cxn ang="0">
                  <a:pos x="connsiteX0" y="connsiteY0"/>
                </a:cxn>
                <a:cxn ang="0">
                  <a:pos x="connsiteX1" y="connsiteY1"/>
                </a:cxn>
                <a:cxn ang="0">
                  <a:pos x="connsiteX2" y="connsiteY2"/>
                </a:cxn>
              </a:cxnLst>
              <a:rect l="l" t="t" r="r" b="b"/>
              <a:pathLst>
                <a:path w="223242" h="230504">
                  <a:moveTo>
                    <a:pt x="111442" y="0"/>
                  </a:moveTo>
                  <a:cubicBezTo>
                    <a:pt x="-37147" y="0"/>
                    <a:pt x="-37147" y="230505"/>
                    <a:pt x="111442" y="230505"/>
                  </a:cubicBezTo>
                  <a:cubicBezTo>
                    <a:pt x="260032" y="230505"/>
                    <a:pt x="260985" y="0"/>
                    <a:pt x="111442" y="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9" name="Hộp Văn bản 25">
            <a:extLst>
              <a:ext uri="{FF2B5EF4-FFF2-40B4-BE49-F238E27FC236}">
                <a16:creationId xmlns:a16="http://schemas.microsoft.com/office/drawing/2014/main" id="{9461682B-905E-6CDD-75BC-058D40C59266}"/>
              </a:ext>
            </a:extLst>
          </p:cNvPr>
          <p:cNvSpPr txBox="1"/>
          <p:nvPr/>
        </p:nvSpPr>
        <p:spPr>
          <a:xfrm>
            <a:off x="3751529" y="3530685"/>
            <a:ext cx="5112189" cy="671081"/>
          </a:xfrm>
          <a:prstGeom prst="rect">
            <a:avLst/>
          </a:prstGeom>
          <a:noFill/>
        </p:spPr>
        <p:txBody>
          <a:bodyPr wrap="square">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Ôn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lại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đã</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học</a:t>
            </a:r>
            <a:endPar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0" name="Hộp Văn bản 26">
            <a:extLst>
              <a:ext uri="{FF2B5EF4-FFF2-40B4-BE49-F238E27FC236}">
                <a16:creationId xmlns:a16="http://schemas.microsoft.com/office/drawing/2014/main" id="{23B4AF1E-275C-40B0-7D0C-9DD6A28996CD}"/>
              </a:ext>
            </a:extLst>
          </p:cNvPr>
          <p:cNvSpPr txBox="1"/>
          <p:nvPr/>
        </p:nvSpPr>
        <p:spPr>
          <a:xfrm>
            <a:off x="3742178" y="4471321"/>
            <a:ext cx="5879505" cy="671081"/>
          </a:xfrm>
          <a:prstGeom prst="rect">
            <a:avLst/>
          </a:prstGeom>
          <a:noFill/>
        </p:spPr>
        <p:txBody>
          <a:bodyPr wrap="square">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Chuẩn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bị</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mới</a:t>
            </a:r>
            <a:endPar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21" name="Hình ảnh 32">
            <a:extLst>
              <a:ext uri="{FF2B5EF4-FFF2-40B4-BE49-F238E27FC236}">
                <a16:creationId xmlns:a16="http://schemas.microsoft.com/office/drawing/2014/main" id="{9A9D6E06-F738-0D47-3140-7C5C7AF5A3F2}"/>
              </a:ext>
            </a:extLst>
          </p:cNvPr>
          <p:cNvPicPr>
            <a:picLocks noChangeAspect="1"/>
          </p:cNvPicPr>
          <p:nvPr/>
        </p:nvPicPr>
        <p:blipFill>
          <a:blip r:embed="rId3"/>
          <a:stretch>
            <a:fillRect/>
          </a:stretch>
        </p:blipFill>
        <p:spPr>
          <a:xfrm>
            <a:off x="3367803" y="58228"/>
            <a:ext cx="5456393" cy="2566638"/>
          </a:xfrm>
          <a:prstGeom prst="rect">
            <a:avLst/>
          </a:prstGeom>
        </p:spPr>
      </p:pic>
    </p:spTree>
    <p:extLst>
      <p:ext uri="{BB962C8B-B14F-4D97-AF65-F5344CB8AC3E}">
        <p14:creationId xmlns:p14="http://schemas.microsoft.com/office/powerpoint/2010/main" val="339195935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grpSp>
        <p:nvGrpSpPr>
          <p:cNvPr id="595" name="Google Shape;595;p44"/>
          <p:cNvGrpSpPr/>
          <p:nvPr/>
        </p:nvGrpSpPr>
        <p:grpSpPr>
          <a:xfrm flipH="1">
            <a:off x="9222650" y="2863899"/>
            <a:ext cx="2661501" cy="4351429"/>
            <a:chOff x="6066511" y="-2374200"/>
            <a:chExt cx="1177169" cy="1954351"/>
          </a:xfrm>
        </p:grpSpPr>
        <p:sp>
          <p:nvSpPr>
            <p:cNvPr id="596" name="Google Shape;596;p44"/>
            <p:cNvSpPr/>
            <p:nvPr/>
          </p:nvSpPr>
          <p:spPr>
            <a:xfrm>
              <a:off x="6696189" y="-928964"/>
              <a:ext cx="547492" cy="376821"/>
            </a:xfrm>
            <a:custGeom>
              <a:avLst/>
              <a:gdLst/>
              <a:ahLst/>
              <a:cxnLst/>
              <a:rect l="l" t="t" r="r" b="b"/>
              <a:pathLst>
                <a:path w="19799" h="13627" extrusionOk="0">
                  <a:moveTo>
                    <a:pt x="19799" y="0"/>
                  </a:moveTo>
                  <a:lnTo>
                    <a:pt x="19763" y="90"/>
                  </a:lnTo>
                  <a:lnTo>
                    <a:pt x="19776" y="69"/>
                  </a:lnTo>
                  <a:lnTo>
                    <a:pt x="19799" y="0"/>
                  </a:lnTo>
                  <a:close/>
                  <a:moveTo>
                    <a:pt x="19763" y="90"/>
                  </a:moveTo>
                  <a:lnTo>
                    <a:pt x="19387" y="732"/>
                  </a:lnTo>
                  <a:lnTo>
                    <a:pt x="18587" y="1555"/>
                  </a:lnTo>
                  <a:lnTo>
                    <a:pt x="17718" y="2241"/>
                  </a:lnTo>
                  <a:lnTo>
                    <a:pt x="16529" y="2995"/>
                  </a:lnTo>
                  <a:lnTo>
                    <a:pt x="14975" y="3818"/>
                  </a:lnTo>
                  <a:lnTo>
                    <a:pt x="14015" y="4253"/>
                  </a:lnTo>
                  <a:lnTo>
                    <a:pt x="13032" y="4641"/>
                  </a:lnTo>
                  <a:lnTo>
                    <a:pt x="11111" y="5213"/>
                  </a:lnTo>
                  <a:lnTo>
                    <a:pt x="9236" y="5670"/>
                  </a:lnTo>
                  <a:lnTo>
                    <a:pt x="7408" y="6196"/>
                  </a:lnTo>
                  <a:lnTo>
                    <a:pt x="5670" y="6905"/>
                  </a:lnTo>
                  <a:lnTo>
                    <a:pt x="4390" y="7728"/>
                  </a:lnTo>
                  <a:lnTo>
                    <a:pt x="3544" y="8391"/>
                  </a:lnTo>
                  <a:lnTo>
                    <a:pt x="2721" y="9237"/>
                  </a:lnTo>
                  <a:lnTo>
                    <a:pt x="1921" y="10243"/>
                  </a:lnTo>
                  <a:lnTo>
                    <a:pt x="1143" y="11431"/>
                  </a:lnTo>
                  <a:lnTo>
                    <a:pt x="366" y="12826"/>
                  </a:lnTo>
                  <a:lnTo>
                    <a:pt x="0" y="13626"/>
                  </a:lnTo>
                  <a:lnTo>
                    <a:pt x="458" y="13626"/>
                  </a:lnTo>
                  <a:lnTo>
                    <a:pt x="3521" y="13283"/>
                  </a:lnTo>
                  <a:lnTo>
                    <a:pt x="6356" y="12597"/>
                  </a:lnTo>
                  <a:lnTo>
                    <a:pt x="8779" y="11683"/>
                  </a:lnTo>
                  <a:lnTo>
                    <a:pt x="10425" y="10883"/>
                  </a:lnTo>
                  <a:lnTo>
                    <a:pt x="12094" y="9900"/>
                  </a:lnTo>
                  <a:lnTo>
                    <a:pt x="13740" y="8688"/>
                  </a:lnTo>
                  <a:lnTo>
                    <a:pt x="15295" y="7248"/>
                  </a:lnTo>
                  <a:lnTo>
                    <a:pt x="16781" y="5533"/>
                  </a:lnTo>
                  <a:lnTo>
                    <a:pt x="18130" y="3567"/>
                  </a:lnTo>
                  <a:lnTo>
                    <a:pt x="19296" y="1281"/>
                  </a:lnTo>
                  <a:lnTo>
                    <a:pt x="19763" y="90"/>
                  </a:lnTo>
                  <a:close/>
                </a:path>
              </a:pathLst>
            </a:custGeom>
            <a:solidFill>
              <a:srgbClr val="AFDA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44"/>
            <p:cNvSpPr/>
            <p:nvPr/>
          </p:nvSpPr>
          <p:spPr>
            <a:xfrm>
              <a:off x="6313834" y="-1352287"/>
              <a:ext cx="407791" cy="746009"/>
            </a:xfrm>
            <a:custGeom>
              <a:avLst/>
              <a:gdLst/>
              <a:ahLst/>
              <a:cxnLst/>
              <a:rect l="l" t="t" r="r" b="b"/>
              <a:pathLst>
                <a:path w="14747" h="26978" extrusionOk="0">
                  <a:moveTo>
                    <a:pt x="1" y="1"/>
                  </a:moveTo>
                  <a:lnTo>
                    <a:pt x="115" y="161"/>
                  </a:lnTo>
                  <a:lnTo>
                    <a:pt x="1258" y="2058"/>
                  </a:lnTo>
                  <a:lnTo>
                    <a:pt x="2630" y="4733"/>
                  </a:lnTo>
                  <a:lnTo>
                    <a:pt x="3681" y="7019"/>
                  </a:lnTo>
                  <a:lnTo>
                    <a:pt x="4756" y="9740"/>
                  </a:lnTo>
                  <a:lnTo>
                    <a:pt x="5830" y="12872"/>
                  </a:lnTo>
                  <a:lnTo>
                    <a:pt x="6356" y="14609"/>
                  </a:lnTo>
                  <a:lnTo>
                    <a:pt x="6905" y="16393"/>
                  </a:lnTo>
                  <a:lnTo>
                    <a:pt x="8162" y="19410"/>
                  </a:lnTo>
                  <a:lnTo>
                    <a:pt x="9511" y="21834"/>
                  </a:lnTo>
                  <a:lnTo>
                    <a:pt x="10883" y="23708"/>
                  </a:lnTo>
                  <a:lnTo>
                    <a:pt x="12163" y="25126"/>
                  </a:lnTo>
                  <a:lnTo>
                    <a:pt x="13260" y="26086"/>
                  </a:lnTo>
                  <a:lnTo>
                    <a:pt x="14403" y="26886"/>
                  </a:lnTo>
                  <a:lnTo>
                    <a:pt x="14586" y="26978"/>
                  </a:lnTo>
                  <a:lnTo>
                    <a:pt x="14746" y="24989"/>
                  </a:lnTo>
                  <a:lnTo>
                    <a:pt x="14724" y="21331"/>
                  </a:lnTo>
                  <a:lnTo>
                    <a:pt x="14358" y="18016"/>
                  </a:lnTo>
                  <a:lnTo>
                    <a:pt x="13672" y="15044"/>
                  </a:lnTo>
                  <a:lnTo>
                    <a:pt x="12712" y="12392"/>
                  </a:lnTo>
                  <a:lnTo>
                    <a:pt x="11569" y="10037"/>
                  </a:lnTo>
                  <a:lnTo>
                    <a:pt x="10243" y="7980"/>
                  </a:lnTo>
                  <a:lnTo>
                    <a:pt x="8825" y="6196"/>
                  </a:lnTo>
                  <a:lnTo>
                    <a:pt x="7362" y="4687"/>
                  </a:lnTo>
                  <a:lnTo>
                    <a:pt x="5899" y="3407"/>
                  </a:lnTo>
                  <a:lnTo>
                    <a:pt x="3796" y="1898"/>
                  </a:lnTo>
                  <a:lnTo>
                    <a:pt x="526" y="161"/>
                  </a:lnTo>
                  <a:lnTo>
                    <a:pt x="1" y="1"/>
                  </a:lnTo>
                  <a:close/>
                </a:path>
              </a:pathLst>
            </a:custGeom>
            <a:solidFill>
              <a:srgbClr val="AFDA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44"/>
            <p:cNvSpPr/>
            <p:nvPr/>
          </p:nvSpPr>
          <p:spPr>
            <a:xfrm>
              <a:off x="6582381" y="-1969607"/>
              <a:ext cx="174515" cy="1433201"/>
            </a:xfrm>
            <a:custGeom>
              <a:avLst/>
              <a:gdLst/>
              <a:ahLst/>
              <a:cxnLst/>
              <a:rect l="l" t="t" r="r" b="b"/>
              <a:pathLst>
                <a:path w="6311" h="51829" fill="none" extrusionOk="0">
                  <a:moveTo>
                    <a:pt x="2721" y="1"/>
                  </a:moveTo>
                  <a:lnTo>
                    <a:pt x="2561" y="367"/>
                  </a:lnTo>
                  <a:lnTo>
                    <a:pt x="1601" y="2996"/>
                  </a:lnTo>
                  <a:lnTo>
                    <a:pt x="892" y="5602"/>
                  </a:lnTo>
                  <a:lnTo>
                    <a:pt x="298" y="8757"/>
                  </a:lnTo>
                  <a:lnTo>
                    <a:pt x="46" y="11432"/>
                  </a:lnTo>
                  <a:lnTo>
                    <a:pt x="1" y="13306"/>
                  </a:lnTo>
                  <a:lnTo>
                    <a:pt x="69" y="15250"/>
                  </a:lnTo>
                  <a:lnTo>
                    <a:pt x="298" y="17216"/>
                  </a:lnTo>
                  <a:lnTo>
                    <a:pt x="687" y="19205"/>
                  </a:lnTo>
                  <a:lnTo>
                    <a:pt x="1281" y="21216"/>
                  </a:lnTo>
                  <a:lnTo>
                    <a:pt x="1670" y="22200"/>
                  </a:lnTo>
                  <a:lnTo>
                    <a:pt x="2698" y="24760"/>
                  </a:lnTo>
                  <a:lnTo>
                    <a:pt x="4344" y="29561"/>
                  </a:lnTo>
                  <a:lnTo>
                    <a:pt x="5488" y="33950"/>
                  </a:lnTo>
                  <a:lnTo>
                    <a:pt x="6013" y="36991"/>
                  </a:lnTo>
                  <a:lnTo>
                    <a:pt x="6219" y="38911"/>
                  </a:lnTo>
                  <a:lnTo>
                    <a:pt x="6311" y="40740"/>
                  </a:lnTo>
                  <a:lnTo>
                    <a:pt x="6265" y="42478"/>
                  </a:lnTo>
                  <a:lnTo>
                    <a:pt x="6105" y="44147"/>
                  </a:lnTo>
                  <a:lnTo>
                    <a:pt x="5831" y="45701"/>
                  </a:lnTo>
                  <a:lnTo>
                    <a:pt x="5442" y="47210"/>
                  </a:lnTo>
                  <a:lnTo>
                    <a:pt x="4916" y="48628"/>
                  </a:lnTo>
                  <a:lnTo>
                    <a:pt x="4276" y="49954"/>
                  </a:lnTo>
                  <a:lnTo>
                    <a:pt x="3521" y="51234"/>
                  </a:lnTo>
                  <a:lnTo>
                    <a:pt x="3087" y="51828"/>
                  </a:lnTo>
                </a:path>
              </a:pathLst>
            </a:custGeom>
            <a:noFill/>
            <a:ln w="25150" cap="flat" cmpd="sng">
              <a:solidFill>
                <a:srgbClr val="2A6842"/>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44"/>
            <p:cNvSpPr/>
            <p:nvPr/>
          </p:nvSpPr>
          <p:spPr>
            <a:xfrm>
              <a:off x="6066511" y="-2374200"/>
              <a:ext cx="992559" cy="979894"/>
            </a:xfrm>
            <a:custGeom>
              <a:avLst/>
              <a:gdLst/>
              <a:ahLst/>
              <a:cxnLst/>
              <a:rect l="l" t="t" r="r" b="b"/>
              <a:pathLst>
                <a:path w="35894" h="35436" extrusionOk="0">
                  <a:moveTo>
                    <a:pt x="19067" y="0"/>
                  </a:moveTo>
                  <a:lnTo>
                    <a:pt x="17330" y="229"/>
                  </a:lnTo>
                  <a:lnTo>
                    <a:pt x="16187" y="595"/>
                  </a:lnTo>
                  <a:lnTo>
                    <a:pt x="15547" y="915"/>
                  </a:lnTo>
                  <a:lnTo>
                    <a:pt x="15272" y="1121"/>
                  </a:lnTo>
                  <a:lnTo>
                    <a:pt x="14998" y="1349"/>
                  </a:lnTo>
                  <a:lnTo>
                    <a:pt x="14632" y="1944"/>
                  </a:lnTo>
                  <a:lnTo>
                    <a:pt x="14381" y="2698"/>
                  </a:lnTo>
                  <a:lnTo>
                    <a:pt x="14266" y="3567"/>
                  </a:lnTo>
                  <a:lnTo>
                    <a:pt x="14266" y="5076"/>
                  </a:lnTo>
                  <a:lnTo>
                    <a:pt x="14586" y="7270"/>
                  </a:lnTo>
                  <a:lnTo>
                    <a:pt x="15387" y="10562"/>
                  </a:lnTo>
                  <a:lnTo>
                    <a:pt x="16415" y="13694"/>
                  </a:lnTo>
                  <a:lnTo>
                    <a:pt x="16552" y="14015"/>
                  </a:lnTo>
                  <a:lnTo>
                    <a:pt x="15318" y="13054"/>
                  </a:lnTo>
                  <a:lnTo>
                    <a:pt x="10105" y="9465"/>
                  </a:lnTo>
                  <a:lnTo>
                    <a:pt x="7865" y="8162"/>
                  </a:lnTo>
                  <a:lnTo>
                    <a:pt x="5785" y="7133"/>
                  </a:lnTo>
                  <a:lnTo>
                    <a:pt x="4436" y="6699"/>
                  </a:lnTo>
                  <a:lnTo>
                    <a:pt x="3681" y="6584"/>
                  </a:lnTo>
                  <a:lnTo>
                    <a:pt x="3361" y="6607"/>
                  </a:lnTo>
                  <a:lnTo>
                    <a:pt x="3064" y="6653"/>
                  </a:lnTo>
                  <a:lnTo>
                    <a:pt x="2492" y="6882"/>
                  </a:lnTo>
                  <a:lnTo>
                    <a:pt x="1989" y="7247"/>
                  </a:lnTo>
                  <a:lnTo>
                    <a:pt x="1555" y="7750"/>
                  </a:lnTo>
                  <a:lnTo>
                    <a:pt x="984" y="8711"/>
                  </a:lnTo>
                  <a:lnTo>
                    <a:pt x="435" y="10288"/>
                  </a:lnTo>
                  <a:lnTo>
                    <a:pt x="115" y="12094"/>
                  </a:lnTo>
                  <a:lnTo>
                    <a:pt x="0" y="13946"/>
                  </a:lnTo>
                  <a:lnTo>
                    <a:pt x="92" y="15775"/>
                  </a:lnTo>
                  <a:lnTo>
                    <a:pt x="389" y="17375"/>
                  </a:lnTo>
                  <a:lnTo>
                    <a:pt x="618" y="18038"/>
                  </a:lnTo>
                  <a:lnTo>
                    <a:pt x="778" y="18358"/>
                  </a:lnTo>
                  <a:lnTo>
                    <a:pt x="1235" y="18861"/>
                  </a:lnTo>
                  <a:lnTo>
                    <a:pt x="1898" y="19250"/>
                  </a:lnTo>
                  <a:lnTo>
                    <a:pt x="2744" y="19547"/>
                  </a:lnTo>
                  <a:lnTo>
                    <a:pt x="4184" y="19821"/>
                  </a:lnTo>
                  <a:lnTo>
                    <a:pt x="6425" y="19890"/>
                  </a:lnTo>
                  <a:lnTo>
                    <a:pt x="9831" y="19684"/>
                  </a:lnTo>
                  <a:lnTo>
                    <a:pt x="13146" y="19181"/>
                  </a:lnTo>
                  <a:lnTo>
                    <a:pt x="13512" y="19113"/>
                  </a:lnTo>
                  <a:lnTo>
                    <a:pt x="12369" y="19639"/>
                  </a:lnTo>
                  <a:lnTo>
                    <a:pt x="7979" y="22130"/>
                  </a:lnTo>
                  <a:lnTo>
                    <a:pt x="6265" y="23274"/>
                  </a:lnTo>
                  <a:lnTo>
                    <a:pt x="4847" y="24462"/>
                  </a:lnTo>
                  <a:lnTo>
                    <a:pt x="4093" y="25331"/>
                  </a:lnTo>
                  <a:lnTo>
                    <a:pt x="3796" y="25880"/>
                  </a:lnTo>
                  <a:lnTo>
                    <a:pt x="3704" y="26131"/>
                  </a:lnTo>
                  <a:lnTo>
                    <a:pt x="3658" y="26406"/>
                  </a:lnTo>
                  <a:lnTo>
                    <a:pt x="3681" y="26954"/>
                  </a:lnTo>
                  <a:lnTo>
                    <a:pt x="3956" y="27800"/>
                  </a:lnTo>
                  <a:lnTo>
                    <a:pt x="4756" y="28989"/>
                  </a:lnTo>
                  <a:lnTo>
                    <a:pt x="5899" y="30132"/>
                  </a:lnTo>
                  <a:lnTo>
                    <a:pt x="7293" y="31184"/>
                  </a:lnTo>
                  <a:lnTo>
                    <a:pt x="8779" y="32052"/>
                  </a:lnTo>
                  <a:lnTo>
                    <a:pt x="10265" y="32670"/>
                  </a:lnTo>
                  <a:lnTo>
                    <a:pt x="11637" y="32967"/>
                  </a:lnTo>
                  <a:lnTo>
                    <a:pt x="12209" y="32967"/>
                  </a:lnTo>
                  <a:lnTo>
                    <a:pt x="12506" y="32921"/>
                  </a:lnTo>
                  <a:lnTo>
                    <a:pt x="13077" y="32647"/>
                  </a:lnTo>
                  <a:lnTo>
                    <a:pt x="13946" y="31938"/>
                  </a:lnTo>
                  <a:lnTo>
                    <a:pt x="15089" y="30452"/>
                  </a:lnTo>
                  <a:lnTo>
                    <a:pt x="16187" y="28669"/>
                  </a:lnTo>
                  <a:lnTo>
                    <a:pt x="17604" y="25811"/>
                  </a:lnTo>
                  <a:lnTo>
                    <a:pt x="18793" y="22976"/>
                  </a:lnTo>
                  <a:lnTo>
                    <a:pt x="18907" y="22656"/>
                  </a:lnTo>
                  <a:lnTo>
                    <a:pt x="18953" y="23891"/>
                  </a:lnTo>
                  <a:lnTo>
                    <a:pt x="19410" y="28829"/>
                  </a:lnTo>
                  <a:lnTo>
                    <a:pt x="19730" y="30818"/>
                  </a:lnTo>
                  <a:lnTo>
                    <a:pt x="20187" y="32601"/>
                  </a:lnTo>
                  <a:lnTo>
                    <a:pt x="20599" y="33607"/>
                  </a:lnTo>
                  <a:lnTo>
                    <a:pt x="20919" y="34133"/>
                  </a:lnTo>
                  <a:lnTo>
                    <a:pt x="21079" y="34316"/>
                  </a:lnTo>
                  <a:lnTo>
                    <a:pt x="21491" y="34636"/>
                  </a:lnTo>
                  <a:lnTo>
                    <a:pt x="22611" y="35116"/>
                  </a:lnTo>
                  <a:lnTo>
                    <a:pt x="24074" y="35413"/>
                  </a:lnTo>
                  <a:lnTo>
                    <a:pt x="25766" y="35436"/>
                  </a:lnTo>
                  <a:lnTo>
                    <a:pt x="27572" y="35207"/>
                  </a:lnTo>
                  <a:lnTo>
                    <a:pt x="29378" y="34682"/>
                  </a:lnTo>
                  <a:lnTo>
                    <a:pt x="31093" y="33813"/>
                  </a:lnTo>
                  <a:lnTo>
                    <a:pt x="32259" y="32921"/>
                  </a:lnTo>
                  <a:lnTo>
                    <a:pt x="32944" y="32212"/>
                  </a:lnTo>
                  <a:lnTo>
                    <a:pt x="33264" y="31824"/>
                  </a:lnTo>
                  <a:lnTo>
                    <a:pt x="33539" y="31412"/>
                  </a:lnTo>
                  <a:lnTo>
                    <a:pt x="33813" y="30544"/>
                  </a:lnTo>
                  <a:lnTo>
                    <a:pt x="33790" y="29583"/>
                  </a:lnTo>
                  <a:lnTo>
                    <a:pt x="33493" y="28600"/>
                  </a:lnTo>
                  <a:lnTo>
                    <a:pt x="32990" y="27594"/>
                  </a:lnTo>
                  <a:lnTo>
                    <a:pt x="32281" y="26588"/>
                  </a:lnTo>
                  <a:lnTo>
                    <a:pt x="31001" y="25080"/>
                  </a:lnTo>
                  <a:lnTo>
                    <a:pt x="29035" y="23205"/>
                  </a:lnTo>
                  <a:lnTo>
                    <a:pt x="27069" y="21582"/>
                  </a:lnTo>
                  <a:lnTo>
                    <a:pt x="24737" y="19890"/>
                  </a:lnTo>
                  <a:lnTo>
                    <a:pt x="24348" y="19639"/>
                  </a:lnTo>
                  <a:lnTo>
                    <a:pt x="25377" y="19890"/>
                  </a:lnTo>
                  <a:lnTo>
                    <a:pt x="29607" y="20576"/>
                  </a:lnTo>
                  <a:lnTo>
                    <a:pt x="31344" y="20690"/>
                  </a:lnTo>
                  <a:lnTo>
                    <a:pt x="32944" y="20622"/>
                  </a:lnTo>
                  <a:lnTo>
                    <a:pt x="33905" y="20416"/>
                  </a:lnTo>
                  <a:lnTo>
                    <a:pt x="34430" y="20187"/>
                  </a:lnTo>
                  <a:lnTo>
                    <a:pt x="34636" y="20027"/>
                  </a:lnTo>
                  <a:lnTo>
                    <a:pt x="34819" y="19867"/>
                  </a:lnTo>
                  <a:lnTo>
                    <a:pt x="35139" y="19387"/>
                  </a:lnTo>
                  <a:lnTo>
                    <a:pt x="35528" y="18450"/>
                  </a:lnTo>
                  <a:lnTo>
                    <a:pt x="35825" y="16804"/>
                  </a:lnTo>
                  <a:lnTo>
                    <a:pt x="35894" y="14906"/>
                  </a:lnTo>
                  <a:lnTo>
                    <a:pt x="35711" y="12940"/>
                  </a:lnTo>
                  <a:lnTo>
                    <a:pt x="35299" y="11043"/>
                  </a:lnTo>
                  <a:lnTo>
                    <a:pt x="34636" y="9396"/>
                  </a:lnTo>
                  <a:lnTo>
                    <a:pt x="33973" y="8459"/>
                  </a:lnTo>
                  <a:lnTo>
                    <a:pt x="33447" y="8002"/>
                  </a:lnTo>
                  <a:lnTo>
                    <a:pt x="33173" y="7819"/>
                  </a:lnTo>
                  <a:lnTo>
                    <a:pt x="32876" y="7682"/>
                  </a:lnTo>
                  <a:lnTo>
                    <a:pt x="32190" y="7590"/>
                  </a:lnTo>
                  <a:lnTo>
                    <a:pt x="31436" y="7659"/>
                  </a:lnTo>
                  <a:lnTo>
                    <a:pt x="30635" y="7910"/>
                  </a:lnTo>
                  <a:lnTo>
                    <a:pt x="29332" y="8482"/>
                  </a:lnTo>
                  <a:lnTo>
                    <a:pt x="27572" y="9602"/>
                  </a:lnTo>
                  <a:lnTo>
                    <a:pt x="25057" y="11568"/>
                  </a:lnTo>
                  <a:lnTo>
                    <a:pt x="22794" y="13672"/>
                  </a:lnTo>
                  <a:lnTo>
                    <a:pt x="22565" y="13923"/>
                  </a:lnTo>
                  <a:lnTo>
                    <a:pt x="23182" y="12940"/>
                  </a:lnTo>
                  <a:lnTo>
                    <a:pt x="25354" y="8756"/>
                  </a:lnTo>
                  <a:lnTo>
                    <a:pt x="26109" y="6950"/>
                  </a:lnTo>
                  <a:lnTo>
                    <a:pt x="26635" y="5213"/>
                  </a:lnTo>
                  <a:lnTo>
                    <a:pt x="26817" y="4093"/>
                  </a:lnTo>
                  <a:lnTo>
                    <a:pt x="26795" y="3430"/>
                  </a:lnTo>
                  <a:lnTo>
                    <a:pt x="26749" y="3132"/>
                  </a:lnTo>
                  <a:lnTo>
                    <a:pt x="26657" y="2858"/>
                  </a:lnTo>
                  <a:lnTo>
                    <a:pt x="26383" y="2355"/>
                  </a:lnTo>
                  <a:lnTo>
                    <a:pt x="25949" y="1875"/>
                  </a:lnTo>
                  <a:lnTo>
                    <a:pt x="25377" y="1463"/>
                  </a:lnTo>
                  <a:lnTo>
                    <a:pt x="24371" y="915"/>
                  </a:lnTo>
                  <a:lnTo>
                    <a:pt x="22725" y="366"/>
                  </a:lnTo>
                  <a:lnTo>
                    <a:pt x="20896" y="69"/>
                  </a:lnTo>
                  <a:lnTo>
                    <a:pt x="19067" y="0"/>
                  </a:lnTo>
                  <a:close/>
                </a:path>
              </a:pathLst>
            </a:custGeom>
            <a:solidFill>
              <a:srgbClr val="5891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44"/>
            <p:cNvSpPr/>
            <p:nvPr/>
          </p:nvSpPr>
          <p:spPr>
            <a:xfrm>
              <a:off x="6452162" y="-2001215"/>
              <a:ext cx="275032" cy="251638"/>
            </a:xfrm>
            <a:custGeom>
              <a:avLst/>
              <a:gdLst/>
              <a:ahLst/>
              <a:cxnLst/>
              <a:rect l="l" t="t" r="r" b="b"/>
              <a:pathLst>
                <a:path w="9946" h="9100" extrusionOk="0">
                  <a:moveTo>
                    <a:pt x="4504" y="1"/>
                  </a:moveTo>
                  <a:lnTo>
                    <a:pt x="3407" y="115"/>
                  </a:lnTo>
                  <a:lnTo>
                    <a:pt x="2721" y="321"/>
                  </a:lnTo>
                  <a:lnTo>
                    <a:pt x="2081" y="618"/>
                  </a:lnTo>
                  <a:lnTo>
                    <a:pt x="1509" y="1029"/>
                  </a:lnTo>
                  <a:lnTo>
                    <a:pt x="1006" y="1532"/>
                  </a:lnTo>
                  <a:lnTo>
                    <a:pt x="595" y="2150"/>
                  </a:lnTo>
                  <a:lnTo>
                    <a:pt x="275" y="2858"/>
                  </a:lnTo>
                  <a:lnTo>
                    <a:pt x="92" y="3681"/>
                  </a:lnTo>
                  <a:lnTo>
                    <a:pt x="46" y="4139"/>
                  </a:lnTo>
                  <a:lnTo>
                    <a:pt x="0" y="5030"/>
                  </a:lnTo>
                  <a:lnTo>
                    <a:pt x="252" y="6471"/>
                  </a:lnTo>
                  <a:lnTo>
                    <a:pt x="778" y="7499"/>
                  </a:lnTo>
                  <a:lnTo>
                    <a:pt x="1486" y="8208"/>
                  </a:lnTo>
                  <a:lnTo>
                    <a:pt x="2241" y="8665"/>
                  </a:lnTo>
                  <a:lnTo>
                    <a:pt x="2995" y="8917"/>
                  </a:lnTo>
                  <a:lnTo>
                    <a:pt x="3841" y="9031"/>
                  </a:lnTo>
                  <a:lnTo>
                    <a:pt x="3978" y="9031"/>
                  </a:lnTo>
                  <a:lnTo>
                    <a:pt x="4504" y="9100"/>
                  </a:lnTo>
                  <a:lnTo>
                    <a:pt x="5693" y="8963"/>
                  </a:lnTo>
                  <a:lnTo>
                    <a:pt x="6927" y="8528"/>
                  </a:lnTo>
                  <a:lnTo>
                    <a:pt x="8093" y="7842"/>
                  </a:lnTo>
                  <a:lnTo>
                    <a:pt x="9076" y="6928"/>
                  </a:lnTo>
                  <a:lnTo>
                    <a:pt x="9579" y="6128"/>
                  </a:lnTo>
                  <a:lnTo>
                    <a:pt x="9831" y="5533"/>
                  </a:lnTo>
                  <a:lnTo>
                    <a:pt x="9945" y="4916"/>
                  </a:lnTo>
                  <a:lnTo>
                    <a:pt x="9922" y="4276"/>
                  </a:lnTo>
                  <a:lnTo>
                    <a:pt x="9762" y="3613"/>
                  </a:lnTo>
                  <a:lnTo>
                    <a:pt x="9442" y="2904"/>
                  </a:lnTo>
                  <a:lnTo>
                    <a:pt x="9214" y="2561"/>
                  </a:lnTo>
                  <a:lnTo>
                    <a:pt x="8962" y="2218"/>
                  </a:lnTo>
                  <a:lnTo>
                    <a:pt x="8390" y="1601"/>
                  </a:lnTo>
                  <a:lnTo>
                    <a:pt x="7407" y="847"/>
                  </a:lnTo>
                  <a:lnTo>
                    <a:pt x="5990" y="229"/>
                  </a:lnTo>
                  <a:lnTo>
                    <a:pt x="4504"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01" name="Google Shape;601;p44"/>
            <p:cNvGrpSpPr/>
            <p:nvPr/>
          </p:nvGrpSpPr>
          <p:grpSpPr>
            <a:xfrm>
              <a:off x="6318763" y="-2192768"/>
              <a:ext cx="569624" cy="582288"/>
              <a:chOff x="6318763" y="-2192768"/>
              <a:chExt cx="569624" cy="582288"/>
            </a:xfrm>
          </p:grpSpPr>
          <p:sp>
            <p:nvSpPr>
              <p:cNvPr id="602" name="Google Shape;602;p44"/>
              <p:cNvSpPr/>
              <p:nvPr/>
            </p:nvSpPr>
            <p:spPr>
              <a:xfrm>
                <a:off x="6574168" y="-1985397"/>
                <a:ext cx="19633" cy="58181"/>
              </a:xfrm>
              <a:custGeom>
                <a:avLst/>
                <a:gdLst/>
                <a:ahLst/>
                <a:cxnLst/>
                <a:rect l="l" t="t" r="r" b="b"/>
                <a:pathLst>
                  <a:path w="710" h="2104" extrusionOk="0">
                    <a:moveTo>
                      <a:pt x="458" y="0"/>
                    </a:moveTo>
                    <a:lnTo>
                      <a:pt x="321" y="115"/>
                    </a:lnTo>
                    <a:lnTo>
                      <a:pt x="138" y="549"/>
                    </a:lnTo>
                    <a:lnTo>
                      <a:pt x="1" y="1349"/>
                    </a:lnTo>
                    <a:lnTo>
                      <a:pt x="23" y="1875"/>
                    </a:lnTo>
                    <a:lnTo>
                      <a:pt x="115" y="2058"/>
                    </a:lnTo>
                    <a:lnTo>
                      <a:pt x="183" y="2104"/>
                    </a:lnTo>
                    <a:lnTo>
                      <a:pt x="275" y="2081"/>
                    </a:lnTo>
                    <a:lnTo>
                      <a:pt x="412" y="1943"/>
                    </a:lnTo>
                    <a:lnTo>
                      <a:pt x="595" y="1532"/>
                    </a:lnTo>
                    <a:lnTo>
                      <a:pt x="709" y="800"/>
                    </a:lnTo>
                    <a:lnTo>
                      <a:pt x="641" y="183"/>
                    </a:lnTo>
                    <a:lnTo>
                      <a:pt x="526" y="23"/>
                    </a:lnTo>
                    <a:lnTo>
                      <a:pt x="458"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 name="Google Shape;603;p44"/>
              <p:cNvSpPr/>
              <p:nvPr/>
            </p:nvSpPr>
            <p:spPr>
              <a:xfrm>
                <a:off x="6610200" y="-1957578"/>
                <a:ext cx="24058" cy="34151"/>
              </a:xfrm>
              <a:custGeom>
                <a:avLst/>
                <a:gdLst/>
                <a:ahLst/>
                <a:cxnLst/>
                <a:rect l="l" t="t" r="r" b="b"/>
                <a:pathLst>
                  <a:path w="870" h="1235" extrusionOk="0">
                    <a:moveTo>
                      <a:pt x="755" y="0"/>
                    </a:moveTo>
                    <a:lnTo>
                      <a:pt x="618" y="23"/>
                    </a:lnTo>
                    <a:lnTo>
                      <a:pt x="412" y="252"/>
                    </a:lnTo>
                    <a:lnTo>
                      <a:pt x="69" y="983"/>
                    </a:lnTo>
                    <a:lnTo>
                      <a:pt x="1" y="1166"/>
                    </a:lnTo>
                    <a:lnTo>
                      <a:pt x="1" y="1235"/>
                    </a:lnTo>
                    <a:lnTo>
                      <a:pt x="92" y="1235"/>
                    </a:lnTo>
                    <a:lnTo>
                      <a:pt x="344" y="1075"/>
                    </a:lnTo>
                    <a:lnTo>
                      <a:pt x="687" y="663"/>
                    </a:lnTo>
                    <a:lnTo>
                      <a:pt x="869" y="229"/>
                    </a:lnTo>
                    <a:lnTo>
                      <a:pt x="801" y="69"/>
                    </a:lnTo>
                    <a:lnTo>
                      <a:pt x="755"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44"/>
              <p:cNvSpPr/>
              <p:nvPr/>
            </p:nvSpPr>
            <p:spPr>
              <a:xfrm>
                <a:off x="6653200" y="-1905756"/>
                <a:ext cx="39211" cy="18997"/>
              </a:xfrm>
              <a:custGeom>
                <a:avLst/>
                <a:gdLst/>
                <a:ahLst/>
                <a:cxnLst/>
                <a:rect l="l" t="t" r="r" b="b"/>
                <a:pathLst>
                  <a:path w="1418" h="687" extrusionOk="0">
                    <a:moveTo>
                      <a:pt x="1052" y="1"/>
                    </a:moveTo>
                    <a:lnTo>
                      <a:pt x="206" y="321"/>
                    </a:lnTo>
                    <a:lnTo>
                      <a:pt x="0" y="435"/>
                    </a:lnTo>
                    <a:lnTo>
                      <a:pt x="0" y="481"/>
                    </a:lnTo>
                    <a:lnTo>
                      <a:pt x="320" y="618"/>
                    </a:lnTo>
                    <a:lnTo>
                      <a:pt x="846" y="687"/>
                    </a:lnTo>
                    <a:lnTo>
                      <a:pt x="1189" y="595"/>
                    </a:lnTo>
                    <a:lnTo>
                      <a:pt x="1372" y="412"/>
                    </a:lnTo>
                    <a:lnTo>
                      <a:pt x="1418" y="298"/>
                    </a:lnTo>
                    <a:lnTo>
                      <a:pt x="1418" y="161"/>
                    </a:lnTo>
                    <a:lnTo>
                      <a:pt x="1349" y="24"/>
                    </a:lnTo>
                    <a:lnTo>
                      <a:pt x="1052"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 name="Google Shape;605;p44"/>
              <p:cNvSpPr/>
              <p:nvPr/>
            </p:nvSpPr>
            <p:spPr>
              <a:xfrm>
                <a:off x="6492619" y="-1941788"/>
                <a:ext cx="46816" cy="39239"/>
              </a:xfrm>
              <a:custGeom>
                <a:avLst/>
                <a:gdLst/>
                <a:ahLst/>
                <a:cxnLst/>
                <a:rect l="l" t="t" r="r" b="b"/>
                <a:pathLst>
                  <a:path w="1693" h="1419" extrusionOk="0">
                    <a:moveTo>
                      <a:pt x="138" y="1"/>
                    </a:moveTo>
                    <a:lnTo>
                      <a:pt x="0" y="92"/>
                    </a:lnTo>
                    <a:lnTo>
                      <a:pt x="0" y="206"/>
                    </a:lnTo>
                    <a:lnTo>
                      <a:pt x="69" y="481"/>
                    </a:lnTo>
                    <a:lnTo>
                      <a:pt x="549" y="1007"/>
                    </a:lnTo>
                    <a:lnTo>
                      <a:pt x="1166" y="1350"/>
                    </a:lnTo>
                    <a:lnTo>
                      <a:pt x="1532" y="1418"/>
                    </a:lnTo>
                    <a:lnTo>
                      <a:pt x="1669" y="1327"/>
                    </a:lnTo>
                    <a:lnTo>
                      <a:pt x="1692" y="1235"/>
                    </a:lnTo>
                    <a:lnTo>
                      <a:pt x="1669" y="984"/>
                    </a:lnTo>
                    <a:lnTo>
                      <a:pt x="1166" y="458"/>
                    </a:lnTo>
                    <a:lnTo>
                      <a:pt x="526" y="69"/>
                    </a:lnTo>
                    <a:lnTo>
                      <a:pt x="138"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44"/>
              <p:cNvSpPr/>
              <p:nvPr/>
            </p:nvSpPr>
            <p:spPr>
              <a:xfrm>
                <a:off x="6636138" y="-1867816"/>
                <a:ext cx="44908" cy="32270"/>
              </a:xfrm>
              <a:custGeom>
                <a:avLst/>
                <a:gdLst/>
                <a:ahLst/>
                <a:cxnLst/>
                <a:rect l="l" t="t" r="r" b="b"/>
                <a:pathLst>
                  <a:path w="1624" h="1167" extrusionOk="0">
                    <a:moveTo>
                      <a:pt x="137" y="1"/>
                    </a:moveTo>
                    <a:lnTo>
                      <a:pt x="23" y="92"/>
                    </a:lnTo>
                    <a:lnTo>
                      <a:pt x="0" y="229"/>
                    </a:lnTo>
                    <a:lnTo>
                      <a:pt x="251" y="641"/>
                    </a:lnTo>
                    <a:lnTo>
                      <a:pt x="709" y="1006"/>
                    </a:lnTo>
                    <a:lnTo>
                      <a:pt x="1257" y="1166"/>
                    </a:lnTo>
                    <a:lnTo>
                      <a:pt x="1509" y="1075"/>
                    </a:lnTo>
                    <a:lnTo>
                      <a:pt x="1600" y="1006"/>
                    </a:lnTo>
                    <a:lnTo>
                      <a:pt x="1623" y="824"/>
                    </a:lnTo>
                    <a:lnTo>
                      <a:pt x="1372" y="526"/>
                    </a:lnTo>
                    <a:lnTo>
                      <a:pt x="709" y="161"/>
                    </a:lnTo>
                    <a:lnTo>
                      <a:pt x="137"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44"/>
              <p:cNvSpPr/>
              <p:nvPr/>
            </p:nvSpPr>
            <p:spPr>
              <a:xfrm>
                <a:off x="6538136" y="-1838089"/>
                <a:ext cx="24694" cy="49332"/>
              </a:xfrm>
              <a:custGeom>
                <a:avLst/>
                <a:gdLst/>
                <a:ahLst/>
                <a:cxnLst/>
                <a:rect l="l" t="t" r="r" b="b"/>
                <a:pathLst>
                  <a:path w="893" h="1784" extrusionOk="0">
                    <a:moveTo>
                      <a:pt x="755" y="0"/>
                    </a:moveTo>
                    <a:lnTo>
                      <a:pt x="618" y="23"/>
                    </a:lnTo>
                    <a:lnTo>
                      <a:pt x="366" y="366"/>
                    </a:lnTo>
                    <a:lnTo>
                      <a:pt x="69" y="1075"/>
                    </a:lnTo>
                    <a:lnTo>
                      <a:pt x="0" y="1555"/>
                    </a:lnTo>
                    <a:lnTo>
                      <a:pt x="69" y="1760"/>
                    </a:lnTo>
                    <a:lnTo>
                      <a:pt x="138" y="1783"/>
                    </a:lnTo>
                    <a:lnTo>
                      <a:pt x="320" y="1783"/>
                    </a:lnTo>
                    <a:lnTo>
                      <a:pt x="641" y="1417"/>
                    </a:lnTo>
                    <a:lnTo>
                      <a:pt x="846" y="846"/>
                    </a:lnTo>
                    <a:lnTo>
                      <a:pt x="892" y="252"/>
                    </a:lnTo>
                    <a:lnTo>
                      <a:pt x="823" y="69"/>
                    </a:lnTo>
                    <a:lnTo>
                      <a:pt x="755"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44"/>
              <p:cNvSpPr/>
              <p:nvPr/>
            </p:nvSpPr>
            <p:spPr>
              <a:xfrm>
                <a:off x="6601987" y="-1830512"/>
                <a:ext cx="28482" cy="41755"/>
              </a:xfrm>
              <a:custGeom>
                <a:avLst/>
                <a:gdLst/>
                <a:ahLst/>
                <a:cxnLst/>
                <a:rect l="l" t="t" r="r" b="b"/>
                <a:pathLst>
                  <a:path w="1030" h="1510" extrusionOk="0">
                    <a:moveTo>
                      <a:pt x="115" y="0"/>
                    </a:moveTo>
                    <a:lnTo>
                      <a:pt x="0" y="115"/>
                    </a:lnTo>
                    <a:lnTo>
                      <a:pt x="23" y="480"/>
                    </a:lnTo>
                    <a:lnTo>
                      <a:pt x="343" y="1121"/>
                    </a:lnTo>
                    <a:lnTo>
                      <a:pt x="641" y="1441"/>
                    </a:lnTo>
                    <a:lnTo>
                      <a:pt x="823" y="1509"/>
                    </a:lnTo>
                    <a:lnTo>
                      <a:pt x="892" y="1464"/>
                    </a:lnTo>
                    <a:lnTo>
                      <a:pt x="984" y="1303"/>
                    </a:lnTo>
                    <a:lnTo>
                      <a:pt x="1029" y="892"/>
                    </a:lnTo>
                    <a:lnTo>
                      <a:pt x="892" y="458"/>
                    </a:lnTo>
                    <a:lnTo>
                      <a:pt x="526" y="115"/>
                    </a:lnTo>
                    <a:lnTo>
                      <a:pt x="252" y="23"/>
                    </a:lnTo>
                    <a:lnTo>
                      <a:pt x="115"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44"/>
              <p:cNvSpPr/>
              <p:nvPr/>
            </p:nvSpPr>
            <p:spPr>
              <a:xfrm>
                <a:off x="6485042" y="-1865300"/>
                <a:ext cx="38575" cy="34178"/>
              </a:xfrm>
              <a:custGeom>
                <a:avLst/>
                <a:gdLst/>
                <a:ahLst/>
                <a:cxnLst/>
                <a:rect l="l" t="t" r="r" b="b"/>
                <a:pathLst>
                  <a:path w="1395" h="1236" extrusionOk="0">
                    <a:moveTo>
                      <a:pt x="1166" y="1"/>
                    </a:moveTo>
                    <a:lnTo>
                      <a:pt x="777" y="161"/>
                    </a:lnTo>
                    <a:lnTo>
                      <a:pt x="229" y="573"/>
                    </a:lnTo>
                    <a:lnTo>
                      <a:pt x="0" y="915"/>
                    </a:lnTo>
                    <a:lnTo>
                      <a:pt x="0" y="1075"/>
                    </a:lnTo>
                    <a:lnTo>
                      <a:pt x="69" y="1144"/>
                    </a:lnTo>
                    <a:lnTo>
                      <a:pt x="274" y="1236"/>
                    </a:lnTo>
                    <a:lnTo>
                      <a:pt x="732" y="1053"/>
                    </a:lnTo>
                    <a:lnTo>
                      <a:pt x="1166" y="664"/>
                    </a:lnTo>
                    <a:lnTo>
                      <a:pt x="1395" y="230"/>
                    </a:lnTo>
                    <a:lnTo>
                      <a:pt x="1372" y="70"/>
                    </a:lnTo>
                    <a:lnTo>
                      <a:pt x="1349"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44"/>
              <p:cNvSpPr/>
              <p:nvPr/>
            </p:nvSpPr>
            <p:spPr>
              <a:xfrm>
                <a:off x="6507800" y="-2192768"/>
                <a:ext cx="51848" cy="176423"/>
              </a:xfrm>
              <a:custGeom>
                <a:avLst/>
                <a:gdLst/>
                <a:ahLst/>
                <a:cxnLst/>
                <a:rect l="l" t="t" r="r" b="b"/>
                <a:pathLst>
                  <a:path w="1875" h="6380" extrusionOk="0">
                    <a:moveTo>
                      <a:pt x="252" y="1"/>
                    </a:moveTo>
                    <a:lnTo>
                      <a:pt x="114" y="115"/>
                    </a:lnTo>
                    <a:lnTo>
                      <a:pt x="0" y="526"/>
                    </a:lnTo>
                    <a:lnTo>
                      <a:pt x="46" y="1967"/>
                    </a:lnTo>
                    <a:lnTo>
                      <a:pt x="549" y="4482"/>
                    </a:lnTo>
                    <a:lnTo>
                      <a:pt x="1097" y="5899"/>
                    </a:lnTo>
                    <a:lnTo>
                      <a:pt x="1372" y="6288"/>
                    </a:lnTo>
                    <a:lnTo>
                      <a:pt x="1555" y="6379"/>
                    </a:lnTo>
                    <a:lnTo>
                      <a:pt x="1623" y="6356"/>
                    </a:lnTo>
                    <a:lnTo>
                      <a:pt x="1783" y="6265"/>
                    </a:lnTo>
                    <a:lnTo>
                      <a:pt x="1875" y="5670"/>
                    </a:lnTo>
                    <a:lnTo>
                      <a:pt x="1738" y="4230"/>
                    </a:lnTo>
                    <a:lnTo>
                      <a:pt x="1143" y="1944"/>
                    </a:lnTo>
                    <a:lnTo>
                      <a:pt x="526" y="229"/>
                    </a:lnTo>
                    <a:lnTo>
                      <a:pt x="343"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44"/>
              <p:cNvSpPr/>
              <p:nvPr/>
            </p:nvSpPr>
            <p:spPr>
              <a:xfrm>
                <a:off x="6648776" y="-2143462"/>
                <a:ext cx="55028" cy="142272"/>
              </a:xfrm>
              <a:custGeom>
                <a:avLst/>
                <a:gdLst/>
                <a:ahLst/>
                <a:cxnLst/>
                <a:rect l="l" t="t" r="r" b="b"/>
                <a:pathLst>
                  <a:path w="1990" h="5145" extrusionOk="0">
                    <a:moveTo>
                      <a:pt x="1829" y="1"/>
                    </a:moveTo>
                    <a:lnTo>
                      <a:pt x="1623" y="229"/>
                    </a:lnTo>
                    <a:lnTo>
                      <a:pt x="1075" y="1281"/>
                    </a:lnTo>
                    <a:lnTo>
                      <a:pt x="297" y="3316"/>
                    </a:lnTo>
                    <a:lnTo>
                      <a:pt x="0" y="4596"/>
                    </a:lnTo>
                    <a:lnTo>
                      <a:pt x="0" y="5076"/>
                    </a:lnTo>
                    <a:lnTo>
                      <a:pt x="92" y="5145"/>
                    </a:lnTo>
                    <a:lnTo>
                      <a:pt x="206" y="5145"/>
                    </a:lnTo>
                    <a:lnTo>
                      <a:pt x="503" y="4802"/>
                    </a:lnTo>
                    <a:lnTo>
                      <a:pt x="1029" y="3819"/>
                    </a:lnTo>
                    <a:lnTo>
                      <a:pt x="1669" y="2013"/>
                    </a:lnTo>
                    <a:lnTo>
                      <a:pt x="1943" y="801"/>
                    </a:lnTo>
                    <a:lnTo>
                      <a:pt x="1989" y="229"/>
                    </a:lnTo>
                    <a:lnTo>
                      <a:pt x="1943" y="69"/>
                    </a:lnTo>
                    <a:lnTo>
                      <a:pt x="1921"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44"/>
              <p:cNvSpPr/>
              <p:nvPr/>
            </p:nvSpPr>
            <p:spPr>
              <a:xfrm>
                <a:off x="6589349" y="-2106158"/>
                <a:ext cx="30362" cy="98664"/>
              </a:xfrm>
              <a:custGeom>
                <a:avLst/>
                <a:gdLst/>
                <a:ahLst/>
                <a:cxnLst/>
                <a:rect l="l" t="t" r="r" b="b"/>
                <a:pathLst>
                  <a:path w="1098" h="3568" extrusionOk="0">
                    <a:moveTo>
                      <a:pt x="480" y="1"/>
                    </a:moveTo>
                    <a:lnTo>
                      <a:pt x="275" y="252"/>
                    </a:lnTo>
                    <a:lnTo>
                      <a:pt x="46" y="1029"/>
                    </a:lnTo>
                    <a:lnTo>
                      <a:pt x="0" y="2424"/>
                    </a:lnTo>
                    <a:lnTo>
                      <a:pt x="137" y="3247"/>
                    </a:lnTo>
                    <a:lnTo>
                      <a:pt x="320" y="3544"/>
                    </a:lnTo>
                    <a:lnTo>
                      <a:pt x="435" y="3567"/>
                    </a:lnTo>
                    <a:lnTo>
                      <a:pt x="549" y="3521"/>
                    </a:lnTo>
                    <a:lnTo>
                      <a:pt x="755" y="3247"/>
                    </a:lnTo>
                    <a:lnTo>
                      <a:pt x="983" y="2470"/>
                    </a:lnTo>
                    <a:lnTo>
                      <a:pt x="1098" y="1189"/>
                    </a:lnTo>
                    <a:lnTo>
                      <a:pt x="960" y="389"/>
                    </a:lnTo>
                    <a:lnTo>
                      <a:pt x="778" y="69"/>
                    </a:lnTo>
                    <a:lnTo>
                      <a:pt x="640"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44"/>
              <p:cNvSpPr/>
              <p:nvPr/>
            </p:nvSpPr>
            <p:spPr>
              <a:xfrm>
                <a:off x="6708838" y="-2080247"/>
                <a:ext cx="134668" cy="123330"/>
              </a:xfrm>
              <a:custGeom>
                <a:avLst/>
                <a:gdLst/>
                <a:ahLst/>
                <a:cxnLst/>
                <a:rect l="l" t="t" r="r" b="b"/>
                <a:pathLst>
                  <a:path w="4870" h="4460" extrusionOk="0">
                    <a:moveTo>
                      <a:pt x="4550" y="1"/>
                    </a:moveTo>
                    <a:lnTo>
                      <a:pt x="4115" y="138"/>
                    </a:lnTo>
                    <a:lnTo>
                      <a:pt x="2904" y="961"/>
                    </a:lnTo>
                    <a:lnTo>
                      <a:pt x="1120" y="2676"/>
                    </a:lnTo>
                    <a:lnTo>
                      <a:pt x="206" y="3819"/>
                    </a:lnTo>
                    <a:lnTo>
                      <a:pt x="0" y="4208"/>
                    </a:lnTo>
                    <a:lnTo>
                      <a:pt x="0" y="4390"/>
                    </a:lnTo>
                    <a:lnTo>
                      <a:pt x="46" y="4413"/>
                    </a:lnTo>
                    <a:lnTo>
                      <a:pt x="183" y="4459"/>
                    </a:lnTo>
                    <a:lnTo>
                      <a:pt x="755" y="4253"/>
                    </a:lnTo>
                    <a:lnTo>
                      <a:pt x="1966" y="3476"/>
                    </a:lnTo>
                    <a:lnTo>
                      <a:pt x="3749" y="1944"/>
                    </a:lnTo>
                    <a:lnTo>
                      <a:pt x="4664" y="847"/>
                    </a:lnTo>
                    <a:lnTo>
                      <a:pt x="4847" y="413"/>
                    </a:lnTo>
                    <a:lnTo>
                      <a:pt x="4870" y="184"/>
                    </a:lnTo>
                    <a:lnTo>
                      <a:pt x="4824" y="115"/>
                    </a:lnTo>
                    <a:lnTo>
                      <a:pt x="4755" y="47"/>
                    </a:lnTo>
                    <a:lnTo>
                      <a:pt x="4550"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44"/>
              <p:cNvSpPr/>
              <p:nvPr/>
            </p:nvSpPr>
            <p:spPr>
              <a:xfrm>
                <a:off x="6738538" y="-1989186"/>
                <a:ext cx="113182" cy="55028"/>
              </a:xfrm>
              <a:custGeom>
                <a:avLst/>
                <a:gdLst/>
                <a:ahLst/>
                <a:cxnLst/>
                <a:rect l="l" t="t" r="r" b="b"/>
                <a:pathLst>
                  <a:path w="4093" h="1990" extrusionOk="0">
                    <a:moveTo>
                      <a:pt x="3727" y="0"/>
                    </a:moveTo>
                    <a:lnTo>
                      <a:pt x="2721" y="229"/>
                    </a:lnTo>
                    <a:lnTo>
                      <a:pt x="1052" y="983"/>
                    </a:lnTo>
                    <a:lnTo>
                      <a:pt x="184" y="1555"/>
                    </a:lnTo>
                    <a:lnTo>
                      <a:pt x="1" y="1760"/>
                    </a:lnTo>
                    <a:lnTo>
                      <a:pt x="1" y="1875"/>
                    </a:lnTo>
                    <a:lnTo>
                      <a:pt x="46" y="1920"/>
                    </a:lnTo>
                    <a:lnTo>
                      <a:pt x="184" y="1966"/>
                    </a:lnTo>
                    <a:lnTo>
                      <a:pt x="641" y="1989"/>
                    </a:lnTo>
                    <a:lnTo>
                      <a:pt x="1555" y="1806"/>
                    </a:lnTo>
                    <a:lnTo>
                      <a:pt x="2927" y="1326"/>
                    </a:lnTo>
                    <a:lnTo>
                      <a:pt x="3727" y="800"/>
                    </a:lnTo>
                    <a:lnTo>
                      <a:pt x="4024" y="457"/>
                    </a:lnTo>
                    <a:lnTo>
                      <a:pt x="4093" y="252"/>
                    </a:lnTo>
                    <a:lnTo>
                      <a:pt x="4093" y="183"/>
                    </a:lnTo>
                    <a:lnTo>
                      <a:pt x="4001" y="69"/>
                    </a:lnTo>
                    <a:lnTo>
                      <a:pt x="3727"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44"/>
              <p:cNvSpPr/>
              <p:nvPr/>
            </p:nvSpPr>
            <p:spPr>
              <a:xfrm>
                <a:off x="6748023" y="-1908909"/>
                <a:ext cx="140364" cy="28482"/>
              </a:xfrm>
              <a:custGeom>
                <a:avLst/>
                <a:gdLst/>
                <a:ahLst/>
                <a:cxnLst/>
                <a:rect l="l" t="t" r="r" b="b"/>
                <a:pathLst>
                  <a:path w="5076" h="1030" extrusionOk="0">
                    <a:moveTo>
                      <a:pt x="1647" y="1"/>
                    </a:moveTo>
                    <a:lnTo>
                      <a:pt x="458" y="69"/>
                    </a:lnTo>
                    <a:lnTo>
                      <a:pt x="46" y="206"/>
                    </a:lnTo>
                    <a:lnTo>
                      <a:pt x="1" y="298"/>
                    </a:lnTo>
                    <a:lnTo>
                      <a:pt x="46" y="389"/>
                    </a:lnTo>
                    <a:lnTo>
                      <a:pt x="458" y="572"/>
                    </a:lnTo>
                    <a:lnTo>
                      <a:pt x="1509" y="846"/>
                    </a:lnTo>
                    <a:lnTo>
                      <a:pt x="3338" y="1029"/>
                    </a:lnTo>
                    <a:lnTo>
                      <a:pt x="4481" y="984"/>
                    </a:lnTo>
                    <a:lnTo>
                      <a:pt x="4962" y="824"/>
                    </a:lnTo>
                    <a:lnTo>
                      <a:pt x="5053" y="686"/>
                    </a:lnTo>
                    <a:lnTo>
                      <a:pt x="5076" y="618"/>
                    </a:lnTo>
                    <a:lnTo>
                      <a:pt x="5030" y="503"/>
                    </a:lnTo>
                    <a:lnTo>
                      <a:pt x="4733" y="321"/>
                    </a:lnTo>
                    <a:lnTo>
                      <a:pt x="3636" y="92"/>
                    </a:lnTo>
                    <a:lnTo>
                      <a:pt x="1647"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44"/>
              <p:cNvSpPr/>
              <p:nvPr/>
            </p:nvSpPr>
            <p:spPr>
              <a:xfrm>
                <a:off x="6337097" y="-1813450"/>
                <a:ext cx="106849" cy="94240"/>
              </a:xfrm>
              <a:custGeom>
                <a:avLst/>
                <a:gdLst/>
                <a:ahLst/>
                <a:cxnLst/>
                <a:rect l="l" t="t" r="r" b="b"/>
                <a:pathLst>
                  <a:path w="3864" h="3408" extrusionOk="0">
                    <a:moveTo>
                      <a:pt x="3773" y="1"/>
                    </a:moveTo>
                    <a:lnTo>
                      <a:pt x="3361" y="92"/>
                    </a:lnTo>
                    <a:lnTo>
                      <a:pt x="2401" y="686"/>
                    </a:lnTo>
                    <a:lnTo>
                      <a:pt x="915" y="1921"/>
                    </a:lnTo>
                    <a:lnTo>
                      <a:pt x="183" y="2813"/>
                    </a:lnTo>
                    <a:lnTo>
                      <a:pt x="0" y="3224"/>
                    </a:lnTo>
                    <a:lnTo>
                      <a:pt x="69" y="3338"/>
                    </a:lnTo>
                    <a:lnTo>
                      <a:pt x="206" y="3407"/>
                    </a:lnTo>
                    <a:lnTo>
                      <a:pt x="640" y="3293"/>
                    </a:lnTo>
                    <a:lnTo>
                      <a:pt x="1578" y="2744"/>
                    </a:lnTo>
                    <a:lnTo>
                      <a:pt x="2950" y="1555"/>
                    </a:lnTo>
                    <a:lnTo>
                      <a:pt x="3658" y="686"/>
                    </a:lnTo>
                    <a:lnTo>
                      <a:pt x="3864" y="229"/>
                    </a:lnTo>
                    <a:lnTo>
                      <a:pt x="3841" y="92"/>
                    </a:lnTo>
                    <a:lnTo>
                      <a:pt x="3773"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 name="Google Shape;617;p44"/>
              <p:cNvSpPr/>
              <p:nvPr/>
            </p:nvSpPr>
            <p:spPr>
              <a:xfrm>
                <a:off x="6464800" y="-1731265"/>
                <a:ext cx="48696" cy="119514"/>
              </a:xfrm>
              <a:custGeom>
                <a:avLst/>
                <a:gdLst/>
                <a:ahLst/>
                <a:cxnLst/>
                <a:rect l="l" t="t" r="r" b="b"/>
                <a:pathLst>
                  <a:path w="1761" h="4322" extrusionOk="0">
                    <a:moveTo>
                      <a:pt x="1441" y="1"/>
                    </a:moveTo>
                    <a:lnTo>
                      <a:pt x="1121" y="206"/>
                    </a:lnTo>
                    <a:lnTo>
                      <a:pt x="641" y="1029"/>
                    </a:lnTo>
                    <a:lnTo>
                      <a:pt x="115" y="2630"/>
                    </a:lnTo>
                    <a:lnTo>
                      <a:pt x="0" y="3704"/>
                    </a:lnTo>
                    <a:lnTo>
                      <a:pt x="92" y="4162"/>
                    </a:lnTo>
                    <a:lnTo>
                      <a:pt x="206" y="4276"/>
                    </a:lnTo>
                    <a:lnTo>
                      <a:pt x="343" y="4322"/>
                    </a:lnTo>
                    <a:lnTo>
                      <a:pt x="663" y="4093"/>
                    </a:lnTo>
                    <a:lnTo>
                      <a:pt x="1144" y="3270"/>
                    </a:lnTo>
                    <a:lnTo>
                      <a:pt x="1646" y="1715"/>
                    </a:lnTo>
                    <a:lnTo>
                      <a:pt x="1761" y="664"/>
                    </a:lnTo>
                    <a:lnTo>
                      <a:pt x="1669" y="184"/>
                    </a:lnTo>
                    <a:lnTo>
                      <a:pt x="1555" y="46"/>
                    </a:lnTo>
                    <a:lnTo>
                      <a:pt x="1441"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 name="Google Shape;618;p44"/>
              <p:cNvSpPr/>
              <p:nvPr/>
            </p:nvSpPr>
            <p:spPr>
              <a:xfrm>
                <a:off x="6393980" y="-1756540"/>
                <a:ext cx="71482" cy="92940"/>
              </a:xfrm>
              <a:custGeom>
                <a:avLst/>
                <a:gdLst/>
                <a:ahLst/>
                <a:cxnLst/>
                <a:rect l="l" t="t" r="r" b="b"/>
                <a:pathLst>
                  <a:path w="2585" h="3361" extrusionOk="0">
                    <a:moveTo>
                      <a:pt x="2401" y="0"/>
                    </a:moveTo>
                    <a:lnTo>
                      <a:pt x="2058" y="69"/>
                    </a:lnTo>
                    <a:lnTo>
                      <a:pt x="1395" y="617"/>
                    </a:lnTo>
                    <a:lnTo>
                      <a:pt x="458" y="1829"/>
                    </a:lnTo>
                    <a:lnTo>
                      <a:pt x="47" y="2721"/>
                    </a:lnTo>
                    <a:lnTo>
                      <a:pt x="1" y="3132"/>
                    </a:lnTo>
                    <a:lnTo>
                      <a:pt x="70" y="3269"/>
                    </a:lnTo>
                    <a:lnTo>
                      <a:pt x="184" y="3361"/>
                    </a:lnTo>
                    <a:lnTo>
                      <a:pt x="550" y="3269"/>
                    </a:lnTo>
                    <a:lnTo>
                      <a:pt x="1213" y="2721"/>
                    </a:lnTo>
                    <a:lnTo>
                      <a:pt x="2127" y="1532"/>
                    </a:lnTo>
                    <a:lnTo>
                      <a:pt x="2539" y="663"/>
                    </a:lnTo>
                    <a:lnTo>
                      <a:pt x="2584" y="229"/>
                    </a:lnTo>
                    <a:lnTo>
                      <a:pt x="2516" y="92"/>
                    </a:lnTo>
                    <a:lnTo>
                      <a:pt x="2401"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 name="Google Shape;619;p44"/>
              <p:cNvSpPr/>
              <p:nvPr/>
            </p:nvSpPr>
            <p:spPr>
              <a:xfrm>
                <a:off x="6620321" y="-1738206"/>
                <a:ext cx="26574" cy="109393"/>
              </a:xfrm>
              <a:custGeom>
                <a:avLst/>
                <a:gdLst/>
                <a:ahLst/>
                <a:cxnLst/>
                <a:rect l="l" t="t" r="r" b="b"/>
                <a:pathLst>
                  <a:path w="961" h="3956" extrusionOk="0">
                    <a:moveTo>
                      <a:pt x="275" y="0"/>
                    </a:moveTo>
                    <a:lnTo>
                      <a:pt x="138" y="206"/>
                    </a:lnTo>
                    <a:lnTo>
                      <a:pt x="0" y="1006"/>
                    </a:lnTo>
                    <a:lnTo>
                      <a:pt x="23" y="2538"/>
                    </a:lnTo>
                    <a:lnTo>
                      <a:pt x="206" y="3521"/>
                    </a:lnTo>
                    <a:lnTo>
                      <a:pt x="412" y="3887"/>
                    </a:lnTo>
                    <a:lnTo>
                      <a:pt x="549" y="3955"/>
                    </a:lnTo>
                    <a:lnTo>
                      <a:pt x="663" y="3932"/>
                    </a:lnTo>
                    <a:lnTo>
                      <a:pt x="846" y="3681"/>
                    </a:lnTo>
                    <a:lnTo>
                      <a:pt x="961" y="2926"/>
                    </a:lnTo>
                    <a:lnTo>
                      <a:pt x="869" y="1555"/>
                    </a:lnTo>
                    <a:lnTo>
                      <a:pt x="595" y="366"/>
                    </a:lnTo>
                    <a:lnTo>
                      <a:pt x="389" y="69"/>
                    </a:lnTo>
                    <a:lnTo>
                      <a:pt x="275"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 name="Google Shape;620;p44"/>
              <p:cNvSpPr/>
              <p:nvPr/>
            </p:nvSpPr>
            <p:spPr>
              <a:xfrm>
                <a:off x="6674051" y="-1759084"/>
                <a:ext cx="69574" cy="148605"/>
              </a:xfrm>
              <a:custGeom>
                <a:avLst/>
                <a:gdLst/>
                <a:ahLst/>
                <a:cxnLst/>
                <a:rect l="l" t="t" r="r" b="b"/>
                <a:pathLst>
                  <a:path w="2516" h="5374" extrusionOk="0">
                    <a:moveTo>
                      <a:pt x="115" y="1"/>
                    </a:moveTo>
                    <a:lnTo>
                      <a:pt x="24" y="92"/>
                    </a:lnTo>
                    <a:lnTo>
                      <a:pt x="1" y="412"/>
                    </a:lnTo>
                    <a:lnTo>
                      <a:pt x="229" y="1578"/>
                    </a:lnTo>
                    <a:lnTo>
                      <a:pt x="961" y="3613"/>
                    </a:lnTo>
                    <a:lnTo>
                      <a:pt x="1647" y="4847"/>
                    </a:lnTo>
                    <a:lnTo>
                      <a:pt x="2081" y="5305"/>
                    </a:lnTo>
                    <a:lnTo>
                      <a:pt x="2264" y="5373"/>
                    </a:lnTo>
                    <a:lnTo>
                      <a:pt x="2355" y="5373"/>
                    </a:lnTo>
                    <a:lnTo>
                      <a:pt x="2470" y="5259"/>
                    </a:lnTo>
                    <a:lnTo>
                      <a:pt x="2516" y="4939"/>
                    </a:lnTo>
                    <a:lnTo>
                      <a:pt x="2264" y="3796"/>
                    </a:lnTo>
                    <a:lnTo>
                      <a:pt x="1441" y="1807"/>
                    </a:lnTo>
                    <a:lnTo>
                      <a:pt x="732" y="595"/>
                    </a:lnTo>
                    <a:lnTo>
                      <a:pt x="344" y="92"/>
                    </a:lnTo>
                    <a:lnTo>
                      <a:pt x="184" y="24"/>
                    </a:lnTo>
                    <a:lnTo>
                      <a:pt x="115"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 name="Google Shape;621;p44"/>
              <p:cNvSpPr/>
              <p:nvPr/>
            </p:nvSpPr>
            <p:spPr>
              <a:xfrm>
                <a:off x="6711991" y="-1792572"/>
                <a:ext cx="103697" cy="100544"/>
              </a:xfrm>
              <a:custGeom>
                <a:avLst/>
                <a:gdLst/>
                <a:ahLst/>
                <a:cxnLst/>
                <a:rect l="l" t="t" r="r" b="b"/>
                <a:pathLst>
                  <a:path w="3750" h="3636" extrusionOk="0">
                    <a:moveTo>
                      <a:pt x="183" y="0"/>
                    </a:moveTo>
                    <a:lnTo>
                      <a:pt x="92" y="23"/>
                    </a:lnTo>
                    <a:lnTo>
                      <a:pt x="0" y="114"/>
                    </a:lnTo>
                    <a:lnTo>
                      <a:pt x="46" y="412"/>
                    </a:lnTo>
                    <a:lnTo>
                      <a:pt x="595" y="1303"/>
                    </a:lnTo>
                    <a:lnTo>
                      <a:pt x="1921" y="2698"/>
                    </a:lnTo>
                    <a:lnTo>
                      <a:pt x="2950" y="3429"/>
                    </a:lnTo>
                    <a:lnTo>
                      <a:pt x="3453" y="3635"/>
                    </a:lnTo>
                    <a:lnTo>
                      <a:pt x="3635" y="3567"/>
                    </a:lnTo>
                    <a:lnTo>
                      <a:pt x="3750" y="3475"/>
                    </a:lnTo>
                    <a:lnTo>
                      <a:pt x="3704" y="3064"/>
                    </a:lnTo>
                    <a:lnTo>
                      <a:pt x="3178" y="2218"/>
                    </a:lnTo>
                    <a:lnTo>
                      <a:pt x="1921" y="937"/>
                    </a:lnTo>
                    <a:lnTo>
                      <a:pt x="938" y="252"/>
                    </a:lnTo>
                    <a:lnTo>
                      <a:pt x="389"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 name="Google Shape;622;p44"/>
              <p:cNvSpPr/>
              <p:nvPr/>
            </p:nvSpPr>
            <p:spPr>
              <a:xfrm>
                <a:off x="6321280" y="-1894363"/>
                <a:ext cx="123302" cy="30362"/>
              </a:xfrm>
              <a:custGeom>
                <a:avLst/>
                <a:gdLst/>
                <a:ahLst/>
                <a:cxnLst/>
                <a:rect l="l" t="t" r="r" b="b"/>
                <a:pathLst>
                  <a:path w="4459" h="1098" extrusionOk="0">
                    <a:moveTo>
                      <a:pt x="2904" y="0"/>
                    </a:moveTo>
                    <a:lnTo>
                      <a:pt x="1167" y="206"/>
                    </a:lnTo>
                    <a:lnTo>
                      <a:pt x="229" y="480"/>
                    </a:lnTo>
                    <a:lnTo>
                      <a:pt x="24" y="640"/>
                    </a:lnTo>
                    <a:lnTo>
                      <a:pt x="1" y="755"/>
                    </a:lnTo>
                    <a:lnTo>
                      <a:pt x="47" y="823"/>
                    </a:lnTo>
                    <a:lnTo>
                      <a:pt x="161" y="938"/>
                    </a:lnTo>
                    <a:lnTo>
                      <a:pt x="641" y="1075"/>
                    </a:lnTo>
                    <a:lnTo>
                      <a:pt x="1670" y="1098"/>
                    </a:lnTo>
                    <a:lnTo>
                      <a:pt x="3247" y="846"/>
                    </a:lnTo>
                    <a:lnTo>
                      <a:pt x="4139" y="572"/>
                    </a:lnTo>
                    <a:lnTo>
                      <a:pt x="4436" y="366"/>
                    </a:lnTo>
                    <a:lnTo>
                      <a:pt x="4459" y="252"/>
                    </a:lnTo>
                    <a:lnTo>
                      <a:pt x="4413" y="160"/>
                    </a:lnTo>
                    <a:lnTo>
                      <a:pt x="3979" y="46"/>
                    </a:lnTo>
                    <a:lnTo>
                      <a:pt x="2904"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 name="Google Shape;623;p44"/>
              <p:cNvSpPr/>
              <p:nvPr/>
            </p:nvSpPr>
            <p:spPr>
              <a:xfrm>
                <a:off x="6325068" y="-2034703"/>
                <a:ext cx="135331" cy="85999"/>
              </a:xfrm>
              <a:custGeom>
                <a:avLst/>
                <a:gdLst/>
                <a:ahLst/>
                <a:cxnLst/>
                <a:rect l="l" t="t" r="r" b="b"/>
                <a:pathLst>
                  <a:path w="4894" h="3110" extrusionOk="0">
                    <a:moveTo>
                      <a:pt x="367" y="0"/>
                    </a:moveTo>
                    <a:lnTo>
                      <a:pt x="138" y="46"/>
                    </a:lnTo>
                    <a:lnTo>
                      <a:pt x="47" y="69"/>
                    </a:lnTo>
                    <a:lnTo>
                      <a:pt x="1" y="183"/>
                    </a:lnTo>
                    <a:lnTo>
                      <a:pt x="138" y="457"/>
                    </a:lnTo>
                    <a:lnTo>
                      <a:pt x="1007" y="1257"/>
                    </a:lnTo>
                    <a:lnTo>
                      <a:pt x="2836" y="2423"/>
                    </a:lnTo>
                    <a:lnTo>
                      <a:pt x="4093" y="2995"/>
                    </a:lnTo>
                    <a:lnTo>
                      <a:pt x="4688" y="3109"/>
                    </a:lnTo>
                    <a:lnTo>
                      <a:pt x="4825" y="3041"/>
                    </a:lnTo>
                    <a:lnTo>
                      <a:pt x="4893" y="2926"/>
                    </a:lnTo>
                    <a:lnTo>
                      <a:pt x="4711" y="2538"/>
                    </a:lnTo>
                    <a:lnTo>
                      <a:pt x="3910" y="1783"/>
                    </a:lnTo>
                    <a:lnTo>
                      <a:pt x="2264" y="686"/>
                    </a:lnTo>
                    <a:lnTo>
                      <a:pt x="1030" y="137"/>
                    </a:lnTo>
                    <a:lnTo>
                      <a:pt x="367" y="0"/>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 name="Google Shape;624;p44"/>
              <p:cNvSpPr/>
              <p:nvPr/>
            </p:nvSpPr>
            <p:spPr>
              <a:xfrm>
                <a:off x="6318763" y="-1955698"/>
                <a:ext cx="128999" cy="37967"/>
              </a:xfrm>
              <a:custGeom>
                <a:avLst/>
                <a:gdLst/>
                <a:ahLst/>
                <a:cxnLst/>
                <a:rect l="l" t="t" r="r" b="b"/>
                <a:pathLst>
                  <a:path w="4665" h="1373" extrusionOk="0">
                    <a:moveTo>
                      <a:pt x="435" y="1"/>
                    </a:moveTo>
                    <a:lnTo>
                      <a:pt x="46" y="138"/>
                    </a:lnTo>
                    <a:lnTo>
                      <a:pt x="0" y="275"/>
                    </a:lnTo>
                    <a:lnTo>
                      <a:pt x="23" y="412"/>
                    </a:lnTo>
                    <a:lnTo>
                      <a:pt x="389" y="687"/>
                    </a:lnTo>
                    <a:lnTo>
                      <a:pt x="1464" y="1052"/>
                    </a:lnTo>
                    <a:lnTo>
                      <a:pt x="3270" y="1350"/>
                    </a:lnTo>
                    <a:lnTo>
                      <a:pt x="4298" y="1372"/>
                    </a:lnTo>
                    <a:lnTo>
                      <a:pt x="4641" y="1281"/>
                    </a:lnTo>
                    <a:lnTo>
                      <a:pt x="4664" y="1190"/>
                    </a:lnTo>
                    <a:lnTo>
                      <a:pt x="4596" y="1075"/>
                    </a:lnTo>
                    <a:lnTo>
                      <a:pt x="4184" y="824"/>
                    </a:lnTo>
                    <a:lnTo>
                      <a:pt x="3132" y="435"/>
                    </a:lnTo>
                    <a:lnTo>
                      <a:pt x="1441" y="46"/>
                    </a:lnTo>
                    <a:lnTo>
                      <a:pt x="435" y="1"/>
                    </a:lnTo>
                    <a:close/>
                  </a:path>
                </a:pathLst>
              </a:custGeom>
              <a:solidFill>
                <a:srgbClr val="BEE2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25" name="Google Shape;625;p44"/>
            <p:cNvSpPr/>
            <p:nvPr/>
          </p:nvSpPr>
          <p:spPr>
            <a:xfrm>
              <a:off x="6773326" y="-1313371"/>
              <a:ext cx="138456" cy="303459"/>
            </a:xfrm>
            <a:custGeom>
              <a:avLst/>
              <a:gdLst/>
              <a:ahLst/>
              <a:cxnLst/>
              <a:rect l="l" t="t" r="r" b="b"/>
              <a:pathLst>
                <a:path w="5007" h="10974" extrusionOk="0">
                  <a:moveTo>
                    <a:pt x="1943" y="0"/>
                  </a:moveTo>
                  <a:lnTo>
                    <a:pt x="1646" y="46"/>
                  </a:lnTo>
                  <a:lnTo>
                    <a:pt x="1166" y="366"/>
                  </a:lnTo>
                  <a:lnTo>
                    <a:pt x="754" y="869"/>
                  </a:lnTo>
                  <a:lnTo>
                    <a:pt x="434" y="1578"/>
                  </a:lnTo>
                  <a:lnTo>
                    <a:pt x="114" y="2858"/>
                  </a:lnTo>
                  <a:lnTo>
                    <a:pt x="0" y="4916"/>
                  </a:lnTo>
                  <a:lnTo>
                    <a:pt x="229" y="7042"/>
                  </a:lnTo>
                  <a:lnTo>
                    <a:pt x="663" y="8505"/>
                  </a:lnTo>
                  <a:lnTo>
                    <a:pt x="1052" y="9351"/>
                  </a:lnTo>
                  <a:lnTo>
                    <a:pt x="1509" y="10059"/>
                  </a:lnTo>
                  <a:lnTo>
                    <a:pt x="2080" y="10585"/>
                  </a:lnTo>
                  <a:lnTo>
                    <a:pt x="2743" y="10905"/>
                  </a:lnTo>
                  <a:lnTo>
                    <a:pt x="3498" y="10974"/>
                  </a:lnTo>
                  <a:lnTo>
                    <a:pt x="3909" y="10905"/>
                  </a:lnTo>
                  <a:lnTo>
                    <a:pt x="4092" y="10837"/>
                  </a:lnTo>
                  <a:lnTo>
                    <a:pt x="4412" y="10517"/>
                  </a:lnTo>
                  <a:lnTo>
                    <a:pt x="4778" y="9694"/>
                  </a:lnTo>
                  <a:lnTo>
                    <a:pt x="5007" y="8093"/>
                  </a:lnTo>
                  <a:lnTo>
                    <a:pt x="4984" y="6173"/>
                  </a:lnTo>
                  <a:lnTo>
                    <a:pt x="4710" y="4138"/>
                  </a:lnTo>
                  <a:lnTo>
                    <a:pt x="4184" y="2286"/>
                  </a:lnTo>
                  <a:lnTo>
                    <a:pt x="3635" y="1166"/>
                  </a:lnTo>
                  <a:lnTo>
                    <a:pt x="3224" y="595"/>
                  </a:lnTo>
                  <a:lnTo>
                    <a:pt x="2743" y="183"/>
                  </a:lnTo>
                  <a:lnTo>
                    <a:pt x="2218" y="0"/>
                  </a:lnTo>
                  <a:close/>
                </a:path>
              </a:pathLst>
            </a:custGeom>
            <a:solidFill>
              <a:srgbClr val="5891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 name="Google Shape;626;p44"/>
            <p:cNvSpPr/>
            <p:nvPr/>
          </p:nvSpPr>
          <p:spPr>
            <a:xfrm>
              <a:off x="7016701" y="-1222973"/>
              <a:ext cx="170091" cy="239001"/>
            </a:xfrm>
            <a:custGeom>
              <a:avLst/>
              <a:gdLst/>
              <a:ahLst/>
              <a:cxnLst/>
              <a:rect l="l" t="t" r="r" b="b"/>
              <a:pathLst>
                <a:path w="6151" h="8643" extrusionOk="0">
                  <a:moveTo>
                    <a:pt x="4070" y="1"/>
                  </a:moveTo>
                  <a:lnTo>
                    <a:pt x="3430" y="183"/>
                  </a:lnTo>
                  <a:lnTo>
                    <a:pt x="2813" y="549"/>
                  </a:lnTo>
                  <a:lnTo>
                    <a:pt x="2241" y="1052"/>
                  </a:lnTo>
                  <a:lnTo>
                    <a:pt x="1738" y="1692"/>
                  </a:lnTo>
                  <a:lnTo>
                    <a:pt x="1052" y="2813"/>
                  </a:lnTo>
                  <a:lnTo>
                    <a:pt x="389" y="4481"/>
                  </a:lnTo>
                  <a:lnTo>
                    <a:pt x="47" y="6127"/>
                  </a:lnTo>
                  <a:lnTo>
                    <a:pt x="1" y="7202"/>
                  </a:lnTo>
                  <a:lnTo>
                    <a:pt x="115" y="7796"/>
                  </a:lnTo>
                  <a:lnTo>
                    <a:pt x="298" y="8254"/>
                  </a:lnTo>
                  <a:lnTo>
                    <a:pt x="618" y="8528"/>
                  </a:lnTo>
                  <a:lnTo>
                    <a:pt x="801" y="8597"/>
                  </a:lnTo>
                  <a:lnTo>
                    <a:pt x="1030" y="8642"/>
                  </a:lnTo>
                  <a:lnTo>
                    <a:pt x="1533" y="8551"/>
                  </a:lnTo>
                  <a:lnTo>
                    <a:pt x="2356" y="8139"/>
                  </a:lnTo>
                  <a:lnTo>
                    <a:pt x="3499" y="7133"/>
                  </a:lnTo>
                  <a:lnTo>
                    <a:pt x="4573" y="5785"/>
                  </a:lnTo>
                  <a:lnTo>
                    <a:pt x="5465" y="4276"/>
                  </a:lnTo>
                  <a:lnTo>
                    <a:pt x="6036" y="2767"/>
                  </a:lnTo>
                  <a:lnTo>
                    <a:pt x="6151" y="1738"/>
                  </a:lnTo>
                  <a:lnTo>
                    <a:pt x="6059" y="1144"/>
                  </a:lnTo>
                  <a:lnTo>
                    <a:pt x="5808" y="663"/>
                  </a:lnTo>
                  <a:lnTo>
                    <a:pt x="5396" y="275"/>
                  </a:lnTo>
                  <a:lnTo>
                    <a:pt x="5122" y="161"/>
                  </a:lnTo>
                  <a:lnTo>
                    <a:pt x="4756" y="46"/>
                  </a:lnTo>
                  <a:lnTo>
                    <a:pt x="4070" y="1"/>
                  </a:lnTo>
                  <a:close/>
                </a:path>
              </a:pathLst>
            </a:custGeom>
            <a:solidFill>
              <a:srgbClr val="5891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 name="Google Shape;627;p44"/>
            <p:cNvSpPr/>
            <p:nvPr/>
          </p:nvSpPr>
          <p:spPr>
            <a:xfrm>
              <a:off x="6905452" y="-1396828"/>
              <a:ext cx="128971" cy="292093"/>
            </a:xfrm>
            <a:custGeom>
              <a:avLst/>
              <a:gdLst/>
              <a:ahLst/>
              <a:cxnLst/>
              <a:rect l="l" t="t" r="r" b="b"/>
              <a:pathLst>
                <a:path w="4664" h="10563" extrusionOk="0">
                  <a:moveTo>
                    <a:pt x="2446" y="1"/>
                  </a:moveTo>
                  <a:lnTo>
                    <a:pt x="2035" y="23"/>
                  </a:lnTo>
                  <a:lnTo>
                    <a:pt x="1349" y="252"/>
                  </a:lnTo>
                  <a:lnTo>
                    <a:pt x="800" y="686"/>
                  </a:lnTo>
                  <a:lnTo>
                    <a:pt x="412" y="1304"/>
                  </a:lnTo>
                  <a:lnTo>
                    <a:pt x="160" y="2058"/>
                  </a:lnTo>
                  <a:lnTo>
                    <a:pt x="23" y="2927"/>
                  </a:lnTo>
                  <a:lnTo>
                    <a:pt x="0" y="4367"/>
                  </a:lnTo>
                  <a:lnTo>
                    <a:pt x="320" y="6379"/>
                  </a:lnTo>
                  <a:lnTo>
                    <a:pt x="892" y="8254"/>
                  </a:lnTo>
                  <a:lnTo>
                    <a:pt x="1623" y="9717"/>
                  </a:lnTo>
                  <a:lnTo>
                    <a:pt x="2241" y="10380"/>
                  </a:lnTo>
                  <a:lnTo>
                    <a:pt x="2629" y="10563"/>
                  </a:lnTo>
                  <a:lnTo>
                    <a:pt x="2835" y="10563"/>
                  </a:lnTo>
                  <a:lnTo>
                    <a:pt x="3018" y="10517"/>
                  </a:lnTo>
                  <a:lnTo>
                    <a:pt x="3384" y="10243"/>
                  </a:lnTo>
                  <a:lnTo>
                    <a:pt x="3841" y="9511"/>
                  </a:lnTo>
                  <a:lnTo>
                    <a:pt x="4344" y="8002"/>
                  </a:lnTo>
                  <a:lnTo>
                    <a:pt x="4618" y="6150"/>
                  </a:lnTo>
                  <a:lnTo>
                    <a:pt x="4664" y="4207"/>
                  </a:lnTo>
                  <a:lnTo>
                    <a:pt x="4435" y="2378"/>
                  </a:lnTo>
                  <a:lnTo>
                    <a:pt x="4070" y="1258"/>
                  </a:lnTo>
                  <a:lnTo>
                    <a:pt x="3727" y="686"/>
                  </a:lnTo>
                  <a:lnTo>
                    <a:pt x="3292" y="252"/>
                  </a:lnTo>
                  <a:lnTo>
                    <a:pt x="2766" y="23"/>
                  </a:lnTo>
                  <a:lnTo>
                    <a:pt x="2446" y="1"/>
                  </a:lnTo>
                  <a:close/>
                </a:path>
              </a:pathLst>
            </a:custGeom>
            <a:solidFill>
              <a:srgbClr val="5891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 name="Google Shape;628;p44"/>
            <p:cNvSpPr/>
            <p:nvPr/>
          </p:nvSpPr>
          <p:spPr>
            <a:xfrm>
              <a:off x="6755600" y="-1262157"/>
              <a:ext cx="223819" cy="515885"/>
            </a:xfrm>
            <a:custGeom>
              <a:avLst/>
              <a:gdLst/>
              <a:ahLst/>
              <a:cxnLst/>
              <a:rect l="l" t="t" r="r" b="b"/>
              <a:pathLst>
                <a:path w="8094" h="18656" fill="none" extrusionOk="0">
                  <a:moveTo>
                    <a:pt x="1" y="18655"/>
                  </a:moveTo>
                  <a:lnTo>
                    <a:pt x="321" y="18518"/>
                  </a:lnTo>
                  <a:lnTo>
                    <a:pt x="2218" y="17238"/>
                  </a:lnTo>
                  <a:lnTo>
                    <a:pt x="3842" y="15729"/>
                  </a:lnTo>
                  <a:lnTo>
                    <a:pt x="5099" y="14151"/>
                  </a:lnTo>
                  <a:lnTo>
                    <a:pt x="5876" y="12917"/>
                  </a:lnTo>
                  <a:lnTo>
                    <a:pt x="6608" y="11477"/>
                  </a:lnTo>
                  <a:lnTo>
                    <a:pt x="7202" y="9853"/>
                  </a:lnTo>
                  <a:lnTo>
                    <a:pt x="7682" y="8047"/>
                  </a:lnTo>
                  <a:lnTo>
                    <a:pt x="8003" y="6013"/>
                  </a:lnTo>
                  <a:lnTo>
                    <a:pt x="8094" y="3772"/>
                  </a:lnTo>
                  <a:lnTo>
                    <a:pt x="7980" y="1326"/>
                  </a:lnTo>
                  <a:lnTo>
                    <a:pt x="7797" y="0"/>
                  </a:lnTo>
                </a:path>
              </a:pathLst>
            </a:custGeom>
            <a:noFill/>
            <a:ln w="25150" cap="flat" cmpd="sng">
              <a:solidFill>
                <a:srgbClr val="2A6842"/>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 name="Google Shape;629;p44"/>
            <p:cNvSpPr/>
            <p:nvPr/>
          </p:nvSpPr>
          <p:spPr>
            <a:xfrm>
              <a:off x="6858027" y="-1212216"/>
              <a:ext cx="229516" cy="284489"/>
            </a:xfrm>
            <a:custGeom>
              <a:avLst/>
              <a:gdLst/>
              <a:ahLst/>
              <a:cxnLst/>
              <a:rect l="l" t="t" r="r" b="b"/>
              <a:pathLst>
                <a:path w="8300" h="10288" fill="none" extrusionOk="0">
                  <a:moveTo>
                    <a:pt x="92" y="0"/>
                  </a:moveTo>
                  <a:lnTo>
                    <a:pt x="69" y="252"/>
                  </a:lnTo>
                  <a:lnTo>
                    <a:pt x="1" y="2675"/>
                  </a:lnTo>
                  <a:lnTo>
                    <a:pt x="183" y="5258"/>
                  </a:lnTo>
                  <a:lnTo>
                    <a:pt x="526" y="6996"/>
                  </a:lnTo>
                  <a:lnTo>
                    <a:pt x="1075" y="8596"/>
                  </a:lnTo>
                  <a:lnTo>
                    <a:pt x="1692" y="9556"/>
                  </a:lnTo>
                  <a:lnTo>
                    <a:pt x="2195" y="10082"/>
                  </a:lnTo>
                  <a:lnTo>
                    <a:pt x="2470" y="10288"/>
                  </a:lnTo>
                  <a:lnTo>
                    <a:pt x="2607" y="10265"/>
                  </a:lnTo>
                  <a:lnTo>
                    <a:pt x="3818" y="9831"/>
                  </a:lnTo>
                  <a:lnTo>
                    <a:pt x="5190" y="9031"/>
                  </a:lnTo>
                  <a:lnTo>
                    <a:pt x="6150" y="8230"/>
                  </a:lnTo>
                  <a:lnTo>
                    <a:pt x="7111" y="7156"/>
                  </a:lnTo>
                  <a:lnTo>
                    <a:pt x="7956" y="5784"/>
                  </a:lnTo>
                  <a:lnTo>
                    <a:pt x="8299" y="4961"/>
                  </a:lnTo>
                </a:path>
              </a:pathLst>
            </a:custGeom>
            <a:noFill/>
            <a:ln w="25150" cap="flat" cmpd="sng">
              <a:solidFill>
                <a:srgbClr val="2A6842"/>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 name="Google Shape;630;p44"/>
            <p:cNvSpPr/>
            <p:nvPr/>
          </p:nvSpPr>
          <p:spPr>
            <a:xfrm rot="7716648">
              <a:off x="6421082" y="-1201667"/>
              <a:ext cx="306959" cy="587540"/>
            </a:xfrm>
            <a:custGeom>
              <a:avLst/>
              <a:gdLst/>
              <a:ahLst/>
              <a:cxnLst/>
              <a:rect l="l" t="t" r="r" b="b"/>
              <a:pathLst>
                <a:path w="3910" h="4573" extrusionOk="0">
                  <a:moveTo>
                    <a:pt x="3910" y="0"/>
                  </a:moveTo>
                  <a:lnTo>
                    <a:pt x="3590" y="69"/>
                  </a:lnTo>
                  <a:lnTo>
                    <a:pt x="2904" y="503"/>
                  </a:lnTo>
                  <a:lnTo>
                    <a:pt x="1921" y="1532"/>
                  </a:lnTo>
                  <a:lnTo>
                    <a:pt x="275" y="4024"/>
                  </a:lnTo>
                  <a:lnTo>
                    <a:pt x="0" y="4572"/>
                  </a:lnTo>
                  <a:lnTo>
                    <a:pt x="412" y="3887"/>
                  </a:lnTo>
                  <a:lnTo>
                    <a:pt x="1624" y="2378"/>
                  </a:lnTo>
                  <a:lnTo>
                    <a:pt x="3521" y="366"/>
                  </a:lnTo>
                  <a:lnTo>
                    <a:pt x="3910" y="0"/>
                  </a:lnTo>
                  <a:close/>
                </a:path>
              </a:pathLst>
            </a:custGeom>
            <a:solidFill>
              <a:srgbClr val="2A68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 name="Google Shape;631;p44"/>
            <p:cNvSpPr/>
            <p:nvPr/>
          </p:nvSpPr>
          <p:spPr>
            <a:xfrm rot="-8896034">
              <a:off x="6759088" y="-883594"/>
              <a:ext cx="241068" cy="432687"/>
            </a:xfrm>
            <a:custGeom>
              <a:avLst/>
              <a:gdLst/>
              <a:ahLst/>
              <a:cxnLst/>
              <a:rect l="l" t="t" r="r" b="b"/>
              <a:pathLst>
                <a:path w="3910" h="4573" extrusionOk="0">
                  <a:moveTo>
                    <a:pt x="3910" y="0"/>
                  </a:moveTo>
                  <a:lnTo>
                    <a:pt x="3590" y="69"/>
                  </a:lnTo>
                  <a:lnTo>
                    <a:pt x="2904" y="503"/>
                  </a:lnTo>
                  <a:lnTo>
                    <a:pt x="1921" y="1532"/>
                  </a:lnTo>
                  <a:lnTo>
                    <a:pt x="275" y="4024"/>
                  </a:lnTo>
                  <a:lnTo>
                    <a:pt x="0" y="4572"/>
                  </a:lnTo>
                  <a:lnTo>
                    <a:pt x="412" y="3887"/>
                  </a:lnTo>
                  <a:lnTo>
                    <a:pt x="1624" y="2378"/>
                  </a:lnTo>
                  <a:lnTo>
                    <a:pt x="3521" y="366"/>
                  </a:lnTo>
                  <a:lnTo>
                    <a:pt x="3910" y="0"/>
                  </a:lnTo>
                  <a:close/>
                </a:path>
              </a:pathLst>
            </a:custGeom>
            <a:solidFill>
              <a:srgbClr val="2A68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32" name="Google Shape;632;p44"/>
          <p:cNvGrpSpPr/>
          <p:nvPr/>
        </p:nvGrpSpPr>
        <p:grpSpPr>
          <a:xfrm>
            <a:off x="3781953" y="5650488"/>
            <a:ext cx="3226189" cy="3767353"/>
            <a:chOff x="3228975" y="3818254"/>
            <a:chExt cx="2607373" cy="3044736"/>
          </a:xfrm>
        </p:grpSpPr>
        <p:sp>
          <p:nvSpPr>
            <p:cNvPr id="633" name="Google Shape;633;p44"/>
            <p:cNvSpPr/>
            <p:nvPr/>
          </p:nvSpPr>
          <p:spPr>
            <a:xfrm>
              <a:off x="4043820" y="4249103"/>
              <a:ext cx="514260" cy="2613887"/>
            </a:xfrm>
            <a:custGeom>
              <a:avLst/>
              <a:gdLst/>
              <a:ahLst/>
              <a:cxnLst/>
              <a:rect l="l" t="t" r="r" b="b"/>
              <a:pathLst>
                <a:path w="9032" h="45908" fill="none" extrusionOk="0">
                  <a:moveTo>
                    <a:pt x="1" y="1"/>
                  </a:moveTo>
                  <a:lnTo>
                    <a:pt x="344" y="732"/>
                  </a:lnTo>
                  <a:lnTo>
                    <a:pt x="2538" y="6059"/>
                  </a:lnTo>
                  <a:lnTo>
                    <a:pt x="4390" y="11363"/>
                  </a:lnTo>
                  <a:lnTo>
                    <a:pt x="5785" y="16187"/>
                  </a:lnTo>
                  <a:lnTo>
                    <a:pt x="6676" y="19662"/>
                  </a:lnTo>
                  <a:lnTo>
                    <a:pt x="7477" y="23388"/>
                  </a:lnTo>
                  <a:lnTo>
                    <a:pt x="8140" y="27252"/>
                  </a:lnTo>
                  <a:lnTo>
                    <a:pt x="8643" y="31276"/>
                  </a:lnTo>
                  <a:lnTo>
                    <a:pt x="8963" y="35391"/>
                  </a:lnTo>
                  <a:lnTo>
                    <a:pt x="9031" y="39574"/>
                  </a:lnTo>
                  <a:lnTo>
                    <a:pt x="8825" y="43804"/>
                  </a:lnTo>
                  <a:lnTo>
                    <a:pt x="8574" y="45907"/>
                  </a:lnTo>
                </a:path>
              </a:pathLst>
            </a:custGeom>
            <a:noFill/>
            <a:ln w="188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 name="Google Shape;634;p44"/>
            <p:cNvSpPr/>
            <p:nvPr/>
          </p:nvSpPr>
          <p:spPr>
            <a:xfrm>
              <a:off x="4551482" y="4461310"/>
              <a:ext cx="734209" cy="1895279"/>
            </a:xfrm>
            <a:custGeom>
              <a:avLst/>
              <a:gdLst/>
              <a:ahLst/>
              <a:cxnLst/>
              <a:rect l="l" t="t" r="r" b="b"/>
              <a:pathLst>
                <a:path w="12895" h="33287" fill="none" extrusionOk="0">
                  <a:moveTo>
                    <a:pt x="1" y="33287"/>
                  </a:moveTo>
                  <a:lnTo>
                    <a:pt x="184" y="32555"/>
                  </a:lnTo>
                  <a:lnTo>
                    <a:pt x="1533" y="27572"/>
                  </a:lnTo>
                  <a:lnTo>
                    <a:pt x="2927" y="22931"/>
                  </a:lnTo>
                  <a:lnTo>
                    <a:pt x="4665" y="17604"/>
                  </a:lnTo>
                  <a:lnTo>
                    <a:pt x="6722" y="12026"/>
                  </a:lnTo>
                  <a:lnTo>
                    <a:pt x="8437" y="7979"/>
                  </a:lnTo>
                  <a:lnTo>
                    <a:pt x="9649" y="5418"/>
                  </a:lnTo>
                  <a:lnTo>
                    <a:pt x="10929" y="3064"/>
                  </a:lnTo>
                  <a:lnTo>
                    <a:pt x="12209" y="938"/>
                  </a:lnTo>
                  <a:lnTo>
                    <a:pt x="12895" y="0"/>
                  </a:lnTo>
                </a:path>
              </a:pathLst>
            </a:custGeom>
            <a:noFill/>
            <a:ln w="188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 name="Google Shape;635;p44"/>
            <p:cNvSpPr/>
            <p:nvPr/>
          </p:nvSpPr>
          <p:spPr>
            <a:xfrm>
              <a:off x="4706412" y="5066560"/>
              <a:ext cx="873478" cy="739447"/>
            </a:xfrm>
            <a:custGeom>
              <a:avLst/>
              <a:gdLst/>
              <a:ahLst/>
              <a:cxnLst/>
              <a:rect l="l" t="t" r="r" b="b"/>
              <a:pathLst>
                <a:path w="15341" h="12987" fill="none" extrusionOk="0">
                  <a:moveTo>
                    <a:pt x="0" y="12986"/>
                  </a:moveTo>
                  <a:lnTo>
                    <a:pt x="321" y="12872"/>
                  </a:lnTo>
                  <a:lnTo>
                    <a:pt x="2470" y="11843"/>
                  </a:lnTo>
                  <a:lnTo>
                    <a:pt x="4504" y="10700"/>
                  </a:lnTo>
                  <a:lnTo>
                    <a:pt x="6859" y="9123"/>
                  </a:lnTo>
                  <a:lnTo>
                    <a:pt x="9397" y="7111"/>
                  </a:lnTo>
                  <a:lnTo>
                    <a:pt x="11317" y="5282"/>
                  </a:lnTo>
                  <a:lnTo>
                    <a:pt x="12552" y="3933"/>
                  </a:lnTo>
                  <a:lnTo>
                    <a:pt x="13718" y="2447"/>
                  </a:lnTo>
                  <a:lnTo>
                    <a:pt x="14815" y="847"/>
                  </a:lnTo>
                  <a:lnTo>
                    <a:pt x="15341" y="1"/>
                  </a:lnTo>
                </a:path>
              </a:pathLst>
            </a:custGeom>
            <a:noFill/>
            <a:ln w="188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 name="Google Shape;636;p44"/>
            <p:cNvSpPr/>
            <p:nvPr/>
          </p:nvSpPr>
          <p:spPr>
            <a:xfrm>
              <a:off x="3484116" y="4836189"/>
              <a:ext cx="1016676" cy="912537"/>
            </a:xfrm>
            <a:custGeom>
              <a:avLst/>
              <a:gdLst/>
              <a:ahLst/>
              <a:cxnLst/>
              <a:rect l="l" t="t" r="r" b="b"/>
              <a:pathLst>
                <a:path w="17856" h="16027" fill="none" extrusionOk="0">
                  <a:moveTo>
                    <a:pt x="0" y="0"/>
                  </a:moveTo>
                  <a:lnTo>
                    <a:pt x="297" y="481"/>
                  </a:lnTo>
                  <a:lnTo>
                    <a:pt x="2378" y="3498"/>
                  </a:lnTo>
                  <a:lnTo>
                    <a:pt x="4435" y="6219"/>
                  </a:lnTo>
                  <a:lnTo>
                    <a:pt x="6973" y="9122"/>
                  </a:lnTo>
                  <a:lnTo>
                    <a:pt x="9122" y="11248"/>
                  </a:lnTo>
                  <a:lnTo>
                    <a:pt x="10631" y="12529"/>
                  </a:lnTo>
                  <a:lnTo>
                    <a:pt x="12208" y="13695"/>
                  </a:lnTo>
                  <a:lnTo>
                    <a:pt x="13786" y="14678"/>
                  </a:lnTo>
                  <a:lnTo>
                    <a:pt x="15409" y="15432"/>
                  </a:lnTo>
                  <a:lnTo>
                    <a:pt x="17055" y="15912"/>
                  </a:lnTo>
                  <a:lnTo>
                    <a:pt x="17855" y="16027"/>
                  </a:lnTo>
                </a:path>
              </a:pathLst>
            </a:custGeom>
            <a:noFill/>
            <a:ln w="188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 name="Google Shape;637;p44"/>
            <p:cNvSpPr/>
            <p:nvPr/>
          </p:nvSpPr>
          <p:spPr>
            <a:xfrm>
              <a:off x="4456452" y="4444400"/>
              <a:ext cx="128963" cy="1055678"/>
            </a:xfrm>
            <a:custGeom>
              <a:avLst/>
              <a:gdLst/>
              <a:ahLst/>
              <a:cxnLst/>
              <a:rect l="l" t="t" r="r" b="b"/>
              <a:pathLst>
                <a:path w="2265" h="18541" fill="none" extrusionOk="0">
                  <a:moveTo>
                    <a:pt x="2241" y="0"/>
                  </a:moveTo>
                  <a:lnTo>
                    <a:pt x="2264" y="594"/>
                  </a:lnTo>
                  <a:lnTo>
                    <a:pt x="2013" y="5304"/>
                  </a:lnTo>
                  <a:lnTo>
                    <a:pt x="1441" y="11774"/>
                  </a:lnTo>
                  <a:lnTo>
                    <a:pt x="801" y="16026"/>
                  </a:lnTo>
                  <a:lnTo>
                    <a:pt x="435" y="17558"/>
                  </a:lnTo>
                  <a:lnTo>
                    <a:pt x="161" y="18312"/>
                  </a:lnTo>
                  <a:lnTo>
                    <a:pt x="1" y="18541"/>
                  </a:lnTo>
                </a:path>
              </a:pathLst>
            </a:custGeom>
            <a:noFill/>
            <a:ln w="188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44"/>
            <p:cNvSpPr/>
            <p:nvPr/>
          </p:nvSpPr>
          <p:spPr>
            <a:xfrm>
              <a:off x="3976120" y="4151511"/>
              <a:ext cx="140693" cy="153617"/>
            </a:xfrm>
            <a:custGeom>
              <a:avLst/>
              <a:gdLst/>
              <a:ahLst/>
              <a:cxnLst/>
              <a:rect l="l" t="t" r="r" b="b"/>
              <a:pathLst>
                <a:path w="2471" h="2698" extrusionOk="0">
                  <a:moveTo>
                    <a:pt x="2013" y="0"/>
                  </a:moveTo>
                  <a:lnTo>
                    <a:pt x="1" y="595"/>
                  </a:lnTo>
                  <a:lnTo>
                    <a:pt x="24" y="869"/>
                  </a:lnTo>
                  <a:lnTo>
                    <a:pt x="458" y="2081"/>
                  </a:lnTo>
                  <a:lnTo>
                    <a:pt x="893" y="2538"/>
                  </a:lnTo>
                  <a:lnTo>
                    <a:pt x="1304" y="2698"/>
                  </a:lnTo>
                  <a:lnTo>
                    <a:pt x="1533" y="2698"/>
                  </a:lnTo>
                  <a:lnTo>
                    <a:pt x="1761" y="2652"/>
                  </a:lnTo>
                  <a:lnTo>
                    <a:pt x="2127" y="2492"/>
                  </a:lnTo>
                  <a:lnTo>
                    <a:pt x="2356" y="2241"/>
                  </a:lnTo>
                  <a:lnTo>
                    <a:pt x="2470" y="1921"/>
                  </a:lnTo>
                  <a:lnTo>
                    <a:pt x="2470" y="1326"/>
                  </a:lnTo>
                  <a:lnTo>
                    <a:pt x="2219" y="435"/>
                  </a:lnTo>
                  <a:lnTo>
                    <a:pt x="2013"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 name="Google Shape;639;p44"/>
            <p:cNvSpPr/>
            <p:nvPr/>
          </p:nvSpPr>
          <p:spPr>
            <a:xfrm>
              <a:off x="3803028" y="3818254"/>
              <a:ext cx="348913" cy="390591"/>
            </a:xfrm>
            <a:custGeom>
              <a:avLst/>
              <a:gdLst/>
              <a:ahLst/>
              <a:cxnLst/>
              <a:rect l="l" t="t" r="r" b="b"/>
              <a:pathLst>
                <a:path w="6128" h="6860" extrusionOk="0">
                  <a:moveTo>
                    <a:pt x="3018" y="1"/>
                  </a:moveTo>
                  <a:lnTo>
                    <a:pt x="2195" y="138"/>
                  </a:lnTo>
                  <a:lnTo>
                    <a:pt x="1738" y="298"/>
                  </a:lnTo>
                  <a:lnTo>
                    <a:pt x="1395" y="435"/>
                  </a:lnTo>
                  <a:lnTo>
                    <a:pt x="846" y="801"/>
                  </a:lnTo>
                  <a:lnTo>
                    <a:pt x="458" y="1235"/>
                  </a:lnTo>
                  <a:lnTo>
                    <a:pt x="183" y="1761"/>
                  </a:lnTo>
                  <a:lnTo>
                    <a:pt x="23" y="2310"/>
                  </a:lnTo>
                  <a:lnTo>
                    <a:pt x="0" y="2904"/>
                  </a:lnTo>
                  <a:lnTo>
                    <a:pt x="138" y="3818"/>
                  </a:lnTo>
                  <a:lnTo>
                    <a:pt x="640" y="4984"/>
                  </a:lnTo>
                  <a:lnTo>
                    <a:pt x="1441" y="5967"/>
                  </a:lnTo>
                  <a:lnTo>
                    <a:pt x="2172" y="6516"/>
                  </a:lnTo>
                  <a:lnTo>
                    <a:pt x="2721" y="6745"/>
                  </a:lnTo>
                  <a:lnTo>
                    <a:pt x="3292" y="6859"/>
                  </a:lnTo>
                  <a:lnTo>
                    <a:pt x="3887" y="6836"/>
                  </a:lnTo>
                  <a:lnTo>
                    <a:pt x="4184" y="6745"/>
                  </a:lnTo>
                  <a:lnTo>
                    <a:pt x="4481" y="6653"/>
                  </a:lnTo>
                  <a:lnTo>
                    <a:pt x="4984" y="6333"/>
                  </a:lnTo>
                  <a:lnTo>
                    <a:pt x="5396" y="5899"/>
                  </a:lnTo>
                  <a:lnTo>
                    <a:pt x="5716" y="5373"/>
                  </a:lnTo>
                  <a:lnTo>
                    <a:pt x="6036" y="4481"/>
                  </a:lnTo>
                  <a:lnTo>
                    <a:pt x="6127" y="3133"/>
                  </a:lnTo>
                  <a:lnTo>
                    <a:pt x="5922" y="2172"/>
                  </a:lnTo>
                  <a:lnTo>
                    <a:pt x="5670" y="1555"/>
                  </a:lnTo>
                  <a:lnTo>
                    <a:pt x="5350" y="1029"/>
                  </a:lnTo>
                  <a:lnTo>
                    <a:pt x="4916" y="572"/>
                  </a:lnTo>
                  <a:lnTo>
                    <a:pt x="4367" y="252"/>
                  </a:lnTo>
                  <a:lnTo>
                    <a:pt x="3750" y="46"/>
                  </a:lnTo>
                  <a:lnTo>
                    <a:pt x="3018"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640;p44"/>
            <p:cNvSpPr/>
            <p:nvPr/>
          </p:nvSpPr>
          <p:spPr>
            <a:xfrm>
              <a:off x="3905858" y="3869042"/>
              <a:ext cx="115925" cy="72937"/>
            </a:xfrm>
            <a:custGeom>
              <a:avLst/>
              <a:gdLst/>
              <a:ahLst/>
              <a:cxnLst/>
              <a:rect l="l" t="t" r="r" b="b"/>
              <a:pathLst>
                <a:path w="2036" h="1281" extrusionOk="0">
                  <a:moveTo>
                    <a:pt x="1052" y="0"/>
                  </a:moveTo>
                  <a:lnTo>
                    <a:pt x="549" y="137"/>
                  </a:lnTo>
                  <a:lnTo>
                    <a:pt x="298" y="229"/>
                  </a:lnTo>
                  <a:lnTo>
                    <a:pt x="46" y="457"/>
                  </a:lnTo>
                  <a:lnTo>
                    <a:pt x="0" y="709"/>
                  </a:lnTo>
                  <a:lnTo>
                    <a:pt x="138" y="960"/>
                  </a:lnTo>
                  <a:lnTo>
                    <a:pt x="572" y="1235"/>
                  </a:lnTo>
                  <a:lnTo>
                    <a:pt x="1144" y="1280"/>
                  </a:lnTo>
                  <a:lnTo>
                    <a:pt x="1509" y="1166"/>
                  </a:lnTo>
                  <a:lnTo>
                    <a:pt x="1646" y="1052"/>
                  </a:lnTo>
                  <a:lnTo>
                    <a:pt x="1921" y="777"/>
                  </a:lnTo>
                  <a:lnTo>
                    <a:pt x="2035" y="412"/>
                  </a:lnTo>
                  <a:lnTo>
                    <a:pt x="1989" y="206"/>
                  </a:lnTo>
                  <a:lnTo>
                    <a:pt x="1738"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 name="Google Shape;641;p44"/>
            <p:cNvSpPr/>
            <p:nvPr/>
          </p:nvSpPr>
          <p:spPr>
            <a:xfrm>
              <a:off x="5182815" y="4419632"/>
              <a:ext cx="152365" cy="162784"/>
            </a:xfrm>
            <a:custGeom>
              <a:avLst/>
              <a:gdLst/>
              <a:ahLst/>
              <a:cxnLst/>
              <a:rect l="l" t="t" r="r" b="b"/>
              <a:pathLst>
                <a:path w="2676" h="2859" extrusionOk="0">
                  <a:moveTo>
                    <a:pt x="938" y="1"/>
                  </a:moveTo>
                  <a:lnTo>
                    <a:pt x="755" y="206"/>
                  </a:lnTo>
                  <a:lnTo>
                    <a:pt x="69" y="1327"/>
                  </a:lnTo>
                  <a:lnTo>
                    <a:pt x="1" y="1944"/>
                  </a:lnTo>
                  <a:lnTo>
                    <a:pt x="161" y="2355"/>
                  </a:lnTo>
                  <a:lnTo>
                    <a:pt x="298" y="2538"/>
                  </a:lnTo>
                  <a:lnTo>
                    <a:pt x="481" y="2675"/>
                  </a:lnTo>
                  <a:lnTo>
                    <a:pt x="824" y="2858"/>
                  </a:lnTo>
                  <a:lnTo>
                    <a:pt x="1167" y="2858"/>
                  </a:lnTo>
                  <a:lnTo>
                    <a:pt x="1487" y="2744"/>
                  </a:lnTo>
                  <a:lnTo>
                    <a:pt x="1944" y="2378"/>
                  </a:lnTo>
                  <a:lnTo>
                    <a:pt x="2470" y="1601"/>
                  </a:lnTo>
                  <a:lnTo>
                    <a:pt x="2676" y="1167"/>
                  </a:lnTo>
                  <a:lnTo>
                    <a:pt x="938"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 name="Google Shape;642;p44"/>
            <p:cNvSpPr/>
            <p:nvPr/>
          </p:nvSpPr>
          <p:spPr>
            <a:xfrm>
              <a:off x="5198473" y="4116324"/>
              <a:ext cx="361895" cy="386663"/>
            </a:xfrm>
            <a:custGeom>
              <a:avLst/>
              <a:gdLst/>
              <a:ahLst/>
              <a:cxnLst/>
              <a:rect l="l" t="t" r="r" b="b"/>
              <a:pathLst>
                <a:path w="6356" h="6791" extrusionOk="0">
                  <a:moveTo>
                    <a:pt x="2995" y="1"/>
                  </a:moveTo>
                  <a:lnTo>
                    <a:pt x="2424" y="115"/>
                  </a:lnTo>
                  <a:lnTo>
                    <a:pt x="1898" y="367"/>
                  </a:lnTo>
                  <a:lnTo>
                    <a:pt x="1418" y="732"/>
                  </a:lnTo>
                  <a:lnTo>
                    <a:pt x="823" y="1418"/>
                  </a:lnTo>
                  <a:lnTo>
                    <a:pt x="252" y="2561"/>
                  </a:lnTo>
                  <a:lnTo>
                    <a:pt x="0" y="3796"/>
                  </a:lnTo>
                  <a:lnTo>
                    <a:pt x="69" y="4710"/>
                  </a:lnTo>
                  <a:lnTo>
                    <a:pt x="229" y="5282"/>
                  </a:lnTo>
                  <a:lnTo>
                    <a:pt x="503" y="5785"/>
                  </a:lnTo>
                  <a:lnTo>
                    <a:pt x="892" y="6219"/>
                  </a:lnTo>
                  <a:lnTo>
                    <a:pt x="1143" y="6402"/>
                  </a:lnTo>
                  <a:lnTo>
                    <a:pt x="1418" y="6562"/>
                  </a:lnTo>
                  <a:lnTo>
                    <a:pt x="1989" y="6745"/>
                  </a:lnTo>
                  <a:lnTo>
                    <a:pt x="2584" y="6791"/>
                  </a:lnTo>
                  <a:lnTo>
                    <a:pt x="3201" y="6699"/>
                  </a:lnTo>
                  <a:lnTo>
                    <a:pt x="4092" y="6356"/>
                  </a:lnTo>
                  <a:lnTo>
                    <a:pt x="5167" y="5579"/>
                  </a:lnTo>
                  <a:lnTo>
                    <a:pt x="5784" y="4802"/>
                  </a:lnTo>
                  <a:lnTo>
                    <a:pt x="6104" y="4230"/>
                  </a:lnTo>
                  <a:lnTo>
                    <a:pt x="6287" y="3613"/>
                  </a:lnTo>
                  <a:lnTo>
                    <a:pt x="6356" y="2996"/>
                  </a:lnTo>
                  <a:lnTo>
                    <a:pt x="6264" y="2379"/>
                  </a:lnTo>
                  <a:lnTo>
                    <a:pt x="6013" y="1761"/>
                  </a:lnTo>
                  <a:lnTo>
                    <a:pt x="5579" y="1190"/>
                  </a:lnTo>
                  <a:lnTo>
                    <a:pt x="4961" y="641"/>
                  </a:lnTo>
                  <a:lnTo>
                    <a:pt x="4550" y="390"/>
                  </a:lnTo>
                  <a:lnTo>
                    <a:pt x="4230" y="230"/>
                  </a:lnTo>
                  <a:lnTo>
                    <a:pt x="3590" y="24"/>
                  </a:lnTo>
                  <a:lnTo>
                    <a:pt x="2995"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643;p44"/>
            <p:cNvSpPr/>
            <p:nvPr/>
          </p:nvSpPr>
          <p:spPr>
            <a:xfrm>
              <a:off x="5397643" y="4181404"/>
              <a:ext cx="100267" cy="93833"/>
            </a:xfrm>
            <a:custGeom>
              <a:avLst/>
              <a:gdLst/>
              <a:ahLst/>
              <a:cxnLst/>
              <a:rect l="l" t="t" r="r" b="b"/>
              <a:pathLst>
                <a:path w="1761" h="1648" extrusionOk="0">
                  <a:moveTo>
                    <a:pt x="297" y="1"/>
                  </a:moveTo>
                  <a:lnTo>
                    <a:pt x="92" y="138"/>
                  </a:lnTo>
                  <a:lnTo>
                    <a:pt x="0" y="412"/>
                  </a:lnTo>
                  <a:lnTo>
                    <a:pt x="46" y="915"/>
                  </a:lnTo>
                  <a:lnTo>
                    <a:pt x="366" y="1373"/>
                  </a:lnTo>
                  <a:lnTo>
                    <a:pt x="686" y="1578"/>
                  </a:lnTo>
                  <a:lnTo>
                    <a:pt x="892" y="1624"/>
                  </a:lnTo>
                  <a:lnTo>
                    <a:pt x="1257" y="1647"/>
                  </a:lnTo>
                  <a:lnTo>
                    <a:pt x="1623" y="1510"/>
                  </a:lnTo>
                  <a:lnTo>
                    <a:pt x="1760" y="1350"/>
                  </a:lnTo>
                  <a:lnTo>
                    <a:pt x="1760" y="1030"/>
                  </a:lnTo>
                  <a:lnTo>
                    <a:pt x="1303" y="481"/>
                  </a:lnTo>
                  <a:lnTo>
                    <a:pt x="869" y="184"/>
                  </a:lnTo>
                  <a:lnTo>
                    <a:pt x="640" y="70"/>
                  </a:lnTo>
                  <a:lnTo>
                    <a:pt x="297"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44"/>
            <p:cNvSpPr/>
            <p:nvPr/>
          </p:nvSpPr>
          <p:spPr>
            <a:xfrm>
              <a:off x="3419035" y="4782838"/>
              <a:ext cx="145817" cy="156236"/>
            </a:xfrm>
            <a:custGeom>
              <a:avLst/>
              <a:gdLst/>
              <a:ahLst/>
              <a:cxnLst/>
              <a:rect l="l" t="t" r="r" b="b"/>
              <a:pathLst>
                <a:path w="2561" h="2744" extrusionOk="0">
                  <a:moveTo>
                    <a:pt x="1966" y="0"/>
                  </a:moveTo>
                  <a:lnTo>
                    <a:pt x="0" y="732"/>
                  </a:lnTo>
                  <a:lnTo>
                    <a:pt x="46" y="1006"/>
                  </a:lnTo>
                  <a:lnTo>
                    <a:pt x="572" y="2195"/>
                  </a:lnTo>
                  <a:lnTo>
                    <a:pt x="1052" y="2629"/>
                  </a:lnTo>
                  <a:lnTo>
                    <a:pt x="1463" y="2744"/>
                  </a:lnTo>
                  <a:lnTo>
                    <a:pt x="1692" y="2721"/>
                  </a:lnTo>
                  <a:lnTo>
                    <a:pt x="1943" y="2652"/>
                  </a:lnTo>
                  <a:lnTo>
                    <a:pt x="2263" y="2469"/>
                  </a:lnTo>
                  <a:lnTo>
                    <a:pt x="2469" y="2195"/>
                  </a:lnTo>
                  <a:lnTo>
                    <a:pt x="2561" y="1852"/>
                  </a:lnTo>
                  <a:lnTo>
                    <a:pt x="2515" y="1280"/>
                  </a:lnTo>
                  <a:lnTo>
                    <a:pt x="2195" y="412"/>
                  </a:lnTo>
                  <a:lnTo>
                    <a:pt x="1966"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 name="Google Shape;645;p44"/>
            <p:cNvSpPr/>
            <p:nvPr/>
          </p:nvSpPr>
          <p:spPr>
            <a:xfrm>
              <a:off x="3228975" y="4458691"/>
              <a:ext cx="350223" cy="389282"/>
            </a:xfrm>
            <a:custGeom>
              <a:avLst/>
              <a:gdLst/>
              <a:ahLst/>
              <a:cxnLst/>
              <a:rect l="l" t="t" r="r" b="b"/>
              <a:pathLst>
                <a:path w="6151" h="6837" extrusionOk="0">
                  <a:moveTo>
                    <a:pt x="3498" y="1"/>
                  </a:moveTo>
                  <a:lnTo>
                    <a:pt x="2789" y="23"/>
                  </a:lnTo>
                  <a:lnTo>
                    <a:pt x="1966" y="229"/>
                  </a:lnTo>
                  <a:lnTo>
                    <a:pt x="1532" y="412"/>
                  </a:lnTo>
                  <a:lnTo>
                    <a:pt x="1212" y="595"/>
                  </a:lnTo>
                  <a:lnTo>
                    <a:pt x="686" y="984"/>
                  </a:lnTo>
                  <a:lnTo>
                    <a:pt x="320" y="1464"/>
                  </a:lnTo>
                  <a:lnTo>
                    <a:pt x="92" y="2012"/>
                  </a:lnTo>
                  <a:lnTo>
                    <a:pt x="0" y="2561"/>
                  </a:lnTo>
                  <a:lnTo>
                    <a:pt x="0" y="3155"/>
                  </a:lnTo>
                  <a:lnTo>
                    <a:pt x="229" y="4047"/>
                  </a:lnTo>
                  <a:lnTo>
                    <a:pt x="823" y="5190"/>
                  </a:lnTo>
                  <a:lnTo>
                    <a:pt x="1692" y="6105"/>
                  </a:lnTo>
                  <a:lnTo>
                    <a:pt x="2492" y="6562"/>
                  </a:lnTo>
                  <a:lnTo>
                    <a:pt x="3041" y="6768"/>
                  </a:lnTo>
                  <a:lnTo>
                    <a:pt x="3612" y="6836"/>
                  </a:lnTo>
                  <a:lnTo>
                    <a:pt x="4207" y="6745"/>
                  </a:lnTo>
                  <a:lnTo>
                    <a:pt x="4504" y="6653"/>
                  </a:lnTo>
                  <a:lnTo>
                    <a:pt x="4778" y="6539"/>
                  </a:lnTo>
                  <a:lnTo>
                    <a:pt x="5259" y="6173"/>
                  </a:lnTo>
                  <a:lnTo>
                    <a:pt x="5624" y="5716"/>
                  </a:lnTo>
                  <a:lnTo>
                    <a:pt x="5921" y="5144"/>
                  </a:lnTo>
                  <a:lnTo>
                    <a:pt x="6150" y="4230"/>
                  </a:lnTo>
                  <a:lnTo>
                    <a:pt x="6127" y="2881"/>
                  </a:lnTo>
                  <a:lnTo>
                    <a:pt x="5853" y="1944"/>
                  </a:lnTo>
                  <a:lnTo>
                    <a:pt x="5556" y="1349"/>
                  </a:lnTo>
                  <a:lnTo>
                    <a:pt x="5167" y="846"/>
                  </a:lnTo>
                  <a:lnTo>
                    <a:pt x="4710" y="435"/>
                  </a:lnTo>
                  <a:lnTo>
                    <a:pt x="4161" y="161"/>
                  </a:lnTo>
                  <a:lnTo>
                    <a:pt x="3498"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 name="Google Shape;646;p44"/>
            <p:cNvSpPr/>
            <p:nvPr/>
          </p:nvSpPr>
          <p:spPr>
            <a:xfrm>
              <a:off x="3326568" y="4508170"/>
              <a:ext cx="113306" cy="75556"/>
            </a:xfrm>
            <a:custGeom>
              <a:avLst/>
              <a:gdLst/>
              <a:ahLst/>
              <a:cxnLst/>
              <a:rect l="l" t="t" r="r" b="b"/>
              <a:pathLst>
                <a:path w="1990" h="1327" extrusionOk="0">
                  <a:moveTo>
                    <a:pt x="1670" y="0"/>
                  </a:moveTo>
                  <a:lnTo>
                    <a:pt x="984" y="46"/>
                  </a:lnTo>
                  <a:lnTo>
                    <a:pt x="481" y="229"/>
                  </a:lnTo>
                  <a:lnTo>
                    <a:pt x="252" y="343"/>
                  </a:lnTo>
                  <a:lnTo>
                    <a:pt x="1" y="595"/>
                  </a:lnTo>
                  <a:lnTo>
                    <a:pt x="1" y="846"/>
                  </a:lnTo>
                  <a:lnTo>
                    <a:pt x="161" y="1075"/>
                  </a:lnTo>
                  <a:lnTo>
                    <a:pt x="618" y="1326"/>
                  </a:lnTo>
                  <a:lnTo>
                    <a:pt x="1167" y="1326"/>
                  </a:lnTo>
                  <a:lnTo>
                    <a:pt x="1533" y="1189"/>
                  </a:lnTo>
                  <a:lnTo>
                    <a:pt x="1670" y="1052"/>
                  </a:lnTo>
                  <a:lnTo>
                    <a:pt x="1898" y="755"/>
                  </a:lnTo>
                  <a:lnTo>
                    <a:pt x="1990" y="366"/>
                  </a:lnTo>
                  <a:lnTo>
                    <a:pt x="1944" y="183"/>
                  </a:lnTo>
                  <a:lnTo>
                    <a:pt x="167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 name="Google Shape;647;p44"/>
            <p:cNvSpPr/>
            <p:nvPr/>
          </p:nvSpPr>
          <p:spPr>
            <a:xfrm>
              <a:off x="5504346" y="5043158"/>
              <a:ext cx="144564" cy="160165"/>
            </a:xfrm>
            <a:custGeom>
              <a:avLst/>
              <a:gdLst/>
              <a:ahLst/>
              <a:cxnLst/>
              <a:rect l="l" t="t" r="r" b="b"/>
              <a:pathLst>
                <a:path w="2539" h="2813" extrusionOk="0">
                  <a:moveTo>
                    <a:pt x="618" y="0"/>
                  </a:moveTo>
                  <a:lnTo>
                    <a:pt x="458" y="229"/>
                  </a:lnTo>
                  <a:lnTo>
                    <a:pt x="1" y="1441"/>
                  </a:lnTo>
                  <a:lnTo>
                    <a:pt x="46" y="2081"/>
                  </a:lnTo>
                  <a:lnTo>
                    <a:pt x="252" y="2447"/>
                  </a:lnTo>
                  <a:lnTo>
                    <a:pt x="458" y="2607"/>
                  </a:lnTo>
                  <a:lnTo>
                    <a:pt x="641" y="2721"/>
                  </a:lnTo>
                  <a:lnTo>
                    <a:pt x="1030" y="2812"/>
                  </a:lnTo>
                  <a:lnTo>
                    <a:pt x="1350" y="2767"/>
                  </a:lnTo>
                  <a:lnTo>
                    <a:pt x="1647" y="2584"/>
                  </a:lnTo>
                  <a:lnTo>
                    <a:pt x="2035" y="2149"/>
                  </a:lnTo>
                  <a:lnTo>
                    <a:pt x="2401" y="1304"/>
                  </a:lnTo>
                  <a:lnTo>
                    <a:pt x="2538" y="823"/>
                  </a:lnTo>
                  <a:lnTo>
                    <a:pt x="618"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 name="Google Shape;648;p44"/>
            <p:cNvSpPr/>
            <p:nvPr/>
          </p:nvSpPr>
          <p:spPr>
            <a:xfrm>
              <a:off x="5484816" y="4716449"/>
              <a:ext cx="351532" cy="391844"/>
            </a:xfrm>
            <a:custGeom>
              <a:avLst/>
              <a:gdLst/>
              <a:ahLst/>
              <a:cxnLst/>
              <a:rect l="l" t="t" r="r" b="b"/>
              <a:pathLst>
                <a:path w="6174" h="6882" extrusionOk="0">
                  <a:moveTo>
                    <a:pt x="2859" y="0"/>
                  </a:moveTo>
                  <a:lnTo>
                    <a:pt x="2264" y="69"/>
                  </a:lnTo>
                  <a:lnTo>
                    <a:pt x="1715" y="297"/>
                  </a:lnTo>
                  <a:lnTo>
                    <a:pt x="1258" y="640"/>
                  </a:lnTo>
                  <a:lnTo>
                    <a:pt x="847" y="1075"/>
                  </a:lnTo>
                  <a:lnTo>
                    <a:pt x="389" y="1852"/>
                  </a:lnTo>
                  <a:lnTo>
                    <a:pt x="24" y="3086"/>
                  </a:lnTo>
                  <a:lnTo>
                    <a:pt x="1" y="4367"/>
                  </a:lnTo>
                  <a:lnTo>
                    <a:pt x="252" y="5235"/>
                  </a:lnTo>
                  <a:lnTo>
                    <a:pt x="504" y="5761"/>
                  </a:lnTo>
                  <a:lnTo>
                    <a:pt x="870" y="6219"/>
                  </a:lnTo>
                  <a:lnTo>
                    <a:pt x="1350" y="6584"/>
                  </a:lnTo>
                  <a:lnTo>
                    <a:pt x="1624" y="6699"/>
                  </a:lnTo>
                  <a:lnTo>
                    <a:pt x="1921" y="6813"/>
                  </a:lnTo>
                  <a:lnTo>
                    <a:pt x="2516" y="6882"/>
                  </a:lnTo>
                  <a:lnTo>
                    <a:pt x="3110" y="6813"/>
                  </a:lnTo>
                  <a:lnTo>
                    <a:pt x="3682" y="6630"/>
                  </a:lnTo>
                  <a:lnTo>
                    <a:pt x="4505" y="6127"/>
                  </a:lnTo>
                  <a:lnTo>
                    <a:pt x="5419" y="5144"/>
                  </a:lnTo>
                  <a:lnTo>
                    <a:pt x="5899" y="4275"/>
                  </a:lnTo>
                  <a:lnTo>
                    <a:pt x="6082" y="3658"/>
                  </a:lnTo>
                  <a:lnTo>
                    <a:pt x="6174" y="3018"/>
                  </a:lnTo>
                  <a:lnTo>
                    <a:pt x="6128" y="2401"/>
                  </a:lnTo>
                  <a:lnTo>
                    <a:pt x="5922" y="1806"/>
                  </a:lnTo>
                  <a:lnTo>
                    <a:pt x="5556" y="1258"/>
                  </a:lnTo>
                  <a:lnTo>
                    <a:pt x="5030" y="755"/>
                  </a:lnTo>
                  <a:lnTo>
                    <a:pt x="4299" y="343"/>
                  </a:lnTo>
                  <a:lnTo>
                    <a:pt x="3864" y="183"/>
                  </a:lnTo>
                  <a:lnTo>
                    <a:pt x="3522" y="69"/>
                  </a:lnTo>
                  <a:lnTo>
                    <a:pt x="2859"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Google Shape;649;p44"/>
            <p:cNvSpPr/>
            <p:nvPr/>
          </p:nvSpPr>
          <p:spPr>
            <a:xfrm>
              <a:off x="5657966" y="4776290"/>
              <a:ext cx="108067" cy="84666"/>
            </a:xfrm>
            <a:custGeom>
              <a:avLst/>
              <a:gdLst/>
              <a:ahLst/>
              <a:cxnLst/>
              <a:rect l="l" t="t" r="r" b="b"/>
              <a:pathLst>
                <a:path w="1898" h="1487" extrusionOk="0">
                  <a:moveTo>
                    <a:pt x="229" y="1"/>
                  </a:moveTo>
                  <a:lnTo>
                    <a:pt x="46" y="184"/>
                  </a:lnTo>
                  <a:lnTo>
                    <a:pt x="0" y="458"/>
                  </a:lnTo>
                  <a:lnTo>
                    <a:pt x="160" y="938"/>
                  </a:lnTo>
                  <a:lnTo>
                    <a:pt x="549" y="1350"/>
                  </a:lnTo>
                  <a:lnTo>
                    <a:pt x="892" y="1487"/>
                  </a:lnTo>
                  <a:lnTo>
                    <a:pt x="1098" y="1487"/>
                  </a:lnTo>
                  <a:lnTo>
                    <a:pt x="1464" y="1441"/>
                  </a:lnTo>
                  <a:lnTo>
                    <a:pt x="1807" y="1235"/>
                  </a:lnTo>
                  <a:lnTo>
                    <a:pt x="1898" y="1052"/>
                  </a:lnTo>
                  <a:lnTo>
                    <a:pt x="1829" y="732"/>
                  </a:lnTo>
                  <a:lnTo>
                    <a:pt x="1304" y="275"/>
                  </a:lnTo>
                  <a:lnTo>
                    <a:pt x="823" y="69"/>
                  </a:lnTo>
                  <a:lnTo>
                    <a:pt x="57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44"/>
            <p:cNvSpPr/>
            <p:nvPr/>
          </p:nvSpPr>
          <p:spPr>
            <a:xfrm>
              <a:off x="4543682" y="4341513"/>
              <a:ext cx="119853" cy="157603"/>
            </a:xfrm>
            <a:custGeom>
              <a:avLst/>
              <a:gdLst/>
              <a:ahLst/>
              <a:cxnLst/>
              <a:rect l="l" t="t" r="r" b="b"/>
              <a:pathLst>
                <a:path w="2105" h="2768" extrusionOk="0">
                  <a:moveTo>
                    <a:pt x="69" y="1"/>
                  </a:moveTo>
                  <a:lnTo>
                    <a:pt x="1" y="321"/>
                  </a:lnTo>
                  <a:lnTo>
                    <a:pt x="24" y="1876"/>
                  </a:lnTo>
                  <a:lnTo>
                    <a:pt x="275" y="2516"/>
                  </a:lnTo>
                  <a:lnTo>
                    <a:pt x="572" y="2744"/>
                  </a:lnTo>
                  <a:lnTo>
                    <a:pt x="778" y="2767"/>
                  </a:lnTo>
                  <a:lnTo>
                    <a:pt x="1007" y="2767"/>
                  </a:lnTo>
                  <a:lnTo>
                    <a:pt x="1350" y="2584"/>
                  </a:lnTo>
                  <a:lnTo>
                    <a:pt x="1738" y="2104"/>
                  </a:lnTo>
                  <a:lnTo>
                    <a:pt x="2081" y="870"/>
                  </a:lnTo>
                  <a:lnTo>
                    <a:pt x="2104" y="595"/>
                  </a:lnTo>
                  <a:lnTo>
                    <a:pt x="69"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651;p44"/>
            <p:cNvSpPr/>
            <p:nvPr/>
          </p:nvSpPr>
          <p:spPr>
            <a:xfrm>
              <a:off x="4508551" y="4077321"/>
              <a:ext cx="276033" cy="334565"/>
            </a:xfrm>
            <a:custGeom>
              <a:avLst/>
              <a:gdLst/>
              <a:ahLst/>
              <a:cxnLst/>
              <a:rect l="l" t="t" r="r" b="b"/>
              <a:pathLst>
                <a:path w="4848" h="5876" extrusionOk="0">
                  <a:moveTo>
                    <a:pt x="2470" y="0"/>
                  </a:moveTo>
                  <a:lnTo>
                    <a:pt x="2149" y="23"/>
                  </a:lnTo>
                  <a:lnTo>
                    <a:pt x="1578" y="160"/>
                  </a:lnTo>
                  <a:lnTo>
                    <a:pt x="1098" y="434"/>
                  </a:lnTo>
                  <a:lnTo>
                    <a:pt x="709" y="800"/>
                  </a:lnTo>
                  <a:lnTo>
                    <a:pt x="275" y="1486"/>
                  </a:lnTo>
                  <a:lnTo>
                    <a:pt x="0" y="2561"/>
                  </a:lnTo>
                  <a:lnTo>
                    <a:pt x="46" y="3704"/>
                  </a:lnTo>
                  <a:lnTo>
                    <a:pt x="389" y="4755"/>
                  </a:lnTo>
                  <a:lnTo>
                    <a:pt x="823" y="5350"/>
                  </a:lnTo>
                  <a:lnTo>
                    <a:pt x="1189" y="5647"/>
                  </a:lnTo>
                  <a:lnTo>
                    <a:pt x="1624" y="5830"/>
                  </a:lnTo>
                  <a:lnTo>
                    <a:pt x="2104" y="5876"/>
                  </a:lnTo>
                  <a:lnTo>
                    <a:pt x="2355" y="5830"/>
                  </a:lnTo>
                  <a:lnTo>
                    <a:pt x="2630" y="5784"/>
                  </a:lnTo>
                  <a:lnTo>
                    <a:pt x="3133" y="5578"/>
                  </a:lnTo>
                  <a:lnTo>
                    <a:pt x="3750" y="5098"/>
                  </a:lnTo>
                  <a:lnTo>
                    <a:pt x="4390" y="4229"/>
                  </a:lnTo>
                  <a:lnTo>
                    <a:pt x="4756" y="3224"/>
                  </a:lnTo>
                  <a:lnTo>
                    <a:pt x="4847" y="2172"/>
                  </a:lnTo>
                  <a:lnTo>
                    <a:pt x="4619" y="1212"/>
                  </a:lnTo>
                  <a:lnTo>
                    <a:pt x="4207" y="617"/>
                  </a:lnTo>
                  <a:lnTo>
                    <a:pt x="3841" y="320"/>
                  </a:lnTo>
                  <a:lnTo>
                    <a:pt x="3361" y="114"/>
                  </a:lnTo>
                  <a:lnTo>
                    <a:pt x="279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652;p44"/>
            <p:cNvSpPr/>
            <p:nvPr/>
          </p:nvSpPr>
          <p:spPr>
            <a:xfrm>
              <a:off x="4643950" y="4113761"/>
              <a:ext cx="69008" cy="75556"/>
            </a:xfrm>
            <a:custGeom>
              <a:avLst/>
              <a:gdLst/>
              <a:ahLst/>
              <a:cxnLst/>
              <a:rect l="l" t="t" r="r" b="b"/>
              <a:pathLst>
                <a:path w="1212" h="1327" extrusionOk="0">
                  <a:moveTo>
                    <a:pt x="503" y="0"/>
                  </a:moveTo>
                  <a:lnTo>
                    <a:pt x="229" y="114"/>
                  </a:lnTo>
                  <a:lnTo>
                    <a:pt x="114" y="206"/>
                  </a:lnTo>
                  <a:lnTo>
                    <a:pt x="0" y="412"/>
                  </a:lnTo>
                  <a:lnTo>
                    <a:pt x="69" y="777"/>
                  </a:lnTo>
                  <a:lnTo>
                    <a:pt x="434" y="1212"/>
                  </a:lnTo>
                  <a:lnTo>
                    <a:pt x="800" y="1326"/>
                  </a:lnTo>
                  <a:lnTo>
                    <a:pt x="1006" y="1258"/>
                  </a:lnTo>
                  <a:lnTo>
                    <a:pt x="1097" y="1143"/>
                  </a:lnTo>
                  <a:lnTo>
                    <a:pt x="1212" y="915"/>
                  </a:lnTo>
                  <a:lnTo>
                    <a:pt x="1189" y="457"/>
                  </a:lnTo>
                  <a:lnTo>
                    <a:pt x="937" y="92"/>
                  </a:lnTo>
                  <a:lnTo>
                    <a:pt x="503"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653;p44"/>
            <p:cNvSpPr/>
            <p:nvPr/>
          </p:nvSpPr>
          <p:spPr>
            <a:xfrm>
              <a:off x="3795227" y="4633092"/>
              <a:ext cx="544152" cy="450489"/>
            </a:xfrm>
            <a:custGeom>
              <a:avLst/>
              <a:gdLst/>
              <a:ahLst/>
              <a:cxnLst/>
              <a:rect l="l" t="t" r="r" b="b"/>
              <a:pathLst>
                <a:path w="9557" h="7912" fill="none" extrusionOk="0">
                  <a:moveTo>
                    <a:pt x="0" y="1"/>
                  </a:moveTo>
                  <a:lnTo>
                    <a:pt x="92" y="230"/>
                  </a:lnTo>
                  <a:lnTo>
                    <a:pt x="938" y="1693"/>
                  </a:lnTo>
                  <a:lnTo>
                    <a:pt x="1852" y="2996"/>
                  </a:lnTo>
                  <a:lnTo>
                    <a:pt x="3064" y="4413"/>
                  </a:lnTo>
                  <a:lnTo>
                    <a:pt x="4573" y="5785"/>
                  </a:lnTo>
                  <a:lnTo>
                    <a:pt x="5899" y="6677"/>
                  </a:lnTo>
                  <a:lnTo>
                    <a:pt x="6859" y="7180"/>
                  </a:lnTo>
                  <a:lnTo>
                    <a:pt x="7888" y="7568"/>
                  </a:lnTo>
                  <a:lnTo>
                    <a:pt x="8985" y="7843"/>
                  </a:lnTo>
                  <a:lnTo>
                    <a:pt x="9556" y="7911"/>
                  </a:lnTo>
                </a:path>
              </a:pathLst>
            </a:custGeom>
            <a:noFill/>
            <a:ln w="188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654;p44"/>
            <p:cNvSpPr/>
            <p:nvPr/>
          </p:nvSpPr>
          <p:spPr>
            <a:xfrm>
              <a:off x="3707998" y="4538119"/>
              <a:ext cx="156236" cy="161418"/>
            </a:xfrm>
            <a:custGeom>
              <a:avLst/>
              <a:gdLst/>
              <a:ahLst/>
              <a:cxnLst/>
              <a:rect l="l" t="t" r="r" b="b"/>
              <a:pathLst>
                <a:path w="2744" h="2835" extrusionOk="0">
                  <a:moveTo>
                    <a:pt x="2241" y="0"/>
                  </a:moveTo>
                  <a:lnTo>
                    <a:pt x="0" y="572"/>
                  </a:lnTo>
                  <a:lnTo>
                    <a:pt x="138" y="915"/>
                  </a:lnTo>
                  <a:lnTo>
                    <a:pt x="1029" y="2355"/>
                  </a:lnTo>
                  <a:lnTo>
                    <a:pt x="1601" y="2789"/>
                  </a:lnTo>
                  <a:lnTo>
                    <a:pt x="2012" y="2835"/>
                  </a:lnTo>
                  <a:lnTo>
                    <a:pt x="2241" y="2743"/>
                  </a:lnTo>
                  <a:lnTo>
                    <a:pt x="2424" y="2629"/>
                  </a:lnTo>
                  <a:lnTo>
                    <a:pt x="2652" y="2263"/>
                  </a:lnTo>
                  <a:lnTo>
                    <a:pt x="2744" y="1600"/>
                  </a:lnTo>
                  <a:lnTo>
                    <a:pt x="2378" y="252"/>
                  </a:lnTo>
                  <a:lnTo>
                    <a:pt x="2241"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655;p44"/>
            <p:cNvSpPr/>
            <p:nvPr/>
          </p:nvSpPr>
          <p:spPr>
            <a:xfrm>
              <a:off x="3585637" y="4241302"/>
              <a:ext cx="305925" cy="367133"/>
            </a:xfrm>
            <a:custGeom>
              <a:avLst/>
              <a:gdLst/>
              <a:ahLst/>
              <a:cxnLst/>
              <a:rect l="l" t="t" r="r" b="b"/>
              <a:pathLst>
                <a:path w="5373" h="6448" extrusionOk="0">
                  <a:moveTo>
                    <a:pt x="2652" y="1"/>
                  </a:moveTo>
                  <a:lnTo>
                    <a:pt x="2081" y="69"/>
                  </a:lnTo>
                  <a:lnTo>
                    <a:pt x="1509" y="298"/>
                  </a:lnTo>
                  <a:lnTo>
                    <a:pt x="1189" y="458"/>
                  </a:lnTo>
                  <a:lnTo>
                    <a:pt x="892" y="664"/>
                  </a:lnTo>
                  <a:lnTo>
                    <a:pt x="458" y="1121"/>
                  </a:lnTo>
                  <a:lnTo>
                    <a:pt x="160" y="1647"/>
                  </a:lnTo>
                  <a:lnTo>
                    <a:pt x="0" y="2218"/>
                  </a:lnTo>
                  <a:lnTo>
                    <a:pt x="0" y="3087"/>
                  </a:lnTo>
                  <a:lnTo>
                    <a:pt x="366" y="4253"/>
                  </a:lnTo>
                  <a:lnTo>
                    <a:pt x="1052" y="5282"/>
                  </a:lnTo>
                  <a:lnTo>
                    <a:pt x="1944" y="6059"/>
                  </a:lnTo>
                  <a:lnTo>
                    <a:pt x="2675" y="6379"/>
                  </a:lnTo>
                  <a:lnTo>
                    <a:pt x="3201" y="6448"/>
                  </a:lnTo>
                  <a:lnTo>
                    <a:pt x="3681" y="6379"/>
                  </a:lnTo>
                  <a:lnTo>
                    <a:pt x="4161" y="6150"/>
                  </a:lnTo>
                  <a:lnTo>
                    <a:pt x="4390" y="5968"/>
                  </a:lnTo>
                  <a:lnTo>
                    <a:pt x="4619" y="5762"/>
                  </a:lnTo>
                  <a:lnTo>
                    <a:pt x="4939" y="5282"/>
                  </a:lnTo>
                  <a:lnTo>
                    <a:pt x="5282" y="4482"/>
                  </a:lnTo>
                  <a:lnTo>
                    <a:pt x="5373" y="3338"/>
                  </a:lnTo>
                  <a:lnTo>
                    <a:pt x="5144" y="2172"/>
                  </a:lnTo>
                  <a:lnTo>
                    <a:pt x="4641" y="1144"/>
                  </a:lnTo>
                  <a:lnTo>
                    <a:pt x="4070" y="549"/>
                  </a:lnTo>
                  <a:lnTo>
                    <a:pt x="3635" y="252"/>
                  </a:lnTo>
                  <a:lnTo>
                    <a:pt x="3155" y="69"/>
                  </a:lnTo>
                  <a:lnTo>
                    <a:pt x="2652"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Google Shape;656;p44"/>
            <p:cNvSpPr/>
            <p:nvPr/>
          </p:nvSpPr>
          <p:spPr>
            <a:xfrm>
              <a:off x="3681977" y="4280362"/>
              <a:ext cx="82047" cy="74246"/>
            </a:xfrm>
            <a:custGeom>
              <a:avLst/>
              <a:gdLst/>
              <a:ahLst/>
              <a:cxnLst/>
              <a:rect l="l" t="t" r="r" b="b"/>
              <a:pathLst>
                <a:path w="1441" h="1304" extrusionOk="0">
                  <a:moveTo>
                    <a:pt x="709" y="0"/>
                  </a:moveTo>
                  <a:lnTo>
                    <a:pt x="252" y="160"/>
                  </a:lnTo>
                  <a:lnTo>
                    <a:pt x="69" y="412"/>
                  </a:lnTo>
                  <a:lnTo>
                    <a:pt x="0" y="549"/>
                  </a:lnTo>
                  <a:lnTo>
                    <a:pt x="23" y="823"/>
                  </a:lnTo>
                  <a:lnTo>
                    <a:pt x="275" y="1121"/>
                  </a:lnTo>
                  <a:lnTo>
                    <a:pt x="869" y="1304"/>
                  </a:lnTo>
                  <a:lnTo>
                    <a:pt x="1258" y="1212"/>
                  </a:lnTo>
                  <a:lnTo>
                    <a:pt x="1418" y="1029"/>
                  </a:lnTo>
                  <a:lnTo>
                    <a:pt x="1440" y="892"/>
                  </a:lnTo>
                  <a:lnTo>
                    <a:pt x="1440" y="595"/>
                  </a:lnTo>
                  <a:lnTo>
                    <a:pt x="1143" y="183"/>
                  </a:lnTo>
                  <a:lnTo>
                    <a:pt x="709"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7" name="Google Shape;657;p44"/>
          <p:cNvGrpSpPr/>
          <p:nvPr/>
        </p:nvGrpSpPr>
        <p:grpSpPr>
          <a:xfrm rot="-754990">
            <a:off x="209105" y="2496615"/>
            <a:ext cx="2888217" cy="4547467"/>
            <a:chOff x="133424" y="1677300"/>
            <a:chExt cx="2283082" cy="3594687"/>
          </a:xfrm>
        </p:grpSpPr>
        <p:sp>
          <p:nvSpPr>
            <p:cNvPr id="658" name="Google Shape;658;p44"/>
            <p:cNvSpPr/>
            <p:nvPr/>
          </p:nvSpPr>
          <p:spPr>
            <a:xfrm>
              <a:off x="1284046" y="4190575"/>
              <a:ext cx="1132459" cy="827456"/>
            </a:xfrm>
            <a:custGeom>
              <a:avLst/>
              <a:gdLst/>
              <a:ahLst/>
              <a:cxnLst/>
              <a:rect l="l" t="t" r="r" b="b"/>
              <a:pathLst>
                <a:path w="18587" h="13581" extrusionOk="0">
                  <a:moveTo>
                    <a:pt x="15935" y="1"/>
                  </a:moveTo>
                  <a:lnTo>
                    <a:pt x="14129" y="23"/>
                  </a:lnTo>
                  <a:lnTo>
                    <a:pt x="12323" y="252"/>
                  </a:lnTo>
                  <a:lnTo>
                    <a:pt x="10562" y="732"/>
                  </a:lnTo>
                  <a:lnTo>
                    <a:pt x="8825" y="1349"/>
                  </a:lnTo>
                  <a:lnTo>
                    <a:pt x="7156" y="2150"/>
                  </a:lnTo>
                  <a:lnTo>
                    <a:pt x="5601" y="3064"/>
                  </a:lnTo>
                  <a:lnTo>
                    <a:pt x="4161" y="4047"/>
                  </a:lnTo>
                  <a:lnTo>
                    <a:pt x="3498" y="4573"/>
                  </a:lnTo>
                  <a:lnTo>
                    <a:pt x="2812" y="5190"/>
                  </a:lnTo>
                  <a:lnTo>
                    <a:pt x="1738" y="6585"/>
                  </a:lnTo>
                  <a:lnTo>
                    <a:pt x="960" y="8048"/>
                  </a:lnTo>
                  <a:lnTo>
                    <a:pt x="480" y="9534"/>
                  </a:lnTo>
                  <a:lnTo>
                    <a:pt x="69" y="11591"/>
                  </a:lnTo>
                  <a:lnTo>
                    <a:pt x="0" y="13352"/>
                  </a:lnTo>
                  <a:lnTo>
                    <a:pt x="23" y="13535"/>
                  </a:lnTo>
                  <a:lnTo>
                    <a:pt x="686" y="13580"/>
                  </a:lnTo>
                  <a:lnTo>
                    <a:pt x="2218" y="13420"/>
                  </a:lnTo>
                  <a:lnTo>
                    <a:pt x="3887" y="13009"/>
                  </a:lnTo>
                  <a:lnTo>
                    <a:pt x="5670" y="12346"/>
                  </a:lnTo>
                  <a:lnTo>
                    <a:pt x="7522" y="11477"/>
                  </a:lnTo>
                  <a:lnTo>
                    <a:pt x="9396" y="10471"/>
                  </a:lnTo>
                  <a:lnTo>
                    <a:pt x="11202" y="9351"/>
                  </a:lnTo>
                  <a:lnTo>
                    <a:pt x="12940" y="8139"/>
                  </a:lnTo>
                  <a:lnTo>
                    <a:pt x="14540" y="6882"/>
                  </a:lnTo>
                  <a:lnTo>
                    <a:pt x="15935" y="5647"/>
                  </a:lnTo>
                  <a:lnTo>
                    <a:pt x="17078" y="4436"/>
                  </a:lnTo>
                  <a:lnTo>
                    <a:pt x="17947" y="3293"/>
                  </a:lnTo>
                  <a:lnTo>
                    <a:pt x="18450" y="2264"/>
                  </a:lnTo>
                  <a:lnTo>
                    <a:pt x="18587" y="1578"/>
                  </a:lnTo>
                  <a:lnTo>
                    <a:pt x="18541" y="1189"/>
                  </a:lnTo>
                  <a:lnTo>
                    <a:pt x="18381" y="846"/>
                  </a:lnTo>
                  <a:lnTo>
                    <a:pt x="18084" y="549"/>
                  </a:lnTo>
                  <a:lnTo>
                    <a:pt x="17444" y="229"/>
                  </a:lnTo>
                  <a:lnTo>
                    <a:pt x="16826" y="115"/>
                  </a:lnTo>
                  <a:lnTo>
                    <a:pt x="15935"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44"/>
            <p:cNvSpPr/>
            <p:nvPr/>
          </p:nvSpPr>
          <p:spPr>
            <a:xfrm>
              <a:off x="235650" y="3315446"/>
              <a:ext cx="1004390" cy="1388781"/>
            </a:xfrm>
            <a:custGeom>
              <a:avLst/>
              <a:gdLst/>
              <a:ahLst/>
              <a:cxnLst/>
              <a:rect l="l" t="t" r="r" b="b"/>
              <a:pathLst>
                <a:path w="16485" h="22794" extrusionOk="0">
                  <a:moveTo>
                    <a:pt x="1075" y="0"/>
                  </a:moveTo>
                  <a:lnTo>
                    <a:pt x="595" y="275"/>
                  </a:lnTo>
                  <a:lnTo>
                    <a:pt x="252" y="846"/>
                  </a:lnTo>
                  <a:lnTo>
                    <a:pt x="70" y="1669"/>
                  </a:lnTo>
                  <a:lnTo>
                    <a:pt x="1" y="2744"/>
                  </a:lnTo>
                  <a:lnTo>
                    <a:pt x="70" y="3978"/>
                  </a:lnTo>
                  <a:lnTo>
                    <a:pt x="390" y="6127"/>
                  </a:lnTo>
                  <a:lnTo>
                    <a:pt x="1235" y="9305"/>
                  </a:lnTo>
                  <a:lnTo>
                    <a:pt x="2470" y="12551"/>
                  </a:lnTo>
                  <a:lnTo>
                    <a:pt x="3636" y="14838"/>
                  </a:lnTo>
                  <a:lnTo>
                    <a:pt x="4505" y="16232"/>
                  </a:lnTo>
                  <a:lnTo>
                    <a:pt x="5419" y="17490"/>
                  </a:lnTo>
                  <a:lnTo>
                    <a:pt x="6425" y="18518"/>
                  </a:lnTo>
                  <a:lnTo>
                    <a:pt x="6928" y="18953"/>
                  </a:lnTo>
                  <a:lnTo>
                    <a:pt x="7957" y="19730"/>
                  </a:lnTo>
                  <a:lnTo>
                    <a:pt x="9832" y="20942"/>
                  </a:lnTo>
                  <a:lnTo>
                    <a:pt x="11478" y="21811"/>
                  </a:lnTo>
                  <a:lnTo>
                    <a:pt x="12895" y="22382"/>
                  </a:lnTo>
                  <a:lnTo>
                    <a:pt x="14084" y="22679"/>
                  </a:lnTo>
                  <a:lnTo>
                    <a:pt x="14998" y="22794"/>
                  </a:lnTo>
                  <a:lnTo>
                    <a:pt x="15616" y="22771"/>
                  </a:lnTo>
                  <a:lnTo>
                    <a:pt x="15981" y="22656"/>
                  </a:lnTo>
                  <a:lnTo>
                    <a:pt x="16027" y="22588"/>
                  </a:lnTo>
                  <a:lnTo>
                    <a:pt x="16279" y="21628"/>
                  </a:lnTo>
                  <a:lnTo>
                    <a:pt x="16484" y="19707"/>
                  </a:lnTo>
                  <a:lnTo>
                    <a:pt x="16324" y="17741"/>
                  </a:lnTo>
                  <a:lnTo>
                    <a:pt x="15890" y="15798"/>
                  </a:lnTo>
                  <a:lnTo>
                    <a:pt x="15158" y="13877"/>
                  </a:lnTo>
                  <a:lnTo>
                    <a:pt x="14221" y="12026"/>
                  </a:lnTo>
                  <a:lnTo>
                    <a:pt x="13101" y="10197"/>
                  </a:lnTo>
                  <a:lnTo>
                    <a:pt x="11843" y="8482"/>
                  </a:lnTo>
                  <a:lnTo>
                    <a:pt x="10495" y="6859"/>
                  </a:lnTo>
                  <a:lnTo>
                    <a:pt x="9077" y="5373"/>
                  </a:lnTo>
                  <a:lnTo>
                    <a:pt x="6928" y="3384"/>
                  </a:lnTo>
                  <a:lnTo>
                    <a:pt x="4253" y="1349"/>
                  </a:lnTo>
                  <a:lnTo>
                    <a:pt x="2607" y="435"/>
                  </a:lnTo>
                  <a:lnTo>
                    <a:pt x="1738" y="92"/>
                  </a:lnTo>
                  <a:lnTo>
                    <a:pt x="1396" y="23"/>
                  </a:lnTo>
                  <a:lnTo>
                    <a:pt x="107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44"/>
            <p:cNvSpPr/>
            <p:nvPr/>
          </p:nvSpPr>
          <p:spPr>
            <a:xfrm>
              <a:off x="656364" y="1677300"/>
              <a:ext cx="937491" cy="1170113"/>
            </a:xfrm>
            <a:custGeom>
              <a:avLst/>
              <a:gdLst/>
              <a:ahLst/>
              <a:cxnLst/>
              <a:rect l="l" t="t" r="r" b="b"/>
              <a:pathLst>
                <a:path w="15387" h="19205" extrusionOk="0">
                  <a:moveTo>
                    <a:pt x="6744" y="1"/>
                  </a:moveTo>
                  <a:lnTo>
                    <a:pt x="5899" y="184"/>
                  </a:lnTo>
                  <a:lnTo>
                    <a:pt x="5350" y="321"/>
                  </a:lnTo>
                  <a:lnTo>
                    <a:pt x="4367" y="664"/>
                  </a:lnTo>
                  <a:lnTo>
                    <a:pt x="3475" y="1121"/>
                  </a:lnTo>
                  <a:lnTo>
                    <a:pt x="2698" y="1647"/>
                  </a:lnTo>
                  <a:lnTo>
                    <a:pt x="2035" y="2264"/>
                  </a:lnTo>
                  <a:lnTo>
                    <a:pt x="1463" y="2950"/>
                  </a:lnTo>
                  <a:lnTo>
                    <a:pt x="778" y="4070"/>
                  </a:lnTo>
                  <a:lnTo>
                    <a:pt x="206" y="5739"/>
                  </a:lnTo>
                  <a:lnTo>
                    <a:pt x="0" y="7523"/>
                  </a:lnTo>
                  <a:lnTo>
                    <a:pt x="92" y="9397"/>
                  </a:lnTo>
                  <a:lnTo>
                    <a:pt x="457" y="11272"/>
                  </a:lnTo>
                  <a:lnTo>
                    <a:pt x="1075" y="13078"/>
                  </a:lnTo>
                  <a:lnTo>
                    <a:pt x="1943" y="14770"/>
                  </a:lnTo>
                  <a:lnTo>
                    <a:pt x="2972" y="16279"/>
                  </a:lnTo>
                  <a:lnTo>
                    <a:pt x="4184" y="17536"/>
                  </a:lnTo>
                  <a:lnTo>
                    <a:pt x="5533" y="18473"/>
                  </a:lnTo>
                  <a:lnTo>
                    <a:pt x="6607" y="18931"/>
                  </a:lnTo>
                  <a:lnTo>
                    <a:pt x="7362" y="19136"/>
                  </a:lnTo>
                  <a:lnTo>
                    <a:pt x="8116" y="19205"/>
                  </a:lnTo>
                  <a:lnTo>
                    <a:pt x="8893" y="19159"/>
                  </a:lnTo>
                  <a:lnTo>
                    <a:pt x="9671" y="18976"/>
                  </a:lnTo>
                  <a:lnTo>
                    <a:pt x="10471" y="18656"/>
                  </a:lnTo>
                  <a:lnTo>
                    <a:pt x="10860" y="18450"/>
                  </a:lnTo>
                  <a:lnTo>
                    <a:pt x="11637" y="17970"/>
                  </a:lnTo>
                  <a:lnTo>
                    <a:pt x="12917" y="16827"/>
                  </a:lnTo>
                  <a:lnTo>
                    <a:pt x="13946" y="15501"/>
                  </a:lnTo>
                  <a:lnTo>
                    <a:pt x="14678" y="14038"/>
                  </a:lnTo>
                  <a:lnTo>
                    <a:pt x="15158" y="12438"/>
                  </a:lnTo>
                  <a:lnTo>
                    <a:pt x="15386" y="10815"/>
                  </a:lnTo>
                  <a:lnTo>
                    <a:pt x="15386" y="9146"/>
                  </a:lnTo>
                  <a:lnTo>
                    <a:pt x="15180" y="7500"/>
                  </a:lnTo>
                  <a:lnTo>
                    <a:pt x="14723" y="5899"/>
                  </a:lnTo>
                  <a:lnTo>
                    <a:pt x="14106" y="4436"/>
                  </a:lnTo>
                  <a:lnTo>
                    <a:pt x="13283" y="3087"/>
                  </a:lnTo>
                  <a:lnTo>
                    <a:pt x="12277" y="1944"/>
                  </a:lnTo>
                  <a:lnTo>
                    <a:pt x="11111" y="1007"/>
                  </a:lnTo>
                  <a:lnTo>
                    <a:pt x="9785" y="344"/>
                  </a:lnTo>
                  <a:lnTo>
                    <a:pt x="8345"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44"/>
            <p:cNvSpPr/>
            <p:nvPr/>
          </p:nvSpPr>
          <p:spPr>
            <a:xfrm>
              <a:off x="278849" y="1953127"/>
              <a:ext cx="1696648" cy="1202161"/>
            </a:xfrm>
            <a:custGeom>
              <a:avLst/>
              <a:gdLst/>
              <a:ahLst/>
              <a:cxnLst/>
              <a:rect l="l" t="t" r="r" b="b"/>
              <a:pathLst>
                <a:path w="27847" h="19731" extrusionOk="0">
                  <a:moveTo>
                    <a:pt x="21537" y="1"/>
                  </a:moveTo>
                  <a:lnTo>
                    <a:pt x="20462" y="298"/>
                  </a:lnTo>
                  <a:lnTo>
                    <a:pt x="19479" y="824"/>
                  </a:lnTo>
                  <a:lnTo>
                    <a:pt x="18587" y="1555"/>
                  </a:lnTo>
                  <a:lnTo>
                    <a:pt x="17787" y="2470"/>
                  </a:lnTo>
                  <a:lnTo>
                    <a:pt x="17101" y="3476"/>
                  </a:lnTo>
                  <a:lnTo>
                    <a:pt x="16210" y="5122"/>
                  </a:lnTo>
                  <a:lnTo>
                    <a:pt x="15318" y="7316"/>
                  </a:lnTo>
                  <a:lnTo>
                    <a:pt x="14541" y="9900"/>
                  </a:lnTo>
                  <a:lnTo>
                    <a:pt x="14449" y="10334"/>
                  </a:lnTo>
                  <a:lnTo>
                    <a:pt x="14381" y="10037"/>
                  </a:lnTo>
                  <a:lnTo>
                    <a:pt x="14061" y="9282"/>
                  </a:lnTo>
                  <a:lnTo>
                    <a:pt x="13283" y="7957"/>
                  </a:lnTo>
                  <a:lnTo>
                    <a:pt x="11706" y="5968"/>
                  </a:lnTo>
                  <a:lnTo>
                    <a:pt x="10243" y="4527"/>
                  </a:lnTo>
                  <a:lnTo>
                    <a:pt x="9168" y="3659"/>
                  </a:lnTo>
                  <a:lnTo>
                    <a:pt x="8048" y="2904"/>
                  </a:lnTo>
                  <a:lnTo>
                    <a:pt x="6928" y="2355"/>
                  </a:lnTo>
                  <a:lnTo>
                    <a:pt x="5785" y="2012"/>
                  </a:lnTo>
                  <a:lnTo>
                    <a:pt x="4664" y="1921"/>
                  </a:lnTo>
                  <a:lnTo>
                    <a:pt x="3590" y="2127"/>
                  </a:lnTo>
                  <a:lnTo>
                    <a:pt x="2584" y="2698"/>
                  </a:lnTo>
                  <a:lnTo>
                    <a:pt x="1647" y="3659"/>
                  </a:lnTo>
                  <a:lnTo>
                    <a:pt x="847" y="5030"/>
                  </a:lnTo>
                  <a:lnTo>
                    <a:pt x="481" y="5922"/>
                  </a:lnTo>
                  <a:lnTo>
                    <a:pt x="321" y="6379"/>
                  </a:lnTo>
                  <a:lnTo>
                    <a:pt x="115" y="7271"/>
                  </a:lnTo>
                  <a:lnTo>
                    <a:pt x="1" y="8551"/>
                  </a:lnTo>
                  <a:lnTo>
                    <a:pt x="229" y="10128"/>
                  </a:lnTo>
                  <a:lnTo>
                    <a:pt x="801" y="11569"/>
                  </a:lnTo>
                  <a:lnTo>
                    <a:pt x="1715" y="12872"/>
                  </a:lnTo>
                  <a:lnTo>
                    <a:pt x="2836" y="14061"/>
                  </a:lnTo>
                  <a:lnTo>
                    <a:pt x="4184" y="15135"/>
                  </a:lnTo>
                  <a:lnTo>
                    <a:pt x="5625" y="16095"/>
                  </a:lnTo>
                  <a:lnTo>
                    <a:pt x="7934" y="17307"/>
                  </a:lnTo>
                  <a:lnTo>
                    <a:pt x="10929" y="18519"/>
                  </a:lnTo>
                  <a:lnTo>
                    <a:pt x="14426" y="19616"/>
                  </a:lnTo>
                  <a:lnTo>
                    <a:pt x="14998" y="19730"/>
                  </a:lnTo>
                  <a:lnTo>
                    <a:pt x="15935" y="19616"/>
                  </a:lnTo>
                  <a:lnTo>
                    <a:pt x="17764" y="19113"/>
                  </a:lnTo>
                  <a:lnTo>
                    <a:pt x="19502" y="18381"/>
                  </a:lnTo>
                  <a:lnTo>
                    <a:pt x="21125" y="17421"/>
                  </a:lnTo>
                  <a:lnTo>
                    <a:pt x="22588" y="16301"/>
                  </a:lnTo>
                  <a:lnTo>
                    <a:pt x="23937" y="14998"/>
                  </a:lnTo>
                  <a:lnTo>
                    <a:pt x="25103" y="13603"/>
                  </a:lnTo>
                  <a:lnTo>
                    <a:pt x="26086" y="12117"/>
                  </a:lnTo>
                  <a:lnTo>
                    <a:pt x="26863" y="10563"/>
                  </a:lnTo>
                  <a:lnTo>
                    <a:pt x="27435" y="9008"/>
                  </a:lnTo>
                  <a:lnTo>
                    <a:pt x="27778" y="7476"/>
                  </a:lnTo>
                  <a:lnTo>
                    <a:pt x="27846" y="5968"/>
                  </a:lnTo>
                  <a:lnTo>
                    <a:pt x="27686" y="4550"/>
                  </a:lnTo>
                  <a:lnTo>
                    <a:pt x="27229" y="3270"/>
                  </a:lnTo>
                  <a:lnTo>
                    <a:pt x="26475" y="2104"/>
                  </a:lnTo>
                  <a:lnTo>
                    <a:pt x="25400" y="1144"/>
                  </a:lnTo>
                  <a:lnTo>
                    <a:pt x="24714" y="732"/>
                  </a:lnTo>
                  <a:lnTo>
                    <a:pt x="24028" y="389"/>
                  </a:lnTo>
                  <a:lnTo>
                    <a:pt x="22725" y="23"/>
                  </a:lnTo>
                  <a:lnTo>
                    <a:pt x="21537"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44"/>
            <p:cNvSpPr/>
            <p:nvPr/>
          </p:nvSpPr>
          <p:spPr>
            <a:xfrm>
              <a:off x="836044" y="1969822"/>
              <a:ext cx="160239" cy="183940"/>
            </a:xfrm>
            <a:custGeom>
              <a:avLst/>
              <a:gdLst/>
              <a:ahLst/>
              <a:cxnLst/>
              <a:rect l="l" t="t" r="r" b="b"/>
              <a:pathLst>
                <a:path w="2630" h="3019" extrusionOk="0">
                  <a:moveTo>
                    <a:pt x="618" y="1"/>
                  </a:moveTo>
                  <a:lnTo>
                    <a:pt x="366" y="24"/>
                  </a:lnTo>
                  <a:lnTo>
                    <a:pt x="69" y="275"/>
                  </a:lnTo>
                  <a:lnTo>
                    <a:pt x="0" y="733"/>
                  </a:lnTo>
                  <a:lnTo>
                    <a:pt x="92" y="1304"/>
                  </a:lnTo>
                  <a:lnTo>
                    <a:pt x="366" y="1898"/>
                  </a:lnTo>
                  <a:lnTo>
                    <a:pt x="732" y="2447"/>
                  </a:lnTo>
                  <a:lnTo>
                    <a:pt x="1189" y="2836"/>
                  </a:lnTo>
                  <a:lnTo>
                    <a:pt x="1715" y="3019"/>
                  </a:lnTo>
                  <a:lnTo>
                    <a:pt x="1989" y="2996"/>
                  </a:lnTo>
                  <a:lnTo>
                    <a:pt x="2241" y="2904"/>
                  </a:lnTo>
                  <a:lnTo>
                    <a:pt x="2538" y="2607"/>
                  </a:lnTo>
                  <a:lnTo>
                    <a:pt x="2630" y="2173"/>
                  </a:lnTo>
                  <a:lnTo>
                    <a:pt x="2515" y="1647"/>
                  </a:lnTo>
                  <a:lnTo>
                    <a:pt x="2241" y="1121"/>
                  </a:lnTo>
                  <a:lnTo>
                    <a:pt x="1875" y="641"/>
                  </a:lnTo>
                  <a:lnTo>
                    <a:pt x="1395" y="252"/>
                  </a:lnTo>
                  <a:lnTo>
                    <a:pt x="892" y="24"/>
                  </a:lnTo>
                  <a:lnTo>
                    <a:pt x="61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44"/>
            <p:cNvSpPr/>
            <p:nvPr/>
          </p:nvSpPr>
          <p:spPr>
            <a:xfrm>
              <a:off x="1004573" y="1877940"/>
              <a:ext cx="150491" cy="254921"/>
            </a:xfrm>
            <a:custGeom>
              <a:avLst/>
              <a:gdLst/>
              <a:ahLst/>
              <a:cxnLst/>
              <a:rect l="l" t="t" r="r" b="b"/>
              <a:pathLst>
                <a:path w="2470" h="4184" extrusionOk="0">
                  <a:moveTo>
                    <a:pt x="824" y="0"/>
                  </a:moveTo>
                  <a:lnTo>
                    <a:pt x="572" y="46"/>
                  </a:lnTo>
                  <a:lnTo>
                    <a:pt x="275" y="274"/>
                  </a:lnTo>
                  <a:lnTo>
                    <a:pt x="46" y="869"/>
                  </a:lnTo>
                  <a:lnTo>
                    <a:pt x="1" y="1646"/>
                  </a:lnTo>
                  <a:lnTo>
                    <a:pt x="138" y="2469"/>
                  </a:lnTo>
                  <a:lnTo>
                    <a:pt x="389" y="3246"/>
                  </a:lnTo>
                  <a:lnTo>
                    <a:pt x="755" y="3864"/>
                  </a:lnTo>
                  <a:lnTo>
                    <a:pt x="1235" y="4184"/>
                  </a:lnTo>
                  <a:lnTo>
                    <a:pt x="1510" y="4184"/>
                  </a:lnTo>
                  <a:lnTo>
                    <a:pt x="1784" y="4115"/>
                  </a:lnTo>
                  <a:lnTo>
                    <a:pt x="2173" y="3749"/>
                  </a:lnTo>
                  <a:lnTo>
                    <a:pt x="2401" y="3178"/>
                  </a:lnTo>
                  <a:lnTo>
                    <a:pt x="2470" y="2492"/>
                  </a:lnTo>
                  <a:lnTo>
                    <a:pt x="2378" y="1760"/>
                  </a:lnTo>
                  <a:lnTo>
                    <a:pt x="2150" y="1075"/>
                  </a:lnTo>
                  <a:lnTo>
                    <a:pt x="1784" y="503"/>
                  </a:lnTo>
                  <a:lnTo>
                    <a:pt x="1281" y="92"/>
                  </a:lnTo>
                  <a:lnTo>
                    <a:pt x="984" y="23"/>
                  </a:lnTo>
                  <a:lnTo>
                    <a:pt x="82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44"/>
            <p:cNvSpPr/>
            <p:nvPr/>
          </p:nvSpPr>
          <p:spPr>
            <a:xfrm>
              <a:off x="1202409" y="1908588"/>
              <a:ext cx="150491" cy="210383"/>
            </a:xfrm>
            <a:custGeom>
              <a:avLst/>
              <a:gdLst/>
              <a:ahLst/>
              <a:cxnLst/>
              <a:rect l="l" t="t" r="r" b="b"/>
              <a:pathLst>
                <a:path w="2470" h="3453" extrusionOk="0">
                  <a:moveTo>
                    <a:pt x="1486" y="0"/>
                  </a:moveTo>
                  <a:lnTo>
                    <a:pt x="1006" y="206"/>
                  </a:lnTo>
                  <a:lnTo>
                    <a:pt x="572" y="640"/>
                  </a:lnTo>
                  <a:lnTo>
                    <a:pt x="252" y="1235"/>
                  </a:lnTo>
                  <a:lnTo>
                    <a:pt x="46" y="1920"/>
                  </a:lnTo>
                  <a:lnTo>
                    <a:pt x="0" y="2561"/>
                  </a:lnTo>
                  <a:lnTo>
                    <a:pt x="160" y="3086"/>
                  </a:lnTo>
                  <a:lnTo>
                    <a:pt x="572" y="3406"/>
                  </a:lnTo>
                  <a:lnTo>
                    <a:pt x="869" y="3452"/>
                  </a:lnTo>
                  <a:lnTo>
                    <a:pt x="1143" y="3429"/>
                  </a:lnTo>
                  <a:lnTo>
                    <a:pt x="1623" y="3178"/>
                  </a:lnTo>
                  <a:lnTo>
                    <a:pt x="2012" y="2766"/>
                  </a:lnTo>
                  <a:lnTo>
                    <a:pt x="2309" y="2195"/>
                  </a:lnTo>
                  <a:lnTo>
                    <a:pt x="2469" y="1600"/>
                  </a:lnTo>
                  <a:lnTo>
                    <a:pt x="2469" y="1006"/>
                  </a:lnTo>
                  <a:lnTo>
                    <a:pt x="2332" y="503"/>
                  </a:lnTo>
                  <a:lnTo>
                    <a:pt x="2012" y="137"/>
                  </a:lnTo>
                  <a:lnTo>
                    <a:pt x="1760" y="46"/>
                  </a:lnTo>
                  <a:lnTo>
                    <a:pt x="148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65" name="Google Shape;665;p44"/>
            <p:cNvGrpSpPr/>
            <p:nvPr/>
          </p:nvGrpSpPr>
          <p:grpSpPr>
            <a:xfrm>
              <a:off x="1166156" y="3113465"/>
              <a:ext cx="994591" cy="2075495"/>
              <a:chOff x="1166156" y="3113465"/>
              <a:chExt cx="994591" cy="2075495"/>
            </a:xfrm>
          </p:grpSpPr>
          <p:sp>
            <p:nvSpPr>
              <p:cNvPr id="666" name="Google Shape;666;p44"/>
              <p:cNvSpPr/>
              <p:nvPr/>
            </p:nvSpPr>
            <p:spPr>
              <a:xfrm>
                <a:off x="1166156" y="3113465"/>
                <a:ext cx="172790" cy="2075495"/>
              </a:xfrm>
              <a:custGeom>
                <a:avLst/>
                <a:gdLst/>
                <a:ahLst/>
                <a:cxnLst/>
                <a:rect l="l" t="t" r="r" b="b"/>
                <a:pathLst>
                  <a:path w="2836" h="34065" fill="none" extrusionOk="0">
                    <a:moveTo>
                      <a:pt x="869" y="0"/>
                    </a:moveTo>
                    <a:lnTo>
                      <a:pt x="1029" y="572"/>
                    </a:lnTo>
                    <a:lnTo>
                      <a:pt x="1852" y="4596"/>
                    </a:lnTo>
                    <a:lnTo>
                      <a:pt x="2401" y="8574"/>
                    </a:lnTo>
                    <a:lnTo>
                      <a:pt x="2790" y="13443"/>
                    </a:lnTo>
                    <a:lnTo>
                      <a:pt x="2836" y="17535"/>
                    </a:lnTo>
                    <a:lnTo>
                      <a:pt x="2721" y="20416"/>
                    </a:lnTo>
                    <a:lnTo>
                      <a:pt x="2447" y="23388"/>
                    </a:lnTo>
                    <a:lnTo>
                      <a:pt x="2012" y="26406"/>
                    </a:lnTo>
                    <a:lnTo>
                      <a:pt x="1372" y="29469"/>
                    </a:lnTo>
                    <a:lnTo>
                      <a:pt x="526" y="32533"/>
                    </a:lnTo>
                    <a:lnTo>
                      <a:pt x="1" y="34064"/>
                    </a:lnTo>
                  </a:path>
                </a:pathLst>
              </a:custGeom>
              <a:noFill/>
              <a:ln w="251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44"/>
              <p:cNvSpPr/>
              <p:nvPr/>
            </p:nvSpPr>
            <p:spPr>
              <a:xfrm>
                <a:off x="1334686" y="3134364"/>
                <a:ext cx="625482" cy="1242555"/>
              </a:xfrm>
              <a:custGeom>
                <a:avLst/>
                <a:gdLst/>
                <a:ahLst/>
                <a:cxnLst/>
                <a:rect l="l" t="t" r="r" b="b"/>
                <a:pathLst>
                  <a:path w="10266" h="20394" fill="none" extrusionOk="0">
                    <a:moveTo>
                      <a:pt x="1" y="20393"/>
                    </a:moveTo>
                    <a:lnTo>
                      <a:pt x="298" y="20119"/>
                    </a:lnTo>
                    <a:lnTo>
                      <a:pt x="2219" y="18084"/>
                    </a:lnTo>
                    <a:lnTo>
                      <a:pt x="3956" y="15958"/>
                    </a:lnTo>
                    <a:lnTo>
                      <a:pt x="5808" y="13260"/>
                    </a:lnTo>
                    <a:lnTo>
                      <a:pt x="7157" y="10860"/>
                    </a:lnTo>
                    <a:lnTo>
                      <a:pt x="7980" y="9122"/>
                    </a:lnTo>
                    <a:lnTo>
                      <a:pt x="8734" y="7270"/>
                    </a:lnTo>
                    <a:lnTo>
                      <a:pt x="9374" y="5327"/>
                    </a:lnTo>
                    <a:lnTo>
                      <a:pt x="9854" y="3270"/>
                    </a:lnTo>
                    <a:lnTo>
                      <a:pt x="10197" y="1121"/>
                    </a:lnTo>
                    <a:lnTo>
                      <a:pt x="10266" y="0"/>
                    </a:lnTo>
                  </a:path>
                </a:pathLst>
              </a:custGeom>
              <a:noFill/>
              <a:ln w="251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44"/>
              <p:cNvSpPr/>
              <p:nvPr/>
            </p:nvSpPr>
            <p:spPr>
              <a:xfrm>
                <a:off x="1802741" y="3255552"/>
                <a:ext cx="332969" cy="246574"/>
              </a:xfrm>
              <a:custGeom>
                <a:avLst/>
                <a:gdLst/>
                <a:ahLst/>
                <a:cxnLst/>
                <a:rect l="l" t="t" r="r" b="b"/>
                <a:pathLst>
                  <a:path w="5465" h="4047" fill="none" extrusionOk="0">
                    <a:moveTo>
                      <a:pt x="23" y="0"/>
                    </a:moveTo>
                    <a:lnTo>
                      <a:pt x="1" y="435"/>
                    </a:lnTo>
                    <a:lnTo>
                      <a:pt x="321" y="2515"/>
                    </a:lnTo>
                    <a:lnTo>
                      <a:pt x="732" y="3452"/>
                    </a:lnTo>
                    <a:lnTo>
                      <a:pt x="1121" y="3910"/>
                    </a:lnTo>
                    <a:lnTo>
                      <a:pt x="1372" y="4047"/>
                    </a:lnTo>
                    <a:lnTo>
                      <a:pt x="1784" y="3933"/>
                    </a:lnTo>
                    <a:lnTo>
                      <a:pt x="3864" y="3041"/>
                    </a:lnTo>
                    <a:lnTo>
                      <a:pt x="4824" y="2287"/>
                    </a:lnTo>
                    <a:lnTo>
                      <a:pt x="5304" y="1692"/>
                    </a:lnTo>
                    <a:lnTo>
                      <a:pt x="5464" y="1349"/>
                    </a:lnTo>
                  </a:path>
                </a:pathLst>
              </a:custGeom>
              <a:noFill/>
              <a:ln w="188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44"/>
              <p:cNvSpPr/>
              <p:nvPr/>
            </p:nvSpPr>
            <p:spPr>
              <a:xfrm>
                <a:off x="1643961" y="3463078"/>
                <a:ext cx="516787" cy="342717"/>
              </a:xfrm>
              <a:custGeom>
                <a:avLst/>
                <a:gdLst/>
                <a:ahLst/>
                <a:cxnLst/>
                <a:rect l="l" t="t" r="r" b="b"/>
                <a:pathLst>
                  <a:path w="8482" h="5625" fill="none" extrusionOk="0">
                    <a:moveTo>
                      <a:pt x="0" y="1"/>
                    </a:moveTo>
                    <a:lnTo>
                      <a:pt x="46" y="527"/>
                    </a:lnTo>
                    <a:lnTo>
                      <a:pt x="503" y="2767"/>
                    </a:lnTo>
                    <a:lnTo>
                      <a:pt x="846" y="3727"/>
                    </a:lnTo>
                    <a:lnTo>
                      <a:pt x="1303" y="4596"/>
                    </a:lnTo>
                    <a:lnTo>
                      <a:pt x="1898" y="5350"/>
                    </a:lnTo>
                    <a:lnTo>
                      <a:pt x="2264" y="5625"/>
                    </a:lnTo>
                    <a:lnTo>
                      <a:pt x="2927" y="5442"/>
                    </a:lnTo>
                    <a:lnTo>
                      <a:pt x="5647" y="4344"/>
                    </a:lnTo>
                    <a:lnTo>
                      <a:pt x="6699" y="3727"/>
                    </a:lnTo>
                    <a:lnTo>
                      <a:pt x="7636" y="2996"/>
                    </a:lnTo>
                    <a:lnTo>
                      <a:pt x="8299" y="2150"/>
                    </a:lnTo>
                    <a:lnTo>
                      <a:pt x="8482" y="1670"/>
                    </a:lnTo>
                  </a:path>
                </a:pathLst>
              </a:custGeom>
              <a:noFill/>
              <a:ln w="18850" cap="flat" cmpd="sng">
                <a:solidFill>
                  <a:schemeClr val="accent1"/>
                </a:solidFill>
                <a:prstDash val="solid"/>
                <a:miter lim="22861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70" name="Google Shape;670;p44"/>
            <p:cNvSpPr/>
            <p:nvPr/>
          </p:nvSpPr>
          <p:spPr>
            <a:xfrm>
              <a:off x="1468424" y="3314045"/>
              <a:ext cx="250778" cy="246635"/>
            </a:xfrm>
            <a:custGeom>
              <a:avLst/>
              <a:gdLst/>
              <a:ahLst/>
              <a:cxnLst/>
              <a:rect l="l" t="t" r="r" b="b"/>
              <a:pathLst>
                <a:path w="4116" h="4048" extrusionOk="0">
                  <a:moveTo>
                    <a:pt x="1715" y="1"/>
                  </a:moveTo>
                  <a:lnTo>
                    <a:pt x="961" y="252"/>
                  </a:lnTo>
                  <a:lnTo>
                    <a:pt x="344" y="755"/>
                  </a:lnTo>
                  <a:lnTo>
                    <a:pt x="24" y="1418"/>
                  </a:lnTo>
                  <a:lnTo>
                    <a:pt x="1" y="1829"/>
                  </a:lnTo>
                  <a:lnTo>
                    <a:pt x="69" y="2218"/>
                  </a:lnTo>
                  <a:lnTo>
                    <a:pt x="412" y="2927"/>
                  </a:lnTo>
                  <a:lnTo>
                    <a:pt x="984" y="3476"/>
                  </a:lnTo>
                  <a:lnTo>
                    <a:pt x="1670" y="3864"/>
                  </a:lnTo>
                  <a:lnTo>
                    <a:pt x="2401" y="4047"/>
                  </a:lnTo>
                  <a:lnTo>
                    <a:pt x="3087" y="4001"/>
                  </a:lnTo>
                  <a:lnTo>
                    <a:pt x="3659" y="3681"/>
                  </a:lnTo>
                  <a:lnTo>
                    <a:pt x="4024" y="3110"/>
                  </a:lnTo>
                  <a:lnTo>
                    <a:pt x="4093" y="2675"/>
                  </a:lnTo>
                  <a:lnTo>
                    <a:pt x="4116" y="2310"/>
                  </a:lnTo>
                  <a:lnTo>
                    <a:pt x="4070" y="1692"/>
                  </a:lnTo>
                  <a:lnTo>
                    <a:pt x="3933" y="1189"/>
                  </a:lnTo>
                  <a:lnTo>
                    <a:pt x="3727" y="755"/>
                  </a:lnTo>
                  <a:lnTo>
                    <a:pt x="3293" y="298"/>
                  </a:lnTo>
                  <a:lnTo>
                    <a:pt x="253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44"/>
            <p:cNvSpPr/>
            <p:nvPr/>
          </p:nvSpPr>
          <p:spPr>
            <a:xfrm>
              <a:off x="1840334" y="2963031"/>
              <a:ext cx="246635" cy="257723"/>
            </a:xfrm>
            <a:custGeom>
              <a:avLst/>
              <a:gdLst/>
              <a:ahLst/>
              <a:cxnLst/>
              <a:rect l="l" t="t" r="r" b="b"/>
              <a:pathLst>
                <a:path w="4048" h="4230" extrusionOk="0">
                  <a:moveTo>
                    <a:pt x="2058" y="0"/>
                  </a:moveTo>
                  <a:lnTo>
                    <a:pt x="1258" y="92"/>
                  </a:lnTo>
                  <a:lnTo>
                    <a:pt x="572" y="480"/>
                  </a:lnTo>
                  <a:lnTo>
                    <a:pt x="321" y="801"/>
                  </a:lnTo>
                  <a:lnTo>
                    <a:pt x="138" y="1166"/>
                  </a:lnTo>
                  <a:lnTo>
                    <a:pt x="1" y="1921"/>
                  </a:lnTo>
                  <a:lnTo>
                    <a:pt x="138" y="2675"/>
                  </a:lnTo>
                  <a:lnTo>
                    <a:pt x="481" y="3361"/>
                  </a:lnTo>
                  <a:lnTo>
                    <a:pt x="984" y="3887"/>
                  </a:lnTo>
                  <a:lnTo>
                    <a:pt x="1578" y="4207"/>
                  </a:lnTo>
                  <a:lnTo>
                    <a:pt x="2241" y="4230"/>
                  </a:lnTo>
                  <a:lnTo>
                    <a:pt x="2904" y="3933"/>
                  </a:lnTo>
                  <a:lnTo>
                    <a:pt x="3201" y="3635"/>
                  </a:lnTo>
                  <a:lnTo>
                    <a:pt x="3659" y="3064"/>
                  </a:lnTo>
                  <a:lnTo>
                    <a:pt x="3979" y="2309"/>
                  </a:lnTo>
                  <a:lnTo>
                    <a:pt x="4047" y="1829"/>
                  </a:lnTo>
                  <a:lnTo>
                    <a:pt x="3956" y="1235"/>
                  </a:lnTo>
                  <a:lnTo>
                    <a:pt x="3521" y="595"/>
                  </a:lnTo>
                  <a:lnTo>
                    <a:pt x="2859" y="160"/>
                  </a:lnTo>
                  <a:lnTo>
                    <a:pt x="2058"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44"/>
            <p:cNvSpPr/>
            <p:nvPr/>
          </p:nvSpPr>
          <p:spPr>
            <a:xfrm>
              <a:off x="1648104" y="3119010"/>
              <a:ext cx="209042" cy="210444"/>
            </a:xfrm>
            <a:custGeom>
              <a:avLst/>
              <a:gdLst/>
              <a:ahLst/>
              <a:cxnLst/>
              <a:rect l="l" t="t" r="r" b="b"/>
              <a:pathLst>
                <a:path w="3431" h="3454" extrusionOk="0">
                  <a:moveTo>
                    <a:pt x="1601" y="1"/>
                  </a:moveTo>
                  <a:lnTo>
                    <a:pt x="938" y="161"/>
                  </a:lnTo>
                  <a:lnTo>
                    <a:pt x="367" y="527"/>
                  </a:lnTo>
                  <a:lnTo>
                    <a:pt x="47" y="1075"/>
                  </a:lnTo>
                  <a:lnTo>
                    <a:pt x="1" y="1418"/>
                  </a:lnTo>
                  <a:lnTo>
                    <a:pt x="1" y="1738"/>
                  </a:lnTo>
                  <a:lnTo>
                    <a:pt x="229" y="2356"/>
                  </a:lnTo>
                  <a:lnTo>
                    <a:pt x="641" y="2881"/>
                  </a:lnTo>
                  <a:lnTo>
                    <a:pt x="1190" y="3247"/>
                  </a:lnTo>
                  <a:lnTo>
                    <a:pt x="1784" y="3453"/>
                  </a:lnTo>
                  <a:lnTo>
                    <a:pt x="2378" y="3453"/>
                  </a:lnTo>
                  <a:lnTo>
                    <a:pt x="2881" y="3247"/>
                  </a:lnTo>
                  <a:lnTo>
                    <a:pt x="3247" y="2790"/>
                  </a:lnTo>
                  <a:lnTo>
                    <a:pt x="3339" y="2447"/>
                  </a:lnTo>
                  <a:lnTo>
                    <a:pt x="3430" y="1853"/>
                  </a:lnTo>
                  <a:lnTo>
                    <a:pt x="3293" y="984"/>
                  </a:lnTo>
                  <a:lnTo>
                    <a:pt x="2881" y="390"/>
                  </a:lnTo>
                  <a:lnTo>
                    <a:pt x="2264" y="69"/>
                  </a:lnTo>
                  <a:lnTo>
                    <a:pt x="160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44"/>
            <p:cNvSpPr/>
            <p:nvPr/>
          </p:nvSpPr>
          <p:spPr>
            <a:xfrm>
              <a:off x="2067416" y="3177563"/>
              <a:ext cx="214526" cy="208981"/>
            </a:xfrm>
            <a:custGeom>
              <a:avLst/>
              <a:gdLst/>
              <a:ahLst/>
              <a:cxnLst/>
              <a:rect l="l" t="t" r="r" b="b"/>
              <a:pathLst>
                <a:path w="3521" h="3430" extrusionOk="0">
                  <a:moveTo>
                    <a:pt x="1509" y="0"/>
                  </a:moveTo>
                  <a:lnTo>
                    <a:pt x="1166" y="114"/>
                  </a:lnTo>
                  <a:lnTo>
                    <a:pt x="846" y="297"/>
                  </a:lnTo>
                  <a:lnTo>
                    <a:pt x="389" y="777"/>
                  </a:lnTo>
                  <a:lnTo>
                    <a:pt x="92" y="1349"/>
                  </a:lnTo>
                  <a:lnTo>
                    <a:pt x="0" y="1966"/>
                  </a:lnTo>
                  <a:lnTo>
                    <a:pt x="92" y="2561"/>
                  </a:lnTo>
                  <a:lnTo>
                    <a:pt x="366" y="3041"/>
                  </a:lnTo>
                  <a:lnTo>
                    <a:pt x="800" y="3361"/>
                  </a:lnTo>
                  <a:lnTo>
                    <a:pt x="1418" y="3429"/>
                  </a:lnTo>
                  <a:lnTo>
                    <a:pt x="1783" y="3338"/>
                  </a:lnTo>
                  <a:lnTo>
                    <a:pt x="2378" y="3132"/>
                  </a:lnTo>
                  <a:lnTo>
                    <a:pt x="3155" y="2606"/>
                  </a:lnTo>
                  <a:lnTo>
                    <a:pt x="3521" y="1989"/>
                  </a:lnTo>
                  <a:lnTo>
                    <a:pt x="3521" y="1349"/>
                  </a:lnTo>
                  <a:lnTo>
                    <a:pt x="3269" y="755"/>
                  </a:lnTo>
                  <a:lnTo>
                    <a:pt x="2789" y="297"/>
                  </a:lnTo>
                  <a:lnTo>
                    <a:pt x="2195" y="23"/>
                  </a:lnTo>
                  <a:lnTo>
                    <a:pt x="1509"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44"/>
            <p:cNvSpPr/>
            <p:nvPr/>
          </p:nvSpPr>
          <p:spPr>
            <a:xfrm>
              <a:off x="2059069" y="3464479"/>
              <a:ext cx="214526" cy="210383"/>
            </a:xfrm>
            <a:custGeom>
              <a:avLst/>
              <a:gdLst/>
              <a:ahLst/>
              <a:cxnLst/>
              <a:rect l="l" t="t" r="r" b="b"/>
              <a:pathLst>
                <a:path w="3521" h="3453" extrusionOk="0">
                  <a:moveTo>
                    <a:pt x="1509" y="1"/>
                  </a:moveTo>
                  <a:lnTo>
                    <a:pt x="1166" y="138"/>
                  </a:lnTo>
                  <a:lnTo>
                    <a:pt x="846" y="298"/>
                  </a:lnTo>
                  <a:lnTo>
                    <a:pt x="389" y="778"/>
                  </a:lnTo>
                  <a:lnTo>
                    <a:pt x="92" y="1372"/>
                  </a:lnTo>
                  <a:lnTo>
                    <a:pt x="0" y="1990"/>
                  </a:lnTo>
                  <a:lnTo>
                    <a:pt x="92" y="2561"/>
                  </a:lnTo>
                  <a:lnTo>
                    <a:pt x="366" y="3064"/>
                  </a:lnTo>
                  <a:lnTo>
                    <a:pt x="800" y="3361"/>
                  </a:lnTo>
                  <a:lnTo>
                    <a:pt x="1418" y="3453"/>
                  </a:lnTo>
                  <a:lnTo>
                    <a:pt x="1783" y="3361"/>
                  </a:lnTo>
                  <a:lnTo>
                    <a:pt x="2378" y="3156"/>
                  </a:lnTo>
                  <a:lnTo>
                    <a:pt x="3155" y="2607"/>
                  </a:lnTo>
                  <a:lnTo>
                    <a:pt x="3521" y="1990"/>
                  </a:lnTo>
                  <a:lnTo>
                    <a:pt x="3521" y="1349"/>
                  </a:lnTo>
                  <a:lnTo>
                    <a:pt x="3269" y="778"/>
                  </a:lnTo>
                  <a:lnTo>
                    <a:pt x="2789" y="298"/>
                  </a:lnTo>
                  <a:lnTo>
                    <a:pt x="2195" y="23"/>
                  </a:lnTo>
                  <a:lnTo>
                    <a:pt x="150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44"/>
            <p:cNvSpPr/>
            <p:nvPr/>
          </p:nvSpPr>
          <p:spPr>
            <a:xfrm>
              <a:off x="1915581" y="2949078"/>
              <a:ext cx="121246" cy="78109"/>
            </a:xfrm>
            <a:custGeom>
              <a:avLst/>
              <a:gdLst/>
              <a:ahLst/>
              <a:cxnLst/>
              <a:rect l="l" t="t" r="r" b="b"/>
              <a:pathLst>
                <a:path w="1990" h="1282" extrusionOk="0">
                  <a:moveTo>
                    <a:pt x="1189" y="1"/>
                  </a:moveTo>
                  <a:lnTo>
                    <a:pt x="663" y="24"/>
                  </a:lnTo>
                  <a:lnTo>
                    <a:pt x="320" y="161"/>
                  </a:lnTo>
                  <a:lnTo>
                    <a:pt x="183" y="298"/>
                  </a:lnTo>
                  <a:lnTo>
                    <a:pt x="46" y="435"/>
                  </a:lnTo>
                  <a:lnTo>
                    <a:pt x="0" y="709"/>
                  </a:lnTo>
                  <a:lnTo>
                    <a:pt x="229" y="1030"/>
                  </a:lnTo>
                  <a:lnTo>
                    <a:pt x="938" y="1281"/>
                  </a:lnTo>
                  <a:lnTo>
                    <a:pt x="1486" y="1235"/>
                  </a:lnTo>
                  <a:lnTo>
                    <a:pt x="1784" y="1121"/>
                  </a:lnTo>
                  <a:lnTo>
                    <a:pt x="1898" y="1007"/>
                  </a:lnTo>
                  <a:lnTo>
                    <a:pt x="1989" y="892"/>
                  </a:lnTo>
                  <a:lnTo>
                    <a:pt x="1989" y="641"/>
                  </a:lnTo>
                  <a:lnTo>
                    <a:pt x="1784" y="298"/>
                  </a:lnTo>
                  <a:lnTo>
                    <a:pt x="1189"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44"/>
            <p:cNvSpPr/>
            <p:nvPr/>
          </p:nvSpPr>
          <p:spPr>
            <a:xfrm>
              <a:off x="1655111" y="3121813"/>
              <a:ext cx="96144" cy="65558"/>
            </a:xfrm>
            <a:custGeom>
              <a:avLst/>
              <a:gdLst/>
              <a:ahLst/>
              <a:cxnLst/>
              <a:rect l="l" t="t" r="r" b="b"/>
              <a:pathLst>
                <a:path w="1578" h="1076" extrusionOk="0">
                  <a:moveTo>
                    <a:pt x="640" y="1"/>
                  </a:moveTo>
                  <a:lnTo>
                    <a:pt x="274" y="206"/>
                  </a:lnTo>
                  <a:lnTo>
                    <a:pt x="92" y="435"/>
                  </a:lnTo>
                  <a:lnTo>
                    <a:pt x="23" y="572"/>
                  </a:lnTo>
                  <a:lnTo>
                    <a:pt x="0" y="732"/>
                  </a:lnTo>
                  <a:lnTo>
                    <a:pt x="69" y="938"/>
                  </a:lnTo>
                  <a:lnTo>
                    <a:pt x="389" y="1075"/>
                  </a:lnTo>
                  <a:lnTo>
                    <a:pt x="983" y="1007"/>
                  </a:lnTo>
                  <a:lnTo>
                    <a:pt x="1372" y="801"/>
                  </a:lnTo>
                  <a:lnTo>
                    <a:pt x="1532" y="595"/>
                  </a:lnTo>
                  <a:lnTo>
                    <a:pt x="1555" y="481"/>
                  </a:lnTo>
                  <a:lnTo>
                    <a:pt x="1578" y="366"/>
                  </a:lnTo>
                  <a:lnTo>
                    <a:pt x="1486" y="184"/>
                  </a:lnTo>
                  <a:lnTo>
                    <a:pt x="1189"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44"/>
            <p:cNvSpPr/>
            <p:nvPr/>
          </p:nvSpPr>
          <p:spPr>
            <a:xfrm>
              <a:off x="1493527" y="3308500"/>
              <a:ext cx="96144" cy="65497"/>
            </a:xfrm>
            <a:custGeom>
              <a:avLst/>
              <a:gdLst/>
              <a:ahLst/>
              <a:cxnLst/>
              <a:rect l="l" t="t" r="r" b="b"/>
              <a:pathLst>
                <a:path w="1578" h="1075" extrusionOk="0">
                  <a:moveTo>
                    <a:pt x="640" y="0"/>
                  </a:moveTo>
                  <a:lnTo>
                    <a:pt x="275" y="206"/>
                  </a:lnTo>
                  <a:lnTo>
                    <a:pt x="92" y="434"/>
                  </a:lnTo>
                  <a:lnTo>
                    <a:pt x="23" y="572"/>
                  </a:lnTo>
                  <a:lnTo>
                    <a:pt x="0" y="709"/>
                  </a:lnTo>
                  <a:lnTo>
                    <a:pt x="69" y="915"/>
                  </a:lnTo>
                  <a:lnTo>
                    <a:pt x="366" y="1075"/>
                  </a:lnTo>
                  <a:lnTo>
                    <a:pt x="983" y="1006"/>
                  </a:lnTo>
                  <a:lnTo>
                    <a:pt x="1372" y="800"/>
                  </a:lnTo>
                  <a:lnTo>
                    <a:pt x="1532" y="595"/>
                  </a:lnTo>
                  <a:lnTo>
                    <a:pt x="1555" y="480"/>
                  </a:lnTo>
                  <a:lnTo>
                    <a:pt x="1578" y="366"/>
                  </a:lnTo>
                  <a:lnTo>
                    <a:pt x="1486" y="183"/>
                  </a:lnTo>
                  <a:lnTo>
                    <a:pt x="1189"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44"/>
            <p:cNvSpPr/>
            <p:nvPr/>
          </p:nvSpPr>
          <p:spPr>
            <a:xfrm>
              <a:off x="2188604" y="3176162"/>
              <a:ext cx="86395" cy="76647"/>
            </a:xfrm>
            <a:custGeom>
              <a:avLst/>
              <a:gdLst/>
              <a:ahLst/>
              <a:cxnLst/>
              <a:rect l="l" t="t" r="r" b="b"/>
              <a:pathLst>
                <a:path w="1418" h="1258" extrusionOk="0">
                  <a:moveTo>
                    <a:pt x="640" y="0"/>
                  </a:moveTo>
                  <a:lnTo>
                    <a:pt x="320" y="46"/>
                  </a:lnTo>
                  <a:lnTo>
                    <a:pt x="160" y="92"/>
                  </a:lnTo>
                  <a:lnTo>
                    <a:pt x="0" y="252"/>
                  </a:lnTo>
                  <a:lnTo>
                    <a:pt x="23" y="572"/>
                  </a:lnTo>
                  <a:lnTo>
                    <a:pt x="389" y="1029"/>
                  </a:lnTo>
                  <a:lnTo>
                    <a:pt x="915" y="1258"/>
                  </a:lnTo>
                  <a:lnTo>
                    <a:pt x="1166" y="1235"/>
                  </a:lnTo>
                  <a:lnTo>
                    <a:pt x="1280" y="1166"/>
                  </a:lnTo>
                  <a:lnTo>
                    <a:pt x="1418" y="1006"/>
                  </a:lnTo>
                  <a:lnTo>
                    <a:pt x="1418" y="686"/>
                  </a:lnTo>
                  <a:lnTo>
                    <a:pt x="1143" y="252"/>
                  </a:lnTo>
                  <a:lnTo>
                    <a:pt x="64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44"/>
            <p:cNvSpPr/>
            <p:nvPr/>
          </p:nvSpPr>
          <p:spPr>
            <a:xfrm>
              <a:off x="2188604" y="3470085"/>
              <a:ext cx="86395" cy="76647"/>
            </a:xfrm>
            <a:custGeom>
              <a:avLst/>
              <a:gdLst/>
              <a:ahLst/>
              <a:cxnLst/>
              <a:rect l="l" t="t" r="r" b="b"/>
              <a:pathLst>
                <a:path w="1418" h="1258" extrusionOk="0">
                  <a:moveTo>
                    <a:pt x="640" y="0"/>
                  </a:moveTo>
                  <a:lnTo>
                    <a:pt x="320" y="23"/>
                  </a:lnTo>
                  <a:lnTo>
                    <a:pt x="160" y="92"/>
                  </a:lnTo>
                  <a:lnTo>
                    <a:pt x="0" y="252"/>
                  </a:lnTo>
                  <a:lnTo>
                    <a:pt x="23" y="572"/>
                  </a:lnTo>
                  <a:lnTo>
                    <a:pt x="389" y="1006"/>
                  </a:lnTo>
                  <a:lnTo>
                    <a:pt x="915" y="1257"/>
                  </a:lnTo>
                  <a:lnTo>
                    <a:pt x="1166" y="1212"/>
                  </a:lnTo>
                  <a:lnTo>
                    <a:pt x="1280" y="1166"/>
                  </a:lnTo>
                  <a:lnTo>
                    <a:pt x="1418" y="1006"/>
                  </a:lnTo>
                  <a:lnTo>
                    <a:pt x="1418" y="686"/>
                  </a:lnTo>
                  <a:lnTo>
                    <a:pt x="1143" y="252"/>
                  </a:lnTo>
                  <a:lnTo>
                    <a:pt x="64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44"/>
            <p:cNvSpPr/>
            <p:nvPr/>
          </p:nvSpPr>
          <p:spPr>
            <a:xfrm rot="-3459810">
              <a:off x="578179" y="3528754"/>
              <a:ext cx="566737" cy="1353139"/>
            </a:xfrm>
            <a:custGeom>
              <a:avLst/>
              <a:gdLst/>
              <a:ahLst/>
              <a:cxnLst/>
              <a:rect l="l" t="t" r="r" b="b"/>
              <a:pathLst>
                <a:path w="3910" h="4573" extrusionOk="0">
                  <a:moveTo>
                    <a:pt x="3910" y="0"/>
                  </a:moveTo>
                  <a:lnTo>
                    <a:pt x="3590" y="69"/>
                  </a:lnTo>
                  <a:lnTo>
                    <a:pt x="2904" y="503"/>
                  </a:lnTo>
                  <a:lnTo>
                    <a:pt x="1921" y="1532"/>
                  </a:lnTo>
                  <a:lnTo>
                    <a:pt x="275" y="4024"/>
                  </a:lnTo>
                  <a:lnTo>
                    <a:pt x="0" y="4572"/>
                  </a:lnTo>
                  <a:lnTo>
                    <a:pt x="412" y="3887"/>
                  </a:lnTo>
                  <a:lnTo>
                    <a:pt x="1624" y="2378"/>
                  </a:lnTo>
                  <a:lnTo>
                    <a:pt x="3521" y="366"/>
                  </a:lnTo>
                  <a:lnTo>
                    <a:pt x="3910" y="0"/>
                  </a:lnTo>
                  <a:close/>
                </a:path>
              </a:pathLst>
            </a:custGeom>
            <a:solidFill>
              <a:srgbClr val="2A68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44"/>
            <p:cNvSpPr/>
            <p:nvPr/>
          </p:nvSpPr>
          <p:spPr>
            <a:xfrm rot="1071240">
              <a:off x="1318805" y="4218494"/>
              <a:ext cx="689304" cy="969172"/>
            </a:xfrm>
            <a:custGeom>
              <a:avLst/>
              <a:gdLst/>
              <a:ahLst/>
              <a:cxnLst/>
              <a:rect l="l" t="t" r="r" b="b"/>
              <a:pathLst>
                <a:path w="3910" h="4573" extrusionOk="0">
                  <a:moveTo>
                    <a:pt x="3910" y="0"/>
                  </a:moveTo>
                  <a:lnTo>
                    <a:pt x="3590" y="69"/>
                  </a:lnTo>
                  <a:lnTo>
                    <a:pt x="2904" y="503"/>
                  </a:lnTo>
                  <a:lnTo>
                    <a:pt x="1921" y="1532"/>
                  </a:lnTo>
                  <a:lnTo>
                    <a:pt x="275" y="4024"/>
                  </a:lnTo>
                  <a:lnTo>
                    <a:pt x="0" y="4572"/>
                  </a:lnTo>
                  <a:lnTo>
                    <a:pt x="412" y="3887"/>
                  </a:lnTo>
                  <a:lnTo>
                    <a:pt x="1624" y="2378"/>
                  </a:lnTo>
                  <a:lnTo>
                    <a:pt x="3521" y="366"/>
                  </a:lnTo>
                  <a:lnTo>
                    <a:pt x="3910" y="0"/>
                  </a:lnTo>
                  <a:close/>
                </a:path>
              </a:pathLst>
            </a:custGeom>
            <a:solidFill>
              <a:srgbClr val="2A68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82" name="Google Shape;682;p44"/>
          <p:cNvSpPr/>
          <p:nvPr/>
        </p:nvSpPr>
        <p:spPr>
          <a:xfrm>
            <a:off x="-935768" y="-778835"/>
            <a:ext cx="1632331" cy="849959"/>
          </a:xfrm>
          <a:custGeom>
            <a:avLst/>
            <a:gdLst/>
            <a:ahLst/>
            <a:cxnLst/>
            <a:rect l="l" t="t" r="r" b="b"/>
            <a:pathLst>
              <a:path w="41217" h="21460" extrusionOk="0">
                <a:moveTo>
                  <a:pt x="27463" y="1"/>
                </a:moveTo>
                <a:lnTo>
                  <a:pt x="26721" y="66"/>
                </a:lnTo>
                <a:lnTo>
                  <a:pt x="25673" y="350"/>
                </a:lnTo>
                <a:lnTo>
                  <a:pt x="24429" y="1048"/>
                </a:lnTo>
                <a:lnTo>
                  <a:pt x="23337" y="2031"/>
                </a:lnTo>
                <a:lnTo>
                  <a:pt x="22421" y="3253"/>
                </a:lnTo>
                <a:lnTo>
                  <a:pt x="21700" y="4585"/>
                </a:lnTo>
                <a:lnTo>
                  <a:pt x="21198" y="6004"/>
                </a:lnTo>
                <a:lnTo>
                  <a:pt x="21023" y="6724"/>
                </a:lnTo>
                <a:lnTo>
                  <a:pt x="19910" y="5480"/>
                </a:lnTo>
                <a:lnTo>
                  <a:pt x="18338" y="3755"/>
                </a:lnTo>
                <a:lnTo>
                  <a:pt x="17290" y="2795"/>
                </a:lnTo>
                <a:lnTo>
                  <a:pt x="16177" y="2053"/>
                </a:lnTo>
                <a:lnTo>
                  <a:pt x="14955" y="1594"/>
                </a:lnTo>
                <a:lnTo>
                  <a:pt x="13929" y="1507"/>
                </a:lnTo>
                <a:lnTo>
                  <a:pt x="13186" y="1572"/>
                </a:lnTo>
                <a:lnTo>
                  <a:pt x="11986" y="1856"/>
                </a:lnTo>
                <a:lnTo>
                  <a:pt x="11091" y="2249"/>
                </a:lnTo>
                <a:lnTo>
                  <a:pt x="10305" y="2620"/>
                </a:lnTo>
                <a:lnTo>
                  <a:pt x="9017" y="3515"/>
                </a:lnTo>
                <a:lnTo>
                  <a:pt x="8056" y="4563"/>
                </a:lnTo>
                <a:lnTo>
                  <a:pt x="7379" y="5764"/>
                </a:lnTo>
                <a:lnTo>
                  <a:pt x="6986" y="7074"/>
                </a:lnTo>
                <a:lnTo>
                  <a:pt x="6855" y="8471"/>
                </a:lnTo>
                <a:lnTo>
                  <a:pt x="6965" y="9955"/>
                </a:lnTo>
                <a:lnTo>
                  <a:pt x="7270" y="11461"/>
                </a:lnTo>
                <a:lnTo>
                  <a:pt x="7510" y="12226"/>
                </a:lnTo>
                <a:lnTo>
                  <a:pt x="6899" y="12029"/>
                </a:lnTo>
                <a:lnTo>
                  <a:pt x="5611" y="11745"/>
                </a:lnTo>
                <a:lnTo>
                  <a:pt x="4323" y="11658"/>
                </a:lnTo>
                <a:lnTo>
                  <a:pt x="3079" y="11745"/>
                </a:lnTo>
                <a:lnTo>
                  <a:pt x="1965" y="12073"/>
                </a:lnTo>
                <a:lnTo>
                  <a:pt x="1049" y="12640"/>
                </a:lnTo>
                <a:lnTo>
                  <a:pt x="525" y="13273"/>
                </a:lnTo>
                <a:lnTo>
                  <a:pt x="263" y="13776"/>
                </a:lnTo>
                <a:lnTo>
                  <a:pt x="88" y="14365"/>
                </a:lnTo>
                <a:lnTo>
                  <a:pt x="1" y="15020"/>
                </a:lnTo>
                <a:lnTo>
                  <a:pt x="23" y="15391"/>
                </a:lnTo>
                <a:lnTo>
                  <a:pt x="23" y="15806"/>
                </a:lnTo>
                <a:lnTo>
                  <a:pt x="154" y="16592"/>
                </a:lnTo>
                <a:lnTo>
                  <a:pt x="372" y="17290"/>
                </a:lnTo>
                <a:lnTo>
                  <a:pt x="699" y="17901"/>
                </a:lnTo>
                <a:lnTo>
                  <a:pt x="1311" y="18731"/>
                </a:lnTo>
                <a:lnTo>
                  <a:pt x="2402" y="19582"/>
                </a:lnTo>
                <a:lnTo>
                  <a:pt x="3690" y="20237"/>
                </a:lnTo>
                <a:lnTo>
                  <a:pt x="5109" y="20696"/>
                </a:lnTo>
                <a:lnTo>
                  <a:pt x="7336" y="21111"/>
                </a:lnTo>
                <a:lnTo>
                  <a:pt x="8755" y="21242"/>
                </a:lnTo>
                <a:lnTo>
                  <a:pt x="10916" y="21394"/>
                </a:lnTo>
                <a:lnTo>
                  <a:pt x="15653" y="21460"/>
                </a:lnTo>
                <a:lnTo>
                  <a:pt x="22988" y="21176"/>
                </a:lnTo>
                <a:lnTo>
                  <a:pt x="27354" y="20980"/>
                </a:lnTo>
                <a:lnTo>
                  <a:pt x="28991" y="21001"/>
                </a:lnTo>
                <a:lnTo>
                  <a:pt x="31960" y="21067"/>
                </a:lnTo>
                <a:lnTo>
                  <a:pt x="34012" y="21001"/>
                </a:lnTo>
                <a:lnTo>
                  <a:pt x="36043" y="20761"/>
                </a:lnTo>
                <a:lnTo>
                  <a:pt x="37440" y="20390"/>
                </a:lnTo>
                <a:lnTo>
                  <a:pt x="38291" y="20041"/>
                </a:lnTo>
                <a:lnTo>
                  <a:pt x="39077" y="19582"/>
                </a:lnTo>
                <a:lnTo>
                  <a:pt x="39754" y="19037"/>
                </a:lnTo>
                <a:lnTo>
                  <a:pt x="40321" y="18360"/>
                </a:lnTo>
                <a:lnTo>
                  <a:pt x="40780" y="17574"/>
                </a:lnTo>
                <a:lnTo>
                  <a:pt x="40933" y="17116"/>
                </a:lnTo>
                <a:lnTo>
                  <a:pt x="41086" y="16592"/>
                </a:lnTo>
                <a:lnTo>
                  <a:pt x="41216" y="15631"/>
                </a:lnTo>
                <a:lnTo>
                  <a:pt x="41129" y="14780"/>
                </a:lnTo>
                <a:lnTo>
                  <a:pt x="40867" y="14037"/>
                </a:lnTo>
                <a:lnTo>
                  <a:pt x="40452" y="13404"/>
                </a:lnTo>
                <a:lnTo>
                  <a:pt x="39885" y="12859"/>
                </a:lnTo>
                <a:lnTo>
                  <a:pt x="39208" y="12400"/>
                </a:lnTo>
                <a:lnTo>
                  <a:pt x="38444" y="12051"/>
                </a:lnTo>
                <a:lnTo>
                  <a:pt x="37156" y="11636"/>
                </a:lnTo>
                <a:lnTo>
                  <a:pt x="35300" y="11352"/>
                </a:lnTo>
                <a:lnTo>
                  <a:pt x="33467" y="11352"/>
                </a:lnTo>
                <a:lnTo>
                  <a:pt x="31786" y="11549"/>
                </a:lnTo>
                <a:lnTo>
                  <a:pt x="31087" y="11745"/>
                </a:lnTo>
                <a:lnTo>
                  <a:pt x="31415" y="10370"/>
                </a:lnTo>
                <a:lnTo>
                  <a:pt x="31982" y="7903"/>
                </a:lnTo>
                <a:lnTo>
                  <a:pt x="32244" y="6179"/>
                </a:lnTo>
                <a:lnTo>
                  <a:pt x="32310" y="4519"/>
                </a:lnTo>
                <a:lnTo>
                  <a:pt x="32135" y="3362"/>
                </a:lnTo>
                <a:lnTo>
                  <a:pt x="31939" y="2642"/>
                </a:lnTo>
                <a:lnTo>
                  <a:pt x="31611" y="1965"/>
                </a:lnTo>
                <a:lnTo>
                  <a:pt x="31153" y="1398"/>
                </a:lnTo>
                <a:lnTo>
                  <a:pt x="30585" y="896"/>
                </a:lnTo>
                <a:lnTo>
                  <a:pt x="29887" y="481"/>
                </a:lnTo>
                <a:lnTo>
                  <a:pt x="29450" y="328"/>
                </a:lnTo>
                <a:lnTo>
                  <a:pt x="29035" y="197"/>
                </a:lnTo>
                <a:lnTo>
                  <a:pt x="28227" y="22"/>
                </a:lnTo>
                <a:lnTo>
                  <a:pt x="2746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683;p44"/>
          <p:cNvSpPr/>
          <p:nvPr/>
        </p:nvSpPr>
        <p:spPr>
          <a:xfrm>
            <a:off x="5163888" y="-855290"/>
            <a:ext cx="1214391" cy="632355"/>
          </a:xfrm>
          <a:custGeom>
            <a:avLst/>
            <a:gdLst/>
            <a:ahLst/>
            <a:cxnLst/>
            <a:rect l="l" t="t" r="r" b="b"/>
            <a:pathLst>
              <a:path w="41217" h="21460" extrusionOk="0">
                <a:moveTo>
                  <a:pt x="27463" y="1"/>
                </a:moveTo>
                <a:lnTo>
                  <a:pt x="26721" y="66"/>
                </a:lnTo>
                <a:lnTo>
                  <a:pt x="25673" y="350"/>
                </a:lnTo>
                <a:lnTo>
                  <a:pt x="24429" y="1048"/>
                </a:lnTo>
                <a:lnTo>
                  <a:pt x="23337" y="2031"/>
                </a:lnTo>
                <a:lnTo>
                  <a:pt x="22421" y="3253"/>
                </a:lnTo>
                <a:lnTo>
                  <a:pt x="21700" y="4585"/>
                </a:lnTo>
                <a:lnTo>
                  <a:pt x="21198" y="6004"/>
                </a:lnTo>
                <a:lnTo>
                  <a:pt x="21023" y="6724"/>
                </a:lnTo>
                <a:lnTo>
                  <a:pt x="19910" y="5480"/>
                </a:lnTo>
                <a:lnTo>
                  <a:pt x="18338" y="3755"/>
                </a:lnTo>
                <a:lnTo>
                  <a:pt x="17290" y="2795"/>
                </a:lnTo>
                <a:lnTo>
                  <a:pt x="16177" y="2053"/>
                </a:lnTo>
                <a:lnTo>
                  <a:pt x="14955" y="1594"/>
                </a:lnTo>
                <a:lnTo>
                  <a:pt x="13929" y="1507"/>
                </a:lnTo>
                <a:lnTo>
                  <a:pt x="13186" y="1572"/>
                </a:lnTo>
                <a:lnTo>
                  <a:pt x="11986" y="1856"/>
                </a:lnTo>
                <a:lnTo>
                  <a:pt x="11091" y="2249"/>
                </a:lnTo>
                <a:lnTo>
                  <a:pt x="10305" y="2620"/>
                </a:lnTo>
                <a:lnTo>
                  <a:pt x="9017" y="3515"/>
                </a:lnTo>
                <a:lnTo>
                  <a:pt x="8056" y="4563"/>
                </a:lnTo>
                <a:lnTo>
                  <a:pt x="7379" y="5764"/>
                </a:lnTo>
                <a:lnTo>
                  <a:pt x="6986" y="7074"/>
                </a:lnTo>
                <a:lnTo>
                  <a:pt x="6855" y="8471"/>
                </a:lnTo>
                <a:lnTo>
                  <a:pt x="6965" y="9955"/>
                </a:lnTo>
                <a:lnTo>
                  <a:pt x="7270" y="11461"/>
                </a:lnTo>
                <a:lnTo>
                  <a:pt x="7510" y="12226"/>
                </a:lnTo>
                <a:lnTo>
                  <a:pt x="6899" y="12029"/>
                </a:lnTo>
                <a:lnTo>
                  <a:pt x="5611" y="11745"/>
                </a:lnTo>
                <a:lnTo>
                  <a:pt x="4323" y="11658"/>
                </a:lnTo>
                <a:lnTo>
                  <a:pt x="3079" y="11745"/>
                </a:lnTo>
                <a:lnTo>
                  <a:pt x="1965" y="12073"/>
                </a:lnTo>
                <a:lnTo>
                  <a:pt x="1049" y="12640"/>
                </a:lnTo>
                <a:lnTo>
                  <a:pt x="525" y="13273"/>
                </a:lnTo>
                <a:lnTo>
                  <a:pt x="263" y="13776"/>
                </a:lnTo>
                <a:lnTo>
                  <a:pt x="88" y="14365"/>
                </a:lnTo>
                <a:lnTo>
                  <a:pt x="1" y="15020"/>
                </a:lnTo>
                <a:lnTo>
                  <a:pt x="23" y="15391"/>
                </a:lnTo>
                <a:lnTo>
                  <a:pt x="23" y="15806"/>
                </a:lnTo>
                <a:lnTo>
                  <a:pt x="154" y="16592"/>
                </a:lnTo>
                <a:lnTo>
                  <a:pt x="372" y="17290"/>
                </a:lnTo>
                <a:lnTo>
                  <a:pt x="699" y="17901"/>
                </a:lnTo>
                <a:lnTo>
                  <a:pt x="1311" y="18731"/>
                </a:lnTo>
                <a:lnTo>
                  <a:pt x="2402" y="19582"/>
                </a:lnTo>
                <a:lnTo>
                  <a:pt x="3690" y="20237"/>
                </a:lnTo>
                <a:lnTo>
                  <a:pt x="5109" y="20696"/>
                </a:lnTo>
                <a:lnTo>
                  <a:pt x="7336" y="21111"/>
                </a:lnTo>
                <a:lnTo>
                  <a:pt x="8755" y="21242"/>
                </a:lnTo>
                <a:lnTo>
                  <a:pt x="10916" y="21394"/>
                </a:lnTo>
                <a:lnTo>
                  <a:pt x="15653" y="21460"/>
                </a:lnTo>
                <a:lnTo>
                  <a:pt x="22988" y="21176"/>
                </a:lnTo>
                <a:lnTo>
                  <a:pt x="27354" y="20980"/>
                </a:lnTo>
                <a:lnTo>
                  <a:pt x="28991" y="21001"/>
                </a:lnTo>
                <a:lnTo>
                  <a:pt x="31960" y="21067"/>
                </a:lnTo>
                <a:lnTo>
                  <a:pt x="34012" y="21001"/>
                </a:lnTo>
                <a:lnTo>
                  <a:pt x="36043" y="20761"/>
                </a:lnTo>
                <a:lnTo>
                  <a:pt x="37440" y="20390"/>
                </a:lnTo>
                <a:lnTo>
                  <a:pt x="38291" y="20041"/>
                </a:lnTo>
                <a:lnTo>
                  <a:pt x="39077" y="19582"/>
                </a:lnTo>
                <a:lnTo>
                  <a:pt x="39754" y="19037"/>
                </a:lnTo>
                <a:lnTo>
                  <a:pt x="40321" y="18360"/>
                </a:lnTo>
                <a:lnTo>
                  <a:pt x="40780" y="17574"/>
                </a:lnTo>
                <a:lnTo>
                  <a:pt x="40933" y="17116"/>
                </a:lnTo>
                <a:lnTo>
                  <a:pt x="41086" y="16592"/>
                </a:lnTo>
                <a:lnTo>
                  <a:pt x="41216" y="15631"/>
                </a:lnTo>
                <a:lnTo>
                  <a:pt x="41129" y="14780"/>
                </a:lnTo>
                <a:lnTo>
                  <a:pt x="40867" y="14037"/>
                </a:lnTo>
                <a:lnTo>
                  <a:pt x="40452" y="13404"/>
                </a:lnTo>
                <a:lnTo>
                  <a:pt x="39885" y="12859"/>
                </a:lnTo>
                <a:lnTo>
                  <a:pt x="39208" y="12400"/>
                </a:lnTo>
                <a:lnTo>
                  <a:pt x="38444" y="12051"/>
                </a:lnTo>
                <a:lnTo>
                  <a:pt x="37156" y="11636"/>
                </a:lnTo>
                <a:lnTo>
                  <a:pt x="35300" y="11352"/>
                </a:lnTo>
                <a:lnTo>
                  <a:pt x="33467" y="11352"/>
                </a:lnTo>
                <a:lnTo>
                  <a:pt x="31786" y="11549"/>
                </a:lnTo>
                <a:lnTo>
                  <a:pt x="31087" y="11745"/>
                </a:lnTo>
                <a:lnTo>
                  <a:pt x="31415" y="10370"/>
                </a:lnTo>
                <a:lnTo>
                  <a:pt x="31982" y="7903"/>
                </a:lnTo>
                <a:lnTo>
                  <a:pt x="32244" y="6179"/>
                </a:lnTo>
                <a:lnTo>
                  <a:pt x="32310" y="4519"/>
                </a:lnTo>
                <a:lnTo>
                  <a:pt x="32135" y="3362"/>
                </a:lnTo>
                <a:lnTo>
                  <a:pt x="31939" y="2642"/>
                </a:lnTo>
                <a:lnTo>
                  <a:pt x="31611" y="1965"/>
                </a:lnTo>
                <a:lnTo>
                  <a:pt x="31153" y="1398"/>
                </a:lnTo>
                <a:lnTo>
                  <a:pt x="30585" y="896"/>
                </a:lnTo>
                <a:lnTo>
                  <a:pt x="29887" y="481"/>
                </a:lnTo>
                <a:lnTo>
                  <a:pt x="29450" y="328"/>
                </a:lnTo>
                <a:lnTo>
                  <a:pt x="29035" y="197"/>
                </a:lnTo>
                <a:lnTo>
                  <a:pt x="28227" y="22"/>
                </a:lnTo>
                <a:lnTo>
                  <a:pt x="2746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44"/>
          <p:cNvSpPr/>
          <p:nvPr/>
        </p:nvSpPr>
        <p:spPr>
          <a:xfrm>
            <a:off x="11473670" y="-72862"/>
            <a:ext cx="2383579" cy="1241175"/>
          </a:xfrm>
          <a:custGeom>
            <a:avLst/>
            <a:gdLst/>
            <a:ahLst/>
            <a:cxnLst/>
            <a:rect l="l" t="t" r="r" b="b"/>
            <a:pathLst>
              <a:path w="41217" h="21460" extrusionOk="0">
                <a:moveTo>
                  <a:pt x="27463" y="1"/>
                </a:moveTo>
                <a:lnTo>
                  <a:pt x="26721" y="66"/>
                </a:lnTo>
                <a:lnTo>
                  <a:pt x="25673" y="350"/>
                </a:lnTo>
                <a:lnTo>
                  <a:pt x="24429" y="1048"/>
                </a:lnTo>
                <a:lnTo>
                  <a:pt x="23337" y="2031"/>
                </a:lnTo>
                <a:lnTo>
                  <a:pt x="22421" y="3253"/>
                </a:lnTo>
                <a:lnTo>
                  <a:pt x="21700" y="4585"/>
                </a:lnTo>
                <a:lnTo>
                  <a:pt x="21198" y="6004"/>
                </a:lnTo>
                <a:lnTo>
                  <a:pt x="21023" y="6724"/>
                </a:lnTo>
                <a:lnTo>
                  <a:pt x="19910" y="5480"/>
                </a:lnTo>
                <a:lnTo>
                  <a:pt x="18338" y="3755"/>
                </a:lnTo>
                <a:lnTo>
                  <a:pt x="17290" y="2795"/>
                </a:lnTo>
                <a:lnTo>
                  <a:pt x="16177" y="2053"/>
                </a:lnTo>
                <a:lnTo>
                  <a:pt x="14955" y="1594"/>
                </a:lnTo>
                <a:lnTo>
                  <a:pt x="13929" y="1507"/>
                </a:lnTo>
                <a:lnTo>
                  <a:pt x="13186" y="1572"/>
                </a:lnTo>
                <a:lnTo>
                  <a:pt x="11986" y="1856"/>
                </a:lnTo>
                <a:lnTo>
                  <a:pt x="11091" y="2249"/>
                </a:lnTo>
                <a:lnTo>
                  <a:pt x="10305" y="2620"/>
                </a:lnTo>
                <a:lnTo>
                  <a:pt x="9017" y="3515"/>
                </a:lnTo>
                <a:lnTo>
                  <a:pt x="8056" y="4563"/>
                </a:lnTo>
                <a:lnTo>
                  <a:pt x="7379" y="5764"/>
                </a:lnTo>
                <a:lnTo>
                  <a:pt x="6986" y="7074"/>
                </a:lnTo>
                <a:lnTo>
                  <a:pt x="6855" y="8471"/>
                </a:lnTo>
                <a:lnTo>
                  <a:pt x="6965" y="9955"/>
                </a:lnTo>
                <a:lnTo>
                  <a:pt x="7270" y="11461"/>
                </a:lnTo>
                <a:lnTo>
                  <a:pt x="7510" y="12226"/>
                </a:lnTo>
                <a:lnTo>
                  <a:pt x="6899" y="12029"/>
                </a:lnTo>
                <a:lnTo>
                  <a:pt x="5611" y="11745"/>
                </a:lnTo>
                <a:lnTo>
                  <a:pt x="4323" y="11658"/>
                </a:lnTo>
                <a:lnTo>
                  <a:pt x="3079" y="11745"/>
                </a:lnTo>
                <a:lnTo>
                  <a:pt x="1965" y="12073"/>
                </a:lnTo>
                <a:lnTo>
                  <a:pt x="1049" y="12640"/>
                </a:lnTo>
                <a:lnTo>
                  <a:pt x="525" y="13273"/>
                </a:lnTo>
                <a:lnTo>
                  <a:pt x="263" y="13776"/>
                </a:lnTo>
                <a:lnTo>
                  <a:pt x="88" y="14365"/>
                </a:lnTo>
                <a:lnTo>
                  <a:pt x="1" y="15020"/>
                </a:lnTo>
                <a:lnTo>
                  <a:pt x="23" y="15391"/>
                </a:lnTo>
                <a:lnTo>
                  <a:pt x="23" y="15806"/>
                </a:lnTo>
                <a:lnTo>
                  <a:pt x="154" y="16592"/>
                </a:lnTo>
                <a:lnTo>
                  <a:pt x="372" y="17290"/>
                </a:lnTo>
                <a:lnTo>
                  <a:pt x="699" y="17901"/>
                </a:lnTo>
                <a:lnTo>
                  <a:pt x="1311" y="18731"/>
                </a:lnTo>
                <a:lnTo>
                  <a:pt x="2402" y="19582"/>
                </a:lnTo>
                <a:lnTo>
                  <a:pt x="3690" y="20237"/>
                </a:lnTo>
                <a:lnTo>
                  <a:pt x="5109" y="20696"/>
                </a:lnTo>
                <a:lnTo>
                  <a:pt x="7336" y="21111"/>
                </a:lnTo>
                <a:lnTo>
                  <a:pt x="8755" y="21242"/>
                </a:lnTo>
                <a:lnTo>
                  <a:pt x="10916" y="21394"/>
                </a:lnTo>
                <a:lnTo>
                  <a:pt x="15653" y="21460"/>
                </a:lnTo>
                <a:lnTo>
                  <a:pt x="22988" y="21176"/>
                </a:lnTo>
                <a:lnTo>
                  <a:pt x="27354" y="20980"/>
                </a:lnTo>
                <a:lnTo>
                  <a:pt x="28991" y="21001"/>
                </a:lnTo>
                <a:lnTo>
                  <a:pt x="31960" y="21067"/>
                </a:lnTo>
                <a:lnTo>
                  <a:pt x="34012" y="21001"/>
                </a:lnTo>
                <a:lnTo>
                  <a:pt x="36043" y="20761"/>
                </a:lnTo>
                <a:lnTo>
                  <a:pt x="37440" y="20390"/>
                </a:lnTo>
                <a:lnTo>
                  <a:pt x="38291" y="20041"/>
                </a:lnTo>
                <a:lnTo>
                  <a:pt x="39077" y="19582"/>
                </a:lnTo>
                <a:lnTo>
                  <a:pt x="39754" y="19037"/>
                </a:lnTo>
                <a:lnTo>
                  <a:pt x="40321" y="18360"/>
                </a:lnTo>
                <a:lnTo>
                  <a:pt x="40780" y="17574"/>
                </a:lnTo>
                <a:lnTo>
                  <a:pt x="40933" y="17116"/>
                </a:lnTo>
                <a:lnTo>
                  <a:pt x="41086" y="16592"/>
                </a:lnTo>
                <a:lnTo>
                  <a:pt x="41216" y="15631"/>
                </a:lnTo>
                <a:lnTo>
                  <a:pt x="41129" y="14780"/>
                </a:lnTo>
                <a:lnTo>
                  <a:pt x="40867" y="14037"/>
                </a:lnTo>
                <a:lnTo>
                  <a:pt x="40452" y="13404"/>
                </a:lnTo>
                <a:lnTo>
                  <a:pt x="39885" y="12859"/>
                </a:lnTo>
                <a:lnTo>
                  <a:pt x="39208" y="12400"/>
                </a:lnTo>
                <a:lnTo>
                  <a:pt x="38444" y="12051"/>
                </a:lnTo>
                <a:lnTo>
                  <a:pt x="37156" y="11636"/>
                </a:lnTo>
                <a:lnTo>
                  <a:pt x="35300" y="11352"/>
                </a:lnTo>
                <a:lnTo>
                  <a:pt x="33467" y="11352"/>
                </a:lnTo>
                <a:lnTo>
                  <a:pt x="31786" y="11549"/>
                </a:lnTo>
                <a:lnTo>
                  <a:pt x="31087" y="11745"/>
                </a:lnTo>
                <a:lnTo>
                  <a:pt x="31415" y="10370"/>
                </a:lnTo>
                <a:lnTo>
                  <a:pt x="31982" y="7903"/>
                </a:lnTo>
                <a:lnTo>
                  <a:pt x="32244" y="6179"/>
                </a:lnTo>
                <a:lnTo>
                  <a:pt x="32310" y="4519"/>
                </a:lnTo>
                <a:lnTo>
                  <a:pt x="32135" y="3362"/>
                </a:lnTo>
                <a:lnTo>
                  <a:pt x="31939" y="2642"/>
                </a:lnTo>
                <a:lnTo>
                  <a:pt x="31611" y="1965"/>
                </a:lnTo>
                <a:lnTo>
                  <a:pt x="31153" y="1398"/>
                </a:lnTo>
                <a:lnTo>
                  <a:pt x="30585" y="896"/>
                </a:lnTo>
                <a:lnTo>
                  <a:pt x="29887" y="481"/>
                </a:lnTo>
                <a:lnTo>
                  <a:pt x="29450" y="328"/>
                </a:lnTo>
                <a:lnTo>
                  <a:pt x="29035" y="197"/>
                </a:lnTo>
                <a:lnTo>
                  <a:pt x="28227" y="22"/>
                </a:lnTo>
                <a:lnTo>
                  <a:pt x="2746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Hình ảnh 9">
            <a:extLst>
              <a:ext uri="{FF2B5EF4-FFF2-40B4-BE49-F238E27FC236}">
                <a16:creationId xmlns:a16="http://schemas.microsoft.com/office/drawing/2014/main" id="{B77DA03D-0F48-AE1E-2222-B6D0739E2C04}"/>
              </a:ext>
            </a:extLst>
          </p:cNvPr>
          <p:cNvPicPr>
            <a:picLocks noChangeAspect="1"/>
          </p:cNvPicPr>
          <p:nvPr/>
        </p:nvPicPr>
        <p:blipFill>
          <a:blip r:embed="rId3"/>
          <a:stretch>
            <a:fillRect/>
          </a:stretch>
        </p:blipFill>
        <p:spPr>
          <a:xfrm>
            <a:off x="1055818" y="532314"/>
            <a:ext cx="10742083" cy="4749196"/>
          </a:xfrm>
          <a:prstGeom prst="rect">
            <a:avLst/>
          </a:prstGeom>
        </p:spPr>
      </p:pic>
    </p:spTree>
    <p:extLst>
      <p:ext uri="{BB962C8B-B14F-4D97-AF65-F5344CB8AC3E}">
        <p14:creationId xmlns:p14="http://schemas.microsoft.com/office/powerpoint/2010/main" val="405546138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25780" y="497222"/>
            <a:ext cx="11256214" cy="6177897"/>
          </a:xfrm>
          <a:prstGeom prst="roundRect">
            <a:avLst/>
          </a:prstGeom>
          <a:solidFill>
            <a:schemeClr val="bg1"/>
          </a:solidFill>
          <a:ln w="28575">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935C837E-3055-8E50-4C0C-71381A4835EE}"/>
              </a:ext>
            </a:extLst>
          </p:cNvPr>
          <p:cNvSpPr/>
          <p:nvPr/>
        </p:nvSpPr>
        <p:spPr>
          <a:xfrm>
            <a:off x="-2305857" y="3927569"/>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1"/>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solidFill>
                    <a:srgbClr val="002060"/>
                  </a:solidFill>
                </a:ln>
                <a:gradFill>
                  <a:gsLst>
                    <a:gs pos="100000">
                      <a:srgbClr val="2A6842">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rPr>
              <a:t>GIÁO ÁN ĐIỆN TỬ LỚP 4</a:t>
            </a:r>
            <a:endParaRPr kumimoji="0" lang="id-ID" sz="5333" b="1" i="0" u="none" strike="noStrike" kern="1200" cap="none" spc="0" normalizeH="0" baseline="0" noProof="0" dirty="0">
              <a:ln>
                <a:solidFill>
                  <a:srgbClr val="002060"/>
                </a:solidFill>
              </a:ln>
              <a:gradFill>
                <a:gsLst>
                  <a:gs pos="100000">
                    <a:srgbClr val="2A6842">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410007" y="1529096"/>
            <a:ext cx="11371987" cy="17336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a:ln>
                  <a:solidFill>
                    <a:srgbClr val="AFDA90">
                      <a:lumMod val="50000"/>
                    </a:srgbClr>
                  </a:solidFill>
                </a:ln>
                <a:gradFill>
                  <a:gsLst>
                    <a:gs pos="24000">
                      <a:srgbClr val="124282"/>
                    </a:gs>
                    <a:gs pos="100000">
                      <a:srgbClr val="2A6842">
                        <a:lumMod val="5000"/>
                        <a:lumOff val="95000"/>
                      </a:srgbClr>
                    </a:gs>
                    <a:gs pos="51000">
                      <a:srgbClr val="FFDF49">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rPr>
              <a:t>GIÁO ÁN ĐIỆN TỬ LỚP 2 </a:t>
            </a:r>
            <a:r>
              <a:rPr kumimoji="0" lang="en-US" sz="5333" b="0" i="0" u="none" strike="noStrike" kern="1200" cap="none" spc="0" normalizeH="0" baseline="0" noProof="0">
                <a:ln>
                  <a:solidFill>
                    <a:srgbClr val="AFDA90">
                      <a:lumMod val="50000"/>
                    </a:srgbClr>
                  </a:solidFill>
                </a:ln>
                <a:gradFill>
                  <a:gsLst>
                    <a:gs pos="24000">
                      <a:srgbClr val="124282"/>
                    </a:gs>
                    <a:gs pos="100000">
                      <a:srgbClr val="2A6842">
                        <a:lumMod val="5000"/>
                        <a:lumOff val="95000"/>
                      </a:srgbClr>
                    </a:gs>
                    <a:gs pos="51000">
                      <a:srgbClr val="FFDF49">
                        <a:lumMod val="75000"/>
                      </a:srgbClr>
                    </a:gs>
                    <a:gs pos="74000">
                      <a:srgbClr val="00B0F0"/>
                    </a:gs>
                    <a:gs pos="0">
                      <a:srgbClr val="002060"/>
                    </a:gs>
                  </a:gsLst>
                  <a:lin ang="5400000" scaled="1"/>
                </a:gradFill>
                <a:effectLst/>
                <a:uLnTx/>
                <a:uFillTx/>
                <a:latin typeface="#9Slide07 IcielPony" panose="02000000000000000000" pitchFamily="2" charset="0"/>
                <a:ea typeface="+mn-ea"/>
                <a:cs typeface="#9Slide05 Bodega Script" pitchFamily="2" charset="0"/>
              </a:rPr>
              <a:t>&amp;</a:t>
            </a:r>
            <a:r>
              <a:rPr kumimoji="0" lang="en-US" sz="5333" b="0" i="0" u="none" strike="noStrike" kern="1200" cap="none" spc="0" normalizeH="0" baseline="0" noProof="0">
                <a:ln>
                  <a:solidFill>
                    <a:srgbClr val="AFDA90">
                      <a:lumMod val="50000"/>
                    </a:srgbClr>
                  </a:solidFill>
                </a:ln>
                <a:gradFill>
                  <a:gsLst>
                    <a:gs pos="24000">
                      <a:srgbClr val="124282"/>
                    </a:gs>
                    <a:gs pos="100000">
                      <a:srgbClr val="2A6842">
                        <a:lumMod val="5000"/>
                        <a:lumOff val="95000"/>
                      </a:srgbClr>
                    </a:gs>
                    <a:gs pos="51000">
                      <a:srgbClr val="FFDF49">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rPr>
              <a:t> LỚP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a:ln>
                  <a:solidFill>
                    <a:srgbClr val="AFDA90">
                      <a:lumMod val="50000"/>
                    </a:srgbClr>
                  </a:solidFill>
                </a:ln>
                <a:solidFill>
                  <a:srgbClr val="F0305E"/>
                </a:solidFill>
                <a:effectLst/>
                <a:uLnTx/>
                <a:uFillTx/>
                <a:latin typeface="SVN-Poky's" panose="020B0606040200020203" pitchFamily="34" charset="0"/>
                <a:ea typeface="+mn-ea"/>
                <a:cs typeface="#9Slide05 Bodega Script" pitchFamily="2" charset="0"/>
              </a:rPr>
              <a:t>B</a:t>
            </a:r>
            <a:r>
              <a:rPr kumimoji="0" lang="en-US" sz="5333" b="0" i="0" u="none" strike="noStrike" kern="1200" cap="none" spc="0" normalizeH="0" baseline="0" noProof="0">
                <a:ln>
                  <a:solidFill>
                    <a:srgbClr val="AFDA90">
                      <a:lumMod val="50000"/>
                    </a:srgbClr>
                  </a:solidFill>
                </a:ln>
                <a:solidFill>
                  <a:srgbClr val="FFFF00"/>
                </a:solidFill>
                <a:effectLst/>
                <a:uLnTx/>
                <a:uFillTx/>
                <a:latin typeface="SVN-Poky's" panose="020B0606040200020203" pitchFamily="34" charset="0"/>
                <a:ea typeface="+mn-ea"/>
                <a:cs typeface="#9Slide05 Bodega Script" pitchFamily="2" charset="0"/>
              </a:rPr>
              <a:t>ộ</a:t>
            </a:r>
            <a:r>
              <a:rPr kumimoji="0" lang="en-US" sz="5333" b="0" i="0" u="none" strike="noStrike" kern="1200" cap="none" spc="0" normalizeH="0" baseline="0" noProof="0">
                <a:ln>
                  <a:solidFill>
                    <a:srgbClr val="AFDA90">
                      <a:lumMod val="50000"/>
                    </a:srgbClr>
                  </a:solidFill>
                </a:ln>
                <a:solidFill>
                  <a:srgbClr val="F0305E"/>
                </a:solidFill>
                <a:effectLst/>
                <a:uLnTx/>
                <a:uFillTx/>
                <a:latin typeface="SVN-Poky's" panose="020B0606040200020203" pitchFamily="34" charset="0"/>
                <a:ea typeface="+mn-ea"/>
                <a:cs typeface="#9Slide05 Bodega Script" pitchFamily="2" charset="0"/>
              </a:rPr>
              <a:t> </a:t>
            </a:r>
            <a:r>
              <a:rPr kumimoji="0" lang="en-US" sz="5333" b="0" i="0" u="none" strike="noStrike" kern="1200" cap="none" spc="0" normalizeH="0" baseline="0" noProof="0">
                <a:ln>
                  <a:solidFill>
                    <a:srgbClr val="AFDA90">
                      <a:lumMod val="50000"/>
                    </a:srgbClr>
                  </a:solidFill>
                </a:ln>
                <a:solidFill>
                  <a:srgbClr val="2E9733"/>
                </a:solidFill>
                <a:effectLst/>
                <a:uLnTx/>
                <a:uFillTx/>
                <a:latin typeface="SVN-Poky's" panose="020B0606040200020203" pitchFamily="34" charset="0"/>
                <a:ea typeface="+mn-ea"/>
                <a:cs typeface="#9Slide05 Bodega Script" pitchFamily="2" charset="0"/>
              </a:rPr>
              <a:t>K</a:t>
            </a:r>
            <a:r>
              <a:rPr kumimoji="0" lang="en-US" sz="5333" b="0" i="0" u="none" strike="noStrike" kern="1200" cap="none" spc="0" normalizeH="0" baseline="0" noProof="0">
                <a:ln>
                  <a:solidFill>
                    <a:srgbClr val="AFDA90">
                      <a:lumMod val="50000"/>
                    </a:srgbClr>
                  </a:solidFill>
                </a:ln>
                <a:solidFill>
                  <a:srgbClr val="EE9CAA"/>
                </a:solidFill>
                <a:effectLst/>
                <a:uLnTx/>
                <a:uFillTx/>
                <a:latin typeface="SVN-Poky's" panose="020B0606040200020203" pitchFamily="34" charset="0"/>
                <a:ea typeface="+mn-ea"/>
                <a:cs typeface="#9Slide05 Bodega Script" pitchFamily="2" charset="0"/>
              </a:rPr>
              <a:t>ế</a:t>
            </a:r>
            <a:r>
              <a:rPr kumimoji="0" lang="en-US" sz="5333" b="0" i="0" u="none" strike="noStrike" kern="1200" cap="none" spc="0" normalizeH="0" baseline="0" noProof="0">
                <a:ln>
                  <a:solidFill>
                    <a:srgbClr val="AFDA90">
                      <a:lumMod val="50000"/>
                    </a:srgbClr>
                  </a:solidFill>
                </a:ln>
                <a:solidFill>
                  <a:srgbClr val="BEE2EC"/>
                </a:solidFill>
                <a:effectLst/>
                <a:uLnTx/>
                <a:uFillTx/>
                <a:latin typeface="SVN-Poky's" panose="020B0606040200020203" pitchFamily="34" charset="0"/>
                <a:ea typeface="+mn-ea"/>
                <a:cs typeface="#9Slide05 Bodega Script" pitchFamily="2" charset="0"/>
              </a:rPr>
              <a:t>t</a:t>
            </a:r>
            <a:r>
              <a:rPr kumimoji="0" lang="en-US" sz="5333" b="0" i="0" u="none" strike="noStrike" kern="1200" cap="none" spc="0" normalizeH="0" baseline="0" noProof="0">
                <a:ln>
                  <a:solidFill>
                    <a:srgbClr val="AFDA90">
                      <a:lumMod val="50000"/>
                    </a:srgbClr>
                  </a:solidFill>
                </a:ln>
                <a:solidFill>
                  <a:srgbClr val="F0305E"/>
                </a:solidFill>
                <a:effectLst/>
                <a:uLnTx/>
                <a:uFillTx/>
                <a:latin typeface="SVN-Poky's" panose="020B0606040200020203" pitchFamily="34" charset="0"/>
                <a:ea typeface="+mn-ea"/>
                <a:cs typeface="#9Slide05 Bodega Script" pitchFamily="2" charset="0"/>
              </a:rPr>
              <a:t> </a:t>
            </a:r>
            <a:r>
              <a:rPr kumimoji="0" lang="en-US" sz="5333" b="0" i="0" u="none" strike="noStrike" kern="1200" cap="none" spc="0" normalizeH="0" baseline="0" noProof="0">
                <a:ln>
                  <a:solidFill>
                    <a:srgbClr val="AFDA90">
                      <a:lumMod val="50000"/>
                    </a:srgbClr>
                  </a:solidFill>
                </a:ln>
                <a:solidFill>
                  <a:srgbClr val="2A6842"/>
                </a:solidFill>
                <a:effectLst/>
                <a:uLnTx/>
                <a:uFillTx/>
                <a:latin typeface="SVN-Poky's" panose="020B0606040200020203" pitchFamily="34" charset="0"/>
                <a:ea typeface="+mn-ea"/>
                <a:cs typeface="#9Slide05 Bodega Script" pitchFamily="2" charset="0"/>
              </a:rPr>
              <a:t>n</a:t>
            </a:r>
            <a:r>
              <a:rPr kumimoji="0" lang="en-US" sz="5333" b="0" i="0" u="none" strike="noStrike" kern="1200" cap="none" spc="0" normalizeH="0" baseline="0" noProof="0">
                <a:ln>
                  <a:solidFill>
                    <a:srgbClr val="AFDA90">
                      <a:lumMod val="50000"/>
                    </a:srgbClr>
                  </a:solidFill>
                </a:ln>
                <a:solidFill>
                  <a:srgbClr val="FF0000"/>
                </a:solidFill>
                <a:effectLst/>
                <a:uLnTx/>
                <a:uFillTx/>
                <a:latin typeface="SVN-Poky's" panose="020B0606040200020203" pitchFamily="34" charset="0"/>
                <a:ea typeface="+mn-ea"/>
                <a:cs typeface="#9Slide05 Bodega Script" pitchFamily="2" charset="0"/>
              </a:rPr>
              <a:t>ố</a:t>
            </a:r>
            <a:r>
              <a:rPr kumimoji="0" lang="en-US" sz="5333" b="0" i="0" u="none" strike="noStrike" kern="1200" cap="none" spc="0" normalizeH="0" baseline="0" noProof="0">
                <a:ln>
                  <a:solidFill>
                    <a:srgbClr val="AFDA90">
                      <a:lumMod val="50000"/>
                    </a:srgbClr>
                  </a:solidFill>
                </a:ln>
                <a:solidFill>
                  <a:srgbClr val="92D050"/>
                </a:solidFill>
                <a:effectLst/>
                <a:uLnTx/>
                <a:uFillTx/>
                <a:latin typeface="SVN-Poky's" panose="020B0606040200020203" pitchFamily="34" charset="0"/>
                <a:ea typeface="+mn-ea"/>
                <a:cs typeface="#9Slide05 Bodega Script" pitchFamily="2" charset="0"/>
              </a:rPr>
              <a:t>i</a:t>
            </a:r>
            <a:r>
              <a:rPr kumimoji="0" lang="en-US" sz="5333" b="0" i="0" u="none" strike="noStrike" kern="1200" cap="none" spc="0" normalizeH="0" baseline="0" noProof="0">
                <a:ln>
                  <a:solidFill>
                    <a:srgbClr val="AFDA90">
                      <a:lumMod val="50000"/>
                    </a:srgbClr>
                  </a:solidFill>
                </a:ln>
                <a:solidFill>
                  <a:srgbClr val="F0305E"/>
                </a:solidFill>
                <a:effectLst/>
                <a:uLnTx/>
                <a:uFillTx/>
                <a:latin typeface="SVN-Poky's" panose="020B0606040200020203" pitchFamily="34" charset="0"/>
                <a:ea typeface="+mn-ea"/>
                <a:cs typeface="#9Slide05 Bodega Script" pitchFamily="2" charset="0"/>
              </a:rPr>
              <a:t> </a:t>
            </a:r>
            <a:r>
              <a:rPr kumimoji="0" lang="en-US" sz="5333" b="0" i="0" u="none" strike="noStrike" kern="1200" cap="none" spc="0" normalizeH="0" baseline="0" noProof="0">
                <a:ln>
                  <a:solidFill>
                    <a:srgbClr val="AFDA90">
                      <a:lumMod val="50000"/>
                    </a:srgbClr>
                  </a:solidFill>
                </a:ln>
                <a:solidFill>
                  <a:srgbClr val="BC3259"/>
                </a:solidFill>
                <a:effectLst/>
                <a:uLnTx/>
                <a:uFillTx/>
                <a:latin typeface="SVN-Poky's" panose="020B0606040200020203" pitchFamily="34" charset="0"/>
                <a:ea typeface="+mn-ea"/>
                <a:cs typeface="#9Slide05 Bodega Script" pitchFamily="2" charset="0"/>
              </a:rPr>
              <a:t>t</a:t>
            </a:r>
            <a:r>
              <a:rPr kumimoji="0" lang="en-US" sz="5333" b="0" i="0" u="none" strike="noStrike" kern="1200" cap="none" spc="0" normalizeH="0" baseline="0" noProof="0">
                <a:ln>
                  <a:solidFill>
                    <a:srgbClr val="AFDA90">
                      <a:lumMod val="50000"/>
                    </a:srgbClr>
                  </a:solidFill>
                </a:ln>
                <a:solidFill>
                  <a:srgbClr val="FFC000"/>
                </a:solidFill>
                <a:effectLst/>
                <a:uLnTx/>
                <a:uFillTx/>
                <a:latin typeface="SVN-Poky's" panose="020B0606040200020203" pitchFamily="34" charset="0"/>
                <a:ea typeface="+mn-ea"/>
                <a:cs typeface="#9Slide05 Bodega Script" pitchFamily="2" charset="0"/>
              </a:rPr>
              <a:t>r</a:t>
            </a:r>
            <a:r>
              <a:rPr kumimoji="0" lang="en-US" sz="5333" b="0" i="0" u="none" strike="noStrike" kern="1200" cap="none" spc="0" normalizeH="0" baseline="0" noProof="0">
                <a:ln>
                  <a:solidFill>
                    <a:srgbClr val="AFDA90">
                      <a:lumMod val="50000"/>
                    </a:srgbClr>
                  </a:solidFill>
                </a:ln>
                <a:solidFill>
                  <a:srgbClr val="000000"/>
                </a:solidFill>
                <a:effectLst/>
                <a:uLnTx/>
                <a:uFillTx/>
                <a:latin typeface="SVN-Poky's" panose="020B0606040200020203" pitchFamily="34" charset="0"/>
                <a:ea typeface="+mn-ea"/>
                <a:cs typeface="#9Slide05 Bodega Script" pitchFamily="2" charset="0"/>
              </a:rPr>
              <a:t>i</a:t>
            </a:r>
            <a:r>
              <a:rPr kumimoji="0" lang="en-US" sz="5333" b="0" i="0" u="none" strike="noStrike" kern="1200" cap="none" spc="0" normalizeH="0" baseline="0" noProof="0">
                <a:ln>
                  <a:solidFill>
                    <a:srgbClr val="AFDA90">
                      <a:lumMod val="50000"/>
                    </a:srgbClr>
                  </a:solidFill>
                </a:ln>
                <a:solidFill>
                  <a:srgbClr val="F0305E"/>
                </a:solidFill>
                <a:effectLst/>
                <a:uLnTx/>
                <a:uFillTx/>
                <a:latin typeface="SVN-Poky's" panose="020B0606040200020203" pitchFamily="34" charset="0"/>
                <a:ea typeface="+mn-ea"/>
                <a:cs typeface="#9Slide05 Bodega Script" pitchFamily="2" charset="0"/>
              </a:rPr>
              <a:t> </a:t>
            </a:r>
            <a:r>
              <a:rPr kumimoji="0" lang="en-US" sz="5333" b="0" i="0" u="none" strike="noStrike" kern="1200" cap="none" spc="0" normalizeH="0" baseline="0" noProof="0">
                <a:ln>
                  <a:solidFill>
                    <a:srgbClr val="AFDA90">
                      <a:lumMod val="50000"/>
                    </a:srgbClr>
                  </a:solidFill>
                </a:ln>
                <a:solidFill>
                  <a:srgbClr val="00B0F0"/>
                </a:solidFill>
                <a:effectLst/>
                <a:uLnTx/>
                <a:uFillTx/>
                <a:latin typeface="SVN-Poky's" panose="020B0606040200020203" pitchFamily="34" charset="0"/>
                <a:ea typeface="+mn-ea"/>
                <a:cs typeface="#9Slide05 Bodega Script" pitchFamily="2" charset="0"/>
              </a:rPr>
              <a:t>t</a:t>
            </a:r>
            <a:r>
              <a:rPr kumimoji="0" lang="en-US" sz="5333" b="0" i="0" u="none" strike="noStrike" kern="1200" cap="none" spc="0" normalizeH="0" baseline="0" noProof="0">
                <a:ln>
                  <a:solidFill>
                    <a:srgbClr val="AFDA90">
                      <a:lumMod val="50000"/>
                    </a:srgbClr>
                  </a:solidFill>
                </a:ln>
                <a:solidFill>
                  <a:srgbClr val="E65C87"/>
                </a:solidFill>
                <a:effectLst/>
                <a:uLnTx/>
                <a:uFillTx/>
                <a:latin typeface="SVN-Poky's" panose="020B0606040200020203" pitchFamily="34" charset="0"/>
                <a:ea typeface="+mn-ea"/>
                <a:cs typeface="#9Slide05 Bodega Script" pitchFamily="2" charset="0"/>
              </a:rPr>
              <a:t>h</a:t>
            </a:r>
            <a:r>
              <a:rPr kumimoji="0" lang="en-US" sz="5333" b="0" i="0" u="none" strike="noStrike" kern="1200" cap="none" spc="0" normalizeH="0" baseline="0" noProof="0">
                <a:ln>
                  <a:solidFill>
                    <a:srgbClr val="AFDA90">
                      <a:lumMod val="50000"/>
                    </a:srgbClr>
                  </a:solidFill>
                </a:ln>
                <a:solidFill>
                  <a:srgbClr val="002060"/>
                </a:solidFill>
                <a:effectLst/>
                <a:uLnTx/>
                <a:uFillTx/>
                <a:latin typeface="SVN-Poky's" panose="020B0606040200020203" pitchFamily="34" charset="0"/>
                <a:ea typeface="+mn-ea"/>
                <a:cs typeface="#9Slide05 Bodega Script" pitchFamily="2" charset="0"/>
              </a:rPr>
              <a:t>ứ</a:t>
            </a:r>
            <a:r>
              <a:rPr kumimoji="0" lang="en-US" sz="5333" b="0" i="0" u="none" strike="noStrike" kern="1200" cap="none" spc="0" normalizeH="0" baseline="0" noProof="0">
                <a:ln>
                  <a:solidFill>
                    <a:srgbClr val="AFDA90">
                      <a:lumMod val="50000"/>
                    </a:srgbClr>
                  </a:solidFill>
                </a:ln>
                <a:solidFill>
                  <a:srgbClr val="BEE2EC">
                    <a:lumMod val="40000"/>
                    <a:lumOff val="60000"/>
                  </a:srgbClr>
                </a:solidFill>
                <a:effectLst/>
                <a:uLnTx/>
                <a:uFillTx/>
                <a:latin typeface="SVN-Poky's" panose="020B0606040200020203" pitchFamily="34" charset="0"/>
                <a:ea typeface="+mn-ea"/>
                <a:cs typeface="#9Slide05 Bodega Script" pitchFamily="2" charset="0"/>
              </a:rPr>
              <a:t>c</a:t>
            </a:r>
            <a:endParaRPr kumimoji="0" lang="id-ID" sz="5333" b="0" i="0" u="none" strike="noStrike" kern="1200" cap="none" spc="0" normalizeH="0" baseline="0" noProof="0">
              <a:ln>
                <a:solidFill>
                  <a:srgbClr val="AFDA90">
                    <a:lumMod val="50000"/>
                  </a:srgbClr>
                </a:solidFill>
              </a:ln>
              <a:solidFill>
                <a:srgbClr val="BEE2EC">
                  <a:lumMod val="40000"/>
                  <a:lumOff val="60000"/>
                </a:srgbClr>
              </a:solidFill>
              <a:effectLst/>
              <a:uLnTx/>
              <a:uFillTx/>
              <a:latin typeface="SVN-Poky's" panose="020B0606040200020203" pitchFamily="34" charset="0"/>
              <a:ea typeface="+mn-ea"/>
              <a:cs typeface="#9Slide05 Bodega Script" pitchFamily="2" charset="0"/>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9" y="3044205"/>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a:ln>
                  <a:noFill/>
                </a:ln>
                <a:solidFill>
                  <a:srgbClr val="F2B1B7">
                    <a:lumMod val="50000"/>
                  </a:srgbClr>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rPr>
              <a:t>Soạn</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rPr>
              <a:t>bài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rPr>
              <a:t>giảng</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rPr>
              <a:t>yêu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rPr>
              <a:t>cầu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rPr>
              <a:t>các</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rPr>
              <a:t>khối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rPr>
              <a:t>lớp</a:t>
            </a:r>
            <a:endPar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rPr>
              <a:t>Thiết</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rPr>
              <a:t>kế</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rPr>
              <a:t>bài</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rPr>
              <a:t>giảng</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dirty="0">
                <a:ln>
                  <a:noFill/>
                </a:ln>
                <a:solidFill>
                  <a:srgbClr val="2E9733"/>
                </a:solidFill>
                <a:effectLst/>
                <a:uLnTx/>
                <a:uFillTx/>
                <a:latin typeface="SVN-Dancing Script" panose="02040603050506020204" pitchFamily="18" charset="0"/>
                <a:ea typeface="+mj-ea"/>
                <a:cs typeface="+mj-cs"/>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15750" y="4960298"/>
            <a:ext cx="10346724" cy="1323632"/>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uLnTx/>
                <a:uFillTx/>
                <a:latin typeface="UTM Avo" panose="02040603050506020204" pitchFamily="18" charset="0"/>
                <a:ea typeface="+mn-ea"/>
                <a:cs typeface="Times New Roman" panose="02020603050405020304" pitchFamily="18" charset="0"/>
              </a:rPr>
              <a:t>MĂNG NON – TÀI LIỆU TIỂU HỌC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rPr>
              <a:t>Mời truy cập: </a:t>
            </a:r>
            <a:r>
              <a:rPr kumimoji="0" lang="en-US" sz="2667" b="0"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rPr>
              <a:t>SĐT ZALO : </a:t>
            </a:r>
            <a:r>
              <a:rPr kumimoji="0" lang="en-US" sz="2667" b="1" i="0" u="sng" strike="noStrike" kern="1200" cap="none" spc="0" normalizeH="0" baseline="0" noProof="0">
                <a:ln>
                  <a:noFill/>
                </a:ln>
                <a:solidFill>
                  <a:srgbClr val="F2B1B7">
                    <a:lumMod val="75000"/>
                  </a:srgbClr>
                </a:solidFill>
                <a:effectLst/>
                <a:uLnTx/>
                <a:uFillTx/>
                <a:latin typeface="UTM Avo" panose="02040603050506020204" pitchFamily="18" charset="0"/>
                <a:ea typeface="+mn-ea"/>
                <a:cs typeface="+mn-cs"/>
              </a:rPr>
              <a:t>0382348780</a:t>
            </a:r>
            <a:r>
              <a:rPr kumimoji="0" lang="en-US" sz="2667" b="1" i="0" u="none" strike="noStrike" kern="1200" cap="none" spc="0" normalizeH="0" baseline="0" noProof="0">
                <a:ln>
                  <a:noFill/>
                </a:ln>
                <a:solidFill>
                  <a:srgbClr val="F2B1B7">
                    <a:lumMod val="75000"/>
                  </a:srgbClr>
                </a:solidFill>
                <a:effectLst/>
                <a:uLnTx/>
                <a:uFillTx/>
                <a:latin typeface="UTM Avo" panose="02040603050506020204" pitchFamily="18" charset="0"/>
                <a:ea typeface="+mn-ea"/>
                <a:cs typeface="+mn-cs"/>
              </a:rPr>
              <a:t> - </a:t>
            </a:r>
            <a:r>
              <a:rPr kumimoji="0" lang="en-US" sz="2667" b="1" i="0" u="sng" strike="noStrike" kern="1200" cap="none" spc="0" normalizeH="0" baseline="0" noProof="0">
                <a:ln>
                  <a:noFill/>
                </a:ln>
                <a:solidFill>
                  <a:srgbClr val="F2B1B7">
                    <a:lumMod val="75000"/>
                  </a:srgbClr>
                </a:solidFill>
                <a:effectLst/>
                <a:uLnTx/>
                <a:uFillTx/>
                <a:latin typeface="UTM Avo" panose="02040603050506020204" pitchFamily="18" charset="0"/>
                <a:ea typeface="+mn-ea"/>
                <a:cs typeface="+mn-cs"/>
              </a:rPr>
              <a:t>0984848929</a:t>
            </a:r>
            <a:endParaRPr kumimoji="0" lang="en-US" sz="2667" b="1" i="0" u="none" strike="noStrike" kern="1200" cap="none" spc="0" normalizeH="0" baseline="0" noProof="0" dirty="0">
              <a:ln>
                <a:noFill/>
              </a:ln>
              <a:solidFill>
                <a:srgbClr val="F2B1B7">
                  <a:lumMod val="75000"/>
                </a:srgbClr>
              </a:solidFill>
              <a:effectLst/>
              <a:uLnTx/>
              <a:uFillTx/>
              <a:latin typeface="UTM Avo" panose="02040603050506020204" pitchFamily="18" charset="0"/>
              <a:ea typeface="+mn-ea"/>
              <a:cs typeface="Times New Roman" panose="02020603050405020304" pitchFamily="18" charset="0"/>
            </a:endParaRPr>
          </a:p>
        </p:txBody>
      </p:sp>
      <p:sp>
        <p:nvSpPr>
          <p:cNvPr id="9" name="Oval 8"/>
          <p:cNvSpPr/>
          <p:nvPr/>
        </p:nvSpPr>
        <p:spPr>
          <a:xfrm>
            <a:off x="9012709" y="-957016"/>
            <a:ext cx="736299" cy="789446"/>
          </a:xfrm>
          <a:prstGeom prst="ellipse">
            <a:avLst/>
          </a:prstGeom>
          <a:solidFill>
            <a:srgbClr val="E9D2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26768736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strVal val="#ppt_w+.3"/>
                                          </p:val>
                                        </p:tav>
                                        <p:tav tm="100000">
                                          <p:val>
                                            <p:strVal val="#ppt_w"/>
                                          </p:val>
                                        </p:tav>
                                      </p:tavLst>
                                    </p:anim>
                                    <p:anim calcmode="lin" valueType="num">
                                      <p:cBhvr>
                                        <p:cTn id="8" dur="3000" fill="hold"/>
                                        <p:tgtEl>
                                          <p:spTgt spid="10"/>
                                        </p:tgtEl>
                                        <p:attrNameLst>
                                          <p:attrName>ppt_h</p:attrName>
                                        </p:attrNameLst>
                                      </p:cBhvr>
                                      <p:tavLst>
                                        <p:tav tm="0">
                                          <p:val>
                                            <p:strVal val="#ppt_h"/>
                                          </p:val>
                                        </p:tav>
                                        <p:tav tm="100000">
                                          <p:val>
                                            <p:strVal val="#ppt_h"/>
                                          </p:val>
                                        </p:tav>
                                      </p:tavLst>
                                    </p:anim>
                                    <p:animEffect transition="in" filter="fade">
                                      <p:cBhvr>
                                        <p:cTn id="9" dur="3000"/>
                                        <p:tgtEl>
                                          <p:spTgt spid="10"/>
                                        </p:tgtEl>
                                      </p:cBhvr>
                                    </p:animEffect>
                                  </p:childTnLst>
                                </p:cTn>
                              </p:par>
                              <p:par>
                                <p:cTn id="10" presetID="53" presetClass="entr" presetSubtype="16" fill="hold" grpId="0" nodeType="withEffect">
                                  <p:stCondLst>
                                    <p:cond delay="2750"/>
                                  </p:stCondLst>
                                  <p:childTnLst>
                                    <p:set>
                                      <p:cBhvr>
                                        <p:cTn id="11" dur="1" fill="hold">
                                          <p:stCondLst>
                                            <p:cond delay="0"/>
                                          </p:stCondLst>
                                        </p:cTn>
                                        <p:tgtEl>
                                          <p:spTgt spid="6"/>
                                        </p:tgtEl>
                                        <p:attrNameLst>
                                          <p:attrName>style.visibility</p:attrName>
                                        </p:attrNameLst>
                                      </p:cBhvr>
                                      <p:to>
                                        <p:strVal val="visible"/>
                                      </p:to>
                                    </p:set>
                                    <p:anim calcmode="lin" valueType="num">
                                      <p:cBhvr>
                                        <p:cTn id="12" dur="1750" fill="hold"/>
                                        <p:tgtEl>
                                          <p:spTgt spid="6"/>
                                        </p:tgtEl>
                                        <p:attrNameLst>
                                          <p:attrName>ppt_w</p:attrName>
                                        </p:attrNameLst>
                                      </p:cBhvr>
                                      <p:tavLst>
                                        <p:tav tm="0">
                                          <p:val>
                                            <p:fltVal val="0"/>
                                          </p:val>
                                        </p:tav>
                                        <p:tav tm="100000">
                                          <p:val>
                                            <p:strVal val="#ppt_w"/>
                                          </p:val>
                                        </p:tav>
                                      </p:tavLst>
                                    </p:anim>
                                    <p:anim calcmode="lin" valueType="num">
                                      <p:cBhvr>
                                        <p:cTn id="13" dur="1750" fill="hold"/>
                                        <p:tgtEl>
                                          <p:spTgt spid="6"/>
                                        </p:tgtEl>
                                        <p:attrNameLst>
                                          <p:attrName>ppt_h</p:attrName>
                                        </p:attrNameLst>
                                      </p:cBhvr>
                                      <p:tavLst>
                                        <p:tav tm="0">
                                          <p:val>
                                            <p:fltVal val="0"/>
                                          </p:val>
                                        </p:tav>
                                        <p:tav tm="100000">
                                          <p:val>
                                            <p:strVal val="#ppt_h"/>
                                          </p:val>
                                        </p:tav>
                                      </p:tavLst>
                                    </p:anim>
                                    <p:animEffect transition="in" filter="fade">
                                      <p:cBhvr>
                                        <p:cTn id="14" dur="1750"/>
                                        <p:tgtEl>
                                          <p:spTgt spid="6"/>
                                        </p:tgtEl>
                                      </p:cBhvr>
                                    </p:animEffect>
                                  </p:childTnLst>
                                </p:cTn>
                              </p:par>
                              <p:par>
                                <p:cTn id="15" presetID="53" presetClass="entr" presetSubtype="16" fill="hold" grpId="0" nodeType="withEffect">
                                  <p:stCondLst>
                                    <p:cond delay="27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750" fill="hold"/>
                                        <p:tgtEl>
                                          <p:spTgt spid="7"/>
                                        </p:tgtEl>
                                        <p:attrNameLst>
                                          <p:attrName>ppt_w</p:attrName>
                                        </p:attrNameLst>
                                      </p:cBhvr>
                                      <p:tavLst>
                                        <p:tav tm="0">
                                          <p:val>
                                            <p:fltVal val="0"/>
                                          </p:val>
                                        </p:tav>
                                        <p:tav tm="100000">
                                          <p:val>
                                            <p:strVal val="#ppt_w"/>
                                          </p:val>
                                        </p:tav>
                                      </p:tavLst>
                                    </p:anim>
                                    <p:anim calcmode="lin" valueType="num">
                                      <p:cBhvr>
                                        <p:cTn id="18" dur="1750" fill="hold"/>
                                        <p:tgtEl>
                                          <p:spTgt spid="7"/>
                                        </p:tgtEl>
                                        <p:attrNameLst>
                                          <p:attrName>ppt_h</p:attrName>
                                        </p:attrNameLst>
                                      </p:cBhvr>
                                      <p:tavLst>
                                        <p:tav tm="0">
                                          <p:val>
                                            <p:fltVal val="0"/>
                                          </p:val>
                                        </p:tav>
                                        <p:tav tm="100000">
                                          <p:val>
                                            <p:strVal val="#ppt_h"/>
                                          </p:val>
                                        </p:tav>
                                      </p:tavLst>
                                    </p:anim>
                                    <p:animEffect transition="in" filter="fade">
                                      <p:cBhvr>
                                        <p:cTn id="19" dur="1750"/>
                                        <p:tgtEl>
                                          <p:spTgt spid="7"/>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500" fill="hold"/>
                                        <p:tgtEl>
                                          <p:spTgt spid="15"/>
                                        </p:tgtEl>
                                        <p:attrNameLst>
                                          <p:attrName>ppt_x</p:attrName>
                                        </p:attrNameLst>
                                      </p:cBhvr>
                                      <p:tavLst>
                                        <p:tav tm="0">
                                          <p:val>
                                            <p:strVal val="#ppt_x"/>
                                          </p:val>
                                        </p:tav>
                                        <p:tav tm="100000">
                                          <p:val>
                                            <p:strVal val="#ppt_x"/>
                                          </p:val>
                                        </p:tav>
                                      </p:tavLst>
                                    </p:anim>
                                    <p:anim calcmode="lin" valueType="num">
                                      <p:cBhvr additive="base">
                                        <p:cTn id="23"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2FA8DF0-62A0-4D43-0784-B3DD05DFA65D}"/>
              </a:ext>
            </a:extLst>
          </p:cNvPr>
          <p:cNvSpPr/>
          <p:nvPr/>
        </p:nvSpPr>
        <p:spPr>
          <a:xfrm>
            <a:off x="251459" y="259080"/>
            <a:ext cx="11689080" cy="6187440"/>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1C22AE87-2B12-F245-AEBA-3F22AB2EC5D3}"/>
              </a:ext>
            </a:extLst>
          </p:cNvPr>
          <p:cNvPicPr>
            <a:picLocks noChangeAspect="1"/>
          </p:cNvPicPr>
          <p:nvPr/>
        </p:nvPicPr>
        <p:blipFill>
          <a:blip r:embed="rId2"/>
          <a:stretch>
            <a:fillRect/>
          </a:stretch>
        </p:blipFill>
        <p:spPr>
          <a:xfrm>
            <a:off x="2208935" y="950494"/>
            <a:ext cx="7774128" cy="3763066"/>
          </a:xfrm>
          <a:prstGeom prst="rect">
            <a:avLst/>
          </a:prstGeom>
        </p:spPr>
      </p:pic>
      <p:sp>
        <p:nvSpPr>
          <p:cNvPr id="7" name="TextBox 6">
            <a:extLst>
              <a:ext uri="{FF2B5EF4-FFF2-40B4-BE49-F238E27FC236}">
                <a16:creationId xmlns:a16="http://schemas.microsoft.com/office/drawing/2014/main" id="{D1976097-FAF1-DF15-4CF6-ACB08A5241E6}"/>
              </a:ext>
            </a:extLst>
          </p:cNvPr>
          <p:cNvSpPr txBox="1"/>
          <p:nvPr/>
        </p:nvSpPr>
        <p:spPr>
          <a:xfrm>
            <a:off x="807719" y="4713560"/>
            <a:ext cx="528828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err="1">
                <a:solidFill>
                  <a:srgbClr val="FF0000"/>
                </a:solidFill>
                <a:latin typeface="Cambria" panose="02040503050406030204" pitchFamily="18" charset="0"/>
              </a:rPr>
              <a:t>Tranh</a:t>
            </a:r>
            <a:r>
              <a:rPr lang="en-US" sz="2800" b="1" i="1" dirty="0">
                <a:solidFill>
                  <a:srgbClr val="FF0000"/>
                </a:solidFill>
                <a:latin typeface="Cambria" panose="02040503050406030204" pitchFamily="18" charset="0"/>
              </a:rPr>
              <a:t> 1</a:t>
            </a:r>
          </a:p>
        </p:txBody>
      </p:sp>
      <p:sp>
        <p:nvSpPr>
          <p:cNvPr id="11" name="TextBox 10">
            <a:extLst>
              <a:ext uri="{FF2B5EF4-FFF2-40B4-BE49-F238E27FC236}">
                <a16:creationId xmlns:a16="http://schemas.microsoft.com/office/drawing/2014/main" id="{C4360D44-FEB0-D155-F525-36FB997A5F39}"/>
              </a:ext>
            </a:extLst>
          </p:cNvPr>
          <p:cNvSpPr txBox="1"/>
          <p:nvPr/>
        </p:nvSpPr>
        <p:spPr>
          <a:xfrm>
            <a:off x="1973288" y="354661"/>
            <a:ext cx="8512162" cy="61555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400" b="1" i="1" dirty="0">
                <a:solidFill>
                  <a:srgbClr val="224E4A"/>
                </a:solidFill>
                <a:latin typeface="Cambria" panose="02040503050406030204" pitchFamily="18" charset="0"/>
              </a:rPr>
              <a:t>Quan </a:t>
            </a:r>
            <a:r>
              <a:rPr lang="en-US" sz="3400" b="1" i="1" dirty="0" err="1">
                <a:solidFill>
                  <a:srgbClr val="224E4A"/>
                </a:solidFill>
                <a:latin typeface="Cambria" panose="02040503050406030204" pitchFamily="18" charset="0"/>
              </a:rPr>
              <a:t>sát</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hình</a:t>
            </a:r>
            <a:r>
              <a:rPr lang="en-US" sz="3400" b="1" i="1" dirty="0">
                <a:solidFill>
                  <a:srgbClr val="224E4A"/>
                </a:solidFill>
                <a:latin typeface="Cambria" panose="02040503050406030204" pitchFamily="18" charset="0"/>
              </a:rPr>
              <a:t> 1, </a:t>
            </a:r>
            <a:r>
              <a:rPr lang="en-US" sz="3400" b="1" i="1" dirty="0" err="1">
                <a:solidFill>
                  <a:srgbClr val="224E4A"/>
                </a:solidFill>
                <a:latin typeface="Cambria" panose="02040503050406030204" pitchFamily="18" charset="0"/>
              </a:rPr>
              <a:t>cho</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biết</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tranh</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vẽ</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cảnh</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gì</a:t>
            </a:r>
            <a:r>
              <a:rPr lang="en-US" sz="3400" b="1" i="1" dirty="0">
                <a:solidFill>
                  <a:srgbClr val="224E4A"/>
                </a:solidFill>
                <a:latin typeface="Cambria" panose="02040503050406030204" pitchFamily="18" charset="0"/>
              </a:rPr>
              <a:t>?</a:t>
            </a:r>
            <a:endPar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endParaRPr>
          </a:p>
        </p:txBody>
      </p:sp>
      <p:sp>
        <p:nvSpPr>
          <p:cNvPr id="12" name="TextBox 11">
            <a:extLst>
              <a:ext uri="{FF2B5EF4-FFF2-40B4-BE49-F238E27FC236}">
                <a16:creationId xmlns:a16="http://schemas.microsoft.com/office/drawing/2014/main" id="{1BB002C6-EDCC-F8C5-2C39-96A5FF26986A}"/>
              </a:ext>
            </a:extLst>
          </p:cNvPr>
          <p:cNvSpPr txBox="1"/>
          <p:nvPr/>
        </p:nvSpPr>
        <p:spPr>
          <a:xfrm>
            <a:off x="6095999" y="4555811"/>
            <a:ext cx="528828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err="1">
                <a:solidFill>
                  <a:srgbClr val="FF0000"/>
                </a:solidFill>
                <a:latin typeface="Cambria" panose="02040503050406030204" pitchFamily="18" charset="0"/>
              </a:rPr>
              <a:t>Tranh</a:t>
            </a:r>
            <a:r>
              <a:rPr lang="en-US" sz="2800" b="1" i="1" dirty="0">
                <a:solidFill>
                  <a:srgbClr val="FF0000"/>
                </a:solidFill>
                <a:latin typeface="Cambria" panose="02040503050406030204" pitchFamily="18" charset="0"/>
              </a:rPr>
              <a:t> 2</a:t>
            </a:r>
            <a:endParaRPr kumimoji="0" lang="en-US" sz="2800" b="1" i="1" u="none" strike="noStrike" kern="1200" cap="none" spc="0" normalizeH="0" baseline="0" noProof="0" dirty="0">
              <a:ln>
                <a:noFill/>
              </a:ln>
              <a:solidFill>
                <a:srgbClr val="002060"/>
              </a:solidFill>
              <a:effectLst/>
              <a:uLnTx/>
              <a:uFillTx/>
              <a:latin typeface="Cambria" panose="02040503050406030204" pitchFamily="18" charset="0"/>
            </a:endParaRPr>
          </a:p>
        </p:txBody>
      </p:sp>
      <p:sp>
        <p:nvSpPr>
          <p:cNvPr id="3" name="TextBox 2">
            <a:extLst>
              <a:ext uri="{FF2B5EF4-FFF2-40B4-BE49-F238E27FC236}">
                <a16:creationId xmlns:a16="http://schemas.microsoft.com/office/drawing/2014/main" id="{62C44FF0-2B11-6C24-17BB-17EAAFC7FBD9}"/>
              </a:ext>
            </a:extLst>
          </p:cNvPr>
          <p:cNvSpPr txBox="1"/>
          <p:nvPr/>
        </p:nvSpPr>
        <p:spPr>
          <a:xfrm>
            <a:off x="1085849" y="5125197"/>
            <a:ext cx="528828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err="1">
                <a:solidFill>
                  <a:srgbClr val="002060"/>
                </a:solidFill>
                <a:latin typeface="Cambria" panose="02040503050406030204" pitchFamily="18" charset="0"/>
              </a:rPr>
              <a:t>Vứt</a:t>
            </a:r>
            <a:r>
              <a:rPr lang="en-US" sz="2800" b="1" i="1" dirty="0">
                <a:solidFill>
                  <a:srgbClr val="002060"/>
                </a:solidFill>
                <a:latin typeface="Cambria" panose="02040503050406030204" pitchFamily="18" charset="0"/>
              </a:rPr>
              <a:t> </a:t>
            </a:r>
            <a:r>
              <a:rPr lang="en-US" sz="2800" b="1" i="1" dirty="0" err="1">
                <a:solidFill>
                  <a:srgbClr val="002060"/>
                </a:solidFill>
                <a:latin typeface="Cambria" panose="02040503050406030204" pitchFamily="18" charset="0"/>
              </a:rPr>
              <a:t>rác</a:t>
            </a:r>
            <a:r>
              <a:rPr lang="en-US" sz="2800" b="1" i="1" dirty="0">
                <a:solidFill>
                  <a:srgbClr val="002060"/>
                </a:solidFill>
                <a:latin typeface="Cambria" panose="02040503050406030204" pitchFamily="18" charset="0"/>
              </a:rPr>
              <a:t> </a:t>
            </a:r>
            <a:r>
              <a:rPr lang="en-US" sz="2800" b="1" i="1" dirty="0" err="1">
                <a:solidFill>
                  <a:srgbClr val="002060"/>
                </a:solidFill>
                <a:latin typeface="Cambria" panose="02040503050406030204" pitchFamily="18" charset="0"/>
              </a:rPr>
              <a:t>ngổn</a:t>
            </a:r>
            <a:r>
              <a:rPr lang="en-US" sz="2800" b="1" i="1" dirty="0">
                <a:solidFill>
                  <a:srgbClr val="002060"/>
                </a:solidFill>
                <a:latin typeface="Cambria" panose="02040503050406030204" pitchFamily="18" charset="0"/>
              </a:rPr>
              <a:t> </a:t>
            </a:r>
            <a:r>
              <a:rPr lang="en-US" sz="2800" b="1" i="1" dirty="0" err="1">
                <a:solidFill>
                  <a:srgbClr val="002060"/>
                </a:solidFill>
                <a:latin typeface="Cambria" panose="02040503050406030204" pitchFamily="18" charset="0"/>
              </a:rPr>
              <a:t>ngang</a:t>
            </a:r>
            <a:r>
              <a:rPr lang="en-US" sz="2800" b="1" i="1" dirty="0">
                <a:solidFill>
                  <a:srgbClr val="002060"/>
                </a:solidFill>
                <a:latin typeface="Cambria" panose="02040503050406030204" pitchFamily="18" charset="0"/>
              </a:rPr>
              <a:t> </a:t>
            </a:r>
            <a:r>
              <a:rPr lang="en-US" sz="2800" b="1" i="1" dirty="0" err="1">
                <a:solidFill>
                  <a:srgbClr val="002060"/>
                </a:solidFill>
                <a:latin typeface="Cambria" panose="02040503050406030204" pitchFamily="18" charset="0"/>
              </a:rPr>
              <a:t>ngay</a:t>
            </a:r>
            <a:r>
              <a:rPr lang="en-US" sz="2800" b="1" i="1" dirty="0">
                <a:solidFill>
                  <a:srgbClr val="002060"/>
                </a:solidFill>
                <a:latin typeface="Cambria" panose="02040503050406030204" pitchFamily="18" charset="0"/>
              </a:rPr>
              <a:t> </a:t>
            </a:r>
            <a:r>
              <a:rPr lang="en-US" sz="2800" b="1" i="1" dirty="0" err="1">
                <a:solidFill>
                  <a:srgbClr val="002060"/>
                </a:solidFill>
                <a:latin typeface="Cambria" panose="02040503050406030204" pitchFamily="18" charset="0"/>
              </a:rPr>
              <a:t>dưới</a:t>
            </a:r>
            <a:r>
              <a:rPr lang="en-US" sz="2800" b="1" i="1" dirty="0">
                <a:solidFill>
                  <a:srgbClr val="002060"/>
                </a:solidFill>
                <a:latin typeface="Cambria" panose="02040503050406030204" pitchFamily="18" charset="0"/>
              </a:rPr>
              <a:t> </a:t>
            </a:r>
            <a:r>
              <a:rPr lang="en-US" sz="2800" b="1" i="1" dirty="0" err="1">
                <a:solidFill>
                  <a:srgbClr val="002060"/>
                </a:solidFill>
                <a:latin typeface="Cambria" panose="02040503050406030204" pitchFamily="18" charset="0"/>
              </a:rPr>
              <a:t>chân</a:t>
            </a:r>
            <a:r>
              <a:rPr lang="en-US" sz="2800" b="1" i="1" dirty="0">
                <a:solidFill>
                  <a:srgbClr val="002060"/>
                </a:solidFill>
                <a:latin typeface="Cambria" panose="02040503050406030204" pitchFamily="18" charset="0"/>
              </a:rPr>
              <a:t> </a:t>
            </a:r>
            <a:r>
              <a:rPr lang="en-US" sz="2800" b="1" i="1" dirty="0" err="1">
                <a:solidFill>
                  <a:srgbClr val="002060"/>
                </a:solidFill>
                <a:latin typeface="Cambria" panose="02040503050406030204" pitchFamily="18" charset="0"/>
              </a:rPr>
              <a:t>biển</a:t>
            </a:r>
            <a:r>
              <a:rPr lang="en-US" sz="2800" b="1" i="1" dirty="0">
                <a:solidFill>
                  <a:srgbClr val="002060"/>
                </a:solidFill>
                <a:latin typeface="Cambria" panose="02040503050406030204" pitchFamily="18" charset="0"/>
              </a:rPr>
              <a:t> </a:t>
            </a:r>
            <a:r>
              <a:rPr lang="en-US" sz="2800" b="1" i="1" dirty="0" err="1">
                <a:solidFill>
                  <a:srgbClr val="002060"/>
                </a:solidFill>
                <a:latin typeface="Cambria" panose="02040503050406030204" pitchFamily="18" charset="0"/>
              </a:rPr>
              <a:t>báo</a:t>
            </a:r>
            <a:r>
              <a:rPr lang="en-US" sz="2800" b="1" i="1" dirty="0">
                <a:solidFill>
                  <a:srgbClr val="002060"/>
                </a:solidFill>
                <a:latin typeface="Cambria" panose="02040503050406030204" pitchFamily="18" charset="0"/>
              </a:rPr>
              <a:t> </a:t>
            </a:r>
            <a:r>
              <a:rPr lang="en-US" sz="2800" b="1" i="1" dirty="0" err="1">
                <a:solidFill>
                  <a:srgbClr val="002060"/>
                </a:solidFill>
                <a:latin typeface="Cambria" panose="02040503050406030204" pitchFamily="18" charset="0"/>
              </a:rPr>
              <a:t>cấm</a:t>
            </a:r>
            <a:r>
              <a:rPr lang="en-US" sz="2800" b="1" i="1" dirty="0">
                <a:solidFill>
                  <a:srgbClr val="002060"/>
                </a:solidFill>
                <a:latin typeface="Cambria" panose="02040503050406030204" pitchFamily="18" charset="0"/>
              </a:rPr>
              <a:t> </a:t>
            </a:r>
            <a:r>
              <a:rPr lang="en-US" sz="2800" b="1" i="1" dirty="0" err="1">
                <a:solidFill>
                  <a:srgbClr val="002060"/>
                </a:solidFill>
                <a:latin typeface="Cambria" panose="02040503050406030204" pitchFamily="18" charset="0"/>
              </a:rPr>
              <a:t>đổ</a:t>
            </a:r>
            <a:r>
              <a:rPr lang="en-US" sz="2800" b="1" i="1" dirty="0">
                <a:solidFill>
                  <a:srgbClr val="002060"/>
                </a:solidFill>
                <a:latin typeface="Cambria" panose="02040503050406030204" pitchFamily="18" charset="0"/>
              </a:rPr>
              <a:t> </a:t>
            </a:r>
            <a:r>
              <a:rPr lang="en-US" sz="2800" b="1" i="1" dirty="0" err="1">
                <a:solidFill>
                  <a:srgbClr val="002060"/>
                </a:solidFill>
                <a:latin typeface="Cambria" panose="02040503050406030204" pitchFamily="18" charset="0"/>
              </a:rPr>
              <a:t>rác</a:t>
            </a:r>
            <a:r>
              <a:rPr lang="en-US" sz="2800" b="1" i="1" dirty="0">
                <a:solidFill>
                  <a:srgbClr val="002060"/>
                </a:solidFill>
                <a:latin typeface="Cambria" panose="02040503050406030204" pitchFamily="18" charset="0"/>
              </a:rPr>
              <a:t>.</a:t>
            </a:r>
            <a:endParaRPr kumimoji="0" lang="en-US" sz="2800" b="1" i="1" u="none" strike="noStrike" kern="1200" cap="none" spc="0" normalizeH="0" baseline="0" noProof="0" dirty="0">
              <a:ln>
                <a:noFill/>
              </a:ln>
              <a:solidFill>
                <a:srgbClr val="002060"/>
              </a:solidFill>
              <a:effectLst/>
              <a:uLnTx/>
              <a:uFillTx/>
              <a:latin typeface="Cambria" panose="02040503050406030204" pitchFamily="18" charset="0"/>
            </a:endParaRPr>
          </a:p>
        </p:txBody>
      </p:sp>
      <p:sp>
        <p:nvSpPr>
          <p:cNvPr id="4" name="TextBox 3">
            <a:extLst>
              <a:ext uri="{FF2B5EF4-FFF2-40B4-BE49-F238E27FC236}">
                <a16:creationId xmlns:a16="http://schemas.microsoft.com/office/drawing/2014/main" id="{62608522-36AA-E6A8-512E-136C1DB99A0E}"/>
              </a:ext>
            </a:extLst>
          </p:cNvPr>
          <p:cNvSpPr txBox="1"/>
          <p:nvPr/>
        </p:nvSpPr>
        <p:spPr>
          <a:xfrm>
            <a:off x="6374128" y="5125197"/>
            <a:ext cx="5566411"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err="1">
                <a:solidFill>
                  <a:srgbClr val="002060"/>
                </a:solidFill>
                <a:latin typeface="Cambria" panose="02040503050406030204" pitchFamily="18" charset="0"/>
              </a:rPr>
              <a:t>Đường</a:t>
            </a:r>
            <a:r>
              <a:rPr lang="en-US" sz="2800" b="1" i="1" dirty="0">
                <a:solidFill>
                  <a:srgbClr val="002060"/>
                </a:solidFill>
                <a:latin typeface="Cambria" panose="02040503050406030204" pitchFamily="18" charset="0"/>
              </a:rPr>
              <a:t> </a:t>
            </a:r>
            <a:r>
              <a:rPr lang="en-US" sz="2800" b="1" i="1" dirty="0" err="1">
                <a:solidFill>
                  <a:srgbClr val="002060"/>
                </a:solidFill>
                <a:latin typeface="Cambria" panose="02040503050406030204" pitchFamily="18" charset="0"/>
              </a:rPr>
              <a:t>phố</a:t>
            </a:r>
            <a:r>
              <a:rPr lang="en-US" sz="2800" b="1" i="1" dirty="0">
                <a:solidFill>
                  <a:srgbClr val="002060"/>
                </a:solidFill>
                <a:latin typeface="Cambria" panose="02040503050406030204" pitchFamily="18" charset="0"/>
              </a:rPr>
              <a:t> </a:t>
            </a:r>
            <a:r>
              <a:rPr lang="en-US" sz="2800" b="1" i="1" dirty="0" err="1">
                <a:solidFill>
                  <a:srgbClr val="002060"/>
                </a:solidFill>
                <a:latin typeface="Cambria" panose="02040503050406030204" pitchFamily="18" charset="0"/>
              </a:rPr>
              <a:t>rất</a:t>
            </a:r>
            <a:r>
              <a:rPr lang="en-US" sz="2800" b="1" i="1" dirty="0">
                <a:solidFill>
                  <a:srgbClr val="002060"/>
                </a:solidFill>
                <a:latin typeface="Cambria" panose="02040503050406030204" pitchFamily="18" charset="0"/>
              </a:rPr>
              <a:t> </a:t>
            </a:r>
            <a:r>
              <a:rPr lang="en-US" sz="2800" b="1" i="1" dirty="0" err="1">
                <a:solidFill>
                  <a:srgbClr val="002060"/>
                </a:solidFill>
                <a:latin typeface="Cambria" panose="02040503050406030204" pitchFamily="18" charset="0"/>
              </a:rPr>
              <a:t>sạch</a:t>
            </a:r>
            <a:r>
              <a:rPr lang="en-US" sz="2800" b="1" i="1" dirty="0">
                <a:solidFill>
                  <a:srgbClr val="002060"/>
                </a:solidFill>
                <a:latin typeface="Cambria" panose="02040503050406030204" pitchFamily="18" charset="0"/>
              </a:rPr>
              <a:t> </a:t>
            </a:r>
            <a:r>
              <a:rPr lang="en-US" sz="2800" b="1" i="1" dirty="0" err="1">
                <a:solidFill>
                  <a:srgbClr val="002060"/>
                </a:solidFill>
                <a:latin typeface="Cambria" panose="02040503050406030204" pitchFamily="18" charset="0"/>
              </a:rPr>
              <a:t>sẽ</a:t>
            </a:r>
            <a:r>
              <a:rPr lang="en-US" sz="2800" b="1" i="1" dirty="0">
                <a:solidFill>
                  <a:srgbClr val="002060"/>
                </a:solidFill>
                <a:latin typeface="Cambria" panose="02040503050406030204" pitchFamily="18" charset="0"/>
              </a:rPr>
              <a:t> </a:t>
            </a:r>
            <a:r>
              <a:rPr lang="en-US" sz="2800" b="1" i="1" dirty="0" err="1">
                <a:solidFill>
                  <a:srgbClr val="002060"/>
                </a:solidFill>
                <a:latin typeface="Cambria" panose="02040503050406030204" pitchFamily="18" charset="0"/>
              </a:rPr>
              <a:t>nhưng</a:t>
            </a:r>
            <a:r>
              <a:rPr lang="en-US" sz="2800" b="1" i="1" dirty="0">
                <a:solidFill>
                  <a:srgbClr val="002060"/>
                </a:solidFill>
                <a:latin typeface="Cambria" panose="02040503050406030204" pitchFamily="18" charset="0"/>
              </a:rPr>
              <a:t> </a:t>
            </a:r>
            <a:r>
              <a:rPr lang="en-US" sz="2800" b="1" i="1" dirty="0" err="1">
                <a:solidFill>
                  <a:srgbClr val="002060"/>
                </a:solidFill>
                <a:latin typeface="Cambria" panose="02040503050406030204" pitchFamily="18" charset="0"/>
              </a:rPr>
              <a:t>có</a:t>
            </a:r>
            <a:r>
              <a:rPr lang="en-US" sz="2800" b="1" i="1" dirty="0">
                <a:solidFill>
                  <a:srgbClr val="002060"/>
                </a:solidFill>
                <a:latin typeface="Cambria" panose="02040503050406030204" pitchFamily="18" charset="0"/>
              </a:rPr>
              <a:t> </a:t>
            </a:r>
            <a:r>
              <a:rPr lang="en-US" sz="2800" b="1" i="1" dirty="0" err="1">
                <a:solidFill>
                  <a:srgbClr val="002060"/>
                </a:solidFill>
                <a:latin typeface="Cambria" panose="02040503050406030204" pitchFamily="18" charset="0"/>
              </a:rPr>
              <a:t>một</a:t>
            </a:r>
            <a:r>
              <a:rPr lang="en-US" sz="2800" b="1" i="1" dirty="0">
                <a:solidFill>
                  <a:srgbClr val="002060"/>
                </a:solidFill>
                <a:latin typeface="Cambria" panose="02040503050406030204" pitchFamily="18" charset="0"/>
              </a:rPr>
              <a:t> </a:t>
            </a:r>
            <a:r>
              <a:rPr lang="en-US" sz="2800" b="1" i="1" dirty="0" err="1">
                <a:solidFill>
                  <a:srgbClr val="002060"/>
                </a:solidFill>
                <a:latin typeface="Cambria" panose="02040503050406030204" pitchFamily="18" charset="0"/>
              </a:rPr>
              <a:t>người</a:t>
            </a:r>
            <a:r>
              <a:rPr lang="en-US" sz="2800" b="1" i="1" dirty="0">
                <a:solidFill>
                  <a:srgbClr val="002060"/>
                </a:solidFill>
                <a:latin typeface="Cambria" panose="02040503050406030204" pitchFamily="18" charset="0"/>
              </a:rPr>
              <a:t> </a:t>
            </a:r>
            <a:r>
              <a:rPr lang="en-US" sz="2800" b="1" i="1" dirty="0" err="1">
                <a:solidFill>
                  <a:srgbClr val="002060"/>
                </a:solidFill>
                <a:latin typeface="Cambria" panose="02040503050406030204" pitchFamily="18" charset="0"/>
              </a:rPr>
              <a:t>đàn</a:t>
            </a:r>
            <a:r>
              <a:rPr lang="en-US" sz="2800" b="1" i="1" dirty="0">
                <a:solidFill>
                  <a:srgbClr val="002060"/>
                </a:solidFill>
                <a:latin typeface="Cambria" panose="02040503050406030204" pitchFamily="18" charset="0"/>
              </a:rPr>
              <a:t> </a:t>
            </a:r>
            <a:r>
              <a:rPr lang="en-US" sz="2800" b="1" i="1" dirty="0" err="1">
                <a:solidFill>
                  <a:srgbClr val="002060"/>
                </a:solidFill>
                <a:latin typeface="Cambria" panose="02040503050406030204" pitchFamily="18" charset="0"/>
              </a:rPr>
              <a:t>ông</a:t>
            </a:r>
            <a:r>
              <a:rPr lang="en-US" sz="2800" b="1" i="1" dirty="0">
                <a:solidFill>
                  <a:srgbClr val="002060"/>
                </a:solidFill>
                <a:latin typeface="Cambria" panose="02040503050406030204" pitchFamily="18" charset="0"/>
              </a:rPr>
              <a:t> </a:t>
            </a:r>
            <a:r>
              <a:rPr lang="en-US" sz="2800" b="1" i="1" dirty="0" err="1">
                <a:solidFill>
                  <a:srgbClr val="002060"/>
                </a:solidFill>
                <a:latin typeface="Cambria" panose="02040503050406030204" pitchFamily="18" charset="0"/>
              </a:rPr>
              <a:t>vẫn</a:t>
            </a:r>
            <a:r>
              <a:rPr lang="en-US" sz="2800" b="1" i="1" dirty="0">
                <a:solidFill>
                  <a:srgbClr val="002060"/>
                </a:solidFill>
                <a:latin typeface="Cambria" panose="02040503050406030204" pitchFamily="18" charset="0"/>
              </a:rPr>
              <a:t> </a:t>
            </a:r>
            <a:r>
              <a:rPr lang="en-US" sz="2800" b="1" i="1" dirty="0" err="1">
                <a:solidFill>
                  <a:srgbClr val="002060"/>
                </a:solidFill>
                <a:latin typeface="Cambria" panose="02040503050406030204" pitchFamily="18" charset="0"/>
              </a:rPr>
              <a:t>vứt</a:t>
            </a:r>
            <a:r>
              <a:rPr lang="en-US" sz="2800" b="1" i="1" dirty="0">
                <a:solidFill>
                  <a:srgbClr val="002060"/>
                </a:solidFill>
                <a:latin typeface="Cambria" panose="02040503050406030204" pitchFamily="18" charset="0"/>
              </a:rPr>
              <a:t> </a:t>
            </a:r>
            <a:r>
              <a:rPr lang="en-US" sz="2800" b="1" i="1" dirty="0" err="1">
                <a:solidFill>
                  <a:srgbClr val="002060"/>
                </a:solidFill>
                <a:latin typeface="Cambria" panose="02040503050406030204" pitchFamily="18" charset="0"/>
              </a:rPr>
              <a:t>rác</a:t>
            </a:r>
            <a:r>
              <a:rPr lang="en-US" sz="2800" b="1" i="1" dirty="0">
                <a:solidFill>
                  <a:srgbClr val="002060"/>
                </a:solidFill>
                <a:latin typeface="Cambria" panose="02040503050406030204" pitchFamily="18" charset="0"/>
              </a:rPr>
              <a:t> </a:t>
            </a:r>
            <a:r>
              <a:rPr lang="en-US" sz="2800" b="1" i="1" dirty="0" err="1">
                <a:solidFill>
                  <a:srgbClr val="002060"/>
                </a:solidFill>
                <a:latin typeface="Cambria" panose="02040503050406030204" pitchFamily="18" charset="0"/>
              </a:rPr>
              <a:t>ra</a:t>
            </a:r>
            <a:r>
              <a:rPr lang="en-US" sz="2800" b="1" i="1" dirty="0">
                <a:solidFill>
                  <a:srgbClr val="002060"/>
                </a:solidFill>
                <a:latin typeface="Cambria" panose="02040503050406030204" pitchFamily="18" charset="0"/>
              </a:rPr>
              <a:t> </a:t>
            </a:r>
            <a:r>
              <a:rPr lang="en-US" sz="2800" b="1" i="1" dirty="0" err="1">
                <a:solidFill>
                  <a:srgbClr val="002060"/>
                </a:solidFill>
                <a:latin typeface="Cambria" panose="02040503050406030204" pitchFamily="18" charset="0"/>
              </a:rPr>
              <a:t>đường</a:t>
            </a:r>
            <a:r>
              <a:rPr lang="en-US" sz="2800" b="1" i="1" dirty="0">
                <a:solidFill>
                  <a:srgbClr val="002060"/>
                </a:solidFill>
                <a:latin typeface="Cambria" panose="02040503050406030204" pitchFamily="18" charset="0"/>
              </a:rPr>
              <a:t>.</a:t>
            </a:r>
            <a:endParaRPr kumimoji="0" lang="en-US" sz="2800" b="1" i="1" u="none" strike="noStrike" kern="1200" cap="none" spc="0" normalizeH="0" baseline="0" noProof="0" dirty="0">
              <a:ln>
                <a:noFill/>
              </a:ln>
              <a:solidFill>
                <a:srgbClr val="002060"/>
              </a:solidFill>
              <a:effectLst/>
              <a:uLnTx/>
              <a:uFillTx/>
              <a:latin typeface="Cambria" panose="02040503050406030204" pitchFamily="18" charset="0"/>
            </a:endParaRPr>
          </a:p>
        </p:txBody>
      </p:sp>
    </p:spTree>
    <p:extLst>
      <p:ext uri="{BB962C8B-B14F-4D97-AF65-F5344CB8AC3E}">
        <p14:creationId xmlns:p14="http://schemas.microsoft.com/office/powerpoint/2010/main" val="161678665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0D1001C2-F955-5EAC-AFF0-74FACCF95147}"/>
              </a:ext>
            </a:extLst>
          </p:cNvPr>
          <p:cNvSpPr/>
          <p:nvPr/>
        </p:nvSpPr>
        <p:spPr>
          <a:xfrm>
            <a:off x="251459" y="259080"/>
            <a:ext cx="11689080" cy="6187440"/>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 name="Group 5">
            <a:extLst>
              <a:ext uri="{FF2B5EF4-FFF2-40B4-BE49-F238E27FC236}">
                <a16:creationId xmlns:a16="http://schemas.microsoft.com/office/drawing/2014/main" id="{0F0EDD3F-8628-2314-DCE9-BC57AE549842}"/>
              </a:ext>
            </a:extLst>
          </p:cNvPr>
          <p:cNvGrpSpPr/>
          <p:nvPr/>
        </p:nvGrpSpPr>
        <p:grpSpPr>
          <a:xfrm>
            <a:off x="744946" y="334526"/>
            <a:ext cx="8677349" cy="1378181"/>
            <a:chOff x="613600" y="1403470"/>
            <a:chExt cx="3420572" cy="1424157"/>
          </a:xfrm>
        </p:grpSpPr>
        <p:sp>
          <p:nvSpPr>
            <p:cNvPr id="7" name="Speech Bubble: Rectangle with Corners Rounded 6">
              <a:extLst>
                <a:ext uri="{FF2B5EF4-FFF2-40B4-BE49-F238E27FC236}">
                  <a16:creationId xmlns:a16="http://schemas.microsoft.com/office/drawing/2014/main" id="{A0BEB10C-25B5-BCA9-04FC-05FFA5C74BE2}"/>
                </a:ext>
              </a:extLst>
            </p:cNvPr>
            <p:cNvSpPr/>
            <p:nvPr/>
          </p:nvSpPr>
          <p:spPr>
            <a:xfrm>
              <a:off x="613600" y="1403470"/>
              <a:ext cx="3420572" cy="1424157"/>
            </a:xfrm>
            <a:prstGeom prst="wedgeRoundRectCallout">
              <a:avLst>
                <a:gd name="adj1" fmla="val -31043"/>
                <a:gd name="adj2" fmla="val 69878"/>
                <a:gd name="adj3" fmla="val 16667"/>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FB2CCFD1-B809-F2BD-2BC3-29D060C4B5DE}"/>
                </a:ext>
              </a:extLst>
            </p:cNvPr>
            <p:cNvSpPr txBox="1"/>
            <p:nvPr/>
          </p:nvSpPr>
          <p:spPr>
            <a:xfrm>
              <a:off x="669757" y="1465233"/>
              <a:ext cx="3364415" cy="1084474"/>
            </a:xfrm>
            <a:prstGeom prst="rect">
              <a:avLst/>
            </a:prstGeom>
            <a:noFill/>
          </p:spPr>
          <p:txBody>
            <a:bodyPr wrap="square">
              <a:spAutoFit/>
            </a:bodyPr>
            <a:lstStyle/>
            <a:p>
              <a:pPr algn="ctr"/>
              <a:r>
                <a:rPr lang="nl-NL" sz="3600" b="1" dirty="0">
                  <a:latin typeface="Cambria" panose="02040503050406030204" pitchFamily="18" charset="0"/>
                  <a:ea typeface="Calibri" panose="020F0502020204030204" pitchFamily="34" charset="0"/>
                </a:rPr>
                <a:t>Ở nơi em sinh sống có tình trạng vứt rác thải như thế không?</a:t>
              </a:r>
              <a:endParaRPr lang="en-US" sz="3600" b="1" dirty="0">
                <a:latin typeface="Cambria" panose="02040503050406030204" pitchFamily="18" charset="0"/>
              </a:endParaRPr>
            </a:p>
          </p:txBody>
        </p:sp>
      </p:grpSp>
      <p:pic>
        <p:nvPicPr>
          <p:cNvPr id="9" name="Picture 8">
            <a:extLst>
              <a:ext uri="{FF2B5EF4-FFF2-40B4-BE49-F238E27FC236}">
                <a16:creationId xmlns:a16="http://schemas.microsoft.com/office/drawing/2014/main" id="{009C26C2-E193-D929-D76E-07A60A215F5D}"/>
              </a:ext>
            </a:extLst>
          </p:cNvPr>
          <p:cNvPicPr>
            <a:picLocks noChangeAspect="1"/>
          </p:cNvPicPr>
          <p:nvPr/>
        </p:nvPicPr>
        <p:blipFill rotWithShape="1">
          <a:blip r:embed="rId4">
            <a:extLst>
              <a:ext uri="{28A0092B-C50C-407E-A947-70E740481C1C}">
                <a14:useLocalDpi xmlns:a14="http://schemas.microsoft.com/office/drawing/2010/main" val="0"/>
              </a:ext>
            </a:extLst>
          </a:blip>
          <a:srcRect t="-4095" r="83764" b="37529"/>
          <a:stretch/>
        </p:blipFill>
        <p:spPr>
          <a:xfrm flipH="1">
            <a:off x="0" y="1923446"/>
            <a:ext cx="2465172" cy="3142191"/>
          </a:xfrm>
          <a:prstGeom prst="rect">
            <a:avLst/>
          </a:prstGeom>
        </p:spPr>
      </p:pic>
      <p:grpSp>
        <p:nvGrpSpPr>
          <p:cNvPr id="13" name="Group 12">
            <a:extLst>
              <a:ext uri="{FF2B5EF4-FFF2-40B4-BE49-F238E27FC236}">
                <a16:creationId xmlns:a16="http://schemas.microsoft.com/office/drawing/2014/main" id="{08E9E6D4-885A-5075-566F-C2768811B228}"/>
              </a:ext>
            </a:extLst>
          </p:cNvPr>
          <p:cNvGrpSpPr/>
          <p:nvPr/>
        </p:nvGrpSpPr>
        <p:grpSpPr>
          <a:xfrm>
            <a:off x="2996494" y="2181764"/>
            <a:ext cx="8677349" cy="1507562"/>
            <a:chOff x="498869" y="1403470"/>
            <a:chExt cx="3535304" cy="1468021"/>
          </a:xfrm>
        </p:grpSpPr>
        <p:sp>
          <p:nvSpPr>
            <p:cNvPr id="14" name="Speech Bubble: Rectangle with Corners Rounded 13">
              <a:extLst>
                <a:ext uri="{FF2B5EF4-FFF2-40B4-BE49-F238E27FC236}">
                  <a16:creationId xmlns:a16="http://schemas.microsoft.com/office/drawing/2014/main" id="{59F2A2E7-8739-A5CB-C0A5-69A2ED1E5569}"/>
                </a:ext>
              </a:extLst>
            </p:cNvPr>
            <p:cNvSpPr/>
            <p:nvPr/>
          </p:nvSpPr>
          <p:spPr>
            <a:xfrm>
              <a:off x="498869" y="1403470"/>
              <a:ext cx="3535304" cy="1468021"/>
            </a:xfrm>
            <a:prstGeom prst="wedgeRoundRectCallout">
              <a:avLst>
                <a:gd name="adj1" fmla="val -31043"/>
                <a:gd name="adj2" fmla="val 69878"/>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4D5C78B-87D0-66B3-B62E-EDD23E34295F}"/>
                </a:ext>
              </a:extLst>
            </p:cNvPr>
            <p:cNvSpPr txBox="1"/>
            <p:nvPr/>
          </p:nvSpPr>
          <p:spPr>
            <a:xfrm>
              <a:off x="498869" y="1403471"/>
              <a:ext cx="3535304" cy="1168846"/>
            </a:xfrm>
            <a:prstGeom prst="rect">
              <a:avLst/>
            </a:prstGeom>
            <a:noFill/>
          </p:spPr>
          <p:txBody>
            <a:bodyPr wrap="square">
              <a:spAutoFit/>
            </a:bodyPr>
            <a:lstStyle/>
            <a:p>
              <a:pPr algn="ctr"/>
              <a:r>
                <a:rPr lang="nl-NL" sz="3600" b="1" dirty="0">
                  <a:latin typeface="Cambria" panose="02040503050406030204" pitchFamily="18" charset="0"/>
                  <a:ea typeface="Calibri" panose="020F0502020204030204" pitchFamily="34" charset="0"/>
                </a:rPr>
                <a:t>Ngoài hiện tượng vứt rác bừa bãi ra, còn có những hiện tượng ô nhiễm nào khác? </a:t>
              </a:r>
              <a:endParaRPr lang="en-US" sz="3600" b="1" dirty="0">
                <a:latin typeface="Cambria" panose="02040503050406030204" pitchFamily="18" charset="0"/>
              </a:endParaRPr>
            </a:p>
          </p:txBody>
        </p:sp>
      </p:grpSp>
      <p:sp>
        <p:nvSpPr>
          <p:cNvPr id="18" name="Thought Bubble: Cloud 17">
            <a:extLst>
              <a:ext uri="{FF2B5EF4-FFF2-40B4-BE49-F238E27FC236}">
                <a16:creationId xmlns:a16="http://schemas.microsoft.com/office/drawing/2014/main" id="{7F00256F-C3E1-C182-D541-FCAA768F4159}"/>
              </a:ext>
            </a:extLst>
          </p:cNvPr>
          <p:cNvSpPr/>
          <p:nvPr/>
        </p:nvSpPr>
        <p:spPr>
          <a:xfrm flipH="1">
            <a:off x="1488223" y="3914040"/>
            <a:ext cx="4061111" cy="2451425"/>
          </a:xfrm>
          <a:prstGeom prst="cloudCallout">
            <a:avLst>
              <a:gd name="adj1" fmla="val -30781"/>
              <a:gd name="adj2" fmla="val -130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4D16A01C-77A6-D921-C6F8-5D83006A828A}"/>
              </a:ext>
            </a:extLst>
          </p:cNvPr>
          <p:cNvSpPr txBox="1"/>
          <p:nvPr/>
        </p:nvSpPr>
        <p:spPr>
          <a:xfrm>
            <a:off x="1715016" y="4135315"/>
            <a:ext cx="3145444" cy="213116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err="1">
                <a:ln>
                  <a:solidFill>
                    <a:prstClr val="black">
                      <a:lumMod val="85000"/>
                      <a:lumOff val="15000"/>
                    </a:prstClr>
                  </a:solidFill>
                </a:ln>
                <a:solidFill>
                  <a:srgbClr val="FFC000"/>
                </a:solidFill>
                <a:effectLst>
                  <a:innerShdw blurRad="63500" dist="50800" dir="13500000">
                    <a:prstClr val="black">
                      <a:alpha val="50000"/>
                    </a:prstClr>
                  </a:innerShdw>
                </a:effectLst>
                <a:uLnTx/>
                <a:uFillTx/>
                <a:latin typeface="UTM Cookies" panose="02040603050506020204" pitchFamily="18" charset="0"/>
                <a:ea typeface="+mn-ea"/>
                <a:cs typeface="+mn-cs"/>
              </a:rPr>
              <a:t>Thảo</a:t>
            </a:r>
            <a:r>
              <a:rPr kumimoji="0" lang="en-US" sz="4800" b="0" i="0" u="none" strike="noStrike" kern="1200" cap="none" spc="0" normalizeH="0" baseline="0" noProof="0" dirty="0">
                <a:ln>
                  <a:solidFill>
                    <a:prstClr val="black">
                      <a:lumMod val="85000"/>
                      <a:lumOff val="15000"/>
                    </a:prstClr>
                  </a:solidFill>
                </a:ln>
                <a:solidFill>
                  <a:srgbClr val="FFC000"/>
                </a:solidFill>
                <a:effectLst>
                  <a:innerShdw blurRad="63500" dist="50800" dir="13500000">
                    <a:prstClr val="black">
                      <a:alpha val="50000"/>
                    </a:prstClr>
                  </a:innerShdw>
                </a:effectLst>
                <a:uLnTx/>
                <a:uFillTx/>
                <a:latin typeface="UTM Cookies" panose="02040603050506020204" pitchFamily="18" charset="0"/>
                <a:ea typeface="+mn-ea"/>
                <a:cs typeface="+mn-cs"/>
              </a:rPr>
              <a:t> </a:t>
            </a:r>
            <a:r>
              <a:rPr kumimoji="0" lang="en-US" sz="4800" b="0" i="0" u="none" strike="noStrike" kern="1200" cap="none" spc="0" normalizeH="0" baseline="0" noProof="0" dirty="0" err="1">
                <a:ln>
                  <a:solidFill>
                    <a:prstClr val="black">
                      <a:lumMod val="85000"/>
                      <a:lumOff val="15000"/>
                    </a:prstClr>
                  </a:solidFill>
                </a:ln>
                <a:solidFill>
                  <a:srgbClr val="FFC000"/>
                </a:solidFill>
                <a:effectLst>
                  <a:innerShdw blurRad="63500" dist="50800" dir="13500000">
                    <a:prstClr val="black">
                      <a:alpha val="50000"/>
                    </a:prstClr>
                  </a:innerShdw>
                </a:effectLst>
                <a:uLnTx/>
                <a:uFillTx/>
                <a:latin typeface="UTM Cookies" panose="02040603050506020204" pitchFamily="18" charset="0"/>
                <a:ea typeface="+mn-ea"/>
                <a:cs typeface="+mn-cs"/>
              </a:rPr>
              <a:t>luận</a:t>
            </a:r>
            <a:r>
              <a:rPr kumimoji="0" lang="en-US" sz="4800" b="0" i="0" u="none" strike="noStrike" kern="1200" cap="none" spc="0" normalizeH="0" noProof="0" dirty="0">
                <a:ln>
                  <a:solidFill>
                    <a:prstClr val="black">
                      <a:lumMod val="85000"/>
                      <a:lumOff val="15000"/>
                    </a:prstClr>
                  </a:solidFill>
                </a:ln>
                <a:solidFill>
                  <a:srgbClr val="FFC000"/>
                </a:solidFill>
                <a:effectLst>
                  <a:innerShdw blurRad="63500" dist="50800" dir="13500000">
                    <a:prstClr val="black">
                      <a:alpha val="50000"/>
                    </a:prstClr>
                  </a:innerShdw>
                </a:effectLst>
                <a:uLnTx/>
                <a:uFillTx/>
                <a:latin typeface="UTM Cookies" panose="02040603050506020204" pitchFamily="18" charset="0"/>
                <a:ea typeface="+mn-ea"/>
                <a:cs typeface="+mn-cs"/>
              </a:rPr>
              <a:t> </a:t>
            </a:r>
            <a:r>
              <a:rPr kumimoji="0" lang="en-US" sz="4800" b="0" i="0" u="none" strike="noStrike" kern="1200" cap="none" spc="0" normalizeH="0" noProof="0" dirty="0" err="1">
                <a:ln>
                  <a:solidFill>
                    <a:prstClr val="black">
                      <a:lumMod val="85000"/>
                      <a:lumOff val="15000"/>
                    </a:prstClr>
                  </a:solidFill>
                </a:ln>
                <a:solidFill>
                  <a:srgbClr val="FFC000"/>
                </a:solidFill>
                <a:effectLst>
                  <a:innerShdw blurRad="63500" dist="50800" dir="13500000">
                    <a:prstClr val="black">
                      <a:alpha val="50000"/>
                    </a:prstClr>
                  </a:innerShdw>
                </a:effectLst>
                <a:uLnTx/>
                <a:uFillTx/>
                <a:latin typeface="UTM Cookies" panose="02040603050506020204" pitchFamily="18" charset="0"/>
                <a:ea typeface="+mn-ea"/>
                <a:cs typeface="+mn-cs"/>
              </a:rPr>
              <a:t>nhóm</a:t>
            </a:r>
            <a:r>
              <a:rPr kumimoji="0" lang="en-US" sz="4800" b="0" i="0" u="none" strike="noStrike" kern="1200" cap="none" spc="0" normalizeH="0" noProof="0" dirty="0">
                <a:ln>
                  <a:solidFill>
                    <a:prstClr val="black">
                      <a:lumMod val="85000"/>
                      <a:lumOff val="15000"/>
                    </a:prstClr>
                  </a:solidFill>
                </a:ln>
                <a:solidFill>
                  <a:srgbClr val="FFC000"/>
                </a:solidFill>
                <a:effectLst>
                  <a:innerShdw blurRad="63500" dist="50800" dir="13500000">
                    <a:prstClr val="black">
                      <a:alpha val="50000"/>
                    </a:prstClr>
                  </a:innerShdw>
                </a:effectLst>
                <a:uLnTx/>
                <a:uFillTx/>
                <a:latin typeface="UTM Cookies" panose="02040603050506020204" pitchFamily="18" charset="0"/>
                <a:ea typeface="+mn-ea"/>
                <a:cs typeface="+mn-cs"/>
              </a:rPr>
              <a:t> 4</a:t>
            </a:r>
            <a:endParaRPr kumimoji="0" lang="en-US" sz="4800" b="0" i="0" u="none" strike="noStrike" kern="1200" cap="none" spc="0" normalizeH="0" baseline="0" noProof="0" dirty="0">
              <a:ln>
                <a:solidFill>
                  <a:prstClr val="black">
                    <a:lumMod val="85000"/>
                    <a:lumOff val="15000"/>
                  </a:prstClr>
                </a:solidFill>
              </a:ln>
              <a:solidFill>
                <a:srgbClr val="FFC000"/>
              </a:solidFill>
              <a:effectLst>
                <a:innerShdw blurRad="63500" dist="50800" dir="13500000">
                  <a:prstClr val="black">
                    <a:alpha val="50000"/>
                  </a:prstClr>
                </a:innerShdw>
              </a:effectLst>
              <a:uLnTx/>
              <a:uFillTx/>
              <a:latin typeface="UTM Cookies" panose="02040603050506020204" pitchFamily="18" charset="0"/>
              <a:ea typeface="+mn-ea"/>
              <a:cs typeface="+mn-cs"/>
            </a:endParaRPr>
          </a:p>
        </p:txBody>
      </p:sp>
      <p:pic>
        <p:nvPicPr>
          <p:cNvPr id="20" name="Picture 2" descr="Đọc: Học thầy, học bạn (Nguyễn Thanh Tú) - Hoc24">
            <a:extLst>
              <a:ext uri="{FF2B5EF4-FFF2-40B4-BE49-F238E27FC236}">
                <a16:creationId xmlns:a16="http://schemas.microsoft.com/office/drawing/2014/main" id="{2AFB6E50-AE4B-43EE-E8D0-1A7A5DEDC1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4180" y="3144726"/>
            <a:ext cx="4441876" cy="3301794"/>
          </a:xfrm>
          <a:prstGeom prst="rect">
            <a:avLst/>
          </a:prstGeom>
          <a:noFill/>
          <a:extLst>
            <a:ext uri="{909E8E84-426E-40DD-AFC4-6F175D3DCCD1}">
              <a14:hiddenFill xmlns:a14="http://schemas.microsoft.com/office/drawing/2010/main">
                <a:solidFill>
                  <a:srgbClr val="FFFFFF"/>
                </a:solidFill>
              </a14:hiddenFill>
            </a:ext>
          </a:extLst>
        </p:spPr>
      </p:pic>
      <p:pic>
        <p:nvPicPr>
          <p:cNvPr id="21" name="3 Minute Timer with Music for Kids! Countdown Videos HD! (1)">
            <a:hlinkClick r:id="" action="ppaction://media"/>
            <a:extLst>
              <a:ext uri="{FF2B5EF4-FFF2-40B4-BE49-F238E27FC236}">
                <a16:creationId xmlns:a16="http://schemas.microsoft.com/office/drawing/2014/main" id="{4DAEE1FE-350B-DE9E-2306-1CE5969EF0A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481286" y="291884"/>
            <a:ext cx="2601713" cy="1463463"/>
          </a:xfrm>
          <a:prstGeom prst="rect">
            <a:avLst/>
          </a:prstGeom>
        </p:spPr>
      </p:pic>
    </p:spTree>
    <p:extLst>
      <p:ext uri="{BB962C8B-B14F-4D97-AF65-F5344CB8AC3E}">
        <p14:creationId xmlns:p14="http://schemas.microsoft.com/office/powerpoint/2010/main" val="363785138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par>
                                <p:cTn id="24" presetID="53"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21"/>
                </p:tgtEl>
              </p:cMediaNode>
            </p:video>
          </p:childTnLst>
        </p:cTn>
      </p:par>
    </p:tnLst>
    <p:bldLst>
      <p:bldP spid="18"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021) Thực trạng sử dụng túi ni lông hiện nay ở Việt Nam">
            <a:extLst>
              <a:ext uri="{FF2B5EF4-FFF2-40B4-BE49-F238E27FC236}">
                <a16:creationId xmlns:a16="http://schemas.microsoft.com/office/drawing/2014/main" id="{01B10D4F-F074-7C13-631C-F13700E75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1" y="237665"/>
            <a:ext cx="4511040" cy="2533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6C7D0725-A48A-FA27-7E62-B63D1DD5E8A8}"/>
              </a:ext>
            </a:extLst>
          </p:cNvPr>
          <p:cNvSpPr txBox="1"/>
          <p:nvPr/>
        </p:nvSpPr>
        <p:spPr>
          <a:xfrm>
            <a:off x="-1788745" y="2745595"/>
            <a:ext cx="9193431" cy="461665"/>
          </a:xfrm>
          <a:prstGeom prst="rect">
            <a:avLst/>
          </a:prstGeom>
          <a:noFill/>
        </p:spPr>
        <p:txBody>
          <a:bodyPr wrap="square">
            <a:spAutoFit/>
          </a:bodyPr>
          <a:lstStyle/>
          <a:p>
            <a:pPr algn="ctr"/>
            <a:r>
              <a:rPr lang="nl-NL" sz="2400" b="1" dirty="0">
                <a:effectLst/>
                <a:latin typeface="Cambria" panose="02040503050406030204" pitchFamily="18" charset="0"/>
                <a:ea typeface="Calibri" panose="020F0502020204030204" pitchFamily="34" charset="0"/>
              </a:rPr>
              <a:t>Sử dụng túi ni lông tràn lan</a:t>
            </a:r>
            <a:endParaRPr lang="en-US" sz="2400" b="1" dirty="0">
              <a:latin typeface="Cambria" panose="02040503050406030204" pitchFamily="18" charset="0"/>
            </a:endParaRPr>
          </a:p>
        </p:txBody>
      </p:sp>
      <p:sp>
        <p:nvSpPr>
          <p:cNvPr id="8" name="TextBox 7">
            <a:extLst>
              <a:ext uri="{FF2B5EF4-FFF2-40B4-BE49-F238E27FC236}">
                <a16:creationId xmlns:a16="http://schemas.microsoft.com/office/drawing/2014/main" id="{D48F1A77-E398-4819-906D-0587976F1251}"/>
              </a:ext>
            </a:extLst>
          </p:cNvPr>
          <p:cNvSpPr txBox="1"/>
          <p:nvPr/>
        </p:nvSpPr>
        <p:spPr>
          <a:xfrm>
            <a:off x="0" y="5671846"/>
            <a:ext cx="5212080" cy="830997"/>
          </a:xfrm>
          <a:prstGeom prst="rect">
            <a:avLst/>
          </a:prstGeom>
          <a:noFill/>
        </p:spPr>
        <p:txBody>
          <a:bodyPr wrap="square">
            <a:spAutoFit/>
          </a:bodyPr>
          <a:lstStyle/>
          <a:p>
            <a:pPr algn="ctr"/>
            <a:r>
              <a:rPr lang="nl-NL" sz="2400" b="1" dirty="0">
                <a:latin typeface="Cambria" panose="02040503050406030204" pitchFamily="18" charset="0"/>
                <a:ea typeface="Calibri" panose="020F0502020204030204" pitchFamily="34" charset="0"/>
              </a:rPr>
              <a:t>S</a:t>
            </a:r>
            <a:r>
              <a:rPr lang="nl-NL" sz="2400" b="1" dirty="0">
                <a:effectLst/>
                <a:latin typeface="Cambria" panose="02040503050406030204" pitchFamily="18" charset="0"/>
                <a:ea typeface="Calibri" panose="020F0502020204030204" pitchFamily="34" charset="0"/>
              </a:rPr>
              <a:t>ử dụng nhiều hóa chất để bón cho cây trồng,...</a:t>
            </a:r>
            <a:endParaRPr lang="en-US" sz="2400" b="1" dirty="0">
              <a:latin typeface="Cambria" panose="02040503050406030204" pitchFamily="18" charset="0"/>
            </a:endParaRPr>
          </a:p>
        </p:txBody>
      </p:sp>
      <p:pic>
        <p:nvPicPr>
          <p:cNvPr id="1028" name="Picture 4" descr="Than tổ ong: Tiện nhưng hại">
            <a:extLst>
              <a:ext uri="{FF2B5EF4-FFF2-40B4-BE49-F238E27FC236}">
                <a16:creationId xmlns:a16="http://schemas.microsoft.com/office/drawing/2014/main" id="{1999F319-ED74-B621-3F6C-A9555D18960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439380" y="121961"/>
            <a:ext cx="3531768" cy="2648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descr="Nông nghiệp 'nghiện' hóa chất độc hại - Tuổi Trẻ Online">
            <a:extLst>
              <a:ext uri="{FF2B5EF4-FFF2-40B4-BE49-F238E27FC236}">
                <a16:creationId xmlns:a16="http://schemas.microsoft.com/office/drawing/2014/main" id="{B1734A9D-A07A-1D2A-B780-4E747CA7B4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1" y="3310373"/>
            <a:ext cx="4511040" cy="2368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2" name="Picture 8" descr="Xử phạt người không phân loại rác: Cần thiết nhưng phải có lộ trình | Môi  trường | Vietnam+ (VietnamPlus)">
            <a:extLst>
              <a:ext uri="{FF2B5EF4-FFF2-40B4-BE49-F238E27FC236}">
                <a16:creationId xmlns:a16="http://schemas.microsoft.com/office/drawing/2014/main" id="{0A66B3AC-2DB8-56BA-C05B-93425916BA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9916" y="3259346"/>
            <a:ext cx="4401398" cy="28168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DE776B1D-FDF6-BF3B-55FB-2009F65A4204}"/>
              </a:ext>
            </a:extLst>
          </p:cNvPr>
          <p:cNvSpPr txBox="1"/>
          <p:nvPr/>
        </p:nvSpPr>
        <p:spPr>
          <a:xfrm>
            <a:off x="4703899" y="6098457"/>
            <a:ext cx="9193431" cy="461665"/>
          </a:xfrm>
          <a:prstGeom prst="rect">
            <a:avLst/>
          </a:prstGeom>
          <a:noFill/>
        </p:spPr>
        <p:txBody>
          <a:bodyPr wrap="square">
            <a:spAutoFit/>
          </a:bodyPr>
          <a:lstStyle/>
          <a:p>
            <a:pPr algn="ctr"/>
            <a:r>
              <a:rPr lang="nl-NL" sz="2400" b="1" dirty="0">
                <a:effectLst/>
                <a:latin typeface="Cambria" panose="02040503050406030204" pitchFamily="18" charset="0"/>
                <a:ea typeface="Calibri" panose="020F0502020204030204" pitchFamily="34" charset="0"/>
              </a:rPr>
              <a:t>Không phân loại rác thải</a:t>
            </a:r>
            <a:endParaRPr lang="en-US" sz="2400" b="1" dirty="0">
              <a:latin typeface="Cambria" panose="02040503050406030204" pitchFamily="18" charset="0"/>
            </a:endParaRPr>
          </a:p>
        </p:txBody>
      </p:sp>
      <p:sp>
        <p:nvSpPr>
          <p:cNvPr id="10" name="TextBox 9">
            <a:extLst>
              <a:ext uri="{FF2B5EF4-FFF2-40B4-BE49-F238E27FC236}">
                <a16:creationId xmlns:a16="http://schemas.microsoft.com/office/drawing/2014/main" id="{99C845CD-DD93-F9B5-AA2C-FCBBBCE2E5D5}"/>
              </a:ext>
            </a:extLst>
          </p:cNvPr>
          <p:cNvSpPr txBox="1"/>
          <p:nvPr/>
        </p:nvSpPr>
        <p:spPr>
          <a:xfrm>
            <a:off x="4608548" y="2745595"/>
            <a:ext cx="9193431" cy="461665"/>
          </a:xfrm>
          <a:prstGeom prst="rect">
            <a:avLst/>
          </a:prstGeom>
          <a:noFill/>
        </p:spPr>
        <p:txBody>
          <a:bodyPr wrap="square">
            <a:spAutoFit/>
          </a:bodyPr>
          <a:lstStyle/>
          <a:p>
            <a:pPr algn="ctr"/>
            <a:r>
              <a:rPr lang="nl-NL" sz="2400" b="1" dirty="0">
                <a:latin typeface="Cambria" panose="02040503050406030204" pitchFamily="18" charset="0"/>
                <a:ea typeface="Calibri" panose="020F0502020204030204" pitchFamily="34" charset="0"/>
              </a:rPr>
              <a:t>S</a:t>
            </a:r>
            <a:r>
              <a:rPr lang="nl-NL" sz="2400" b="1" dirty="0">
                <a:effectLst/>
                <a:latin typeface="Cambria" panose="02040503050406030204" pitchFamily="18" charset="0"/>
                <a:ea typeface="Calibri" panose="020F0502020204030204" pitchFamily="34" charset="0"/>
              </a:rPr>
              <a:t>ử dụng bếp than để đun nấu</a:t>
            </a:r>
            <a:endParaRPr lang="en-US" sz="2400" b="1" dirty="0">
              <a:latin typeface="Cambria" panose="02040503050406030204" pitchFamily="18" charset="0"/>
            </a:endParaRPr>
          </a:p>
        </p:txBody>
      </p:sp>
      <p:sp>
        <p:nvSpPr>
          <p:cNvPr id="12" name="TextBox 11">
            <a:extLst>
              <a:ext uri="{FF2B5EF4-FFF2-40B4-BE49-F238E27FC236}">
                <a16:creationId xmlns:a16="http://schemas.microsoft.com/office/drawing/2014/main" id="{CFEF1B3D-4601-6F62-8E80-1DC282435B3A}"/>
              </a:ext>
            </a:extLst>
          </p:cNvPr>
          <p:cNvSpPr txBox="1"/>
          <p:nvPr/>
        </p:nvSpPr>
        <p:spPr>
          <a:xfrm>
            <a:off x="1470660" y="7855476"/>
            <a:ext cx="1022604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1" noProof="0" dirty="0">
                <a:solidFill>
                  <a:srgbClr val="224E4A"/>
                </a:solidFill>
                <a:latin typeface="Cambria" panose="02040503050406030204" pitchFamily="18" charset="0"/>
              </a:rPr>
              <a:t>.</a:t>
            </a:r>
            <a:endParaRPr kumimoji="0" lang="en-US" sz="1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endParaRPr>
          </a:p>
        </p:txBody>
      </p:sp>
      <p:grpSp>
        <p:nvGrpSpPr>
          <p:cNvPr id="13" name="Group 12">
            <a:extLst>
              <a:ext uri="{FF2B5EF4-FFF2-40B4-BE49-F238E27FC236}">
                <a16:creationId xmlns:a16="http://schemas.microsoft.com/office/drawing/2014/main" id="{DBC4F78E-E748-2270-B3BA-49C052C0E71C}"/>
              </a:ext>
            </a:extLst>
          </p:cNvPr>
          <p:cNvGrpSpPr/>
          <p:nvPr/>
        </p:nvGrpSpPr>
        <p:grpSpPr>
          <a:xfrm>
            <a:off x="1912315" y="2722960"/>
            <a:ext cx="7868260" cy="1768150"/>
            <a:chOff x="983147" y="2619739"/>
            <a:chExt cx="6866420" cy="1501639"/>
          </a:xfrm>
          <a:solidFill>
            <a:schemeClr val="tx2">
              <a:lumMod val="20000"/>
              <a:lumOff val="80000"/>
            </a:schemeClr>
          </a:solidFill>
        </p:grpSpPr>
        <p:sp>
          <p:nvSpPr>
            <p:cNvPr id="14" name="Rectangle: Rounded Corners 13">
              <a:extLst>
                <a:ext uri="{FF2B5EF4-FFF2-40B4-BE49-F238E27FC236}">
                  <a16:creationId xmlns:a16="http://schemas.microsoft.com/office/drawing/2014/main" id="{F8ED5545-811C-93FF-EAB1-83B2F7B92C92}"/>
                </a:ext>
              </a:extLst>
            </p:cNvPr>
            <p:cNvSpPr/>
            <p:nvPr/>
          </p:nvSpPr>
          <p:spPr>
            <a:xfrm>
              <a:off x="983147" y="2619739"/>
              <a:ext cx="6866420" cy="1501639"/>
            </a:xfrm>
            <a:prstGeom prst="roundRect">
              <a:avLst/>
            </a:prstGeom>
            <a:grpFill/>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DB3C79D1-8F98-3A30-A263-9C3DF30212D3}"/>
                </a:ext>
              </a:extLst>
            </p:cNvPr>
            <p:cNvSpPr txBox="1"/>
            <p:nvPr/>
          </p:nvSpPr>
          <p:spPr>
            <a:xfrm>
              <a:off x="1254436" y="2765567"/>
              <a:ext cx="6595131" cy="1123959"/>
            </a:xfrm>
            <a:prstGeom prst="rect">
              <a:avLst/>
            </a:prstGeom>
            <a:grpFill/>
          </p:spPr>
          <p:txBody>
            <a:bodyPr wrap="square">
              <a:spAutoFit/>
            </a:bodyPr>
            <a:lstStyle/>
            <a:p>
              <a:pPr algn="ctr"/>
              <a:r>
                <a:rPr lang="en-US" sz="4000" b="1" i="1" noProof="0" dirty="0" err="1">
                  <a:solidFill>
                    <a:srgbClr val="224E4A"/>
                  </a:solidFill>
                  <a:latin typeface="Cambria" panose="02040503050406030204" pitchFamily="18" charset="0"/>
                </a:rPr>
                <a:t>Nguyên</a:t>
              </a:r>
              <a:r>
                <a:rPr lang="en-US" sz="4000" b="1" i="1" noProof="0" dirty="0">
                  <a:solidFill>
                    <a:srgbClr val="224E4A"/>
                  </a:solidFill>
                  <a:latin typeface="Cambria" panose="02040503050406030204" pitchFamily="18" charset="0"/>
                </a:rPr>
                <a:t> </a:t>
              </a:r>
              <a:r>
                <a:rPr lang="en-US" sz="4000" b="1" i="1" noProof="0" dirty="0" err="1">
                  <a:solidFill>
                    <a:srgbClr val="224E4A"/>
                  </a:solidFill>
                  <a:latin typeface="Cambria" panose="02040503050406030204" pitchFamily="18" charset="0"/>
                </a:rPr>
                <a:t>nhân</a:t>
              </a:r>
              <a:r>
                <a:rPr lang="en-US" sz="4000" b="1" i="1" noProof="0" dirty="0">
                  <a:solidFill>
                    <a:srgbClr val="224E4A"/>
                  </a:solidFill>
                  <a:latin typeface="Cambria" panose="02040503050406030204" pitchFamily="18" charset="0"/>
                </a:rPr>
                <a:t> </a:t>
              </a:r>
              <a:r>
                <a:rPr lang="en-US" sz="4000" b="1" i="1" noProof="0" dirty="0" err="1">
                  <a:solidFill>
                    <a:srgbClr val="224E4A"/>
                  </a:solidFill>
                  <a:latin typeface="Cambria" panose="02040503050406030204" pitchFamily="18" charset="0"/>
                </a:rPr>
                <a:t>của</a:t>
              </a:r>
              <a:r>
                <a:rPr lang="en-US" sz="4000" b="1" i="1" noProof="0" dirty="0">
                  <a:solidFill>
                    <a:srgbClr val="224E4A"/>
                  </a:solidFill>
                  <a:latin typeface="Cambria" panose="02040503050406030204" pitchFamily="18" charset="0"/>
                </a:rPr>
                <a:t> </a:t>
              </a:r>
              <a:r>
                <a:rPr lang="en-US" sz="4000" b="1" i="1" noProof="0" dirty="0" err="1">
                  <a:solidFill>
                    <a:srgbClr val="224E4A"/>
                  </a:solidFill>
                  <a:latin typeface="Cambria" panose="02040503050406030204" pitchFamily="18" charset="0"/>
                </a:rPr>
                <a:t>nạn</a:t>
              </a:r>
              <a:r>
                <a:rPr lang="en-US" sz="4000" b="1" i="1" noProof="0" dirty="0">
                  <a:solidFill>
                    <a:srgbClr val="224E4A"/>
                  </a:solidFill>
                  <a:latin typeface="Cambria" panose="02040503050406030204" pitchFamily="18" charset="0"/>
                </a:rPr>
                <a:t> ô </a:t>
              </a:r>
              <a:r>
                <a:rPr lang="en-US" sz="4000" b="1" i="1" noProof="0" dirty="0" err="1">
                  <a:solidFill>
                    <a:srgbClr val="224E4A"/>
                  </a:solidFill>
                  <a:latin typeface="Cambria" panose="02040503050406030204" pitchFamily="18" charset="0"/>
                </a:rPr>
                <a:t>nhiễm</a:t>
              </a:r>
              <a:r>
                <a:rPr lang="en-US" sz="4000" b="1" i="1" noProof="0" dirty="0">
                  <a:solidFill>
                    <a:srgbClr val="224E4A"/>
                  </a:solidFill>
                  <a:latin typeface="Cambria" panose="02040503050406030204" pitchFamily="18" charset="0"/>
                </a:rPr>
                <a:t> </a:t>
              </a:r>
              <a:r>
                <a:rPr lang="en-US" sz="4000" b="1" i="1" noProof="0" dirty="0" err="1">
                  <a:solidFill>
                    <a:srgbClr val="224E4A"/>
                  </a:solidFill>
                  <a:latin typeface="Cambria" panose="02040503050406030204" pitchFamily="18" charset="0"/>
                </a:rPr>
                <a:t>môi</a:t>
              </a:r>
              <a:r>
                <a:rPr lang="en-US" sz="4000" b="1" i="1" noProof="0" dirty="0">
                  <a:solidFill>
                    <a:srgbClr val="224E4A"/>
                  </a:solidFill>
                  <a:latin typeface="Cambria" panose="02040503050406030204" pitchFamily="18" charset="0"/>
                </a:rPr>
                <a:t> </a:t>
              </a:r>
              <a:r>
                <a:rPr lang="en-US" sz="4000" b="1" i="1" noProof="0" dirty="0" err="1">
                  <a:solidFill>
                    <a:srgbClr val="224E4A"/>
                  </a:solidFill>
                  <a:latin typeface="Cambria" panose="02040503050406030204" pitchFamily="18" charset="0"/>
                </a:rPr>
                <a:t>trường</a:t>
              </a:r>
              <a:r>
                <a:rPr lang="en-US" sz="4000" b="1" i="1" noProof="0" dirty="0">
                  <a:solidFill>
                    <a:srgbClr val="224E4A"/>
                  </a:solidFill>
                  <a:latin typeface="Cambria" panose="02040503050406030204" pitchFamily="18" charset="0"/>
                </a:rPr>
                <a:t> </a:t>
              </a:r>
              <a:r>
                <a:rPr lang="en-US" sz="4000" b="1" i="1" noProof="0" dirty="0" err="1">
                  <a:solidFill>
                    <a:srgbClr val="224E4A"/>
                  </a:solidFill>
                  <a:latin typeface="Cambria" panose="02040503050406030204" pitchFamily="18" charset="0"/>
                </a:rPr>
                <a:t>là</a:t>
              </a:r>
              <a:r>
                <a:rPr lang="en-US" sz="4000" b="1" i="1" noProof="0" dirty="0">
                  <a:solidFill>
                    <a:srgbClr val="224E4A"/>
                  </a:solidFill>
                  <a:latin typeface="Cambria" panose="02040503050406030204" pitchFamily="18" charset="0"/>
                </a:rPr>
                <a:t> </a:t>
              </a:r>
              <a:r>
                <a:rPr lang="en-US" sz="4000" b="1" i="1" noProof="0" dirty="0" err="1">
                  <a:solidFill>
                    <a:srgbClr val="224E4A"/>
                  </a:solidFill>
                  <a:latin typeface="Cambria" panose="02040503050406030204" pitchFamily="18" charset="0"/>
                </a:rPr>
                <a:t>gì</a:t>
              </a:r>
              <a:r>
                <a:rPr lang="en-US" sz="4000" b="1" i="1" noProof="0" dirty="0">
                  <a:solidFill>
                    <a:srgbClr val="224E4A"/>
                  </a:solidFill>
                  <a:latin typeface="Cambria" panose="02040503050406030204" pitchFamily="18" charset="0"/>
                </a:rPr>
                <a:t>?</a:t>
              </a:r>
              <a:endParaRPr lang="en-US" sz="4000" b="1" dirty="0">
                <a:latin typeface="Cambria" panose="02040503050406030204" pitchFamily="18" charset="0"/>
              </a:endParaRPr>
            </a:p>
          </p:txBody>
        </p:sp>
      </p:grpSp>
      <p:grpSp>
        <p:nvGrpSpPr>
          <p:cNvPr id="16" name="Group 15">
            <a:extLst>
              <a:ext uri="{FF2B5EF4-FFF2-40B4-BE49-F238E27FC236}">
                <a16:creationId xmlns:a16="http://schemas.microsoft.com/office/drawing/2014/main" id="{D754CCF2-036D-7675-8F89-18B8A51F63B9}"/>
              </a:ext>
            </a:extLst>
          </p:cNvPr>
          <p:cNvGrpSpPr/>
          <p:nvPr/>
        </p:nvGrpSpPr>
        <p:grpSpPr>
          <a:xfrm>
            <a:off x="1022710" y="2749796"/>
            <a:ext cx="10018876" cy="1768150"/>
            <a:chOff x="71325" y="2619739"/>
            <a:chExt cx="8743205" cy="1501639"/>
          </a:xfrm>
        </p:grpSpPr>
        <p:sp>
          <p:nvSpPr>
            <p:cNvPr id="17" name="Rectangle: Rounded Corners 16">
              <a:extLst>
                <a:ext uri="{FF2B5EF4-FFF2-40B4-BE49-F238E27FC236}">
                  <a16:creationId xmlns:a16="http://schemas.microsoft.com/office/drawing/2014/main" id="{DF6C3641-EFC8-E51C-552F-5CFB6E9EEE66}"/>
                </a:ext>
              </a:extLst>
            </p:cNvPr>
            <p:cNvSpPr/>
            <p:nvPr/>
          </p:nvSpPr>
          <p:spPr>
            <a:xfrm>
              <a:off x="149417" y="2619739"/>
              <a:ext cx="8665113" cy="150163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TextBox 17">
              <a:extLst>
                <a:ext uri="{FF2B5EF4-FFF2-40B4-BE49-F238E27FC236}">
                  <a16:creationId xmlns:a16="http://schemas.microsoft.com/office/drawing/2014/main" id="{E2DC6FDE-CAFD-A5BF-64E9-33B4CF879EB9}"/>
                </a:ext>
              </a:extLst>
            </p:cNvPr>
            <p:cNvSpPr txBox="1"/>
            <p:nvPr/>
          </p:nvSpPr>
          <p:spPr>
            <a:xfrm>
              <a:off x="71325" y="2725528"/>
              <a:ext cx="8665113" cy="1123959"/>
            </a:xfrm>
            <a:prstGeom prst="rect">
              <a:avLst/>
            </a:prstGeom>
            <a:noFill/>
          </p:spPr>
          <p:txBody>
            <a:bodyPr wrap="square">
              <a:spAutoFit/>
            </a:bodyPr>
            <a:lstStyle/>
            <a:p>
              <a:pPr algn="ctr"/>
              <a:r>
                <a:rPr lang="en-US" sz="4000" b="1" i="1" noProof="0" dirty="0" err="1">
                  <a:solidFill>
                    <a:srgbClr val="224E4A"/>
                  </a:solidFill>
                  <a:latin typeface="Cambria" panose="02040503050406030204" pitchFamily="18" charset="0"/>
                </a:rPr>
                <a:t>Nguyên</a:t>
              </a:r>
              <a:r>
                <a:rPr lang="en-US" sz="4000" b="1" i="1" noProof="0" dirty="0">
                  <a:solidFill>
                    <a:srgbClr val="224E4A"/>
                  </a:solidFill>
                  <a:latin typeface="Cambria" panose="02040503050406030204" pitchFamily="18" charset="0"/>
                </a:rPr>
                <a:t> </a:t>
              </a:r>
              <a:r>
                <a:rPr lang="en-US" sz="4000" b="1" i="1" noProof="0" dirty="0" err="1">
                  <a:solidFill>
                    <a:srgbClr val="224E4A"/>
                  </a:solidFill>
                  <a:latin typeface="Cambria" panose="02040503050406030204" pitchFamily="18" charset="0"/>
                </a:rPr>
                <a:t>nhân</a:t>
              </a:r>
              <a:r>
                <a:rPr lang="en-US" sz="4000" b="1" i="1" noProof="0" dirty="0">
                  <a:solidFill>
                    <a:srgbClr val="224E4A"/>
                  </a:solidFill>
                  <a:latin typeface="Cambria" panose="02040503050406030204" pitchFamily="18" charset="0"/>
                </a:rPr>
                <a:t> do </a:t>
              </a:r>
              <a:r>
                <a:rPr lang="en-US" sz="4000" b="1" i="1" noProof="0" dirty="0">
                  <a:solidFill>
                    <a:schemeClr val="accent4">
                      <a:lumMod val="75000"/>
                    </a:schemeClr>
                  </a:solidFill>
                  <a:latin typeface="Cambria" panose="02040503050406030204" pitchFamily="18" charset="0"/>
                </a:rPr>
                <a:t>ý </a:t>
              </a:r>
              <a:r>
                <a:rPr lang="en-US" sz="4000" b="1" i="1" noProof="0" dirty="0" err="1">
                  <a:solidFill>
                    <a:schemeClr val="accent4">
                      <a:lumMod val="75000"/>
                    </a:schemeClr>
                  </a:solidFill>
                  <a:latin typeface="Cambria" panose="02040503050406030204" pitchFamily="18" charset="0"/>
                </a:rPr>
                <a:t>thức</a:t>
              </a:r>
              <a:r>
                <a:rPr lang="en-US" sz="4000" b="1" i="1" noProof="0" dirty="0">
                  <a:solidFill>
                    <a:schemeClr val="accent4">
                      <a:lumMod val="75000"/>
                    </a:schemeClr>
                  </a:solidFill>
                  <a:latin typeface="Cambria" panose="02040503050406030204" pitchFamily="18" charset="0"/>
                </a:rPr>
                <a:t> </a:t>
              </a:r>
              <a:r>
                <a:rPr lang="en-US" sz="4000" b="1" i="1" noProof="0" dirty="0" err="1">
                  <a:solidFill>
                    <a:schemeClr val="accent4">
                      <a:lumMod val="75000"/>
                    </a:schemeClr>
                  </a:solidFill>
                  <a:latin typeface="Cambria" panose="02040503050406030204" pitchFamily="18" charset="0"/>
                </a:rPr>
                <a:t>bảo</a:t>
              </a:r>
              <a:r>
                <a:rPr lang="en-US" sz="4000" b="1" i="1" noProof="0" dirty="0">
                  <a:solidFill>
                    <a:schemeClr val="accent4">
                      <a:lumMod val="75000"/>
                    </a:schemeClr>
                  </a:solidFill>
                  <a:latin typeface="Cambria" panose="02040503050406030204" pitchFamily="18" charset="0"/>
                </a:rPr>
                <a:t> </a:t>
              </a:r>
              <a:r>
                <a:rPr lang="en-US" sz="4000" b="1" i="1" noProof="0" dirty="0" err="1">
                  <a:solidFill>
                    <a:schemeClr val="accent4">
                      <a:lumMod val="75000"/>
                    </a:schemeClr>
                  </a:solidFill>
                  <a:latin typeface="Cambria" panose="02040503050406030204" pitchFamily="18" charset="0"/>
                </a:rPr>
                <a:t>vệ</a:t>
              </a:r>
              <a:r>
                <a:rPr lang="en-US" sz="4000" b="1" i="1" noProof="0" dirty="0">
                  <a:solidFill>
                    <a:schemeClr val="accent4">
                      <a:lumMod val="75000"/>
                    </a:schemeClr>
                  </a:solidFill>
                  <a:latin typeface="Cambria" panose="02040503050406030204" pitchFamily="18" charset="0"/>
                </a:rPr>
                <a:t> </a:t>
              </a:r>
              <a:r>
                <a:rPr lang="en-US" sz="4000" b="1" i="1" noProof="0" dirty="0" err="1">
                  <a:solidFill>
                    <a:schemeClr val="accent4">
                      <a:lumMod val="75000"/>
                    </a:schemeClr>
                  </a:solidFill>
                  <a:latin typeface="Cambria" panose="02040503050406030204" pitchFamily="18" charset="0"/>
                </a:rPr>
                <a:t>môi</a:t>
              </a:r>
              <a:r>
                <a:rPr lang="en-US" sz="4000" b="1" i="1" noProof="0" dirty="0">
                  <a:solidFill>
                    <a:schemeClr val="accent4">
                      <a:lumMod val="75000"/>
                    </a:schemeClr>
                  </a:solidFill>
                  <a:latin typeface="Cambria" panose="02040503050406030204" pitchFamily="18" charset="0"/>
                </a:rPr>
                <a:t> </a:t>
              </a:r>
              <a:r>
                <a:rPr lang="en-US" sz="4000" b="1" i="1" noProof="0" dirty="0" err="1">
                  <a:solidFill>
                    <a:schemeClr val="accent4">
                      <a:lumMod val="75000"/>
                    </a:schemeClr>
                  </a:solidFill>
                  <a:latin typeface="Cambria" panose="02040503050406030204" pitchFamily="18" charset="0"/>
                </a:rPr>
                <a:t>trường</a:t>
              </a:r>
              <a:r>
                <a:rPr lang="en-US" sz="4000" b="1" i="1" noProof="0" dirty="0">
                  <a:solidFill>
                    <a:srgbClr val="224E4A"/>
                  </a:solidFill>
                  <a:latin typeface="Cambria" panose="02040503050406030204" pitchFamily="18" charset="0"/>
                </a:rPr>
                <a:t> </a:t>
              </a:r>
              <a:r>
                <a:rPr lang="en-US" sz="4000" b="1" i="1" noProof="0" dirty="0" err="1">
                  <a:solidFill>
                    <a:srgbClr val="224E4A"/>
                  </a:solidFill>
                  <a:latin typeface="Cambria" panose="02040503050406030204" pitchFamily="18" charset="0"/>
                </a:rPr>
                <a:t>của</a:t>
              </a:r>
              <a:r>
                <a:rPr lang="en-US" sz="4000" b="1" i="1" noProof="0" dirty="0">
                  <a:solidFill>
                    <a:srgbClr val="224E4A"/>
                  </a:solidFill>
                  <a:latin typeface="Cambria" panose="02040503050406030204" pitchFamily="18" charset="0"/>
                </a:rPr>
                <a:t> </a:t>
              </a:r>
              <a:r>
                <a:rPr lang="en-US" sz="4000" b="1" i="1" noProof="0" dirty="0" err="1">
                  <a:solidFill>
                    <a:srgbClr val="224E4A"/>
                  </a:solidFill>
                  <a:latin typeface="Cambria" panose="02040503050406030204" pitchFamily="18" charset="0"/>
                </a:rPr>
                <a:t>một</a:t>
              </a:r>
              <a:r>
                <a:rPr lang="en-US" sz="4000" b="1" i="1" noProof="0" dirty="0">
                  <a:solidFill>
                    <a:srgbClr val="224E4A"/>
                  </a:solidFill>
                  <a:latin typeface="Cambria" panose="02040503050406030204" pitchFamily="18" charset="0"/>
                </a:rPr>
                <a:t> </a:t>
              </a:r>
              <a:r>
                <a:rPr lang="en-US" sz="4000" b="1" i="1" noProof="0" dirty="0" err="1">
                  <a:solidFill>
                    <a:srgbClr val="224E4A"/>
                  </a:solidFill>
                  <a:latin typeface="Cambria" panose="02040503050406030204" pitchFamily="18" charset="0"/>
                </a:rPr>
                <a:t>số</a:t>
              </a:r>
              <a:r>
                <a:rPr lang="en-US" sz="4000" b="1" i="1" noProof="0" dirty="0">
                  <a:solidFill>
                    <a:srgbClr val="224E4A"/>
                  </a:solidFill>
                  <a:latin typeface="Cambria" panose="02040503050406030204" pitchFamily="18" charset="0"/>
                </a:rPr>
                <a:t> </a:t>
              </a:r>
              <a:r>
                <a:rPr lang="en-US" sz="4000" b="1" i="1" noProof="0" dirty="0" err="1">
                  <a:solidFill>
                    <a:srgbClr val="224E4A"/>
                  </a:solidFill>
                  <a:latin typeface="Cambria" panose="02040503050406030204" pitchFamily="18" charset="0"/>
                </a:rPr>
                <a:t>người</a:t>
              </a:r>
              <a:r>
                <a:rPr lang="en-US" sz="4000" b="1" i="1" noProof="0" dirty="0">
                  <a:solidFill>
                    <a:srgbClr val="224E4A"/>
                  </a:solidFill>
                  <a:latin typeface="Cambria" panose="02040503050406030204" pitchFamily="18" charset="0"/>
                </a:rPr>
                <a:t> </a:t>
              </a:r>
              <a:r>
                <a:rPr lang="en-US" sz="4000" b="1" i="1" noProof="0" dirty="0" err="1">
                  <a:solidFill>
                    <a:srgbClr val="224E4A"/>
                  </a:solidFill>
                  <a:latin typeface="Cambria" panose="02040503050406030204" pitchFamily="18" charset="0"/>
                </a:rPr>
                <a:t>chưa</a:t>
              </a:r>
              <a:r>
                <a:rPr lang="en-US" sz="4000" b="1" i="1" noProof="0" dirty="0">
                  <a:solidFill>
                    <a:srgbClr val="224E4A"/>
                  </a:solidFill>
                  <a:latin typeface="Cambria" panose="02040503050406030204" pitchFamily="18" charset="0"/>
                </a:rPr>
                <a:t> </a:t>
              </a:r>
              <a:r>
                <a:rPr lang="en-US" sz="4000" b="1" i="1" noProof="0" dirty="0" err="1">
                  <a:solidFill>
                    <a:srgbClr val="224E4A"/>
                  </a:solidFill>
                  <a:latin typeface="Cambria" panose="02040503050406030204" pitchFamily="18" charset="0"/>
                </a:rPr>
                <a:t>tốt</a:t>
              </a:r>
              <a:r>
                <a:rPr lang="en-US" sz="4000" b="1" i="1" noProof="0" dirty="0">
                  <a:solidFill>
                    <a:srgbClr val="224E4A"/>
                  </a:solidFill>
                  <a:latin typeface="Cambria" panose="02040503050406030204" pitchFamily="18" charset="0"/>
                </a:rPr>
                <a:t>.</a:t>
              </a:r>
              <a:endParaRPr lang="en-US" sz="4000" b="1" dirty="0">
                <a:latin typeface="Cambria" panose="02040503050406030204" pitchFamily="18" charset="0"/>
              </a:endParaRPr>
            </a:p>
          </p:txBody>
        </p:sp>
      </p:grpSp>
    </p:spTree>
    <p:extLst>
      <p:ext uri="{BB962C8B-B14F-4D97-AF65-F5344CB8AC3E}">
        <p14:creationId xmlns:p14="http://schemas.microsoft.com/office/powerpoint/2010/main" val="249480979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additive="base">
                                        <p:cTn id="17" dur="500" fill="hold"/>
                                        <p:tgtEl>
                                          <p:spTgt spid="1028"/>
                                        </p:tgtEl>
                                        <p:attrNameLst>
                                          <p:attrName>ppt_x</p:attrName>
                                        </p:attrNameLst>
                                      </p:cBhvr>
                                      <p:tavLst>
                                        <p:tav tm="0">
                                          <p:val>
                                            <p:strVal val="#ppt_x"/>
                                          </p:val>
                                        </p:tav>
                                        <p:tav tm="100000">
                                          <p:val>
                                            <p:strVal val="#ppt_x"/>
                                          </p:val>
                                        </p:tav>
                                      </p:tavLst>
                                    </p:anim>
                                    <p:anim calcmode="lin" valueType="num">
                                      <p:cBhvr additive="base">
                                        <p:cTn id="18" dur="500" fill="hold"/>
                                        <p:tgtEl>
                                          <p:spTgt spid="102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30"/>
                                        </p:tgtEl>
                                        <p:attrNameLst>
                                          <p:attrName>style.visibility</p:attrName>
                                        </p:attrNameLst>
                                      </p:cBhvr>
                                      <p:to>
                                        <p:strVal val="visible"/>
                                      </p:to>
                                    </p:set>
                                    <p:anim calcmode="lin" valueType="num">
                                      <p:cBhvr additive="base">
                                        <p:cTn id="31" dur="500" fill="hold"/>
                                        <p:tgtEl>
                                          <p:spTgt spid="1030"/>
                                        </p:tgtEl>
                                        <p:attrNameLst>
                                          <p:attrName>ppt_x</p:attrName>
                                        </p:attrNameLst>
                                      </p:cBhvr>
                                      <p:tavLst>
                                        <p:tav tm="0">
                                          <p:val>
                                            <p:strVal val="#ppt_x"/>
                                          </p:val>
                                        </p:tav>
                                        <p:tav tm="100000">
                                          <p:val>
                                            <p:strVal val="#ppt_x"/>
                                          </p:val>
                                        </p:tav>
                                      </p:tavLst>
                                    </p:anim>
                                    <p:anim calcmode="lin" valueType="num">
                                      <p:cBhvr additive="base">
                                        <p:cTn id="32"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32"/>
                                        </p:tgtEl>
                                        <p:attrNameLst>
                                          <p:attrName>style.visibility</p:attrName>
                                        </p:attrNameLst>
                                      </p:cBhvr>
                                      <p:to>
                                        <p:strVal val="visible"/>
                                      </p:to>
                                    </p:set>
                                    <p:anim calcmode="lin" valueType="num">
                                      <p:cBhvr additive="base">
                                        <p:cTn id="37" dur="500" fill="hold"/>
                                        <p:tgtEl>
                                          <p:spTgt spid="1032"/>
                                        </p:tgtEl>
                                        <p:attrNameLst>
                                          <p:attrName>ppt_x</p:attrName>
                                        </p:attrNameLst>
                                      </p:cBhvr>
                                      <p:tavLst>
                                        <p:tav tm="0">
                                          <p:val>
                                            <p:strVal val="#ppt_x"/>
                                          </p:val>
                                        </p:tav>
                                        <p:tav tm="100000">
                                          <p:val>
                                            <p:strVal val="#ppt_x"/>
                                          </p:val>
                                        </p:tav>
                                      </p:tavLst>
                                    </p:anim>
                                    <p:anim calcmode="lin" valueType="num">
                                      <p:cBhvr additive="base">
                                        <p:cTn id="38" dur="500" fill="hold"/>
                                        <p:tgtEl>
                                          <p:spTgt spid="103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animEffect transition="in" filter="fade">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B3918CA-B770-8423-0105-429DB2F06432}"/>
              </a:ext>
            </a:extLst>
          </p:cNvPr>
          <p:cNvGrpSpPr/>
          <p:nvPr/>
        </p:nvGrpSpPr>
        <p:grpSpPr>
          <a:xfrm>
            <a:off x="232796" y="460066"/>
            <a:ext cx="8351597" cy="1416058"/>
            <a:chOff x="149417" y="2619739"/>
            <a:chExt cx="8665113" cy="1501639"/>
          </a:xfrm>
        </p:grpSpPr>
        <p:sp>
          <p:nvSpPr>
            <p:cNvPr id="13" name="Rectangle: Rounded Corners 12">
              <a:extLst>
                <a:ext uri="{FF2B5EF4-FFF2-40B4-BE49-F238E27FC236}">
                  <a16:creationId xmlns:a16="http://schemas.microsoft.com/office/drawing/2014/main" id="{C88128CA-8323-D94B-E1E7-470757848744}"/>
                </a:ext>
              </a:extLst>
            </p:cNvPr>
            <p:cNvSpPr/>
            <p:nvPr/>
          </p:nvSpPr>
          <p:spPr>
            <a:xfrm>
              <a:off x="149417" y="2619739"/>
              <a:ext cx="8665113" cy="150163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E4F1842F-8802-16E4-3C3D-4E070D5B8075}"/>
                </a:ext>
              </a:extLst>
            </p:cNvPr>
            <p:cNvSpPr txBox="1"/>
            <p:nvPr/>
          </p:nvSpPr>
          <p:spPr>
            <a:xfrm>
              <a:off x="149417" y="2668847"/>
              <a:ext cx="8665112" cy="1403423"/>
            </a:xfrm>
            <a:prstGeom prst="rect">
              <a:avLst/>
            </a:prstGeom>
            <a:noFill/>
          </p:spPr>
          <p:txBody>
            <a:bodyPr wrap="square">
              <a:spAutoFit/>
            </a:bodyPr>
            <a:lstStyle/>
            <a:p>
              <a:pPr algn="ctr"/>
              <a:r>
                <a:rPr lang="nl-NL" sz="4000" b="1" dirty="0">
                  <a:latin typeface="Cambria" panose="02040503050406030204" pitchFamily="18" charset="0"/>
                  <a:ea typeface="Calibri" panose="020F0502020204030204" pitchFamily="34" charset="0"/>
                </a:rPr>
                <a:t>Em và mọi người đã làm gì để khắc phục  hiện tượng ô nhiễm đó?</a:t>
              </a:r>
              <a:endParaRPr lang="en-US" sz="4000" b="1" dirty="0">
                <a:latin typeface="Cambria" panose="02040503050406030204" pitchFamily="18" charset="0"/>
              </a:endParaRPr>
            </a:p>
          </p:txBody>
        </p:sp>
      </p:grpSp>
      <p:graphicFrame>
        <p:nvGraphicFramePr>
          <p:cNvPr id="2" name="Bảng 5">
            <a:extLst>
              <a:ext uri="{FF2B5EF4-FFF2-40B4-BE49-F238E27FC236}">
                <a16:creationId xmlns:a16="http://schemas.microsoft.com/office/drawing/2014/main" id="{086568C8-A752-848E-9C26-8B48AE4A0B51}"/>
              </a:ext>
            </a:extLst>
          </p:cNvPr>
          <p:cNvGraphicFramePr>
            <a:graphicFrameLocks noGrp="1"/>
          </p:cNvGraphicFramePr>
          <p:nvPr>
            <p:extLst>
              <p:ext uri="{D42A27DB-BD31-4B8C-83A1-F6EECF244321}">
                <p14:modId xmlns:p14="http://schemas.microsoft.com/office/powerpoint/2010/main" val="105943979"/>
              </p:ext>
            </p:extLst>
          </p:nvPr>
        </p:nvGraphicFramePr>
        <p:xfrm>
          <a:off x="164919" y="2034833"/>
          <a:ext cx="11862162" cy="4324040"/>
        </p:xfrm>
        <a:graphic>
          <a:graphicData uri="http://schemas.openxmlformats.org/drawingml/2006/table">
            <a:tbl>
              <a:tblPr firstRow="1" bandRow="1">
                <a:tableStyleId>{5C22544A-7EE6-4342-B048-85BDC9FD1C3A}</a:tableStyleId>
              </a:tblPr>
              <a:tblGrid>
                <a:gridCol w="5860743">
                  <a:extLst>
                    <a:ext uri="{9D8B030D-6E8A-4147-A177-3AD203B41FA5}">
                      <a16:colId xmlns:a16="http://schemas.microsoft.com/office/drawing/2014/main" val="238437656"/>
                    </a:ext>
                  </a:extLst>
                </a:gridCol>
                <a:gridCol w="6001419">
                  <a:extLst>
                    <a:ext uri="{9D8B030D-6E8A-4147-A177-3AD203B41FA5}">
                      <a16:colId xmlns:a16="http://schemas.microsoft.com/office/drawing/2014/main" val="1303740999"/>
                    </a:ext>
                  </a:extLst>
                </a:gridCol>
              </a:tblGrid>
              <a:tr h="1284006">
                <a:tc>
                  <a:txBody>
                    <a:bodyPr/>
                    <a:lstStyle/>
                    <a:p>
                      <a:pPr algn="ct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endParaRPr lang="vi-VN" sz="3200" b="1" dirty="0">
                        <a:latin typeface="Cambria" panose="02040503050406030204" pitchFamily="18" charset="0"/>
                        <a:ea typeface="Cambria" panose="02040503050406030204" pitchFamily="18" charset="0"/>
                      </a:endParaRPr>
                    </a:p>
                  </a:txBody>
                  <a:tcPr anchor="ctr">
                    <a:solidFill>
                      <a:srgbClr val="01B9D3"/>
                    </a:solidFill>
                  </a:tcPr>
                </a:tc>
                <a:tc>
                  <a:txBody>
                    <a:bodyPr/>
                    <a:lstStyle/>
                    <a:p>
                      <a:pPr algn="ct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vệ</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môi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trường</a:t>
                      </a:r>
                      <a:endParaRPr lang="vi-VN" sz="3200" b="1" dirty="0">
                        <a:latin typeface="Cambria" panose="02040503050406030204" pitchFamily="18" charset="0"/>
                        <a:ea typeface="Cambria" panose="02040503050406030204" pitchFamily="18" charset="0"/>
                      </a:endParaRPr>
                    </a:p>
                  </a:txBody>
                  <a:tcPr anchor="ctr">
                    <a:solidFill>
                      <a:srgbClr val="01B9D3"/>
                    </a:solidFill>
                  </a:tcPr>
                </a:tc>
                <a:extLst>
                  <a:ext uri="{0D108BD9-81ED-4DB2-BD59-A6C34878D82A}">
                    <a16:rowId xmlns:a16="http://schemas.microsoft.com/office/drawing/2014/main" val="3791831827"/>
                  </a:ext>
                </a:extLst>
              </a:tr>
              <a:tr h="3040034">
                <a:tc>
                  <a:txBody>
                    <a:bodyPr/>
                    <a:lstStyle/>
                    <a:p>
                      <a:pPr algn="ctr"/>
                      <a:endParaRPr lang="vi-VN" sz="2800" b="1" dirty="0">
                        <a:latin typeface="Cambria" panose="02040503050406030204" pitchFamily="18" charset="0"/>
                        <a:ea typeface="Cambria" panose="02040503050406030204" pitchFamily="18" charset="0"/>
                      </a:endParaRPr>
                    </a:p>
                  </a:txBody>
                  <a:tcPr anchor="ctr">
                    <a:solidFill>
                      <a:srgbClr val="FEEEBD"/>
                    </a:solidFill>
                  </a:tcPr>
                </a:tc>
                <a:tc>
                  <a:txBody>
                    <a:bodyPr/>
                    <a:lstStyle/>
                    <a:p>
                      <a:pPr algn="ctr"/>
                      <a:endParaRPr lang="vi-VN" sz="2800" b="1" dirty="0">
                        <a:latin typeface="Cambria" panose="02040503050406030204" pitchFamily="18" charset="0"/>
                        <a:ea typeface="Cambria" panose="02040503050406030204" pitchFamily="18" charset="0"/>
                      </a:endParaRPr>
                    </a:p>
                  </a:txBody>
                  <a:tcPr anchor="ctr">
                    <a:solidFill>
                      <a:srgbClr val="FEEEBD"/>
                    </a:solidFill>
                  </a:tcPr>
                </a:tc>
                <a:extLst>
                  <a:ext uri="{0D108BD9-81ED-4DB2-BD59-A6C34878D82A}">
                    <a16:rowId xmlns:a16="http://schemas.microsoft.com/office/drawing/2014/main" val="4066224668"/>
                  </a:ext>
                </a:extLst>
              </a:tr>
            </a:tbl>
          </a:graphicData>
        </a:graphic>
      </p:graphicFrame>
      <p:sp>
        <p:nvSpPr>
          <p:cNvPr id="15" name="TextBox 14">
            <a:extLst>
              <a:ext uri="{FF2B5EF4-FFF2-40B4-BE49-F238E27FC236}">
                <a16:creationId xmlns:a16="http://schemas.microsoft.com/office/drawing/2014/main" id="{5B43A22B-586D-77C4-9786-08107C8FCA86}"/>
              </a:ext>
            </a:extLst>
          </p:cNvPr>
          <p:cNvSpPr txBox="1"/>
          <p:nvPr/>
        </p:nvSpPr>
        <p:spPr>
          <a:xfrm>
            <a:off x="164919" y="3133472"/>
            <a:ext cx="6124212" cy="3231654"/>
          </a:xfrm>
          <a:prstGeom prst="rect">
            <a:avLst/>
          </a:prstGeom>
          <a:noFill/>
        </p:spPr>
        <p:txBody>
          <a:bodyPr wrap="square">
            <a:spAutoFit/>
          </a:bodyPr>
          <a:lstStyle/>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400" b="1" i="1" dirty="0" err="1">
                <a:solidFill>
                  <a:srgbClr val="224E4A"/>
                </a:solidFill>
                <a:latin typeface="Cambria" panose="02040503050406030204" pitchFamily="18" charset="0"/>
              </a:rPr>
              <a:t>Bỏ</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rác</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đúng</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nơi</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quy</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định</a:t>
            </a:r>
            <a:endParaRPr lang="en-US" sz="3400" b="1" i="1" dirty="0">
              <a:solidFill>
                <a:srgbClr val="224E4A"/>
              </a:solidFill>
              <a:latin typeface="Cambria" panose="02040503050406030204" pitchFamily="18" charset="0"/>
            </a:endParaRP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Tiết</a:t>
            </a: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kiệm</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điện</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bằng</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cách</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luôn</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tắt</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cá</a:t>
            </a:r>
            <a:r>
              <a:rPr lang="en-US" sz="3400" b="1" i="1" dirty="0">
                <a:solidFill>
                  <a:srgbClr val="224E4A"/>
                </a:solidFill>
                <a:latin typeface="Cambria" panose="02040503050406030204" pitchFamily="18" charset="0"/>
              </a:rPr>
              <a:t>c </a:t>
            </a:r>
            <a:r>
              <a:rPr lang="en-US" sz="3400" b="1" i="1" dirty="0" err="1">
                <a:solidFill>
                  <a:srgbClr val="224E4A"/>
                </a:solidFill>
                <a:latin typeface="Cambria" panose="02040503050406030204" pitchFamily="18" charset="0"/>
              </a:rPr>
              <a:t>thiết</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bị</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điện</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trước</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khi</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ra</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khỏi</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phòng</a:t>
            </a:r>
            <a:endParaRPr lang="en-US" sz="3400" b="1" i="1" dirty="0">
              <a:solidFill>
                <a:srgbClr val="224E4A"/>
              </a:solidFill>
              <a:latin typeface="Cambria" panose="02040503050406030204" pitchFamily="18" charset="0"/>
            </a:endParaRP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400" b="1" i="1" dirty="0" err="1">
                <a:solidFill>
                  <a:srgbClr val="224E4A"/>
                </a:solidFill>
                <a:latin typeface="Cambria" panose="02040503050406030204" pitchFamily="18" charset="0"/>
              </a:rPr>
              <a:t>Không</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sử</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dụng</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bếp</a:t>
            </a:r>
            <a:r>
              <a:rPr lang="en-US" sz="3400" b="1" i="1" dirty="0">
                <a:solidFill>
                  <a:srgbClr val="224E4A"/>
                </a:solidFill>
                <a:latin typeface="Cambria" panose="02040503050406030204" pitchFamily="18" charset="0"/>
              </a:rPr>
              <a:t> than </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400" b="1" i="1" dirty="0" err="1">
                <a:solidFill>
                  <a:srgbClr val="224E4A"/>
                </a:solidFill>
                <a:latin typeface="Cambria" panose="02040503050406030204" pitchFamily="18" charset="0"/>
              </a:rPr>
              <a:t>Hạn</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chế</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sử</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dụng</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túi</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ni</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lông</a:t>
            </a:r>
            <a:endParaRPr lang="en-US" sz="3400" b="1" i="1" dirty="0">
              <a:solidFill>
                <a:srgbClr val="224E4A"/>
              </a:solidFill>
              <a:latin typeface="Cambria" panose="02040503050406030204" pitchFamily="18" charset="0"/>
            </a:endParaRPr>
          </a:p>
        </p:txBody>
      </p:sp>
      <p:sp>
        <p:nvSpPr>
          <p:cNvPr id="16" name="TextBox 15">
            <a:extLst>
              <a:ext uri="{FF2B5EF4-FFF2-40B4-BE49-F238E27FC236}">
                <a16:creationId xmlns:a16="http://schemas.microsoft.com/office/drawing/2014/main" id="{4E95F908-4347-F960-20A4-DF00414717E3}"/>
              </a:ext>
            </a:extLst>
          </p:cNvPr>
          <p:cNvSpPr txBox="1"/>
          <p:nvPr/>
        </p:nvSpPr>
        <p:spPr>
          <a:xfrm>
            <a:off x="6067788" y="3133472"/>
            <a:ext cx="6124212" cy="2708434"/>
          </a:xfrm>
          <a:prstGeom prst="rect">
            <a:avLst/>
          </a:prstGeom>
          <a:noFill/>
        </p:spPr>
        <p:txBody>
          <a:bodyPr wrap="square">
            <a:spAutoFit/>
          </a:bodyPr>
          <a:lstStyle/>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400" b="1" i="1" dirty="0" err="1">
                <a:solidFill>
                  <a:srgbClr val="224E4A"/>
                </a:solidFill>
                <a:latin typeface="Cambria" panose="02040503050406030204" pitchFamily="18" charset="0"/>
              </a:rPr>
              <a:t>Phân</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loại</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rác</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thải</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trước</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khi</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đổ</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rác</a:t>
            </a:r>
            <a:endParaRPr lang="en-US" sz="3400" b="1" i="1" dirty="0">
              <a:solidFill>
                <a:srgbClr val="224E4A"/>
              </a:solidFill>
              <a:latin typeface="Cambria" panose="02040503050406030204" pitchFamily="18" charset="0"/>
            </a:endParaRP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400" b="1" i="1" dirty="0" err="1">
                <a:solidFill>
                  <a:srgbClr val="224E4A"/>
                </a:solidFill>
                <a:latin typeface="Cambria" panose="02040503050406030204" pitchFamily="18" charset="0"/>
              </a:rPr>
              <a:t>Tích</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cực</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tham</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gia</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phong</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trào</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bảo</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vệ</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môi</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trường</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của</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bà</a:t>
            </a:r>
            <a:r>
              <a:rPr lang="en-US" sz="3400" b="1" i="1" dirty="0">
                <a:solidFill>
                  <a:srgbClr val="224E4A"/>
                </a:solidFill>
                <a:latin typeface="Cambria" panose="02040503050406030204" pitchFamily="18" charset="0"/>
              </a:rPr>
              <a:t> con </a:t>
            </a:r>
            <a:r>
              <a:rPr lang="en-US" sz="3400" b="1" i="1" dirty="0" err="1">
                <a:solidFill>
                  <a:srgbClr val="224E4A"/>
                </a:solidFill>
                <a:latin typeface="Cambria" panose="02040503050406030204" pitchFamily="18" charset="0"/>
              </a:rPr>
              <a:t>khu</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phố</a:t>
            </a:r>
            <a:endParaRPr lang="en-US" sz="3400" b="1" i="1" dirty="0">
              <a:solidFill>
                <a:srgbClr val="224E4A"/>
              </a:solidFill>
              <a:latin typeface="Cambria" panose="02040503050406030204" pitchFamily="18" charset="0"/>
            </a:endParaRPr>
          </a:p>
        </p:txBody>
      </p:sp>
      <p:sp>
        <p:nvSpPr>
          <p:cNvPr id="19" name="TextBox 18">
            <a:extLst>
              <a:ext uri="{FF2B5EF4-FFF2-40B4-BE49-F238E27FC236}">
                <a16:creationId xmlns:a16="http://schemas.microsoft.com/office/drawing/2014/main" id="{E4DD1E7B-CF0D-D4C2-69BC-740A9F68472C}"/>
              </a:ext>
            </a:extLst>
          </p:cNvPr>
          <p:cNvSpPr txBox="1"/>
          <p:nvPr/>
        </p:nvSpPr>
        <p:spPr>
          <a:xfrm>
            <a:off x="8584393" y="-49487"/>
            <a:ext cx="3607607" cy="213116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err="1">
                <a:ln>
                  <a:solidFill>
                    <a:prstClr val="black">
                      <a:lumMod val="85000"/>
                      <a:lumOff val="15000"/>
                    </a:prstClr>
                  </a:solidFill>
                </a:ln>
                <a:solidFill>
                  <a:srgbClr val="FFC000"/>
                </a:solidFill>
                <a:effectLst>
                  <a:innerShdw blurRad="63500" dist="50800" dir="13500000">
                    <a:prstClr val="black">
                      <a:alpha val="50000"/>
                    </a:prstClr>
                  </a:innerShdw>
                </a:effectLst>
                <a:uLnTx/>
                <a:uFillTx/>
                <a:latin typeface="UTM Cookies" panose="02040603050506020204" pitchFamily="18" charset="0"/>
                <a:ea typeface="+mn-ea"/>
                <a:cs typeface="+mn-cs"/>
              </a:rPr>
              <a:t>Thảo</a:t>
            </a:r>
            <a:r>
              <a:rPr kumimoji="0" lang="en-US" sz="4800" b="0" i="0" u="none" strike="noStrike" kern="1200" cap="none" spc="0" normalizeH="0" baseline="0" noProof="0" dirty="0">
                <a:ln>
                  <a:solidFill>
                    <a:prstClr val="black">
                      <a:lumMod val="85000"/>
                      <a:lumOff val="15000"/>
                    </a:prstClr>
                  </a:solidFill>
                </a:ln>
                <a:solidFill>
                  <a:srgbClr val="FFC000"/>
                </a:solidFill>
                <a:effectLst>
                  <a:innerShdw blurRad="63500" dist="50800" dir="13500000">
                    <a:prstClr val="black">
                      <a:alpha val="50000"/>
                    </a:prstClr>
                  </a:innerShdw>
                </a:effectLst>
                <a:uLnTx/>
                <a:uFillTx/>
                <a:latin typeface="UTM Cookies" panose="02040603050506020204" pitchFamily="18" charset="0"/>
                <a:ea typeface="+mn-ea"/>
                <a:cs typeface="+mn-cs"/>
              </a:rPr>
              <a:t> </a:t>
            </a:r>
            <a:r>
              <a:rPr kumimoji="0" lang="en-US" sz="4800" b="0" i="0" u="none" strike="noStrike" kern="1200" cap="none" spc="0" normalizeH="0" baseline="0" noProof="0" dirty="0" err="1">
                <a:ln>
                  <a:solidFill>
                    <a:prstClr val="black">
                      <a:lumMod val="85000"/>
                      <a:lumOff val="15000"/>
                    </a:prstClr>
                  </a:solidFill>
                </a:ln>
                <a:solidFill>
                  <a:srgbClr val="FFC000"/>
                </a:solidFill>
                <a:effectLst>
                  <a:innerShdw blurRad="63500" dist="50800" dir="13500000">
                    <a:prstClr val="black">
                      <a:alpha val="50000"/>
                    </a:prstClr>
                  </a:innerShdw>
                </a:effectLst>
                <a:uLnTx/>
                <a:uFillTx/>
                <a:latin typeface="UTM Cookies" panose="02040603050506020204" pitchFamily="18" charset="0"/>
                <a:ea typeface="+mn-ea"/>
                <a:cs typeface="+mn-cs"/>
              </a:rPr>
              <a:t>luận</a:t>
            </a:r>
            <a:r>
              <a:rPr kumimoji="0" lang="en-US" sz="4800" b="0" i="0" u="none" strike="noStrike" kern="1200" cap="none" spc="0" normalizeH="0" noProof="0" dirty="0">
                <a:ln>
                  <a:solidFill>
                    <a:prstClr val="black">
                      <a:lumMod val="85000"/>
                      <a:lumOff val="15000"/>
                    </a:prstClr>
                  </a:solidFill>
                </a:ln>
                <a:solidFill>
                  <a:srgbClr val="FFC000"/>
                </a:solidFill>
                <a:effectLst>
                  <a:innerShdw blurRad="63500" dist="50800" dir="13500000">
                    <a:prstClr val="black">
                      <a:alpha val="50000"/>
                    </a:prstClr>
                  </a:innerShdw>
                </a:effectLst>
                <a:uLnTx/>
                <a:uFillTx/>
                <a:latin typeface="UTM Cookies" panose="02040603050506020204" pitchFamily="18" charset="0"/>
                <a:ea typeface="+mn-ea"/>
                <a:cs typeface="+mn-cs"/>
              </a:rPr>
              <a:t> </a:t>
            </a:r>
            <a:r>
              <a:rPr kumimoji="0" lang="en-US" sz="4800" b="0" i="0" u="none" strike="noStrike" kern="1200" cap="none" spc="0" normalizeH="0" noProof="0" dirty="0" err="1">
                <a:ln>
                  <a:solidFill>
                    <a:prstClr val="black">
                      <a:lumMod val="85000"/>
                      <a:lumOff val="15000"/>
                    </a:prstClr>
                  </a:solidFill>
                </a:ln>
                <a:solidFill>
                  <a:srgbClr val="FFC000"/>
                </a:solidFill>
                <a:effectLst>
                  <a:innerShdw blurRad="63500" dist="50800" dir="13500000">
                    <a:prstClr val="black">
                      <a:alpha val="50000"/>
                    </a:prstClr>
                  </a:innerShdw>
                </a:effectLst>
                <a:uLnTx/>
                <a:uFillTx/>
                <a:latin typeface="UTM Cookies" panose="02040603050506020204" pitchFamily="18" charset="0"/>
                <a:ea typeface="+mn-ea"/>
                <a:cs typeface="+mn-cs"/>
              </a:rPr>
              <a:t>nhóm</a:t>
            </a:r>
            <a:r>
              <a:rPr kumimoji="0" lang="en-US" sz="4800" b="0" i="0" u="none" strike="noStrike" kern="1200" cap="none" spc="0" normalizeH="0" noProof="0" dirty="0">
                <a:ln>
                  <a:solidFill>
                    <a:prstClr val="black">
                      <a:lumMod val="85000"/>
                      <a:lumOff val="15000"/>
                    </a:prstClr>
                  </a:solidFill>
                </a:ln>
                <a:solidFill>
                  <a:srgbClr val="FFC000"/>
                </a:solidFill>
                <a:effectLst>
                  <a:innerShdw blurRad="63500" dist="50800" dir="13500000">
                    <a:prstClr val="black">
                      <a:alpha val="50000"/>
                    </a:prstClr>
                  </a:innerShdw>
                </a:effectLst>
                <a:uLnTx/>
                <a:uFillTx/>
                <a:latin typeface="UTM Cookies" panose="02040603050506020204" pitchFamily="18" charset="0"/>
                <a:ea typeface="+mn-ea"/>
                <a:cs typeface="+mn-cs"/>
              </a:rPr>
              <a:t> 2</a:t>
            </a:r>
            <a:endParaRPr kumimoji="0" lang="en-US" sz="4800" b="0" i="0" u="none" strike="noStrike" kern="1200" cap="none" spc="0" normalizeH="0" baseline="0" noProof="0" dirty="0">
              <a:ln>
                <a:solidFill>
                  <a:prstClr val="black">
                    <a:lumMod val="85000"/>
                    <a:lumOff val="15000"/>
                  </a:prstClr>
                </a:solidFill>
              </a:ln>
              <a:solidFill>
                <a:srgbClr val="FFC000"/>
              </a:solidFill>
              <a:effectLst>
                <a:innerShdw blurRad="63500" dist="50800" dir="13500000">
                  <a:prstClr val="black">
                    <a:alpha val="50000"/>
                  </a:prstClr>
                </a:innerShdw>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123762906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E57EEC40-AE11-8D2E-B30F-C627ED7989BE}"/>
              </a:ext>
            </a:extLst>
          </p:cNvPr>
          <p:cNvSpPr>
            <a:spLocks noGrp="1"/>
          </p:cNvSpPr>
          <p:nvPr>
            <p:ph type="subTitle" idx="1"/>
          </p:nvPr>
        </p:nvSpPr>
        <p:spPr/>
        <p:txBody>
          <a:bodyPr/>
          <a:lstStyle/>
          <a:p>
            <a:endParaRPr lang="en-US"/>
          </a:p>
        </p:txBody>
      </p:sp>
      <p:pic>
        <p:nvPicPr>
          <p:cNvPr id="5" name="Video Animation - Phim hoạt hình Bé bảo vệ môi trường">
            <a:hlinkClick r:id="" action="ppaction://media"/>
            <a:extLst>
              <a:ext uri="{FF2B5EF4-FFF2-40B4-BE49-F238E27FC236}">
                <a16:creationId xmlns:a16="http://schemas.microsoft.com/office/drawing/2014/main" id="{B6CADAC9-B062-9757-CFD0-EA3B95A0E47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8681" y="685934"/>
            <a:ext cx="9760268" cy="5486132"/>
          </a:xfrm>
          <a:prstGeom prst="rect">
            <a:avLst/>
          </a:prstGeom>
        </p:spPr>
      </p:pic>
    </p:spTree>
    <p:extLst>
      <p:ext uri="{BB962C8B-B14F-4D97-AF65-F5344CB8AC3E}">
        <p14:creationId xmlns:p14="http://schemas.microsoft.com/office/powerpoint/2010/main" val="203121538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1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D42BB13-F95D-87D4-526E-2CF8C1DF0C1A}"/>
              </a:ext>
            </a:extLst>
          </p:cNvPr>
          <p:cNvSpPr/>
          <p:nvPr/>
        </p:nvSpPr>
        <p:spPr>
          <a:xfrm>
            <a:off x="251459" y="259080"/>
            <a:ext cx="11689080" cy="6187440"/>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30F4EDA4-87D5-56B3-8FCA-9B0BA720151A}"/>
              </a:ext>
            </a:extLst>
          </p:cNvPr>
          <p:cNvPicPr>
            <a:picLocks noChangeAspect="1"/>
          </p:cNvPicPr>
          <p:nvPr/>
        </p:nvPicPr>
        <p:blipFill>
          <a:blip r:embed="rId2"/>
          <a:stretch>
            <a:fillRect/>
          </a:stretch>
        </p:blipFill>
        <p:spPr>
          <a:xfrm>
            <a:off x="1263348" y="1775316"/>
            <a:ext cx="9665301" cy="4671204"/>
          </a:xfrm>
          <a:prstGeom prst="rect">
            <a:avLst/>
          </a:prstGeom>
        </p:spPr>
      </p:pic>
      <p:sp>
        <p:nvSpPr>
          <p:cNvPr id="12" name="TextBox 11">
            <a:extLst>
              <a:ext uri="{FF2B5EF4-FFF2-40B4-BE49-F238E27FC236}">
                <a16:creationId xmlns:a16="http://schemas.microsoft.com/office/drawing/2014/main" id="{1F686436-A2A8-0927-EF52-041BD0D739E3}"/>
              </a:ext>
            </a:extLst>
          </p:cNvPr>
          <p:cNvSpPr txBox="1"/>
          <p:nvPr/>
        </p:nvSpPr>
        <p:spPr>
          <a:xfrm>
            <a:off x="988464" y="636543"/>
            <a:ext cx="10593935" cy="113877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400" b="1" i="1" dirty="0">
                <a:solidFill>
                  <a:srgbClr val="224E4A"/>
                </a:solidFill>
                <a:latin typeface="Cambria" panose="02040503050406030204" pitchFamily="18" charset="0"/>
              </a:rPr>
              <a:t>2. </a:t>
            </a:r>
            <a:r>
              <a:rPr lang="en-US" sz="3400" b="1" i="1" dirty="0" err="1">
                <a:solidFill>
                  <a:srgbClr val="224E4A"/>
                </a:solidFill>
                <a:latin typeface="Cambria" panose="02040503050406030204" pitchFamily="18" charset="0"/>
              </a:rPr>
              <a:t>Viết</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đoạn</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văn</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kể</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lại</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một</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việc</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làm</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góp</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phần</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bảo</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vệ</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môi</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trường</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mà</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em</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đã</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tham</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gia</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hoặc</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chứng</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kiến</a:t>
            </a:r>
            <a:endParaRPr lang="en-US" sz="3400" b="1" i="1" dirty="0">
              <a:solidFill>
                <a:srgbClr val="224E4A"/>
              </a:solidFill>
              <a:latin typeface="Cambria" panose="02040503050406030204" pitchFamily="18" charset="0"/>
            </a:endParaRPr>
          </a:p>
        </p:txBody>
      </p:sp>
    </p:spTree>
    <p:extLst>
      <p:ext uri="{BB962C8B-B14F-4D97-AF65-F5344CB8AC3E}">
        <p14:creationId xmlns:p14="http://schemas.microsoft.com/office/powerpoint/2010/main" val="46824552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D42BB13-F95D-87D4-526E-2CF8C1DF0C1A}"/>
              </a:ext>
            </a:extLst>
          </p:cNvPr>
          <p:cNvSpPr/>
          <p:nvPr/>
        </p:nvSpPr>
        <p:spPr>
          <a:xfrm>
            <a:off x="251459" y="259080"/>
            <a:ext cx="11689080" cy="6187440"/>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1F686436-A2A8-0927-EF52-041BD0D739E3}"/>
              </a:ext>
            </a:extLst>
          </p:cNvPr>
          <p:cNvSpPr txBox="1"/>
          <p:nvPr/>
        </p:nvSpPr>
        <p:spPr>
          <a:xfrm>
            <a:off x="988464" y="636543"/>
            <a:ext cx="10593935" cy="113877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400" b="1" i="1" dirty="0">
                <a:solidFill>
                  <a:srgbClr val="224E4A"/>
                </a:solidFill>
                <a:latin typeface="Cambria" panose="02040503050406030204" pitchFamily="18" charset="0"/>
              </a:rPr>
              <a:t>2. </a:t>
            </a:r>
            <a:r>
              <a:rPr lang="en-US" sz="3400" b="1" i="1" dirty="0" err="1">
                <a:solidFill>
                  <a:srgbClr val="224E4A"/>
                </a:solidFill>
                <a:latin typeface="Cambria" panose="02040503050406030204" pitchFamily="18" charset="0"/>
              </a:rPr>
              <a:t>Viết</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đoạn</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văn</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kể</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lại</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một</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việc</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làm</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góp</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phần</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bảo</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vệ</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môi</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trường</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mà</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em</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đã</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tham</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gia</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hoặc</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chứng</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kiến</a:t>
            </a:r>
            <a:endParaRPr lang="en-US" sz="3400" b="1" i="1" dirty="0">
              <a:solidFill>
                <a:srgbClr val="224E4A"/>
              </a:solidFill>
              <a:latin typeface="Cambria" panose="02040503050406030204" pitchFamily="18" charset="0"/>
            </a:endParaRPr>
          </a:p>
        </p:txBody>
      </p:sp>
      <p:sp>
        <p:nvSpPr>
          <p:cNvPr id="3" name="TextBox 2">
            <a:extLst>
              <a:ext uri="{FF2B5EF4-FFF2-40B4-BE49-F238E27FC236}">
                <a16:creationId xmlns:a16="http://schemas.microsoft.com/office/drawing/2014/main" id="{082CED21-2302-08C6-4FB9-C385BEEFF6F6}"/>
              </a:ext>
            </a:extLst>
          </p:cNvPr>
          <p:cNvSpPr txBox="1"/>
          <p:nvPr/>
        </p:nvSpPr>
        <p:spPr>
          <a:xfrm>
            <a:off x="562709" y="2466583"/>
            <a:ext cx="11377830" cy="3754874"/>
          </a:xfrm>
          <a:prstGeom prst="rect">
            <a:avLst/>
          </a:prstGeom>
          <a:noFill/>
        </p:spPr>
        <p:txBody>
          <a:bodyPr wrap="square">
            <a:spAutoFit/>
          </a:bodyPr>
          <a:lstStyle/>
          <a:p>
            <a:pPr lvl="0" algn="just">
              <a:defRPr/>
            </a:pPr>
            <a:r>
              <a:rPr lang="en-US" sz="3400" b="1" i="1" dirty="0">
                <a:solidFill>
                  <a:schemeClr val="accent3">
                    <a:lumMod val="75000"/>
                  </a:schemeClr>
                </a:solidFill>
                <a:latin typeface="Cambria" panose="02040503050406030204" pitchFamily="18" charset="0"/>
              </a:rPr>
              <a:t>	</a:t>
            </a:r>
            <a:r>
              <a:rPr lang="vi-VN" sz="3400" b="1" i="1" dirty="0">
                <a:solidFill>
                  <a:schemeClr val="accent3">
                    <a:lumMod val="75000"/>
                  </a:schemeClr>
                </a:solidFill>
                <a:latin typeface="Cambria" panose="02040503050406030204" pitchFamily="18" charset="0"/>
              </a:rPr>
              <a:t>Hôm nay là chủ nhật, xóm em tổ chức dọn dẹp đường phố. Từ sáng, mọi người trong xóm đã ra trước cổng nhà để dọn dẹp. Các anh chị đoàn viên nhận nhiệm vụ quét dọn đường làng. Các bạn nhỏ như chúng em sẽ nhổ cỏ, tưới cây cho các bồn cây ven đường. Rác sẽ được thu gom lại để đem đi xử lí. Một lúc sau, con đường đã trở nên sạch sẽ. Em rất vui vì đã làm được việc tốt.</a:t>
            </a:r>
            <a:endParaRPr lang="en-US" sz="3400" b="1" i="1" dirty="0">
              <a:solidFill>
                <a:schemeClr val="accent3">
                  <a:lumMod val="75000"/>
                </a:schemeClr>
              </a:solidFill>
              <a:latin typeface="Cambria" panose="02040503050406030204" pitchFamily="18" charset="0"/>
            </a:endParaRPr>
          </a:p>
        </p:txBody>
      </p:sp>
      <p:pic>
        <p:nvPicPr>
          <p:cNvPr id="5" name="Picture 4">
            <a:extLst>
              <a:ext uri="{FF2B5EF4-FFF2-40B4-BE49-F238E27FC236}">
                <a16:creationId xmlns:a16="http://schemas.microsoft.com/office/drawing/2014/main" id="{D9A17DB8-63A5-E565-915E-85FF6A816709}"/>
              </a:ext>
            </a:extLst>
          </p:cNvPr>
          <p:cNvPicPr>
            <a:picLocks noChangeAspect="1"/>
          </p:cNvPicPr>
          <p:nvPr/>
        </p:nvPicPr>
        <p:blipFill>
          <a:blip r:embed="rId2"/>
          <a:stretch>
            <a:fillRect/>
          </a:stretch>
        </p:blipFill>
        <p:spPr>
          <a:xfrm>
            <a:off x="1358830" y="1705025"/>
            <a:ext cx="2487384" cy="1072989"/>
          </a:xfrm>
          <a:prstGeom prst="rect">
            <a:avLst/>
          </a:prstGeom>
        </p:spPr>
      </p:pic>
    </p:spTree>
    <p:extLst>
      <p:ext uri="{BB962C8B-B14F-4D97-AF65-F5344CB8AC3E}">
        <p14:creationId xmlns:p14="http://schemas.microsoft.com/office/powerpoint/2010/main" val="387060617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grpSp>
        <p:nvGrpSpPr>
          <p:cNvPr id="5" name="Group 4"/>
          <p:cNvGrpSpPr/>
          <p:nvPr/>
        </p:nvGrpSpPr>
        <p:grpSpPr>
          <a:xfrm>
            <a:off x="941695" y="890954"/>
            <a:ext cx="10631605" cy="2037645"/>
            <a:chOff x="696563" y="1348135"/>
            <a:chExt cx="10532534" cy="4932844"/>
          </a:xfrm>
        </p:grpSpPr>
        <p:sp>
          <p:nvSpPr>
            <p:cNvPr id="4" name="Rounded Rectangle 3"/>
            <p:cNvSpPr/>
            <p:nvPr/>
          </p:nvSpPr>
          <p:spPr>
            <a:xfrm>
              <a:off x="696563" y="1348135"/>
              <a:ext cx="10532534" cy="4842933"/>
            </a:xfrm>
            <a:prstGeom prst="roundRect">
              <a:avLst/>
            </a:prstGeom>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ounded Rectangle 8"/>
            <p:cNvSpPr/>
            <p:nvPr/>
          </p:nvSpPr>
          <p:spPr>
            <a:xfrm>
              <a:off x="696563" y="1438046"/>
              <a:ext cx="10532534" cy="484293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682" name="Google Shape;682;p44"/>
          <p:cNvSpPr/>
          <p:nvPr/>
        </p:nvSpPr>
        <p:spPr>
          <a:xfrm>
            <a:off x="-935768" y="-778835"/>
            <a:ext cx="1632331" cy="849959"/>
          </a:xfrm>
          <a:custGeom>
            <a:avLst/>
            <a:gdLst/>
            <a:ahLst/>
            <a:cxnLst/>
            <a:rect l="l" t="t" r="r" b="b"/>
            <a:pathLst>
              <a:path w="41217" h="21460" extrusionOk="0">
                <a:moveTo>
                  <a:pt x="27463" y="1"/>
                </a:moveTo>
                <a:lnTo>
                  <a:pt x="26721" y="66"/>
                </a:lnTo>
                <a:lnTo>
                  <a:pt x="25673" y="350"/>
                </a:lnTo>
                <a:lnTo>
                  <a:pt x="24429" y="1048"/>
                </a:lnTo>
                <a:lnTo>
                  <a:pt x="23337" y="2031"/>
                </a:lnTo>
                <a:lnTo>
                  <a:pt x="22421" y="3253"/>
                </a:lnTo>
                <a:lnTo>
                  <a:pt x="21700" y="4585"/>
                </a:lnTo>
                <a:lnTo>
                  <a:pt x="21198" y="6004"/>
                </a:lnTo>
                <a:lnTo>
                  <a:pt x="21023" y="6724"/>
                </a:lnTo>
                <a:lnTo>
                  <a:pt x="19910" y="5480"/>
                </a:lnTo>
                <a:lnTo>
                  <a:pt x="18338" y="3755"/>
                </a:lnTo>
                <a:lnTo>
                  <a:pt x="17290" y="2795"/>
                </a:lnTo>
                <a:lnTo>
                  <a:pt x="16177" y="2053"/>
                </a:lnTo>
                <a:lnTo>
                  <a:pt x="14955" y="1594"/>
                </a:lnTo>
                <a:lnTo>
                  <a:pt x="13929" y="1507"/>
                </a:lnTo>
                <a:lnTo>
                  <a:pt x="13186" y="1572"/>
                </a:lnTo>
                <a:lnTo>
                  <a:pt x="11986" y="1856"/>
                </a:lnTo>
                <a:lnTo>
                  <a:pt x="11091" y="2249"/>
                </a:lnTo>
                <a:lnTo>
                  <a:pt x="10305" y="2620"/>
                </a:lnTo>
                <a:lnTo>
                  <a:pt x="9017" y="3515"/>
                </a:lnTo>
                <a:lnTo>
                  <a:pt x="8056" y="4563"/>
                </a:lnTo>
                <a:lnTo>
                  <a:pt x="7379" y="5764"/>
                </a:lnTo>
                <a:lnTo>
                  <a:pt x="6986" y="7074"/>
                </a:lnTo>
                <a:lnTo>
                  <a:pt x="6855" y="8471"/>
                </a:lnTo>
                <a:lnTo>
                  <a:pt x="6965" y="9955"/>
                </a:lnTo>
                <a:lnTo>
                  <a:pt x="7270" y="11461"/>
                </a:lnTo>
                <a:lnTo>
                  <a:pt x="7510" y="12226"/>
                </a:lnTo>
                <a:lnTo>
                  <a:pt x="6899" y="12029"/>
                </a:lnTo>
                <a:lnTo>
                  <a:pt x="5611" y="11745"/>
                </a:lnTo>
                <a:lnTo>
                  <a:pt x="4323" y="11658"/>
                </a:lnTo>
                <a:lnTo>
                  <a:pt x="3079" y="11745"/>
                </a:lnTo>
                <a:lnTo>
                  <a:pt x="1965" y="12073"/>
                </a:lnTo>
                <a:lnTo>
                  <a:pt x="1049" y="12640"/>
                </a:lnTo>
                <a:lnTo>
                  <a:pt x="525" y="13273"/>
                </a:lnTo>
                <a:lnTo>
                  <a:pt x="263" y="13776"/>
                </a:lnTo>
                <a:lnTo>
                  <a:pt x="88" y="14365"/>
                </a:lnTo>
                <a:lnTo>
                  <a:pt x="1" y="15020"/>
                </a:lnTo>
                <a:lnTo>
                  <a:pt x="23" y="15391"/>
                </a:lnTo>
                <a:lnTo>
                  <a:pt x="23" y="15806"/>
                </a:lnTo>
                <a:lnTo>
                  <a:pt x="154" y="16592"/>
                </a:lnTo>
                <a:lnTo>
                  <a:pt x="372" y="17290"/>
                </a:lnTo>
                <a:lnTo>
                  <a:pt x="699" y="17901"/>
                </a:lnTo>
                <a:lnTo>
                  <a:pt x="1311" y="18731"/>
                </a:lnTo>
                <a:lnTo>
                  <a:pt x="2402" y="19582"/>
                </a:lnTo>
                <a:lnTo>
                  <a:pt x="3690" y="20237"/>
                </a:lnTo>
                <a:lnTo>
                  <a:pt x="5109" y="20696"/>
                </a:lnTo>
                <a:lnTo>
                  <a:pt x="7336" y="21111"/>
                </a:lnTo>
                <a:lnTo>
                  <a:pt x="8755" y="21242"/>
                </a:lnTo>
                <a:lnTo>
                  <a:pt x="10916" y="21394"/>
                </a:lnTo>
                <a:lnTo>
                  <a:pt x="15653" y="21460"/>
                </a:lnTo>
                <a:lnTo>
                  <a:pt x="22988" y="21176"/>
                </a:lnTo>
                <a:lnTo>
                  <a:pt x="27354" y="20980"/>
                </a:lnTo>
                <a:lnTo>
                  <a:pt x="28991" y="21001"/>
                </a:lnTo>
                <a:lnTo>
                  <a:pt x="31960" y="21067"/>
                </a:lnTo>
                <a:lnTo>
                  <a:pt x="34012" y="21001"/>
                </a:lnTo>
                <a:lnTo>
                  <a:pt x="36043" y="20761"/>
                </a:lnTo>
                <a:lnTo>
                  <a:pt x="37440" y="20390"/>
                </a:lnTo>
                <a:lnTo>
                  <a:pt x="38291" y="20041"/>
                </a:lnTo>
                <a:lnTo>
                  <a:pt x="39077" y="19582"/>
                </a:lnTo>
                <a:lnTo>
                  <a:pt x="39754" y="19037"/>
                </a:lnTo>
                <a:lnTo>
                  <a:pt x="40321" y="18360"/>
                </a:lnTo>
                <a:lnTo>
                  <a:pt x="40780" y="17574"/>
                </a:lnTo>
                <a:lnTo>
                  <a:pt x="40933" y="17116"/>
                </a:lnTo>
                <a:lnTo>
                  <a:pt x="41086" y="16592"/>
                </a:lnTo>
                <a:lnTo>
                  <a:pt x="41216" y="15631"/>
                </a:lnTo>
                <a:lnTo>
                  <a:pt x="41129" y="14780"/>
                </a:lnTo>
                <a:lnTo>
                  <a:pt x="40867" y="14037"/>
                </a:lnTo>
                <a:lnTo>
                  <a:pt x="40452" y="13404"/>
                </a:lnTo>
                <a:lnTo>
                  <a:pt x="39885" y="12859"/>
                </a:lnTo>
                <a:lnTo>
                  <a:pt x="39208" y="12400"/>
                </a:lnTo>
                <a:lnTo>
                  <a:pt x="38444" y="12051"/>
                </a:lnTo>
                <a:lnTo>
                  <a:pt x="37156" y="11636"/>
                </a:lnTo>
                <a:lnTo>
                  <a:pt x="35300" y="11352"/>
                </a:lnTo>
                <a:lnTo>
                  <a:pt x="33467" y="11352"/>
                </a:lnTo>
                <a:lnTo>
                  <a:pt x="31786" y="11549"/>
                </a:lnTo>
                <a:lnTo>
                  <a:pt x="31087" y="11745"/>
                </a:lnTo>
                <a:lnTo>
                  <a:pt x="31415" y="10370"/>
                </a:lnTo>
                <a:lnTo>
                  <a:pt x="31982" y="7903"/>
                </a:lnTo>
                <a:lnTo>
                  <a:pt x="32244" y="6179"/>
                </a:lnTo>
                <a:lnTo>
                  <a:pt x="32310" y="4519"/>
                </a:lnTo>
                <a:lnTo>
                  <a:pt x="32135" y="3362"/>
                </a:lnTo>
                <a:lnTo>
                  <a:pt x="31939" y="2642"/>
                </a:lnTo>
                <a:lnTo>
                  <a:pt x="31611" y="1965"/>
                </a:lnTo>
                <a:lnTo>
                  <a:pt x="31153" y="1398"/>
                </a:lnTo>
                <a:lnTo>
                  <a:pt x="30585" y="896"/>
                </a:lnTo>
                <a:lnTo>
                  <a:pt x="29887" y="481"/>
                </a:lnTo>
                <a:lnTo>
                  <a:pt x="29450" y="328"/>
                </a:lnTo>
                <a:lnTo>
                  <a:pt x="29035" y="197"/>
                </a:lnTo>
                <a:lnTo>
                  <a:pt x="28227" y="22"/>
                </a:lnTo>
                <a:lnTo>
                  <a:pt x="2746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683;p44"/>
          <p:cNvSpPr/>
          <p:nvPr/>
        </p:nvSpPr>
        <p:spPr>
          <a:xfrm>
            <a:off x="5163888" y="-855290"/>
            <a:ext cx="1214391" cy="632355"/>
          </a:xfrm>
          <a:custGeom>
            <a:avLst/>
            <a:gdLst/>
            <a:ahLst/>
            <a:cxnLst/>
            <a:rect l="l" t="t" r="r" b="b"/>
            <a:pathLst>
              <a:path w="41217" h="21460" extrusionOk="0">
                <a:moveTo>
                  <a:pt x="27463" y="1"/>
                </a:moveTo>
                <a:lnTo>
                  <a:pt x="26721" y="66"/>
                </a:lnTo>
                <a:lnTo>
                  <a:pt x="25673" y="350"/>
                </a:lnTo>
                <a:lnTo>
                  <a:pt x="24429" y="1048"/>
                </a:lnTo>
                <a:lnTo>
                  <a:pt x="23337" y="2031"/>
                </a:lnTo>
                <a:lnTo>
                  <a:pt x="22421" y="3253"/>
                </a:lnTo>
                <a:lnTo>
                  <a:pt x="21700" y="4585"/>
                </a:lnTo>
                <a:lnTo>
                  <a:pt x="21198" y="6004"/>
                </a:lnTo>
                <a:lnTo>
                  <a:pt x="21023" y="6724"/>
                </a:lnTo>
                <a:lnTo>
                  <a:pt x="19910" y="5480"/>
                </a:lnTo>
                <a:lnTo>
                  <a:pt x="18338" y="3755"/>
                </a:lnTo>
                <a:lnTo>
                  <a:pt x="17290" y="2795"/>
                </a:lnTo>
                <a:lnTo>
                  <a:pt x="16177" y="2053"/>
                </a:lnTo>
                <a:lnTo>
                  <a:pt x="14955" y="1594"/>
                </a:lnTo>
                <a:lnTo>
                  <a:pt x="13929" y="1507"/>
                </a:lnTo>
                <a:lnTo>
                  <a:pt x="13186" y="1572"/>
                </a:lnTo>
                <a:lnTo>
                  <a:pt x="11986" y="1856"/>
                </a:lnTo>
                <a:lnTo>
                  <a:pt x="11091" y="2249"/>
                </a:lnTo>
                <a:lnTo>
                  <a:pt x="10305" y="2620"/>
                </a:lnTo>
                <a:lnTo>
                  <a:pt x="9017" y="3515"/>
                </a:lnTo>
                <a:lnTo>
                  <a:pt x="8056" y="4563"/>
                </a:lnTo>
                <a:lnTo>
                  <a:pt x="7379" y="5764"/>
                </a:lnTo>
                <a:lnTo>
                  <a:pt x="6986" y="7074"/>
                </a:lnTo>
                <a:lnTo>
                  <a:pt x="6855" y="8471"/>
                </a:lnTo>
                <a:lnTo>
                  <a:pt x="6965" y="9955"/>
                </a:lnTo>
                <a:lnTo>
                  <a:pt x="7270" y="11461"/>
                </a:lnTo>
                <a:lnTo>
                  <a:pt x="7510" y="12226"/>
                </a:lnTo>
                <a:lnTo>
                  <a:pt x="6899" y="12029"/>
                </a:lnTo>
                <a:lnTo>
                  <a:pt x="5611" y="11745"/>
                </a:lnTo>
                <a:lnTo>
                  <a:pt x="4323" y="11658"/>
                </a:lnTo>
                <a:lnTo>
                  <a:pt x="3079" y="11745"/>
                </a:lnTo>
                <a:lnTo>
                  <a:pt x="1965" y="12073"/>
                </a:lnTo>
                <a:lnTo>
                  <a:pt x="1049" y="12640"/>
                </a:lnTo>
                <a:lnTo>
                  <a:pt x="525" y="13273"/>
                </a:lnTo>
                <a:lnTo>
                  <a:pt x="263" y="13776"/>
                </a:lnTo>
                <a:lnTo>
                  <a:pt x="88" y="14365"/>
                </a:lnTo>
                <a:lnTo>
                  <a:pt x="1" y="15020"/>
                </a:lnTo>
                <a:lnTo>
                  <a:pt x="23" y="15391"/>
                </a:lnTo>
                <a:lnTo>
                  <a:pt x="23" y="15806"/>
                </a:lnTo>
                <a:lnTo>
                  <a:pt x="154" y="16592"/>
                </a:lnTo>
                <a:lnTo>
                  <a:pt x="372" y="17290"/>
                </a:lnTo>
                <a:lnTo>
                  <a:pt x="699" y="17901"/>
                </a:lnTo>
                <a:lnTo>
                  <a:pt x="1311" y="18731"/>
                </a:lnTo>
                <a:lnTo>
                  <a:pt x="2402" y="19582"/>
                </a:lnTo>
                <a:lnTo>
                  <a:pt x="3690" y="20237"/>
                </a:lnTo>
                <a:lnTo>
                  <a:pt x="5109" y="20696"/>
                </a:lnTo>
                <a:lnTo>
                  <a:pt x="7336" y="21111"/>
                </a:lnTo>
                <a:lnTo>
                  <a:pt x="8755" y="21242"/>
                </a:lnTo>
                <a:lnTo>
                  <a:pt x="10916" y="21394"/>
                </a:lnTo>
                <a:lnTo>
                  <a:pt x="15653" y="21460"/>
                </a:lnTo>
                <a:lnTo>
                  <a:pt x="22988" y="21176"/>
                </a:lnTo>
                <a:lnTo>
                  <a:pt x="27354" y="20980"/>
                </a:lnTo>
                <a:lnTo>
                  <a:pt x="28991" y="21001"/>
                </a:lnTo>
                <a:lnTo>
                  <a:pt x="31960" y="21067"/>
                </a:lnTo>
                <a:lnTo>
                  <a:pt x="34012" y="21001"/>
                </a:lnTo>
                <a:lnTo>
                  <a:pt x="36043" y="20761"/>
                </a:lnTo>
                <a:lnTo>
                  <a:pt x="37440" y="20390"/>
                </a:lnTo>
                <a:lnTo>
                  <a:pt x="38291" y="20041"/>
                </a:lnTo>
                <a:lnTo>
                  <a:pt x="39077" y="19582"/>
                </a:lnTo>
                <a:lnTo>
                  <a:pt x="39754" y="19037"/>
                </a:lnTo>
                <a:lnTo>
                  <a:pt x="40321" y="18360"/>
                </a:lnTo>
                <a:lnTo>
                  <a:pt x="40780" y="17574"/>
                </a:lnTo>
                <a:lnTo>
                  <a:pt x="40933" y="17116"/>
                </a:lnTo>
                <a:lnTo>
                  <a:pt x="41086" y="16592"/>
                </a:lnTo>
                <a:lnTo>
                  <a:pt x="41216" y="15631"/>
                </a:lnTo>
                <a:lnTo>
                  <a:pt x="41129" y="14780"/>
                </a:lnTo>
                <a:lnTo>
                  <a:pt x="40867" y="14037"/>
                </a:lnTo>
                <a:lnTo>
                  <a:pt x="40452" y="13404"/>
                </a:lnTo>
                <a:lnTo>
                  <a:pt x="39885" y="12859"/>
                </a:lnTo>
                <a:lnTo>
                  <a:pt x="39208" y="12400"/>
                </a:lnTo>
                <a:lnTo>
                  <a:pt x="38444" y="12051"/>
                </a:lnTo>
                <a:lnTo>
                  <a:pt x="37156" y="11636"/>
                </a:lnTo>
                <a:lnTo>
                  <a:pt x="35300" y="11352"/>
                </a:lnTo>
                <a:lnTo>
                  <a:pt x="33467" y="11352"/>
                </a:lnTo>
                <a:lnTo>
                  <a:pt x="31786" y="11549"/>
                </a:lnTo>
                <a:lnTo>
                  <a:pt x="31087" y="11745"/>
                </a:lnTo>
                <a:lnTo>
                  <a:pt x="31415" y="10370"/>
                </a:lnTo>
                <a:lnTo>
                  <a:pt x="31982" y="7903"/>
                </a:lnTo>
                <a:lnTo>
                  <a:pt x="32244" y="6179"/>
                </a:lnTo>
                <a:lnTo>
                  <a:pt x="32310" y="4519"/>
                </a:lnTo>
                <a:lnTo>
                  <a:pt x="32135" y="3362"/>
                </a:lnTo>
                <a:lnTo>
                  <a:pt x="31939" y="2642"/>
                </a:lnTo>
                <a:lnTo>
                  <a:pt x="31611" y="1965"/>
                </a:lnTo>
                <a:lnTo>
                  <a:pt x="31153" y="1398"/>
                </a:lnTo>
                <a:lnTo>
                  <a:pt x="30585" y="896"/>
                </a:lnTo>
                <a:lnTo>
                  <a:pt x="29887" y="481"/>
                </a:lnTo>
                <a:lnTo>
                  <a:pt x="29450" y="328"/>
                </a:lnTo>
                <a:lnTo>
                  <a:pt x="29035" y="197"/>
                </a:lnTo>
                <a:lnTo>
                  <a:pt x="28227" y="22"/>
                </a:lnTo>
                <a:lnTo>
                  <a:pt x="2746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44"/>
          <p:cNvSpPr/>
          <p:nvPr/>
        </p:nvSpPr>
        <p:spPr>
          <a:xfrm>
            <a:off x="11473670" y="-72862"/>
            <a:ext cx="2383579" cy="1241175"/>
          </a:xfrm>
          <a:custGeom>
            <a:avLst/>
            <a:gdLst/>
            <a:ahLst/>
            <a:cxnLst/>
            <a:rect l="l" t="t" r="r" b="b"/>
            <a:pathLst>
              <a:path w="41217" h="21460" extrusionOk="0">
                <a:moveTo>
                  <a:pt x="27463" y="1"/>
                </a:moveTo>
                <a:lnTo>
                  <a:pt x="26721" y="66"/>
                </a:lnTo>
                <a:lnTo>
                  <a:pt x="25673" y="350"/>
                </a:lnTo>
                <a:lnTo>
                  <a:pt x="24429" y="1048"/>
                </a:lnTo>
                <a:lnTo>
                  <a:pt x="23337" y="2031"/>
                </a:lnTo>
                <a:lnTo>
                  <a:pt x="22421" y="3253"/>
                </a:lnTo>
                <a:lnTo>
                  <a:pt x="21700" y="4585"/>
                </a:lnTo>
                <a:lnTo>
                  <a:pt x="21198" y="6004"/>
                </a:lnTo>
                <a:lnTo>
                  <a:pt x="21023" y="6724"/>
                </a:lnTo>
                <a:lnTo>
                  <a:pt x="19910" y="5480"/>
                </a:lnTo>
                <a:lnTo>
                  <a:pt x="18338" y="3755"/>
                </a:lnTo>
                <a:lnTo>
                  <a:pt x="17290" y="2795"/>
                </a:lnTo>
                <a:lnTo>
                  <a:pt x="16177" y="2053"/>
                </a:lnTo>
                <a:lnTo>
                  <a:pt x="14955" y="1594"/>
                </a:lnTo>
                <a:lnTo>
                  <a:pt x="13929" y="1507"/>
                </a:lnTo>
                <a:lnTo>
                  <a:pt x="13186" y="1572"/>
                </a:lnTo>
                <a:lnTo>
                  <a:pt x="11986" y="1856"/>
                </a:lnTo>
                <a:lnTo>
                  <a:pt x="11091" y="2249"/>
                </a:lnTo>
                <a:lnTo>
                  <a:pt x="10305" y="2620"/>
                </a:lnTo>
                <a:lnTo>
                  <a:pt x="9017" y="3515"/>
                </a:lnTo>
                <a:lnTo>
                  <a:pt x="8056" y="4563"/>
                </a:lnTo>
                <a:lnTo>
                  <a:pt x="7379" y="5764"/>
                </a:lnTo>
                <a:lnTo>
                  <a:pt x="6986" y="7074"/>
                </a:lnTo>
                <a:lnTo>
                  <a:pt x="6855" y="8471"/>
                </a:lnTo>
                <a:lnTo>
                  <a:pt x="6965" y="9955"/>
                </a:lnTo>
                <a:lnTo>
                  <a:pt x="7270" y="11461"/>
                </a:lnTo>
                <a:lnTo>
                  <a:pt x="7510" y="12226"/>
                </a:lnTo>
                <a:lnTo>
                  <a:pt x="6899" y="12029"/>
                </a:lnTo>
                <a:lnTo>
                  <a:pt x="5611" y="11745"/>
                </a:lnTo>
                <a:lnTo>
                  <a:pt x="4323" y="11658"/>
                </a:lnTo>
                <a:lnTo>
                  <a:pt x="3079" y="11745"/>
                </a:lnTo>
                <a:lnTo>
                  <a:pt x="1965" y="12073"/>
                </a:lnTo>
                <a:lnTo>
                  <a:pt x="1049" y="12640"/>
                </a:lnTo>
                <a:lnTo>
                  <a:pt x="525" y="13273"/>
                </a:lnTo>
                <a:lnTo>
                  <a:pt x="263" y="13776"/>
                </a:lnTo>
                <a:lnTo>
                  <a:pt x="88" y="14365"/>
                </a:lnTo>
                <a:lnTo>
                  <a:pt x="1" y="15020"/>
                </a:lnTo>
                <a:lnTo>
                  <a:pt x="23" y="15391"/>
                </a:lnTo>
                <a:lnTo>
                  <a:pt x="23" y="15806"/>
                </a:lnTo>
                <a:lnTo>
                  <a:pt x="154" y="16592"/>
                </a:lnTo>
                <a:lnTo>
                  <a:pt x="372" y="17290"/>
                </a:lnTo>
                <a:lnTo>
                  <a:pt x="699" y="17901"/>
                </a:lnTo>
                <a:lnTo>
                  <a:pt x="1311" y="18731"/>
                </a:lnTo>
                <a:lnTo>
                  <a:pt x="2402" y="19582"/>
                </a:lnTo>
                <a:lnTo>
                  <a:pt x="3690" y="20237"/>
                </a:lnTo>
                <a:lnTo>
                  <a:pt x="5109" y="20696"/>
                </a:lnTo>
                <a:lnTo>
                  <a:pt x="7336" y="21111"/>
                </a:lnTo>
                <a:lnTo>
                  <a:pt x="8755" y="21242"/>
                </a:lnTo>
                <a:lnTo>
                  <a:pt x="10916" y="21394"/>
                </a:lnTo>
                <a:lnTo>
                  <a:pt x="15653" y="21460"/>
                </a:lnTo>
                <a:lnTo>
                  <a:pt x="22988" y="21176"/>
                </a:lnTo>
                <a:lnTo>
                  <a:pt x="27354" y="20980"/>
                </a:lnTo>
                <a:lnTo>
                  <a:pt x="28991" y="21001"/>
                </a:lnTo>
                <a:lnTo>
                  <a:pt x="31960" y="21067"/>
                </a:lnTo>
                <a:lnTo>
                  <a:pt x="34012" y="21001"/>
                </a:lnTo>
                <a:lnTo>
                  <a:pt x="36043" y="20761"/>
                </a:lnTo>
                <a:lnTo>
                  <a:pt x="37440" y="20390"/>
                </a:lnTo>
                <a:lnTo>
                  <a:pt x="38291" y="20041"/>
                </a:lnTo>
                <a:lnTo>
                  <a:pt x="39077" y="19582"/>
                </a:lnTo>
                <a:lnTo>
                  <a:pt x="39754" y="19037"/>
                </a:lnTo>
                <a:lnTo>
                  <a:pt x="40321" y="18360"/>
                </a:lnTo>
                <a:lnTo>
                  <a:pt x="40780" y="17574"/>
                </a:lnTo>
                <a:lnTo>
                  <a:pt x="40933" y="17116"/>
                </a:lnTo>
                <a:lnTo>
                  <a:pt x="41086" y="16592"/>
                </a:lnTo>
                <a:lnTo>
                  <a:pt x="41216" y="15631"/>
                </a:lnTo>
                <a:lnTo>
                  <a:pt x="41129" y="14780"/>
                </a:lnTo>
                <a:lnTo>
                  <a:pt x="40867" y="14037"/>
                </a:lnTo>
                <a:lnTo>
                  <a:pt x="40452" y="13404"/>
                </a:lnTo>
                <a:lnTo>
                  <a:pt x="39885" y="12859"/>
                </a:lnTo>
                <a:lnTo>
                  <a:pt x="39208" y="12400"/>
                </a:lnTo>
                <a:lnTo>
                  <a:pt x="38444" y="12051"/>
                </a:lnTo>
                <a:lnTo>
                  <a:pt x="37156" y="11636"/>
                </a:lnTo>
                <a:lnTo>
                  <a:pt x="35300" y="11352"/>
                </a:lnTo>
                <a:lnTo>
                  <a:pt x="33467" y="11352"/>
                </a:lnTo>
                <a:lnTo>
                  <a:pt x="31786" y="11549"/>
                </a:lnTo>
                <a:lnTo>
                  <a:pt x="31087" y="11745"/>
                </a:lnTo>
                <a:lnTo>
                  <a:pt x="31415" y="10370"/>
                </a:lnTo>
                <a:lnTo>
                  <a:pt x="31982" y="7903"/>
                </a:lnTo>
                <a:lnTo>
                  <a:pt x="32244" y="6179"/>
                </a:lnTo>
                <a:lnTo>
                  <a:pt x="32310" y="4519"/>
                </a:lnTo>
                <a:lnTo>
                  <a:pt x="32135" y="3362"/>
                </a:lnTo>
                <a:lnTo>
                  <a:pt x="31939" y="2642"/>
                </a:lnTo>
                <a:lnTo>
                  <a:pt x="31611" y="1965"/>
                </a:lnTo>
                <a:lnTo>
                  <a:pt x="31153" y="1398"/>
                </a:lnTo>
                <a:lnTo>
                  <a:pt x="30585" y="896"/>
                </a:lnTo>
                <a:lnTo>
                  <a:pt x="29887" y="481"/>
                </a:lnTo>
                <a:lnTo>
                  <a:pt x="29450" y="328"/>
                </a:lnTo>
                <a:lnTo>
                  <a:pt x="29035" y="197"/>
                </a:lnTo>
                <a:lnTo>
                  <a:pt x="28227" y="22"/>
                </a:lnTo>
                <a:lnTo>
                  <a:pt x="2746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 name="Group 2"/>
          <p:cNvGrpSpPr/>
          <p:nvPr/>
        </p:nvGrpSpPr>
        <p:grpSpPr>
          <a:xfrm>
            <a:off x="0" y="71124"/>
            <a:ext cx="3257384" cy="1097189"/>
            <a:chOff x="124177" y="161035"/>
            <a:chExt cx="3815644" cy="1097189"/>
          </a:xfrm>
        </p:grpSpPr>
        <p:sp>
          <p:nvSpPr>
            <p:cNvPr id="2" name="Rounded Rectangle 1"/>
            <p:cNvSpPr/>
            <p:nvPr/>
          </p:nvSpPr>
          <p:spPr>
            <a:xfrm>
              <a:off x="124177" y="161035"/>
              <a:ext cx="3736622" cy="1007278"/>
            </a:xfrm>
            <a:custGeom>
              <a:avLst/>
              <a:gdLst>
                <a:gd name="connsiteX0" fmla="*/ 0 w 3736622"/>
                <a:gd name="connsiteY0" fmla="*/ 150522 h 903111"/>
                <a:gd name="connsiteX1" fmla="*/ 150522 w 3736622"/>
                <a:gd name="connsiteY1" fmla="*/ 0 h 903111"/>
                <a:gd name="connsiteX2" fmla="*/ 3586100 w 3736622"/>
                <a:gd name="connsiteY2" fmla="*/ 0 h 903111"/>
                <a:gd name="connsiteX3" fmla="*/ 3736622 w 3736622"/>
                <a:gd name="connsiteY3" fmla="*/ 150522 h 903111"/>
                <a:gd name="connsiteX4" fmla="*/ 3736622 w 3736622"/>
                <a:gd name="connsiteY4" fmla="*/ 752589 h 903111"/>
                <a:gd name="connsiteX5" fmla="*/ 3586100 w 3736622"/>
                <a:gd name="connsiteY5" fmla="*/ 903111 h 903111"/>
                <a:gd name="connsiteX6" fmla="*/ 150522 w 3736622"/>
                <a:gd name="connsiteY6" fmla="*/ 903111 h 903111"/>
                <a:gd name="connsiteX7" fmla="*/ 0 w 3736622"/>
                <a:gd name="connsiteY7" fmla="*/ 752589 h 903111"/>
                <a:gd name="connsiteX8" fmla="*/ 0 w 3736622"/>
                <a:gd name="connsiteY8" fmla="*/ 150522 h 903111"/>
                <a:gd name="connsiteX0" fmla="*/ 0 w 3736622"/>
                <a:gd name="connsiteY0" fmla="*/ 150522 h 1004711"/>
                <a:gd name="connsiteX1" fmla="*/ 150522 w 3736622"/>
                <a:gd name="connsiteY1" fmla="*/ 0 h 1004711"/>
                <a:gd name="connsiteX2" fmla="*/ 3586100 w 3736622"/>
                <a:gd name="connsiteY2" fmla="*/ 0 h 1004711"/>
                <a:gd name="connsiteX3" fmla="*/ 3736622 w 3736622"/>
                <a:gd name="connsiteY3" fmla="*/ 150522 h 1004711"/>
                <a:gd name="connsiteX4" fmla="*/ 3736622 w 3736622"/>
                <a:gd name="connsiteY4" fmla="*/ 752589 h 1004711"/>
                <a:gd name="connsiteX5" fmla="*/ 3586100 w 3736622"/>
                <a:gd name="connsiteY5" fmla="*/ 903111 h 1004711"/>
                <a:gd name="connsiteX6" fmla="*/ 2065867 w 3736622"/>
                <a:gd name="connsiteY6" fmla="*/ 1004711 h 1004711"/>
                <a:gd name="connsiteX7" fmla="*/ 150522 w 3736622"/>
                <a:gd name="connsiteY7" fmla="*/ 903111 h 1004711"/>
                <a:gd name="connsiteX8" fmla="*/ 0 w 3736622"/>
                <a:gd name="connsiteY8" fmla="*/ 752589 h 1004711"/>
                <a:gd name="connsiteX9" fmla="*/ 0 w 3736622"/>
                <a:gd name="connsiteY9" fmla="*/ 150522 h 1004711"/>
                <a:gd name="connsiteX0" fmla="*/ 0 w 3736622"/>
                <a:gd name="connsiteY0" fmla="*/ 150776 h 1004965"/>
                <a:gd name="connsiteX1" fmla="*/ 150522 w 3736622"/>
                <a:gd name="connsiteY1" fmla="*/ 254 h 1004965"/>
                <a:gd name="connsiteX2" fmla="*/ 2291645 w 3736622"/>
                <a:gd name="connsiteY2" fmla="*/ 147010 h 1004965"/>
                <a:gd name="connsiteX3" fmla="*/ 3586100 w 3736622"/>
                <a:gd name="connsiteY3" fmla="*/ 254 h 1004965"/>
                <a:gd name="connsiteX4" fmla="*/ 3736622 w 3736622"/>
                <a:gd name="connsiteY4" fmla="*/ 150776 h 1004965"/>
                <a:gd name="connsiteX5" fmla="*/ 3736622 w 3736622"/>
                <a:gd name="connsiteY5" fmla="*/ 752843 h 1004965"/>
                <a:gd name="connsiteX6" fmla="*/ 3586100 w 3736622"/>
                <a:gd name="connsiteY6" fmla="*/ 903365 h 1004965"/>
                <a:gd name="connsiteX7" fmla="*/ 2065867 w 3736622"/>
                <a:gd name="connsiteY7" fmla="*/ 1004965 h 1004965"/>
                <a:gd name="connsiteX8" fmla="*/ 150522 w 3736622"/>
                <a:gd name="connsiteY8" fmla="*/ 903365 h 1004965"/>
                <a:gd name="connsiteX9" fmla="*/ 0 w 3736622"/>
                <a:gd name="connsiteY9" fmla="*/ 752843 h 1004965"/>
                <a:gd name="connsiteX10" fmla="*/ 0 w 3736622"/>
                <a:gd name="connsiteY10" fmla="*/ 150776 h 1004965"/>
                <a:gd name="connsiteX0" fmla="*/ 0 w 3736622"/>
                <a:gd name="connsiteY0" fmla="*/ 150776 h 1004965"/>
                <a:gd name="connsiteX1" fmla="*/ 150522 w 3736622"/>
                <a:gd name="connsiteY1" fmla="*/ 254 h 1004965"/>
                <a:gd name="connsiteX2" fmla="*/ 2291645 w 3736622"/>
                <a:gd name="connsiteY2" fmla="*/ 147010 h 1004965"/>
                <a:gd name="connsiteX3" fmla="*/ 3586100 w 3736622"/>
                <a:gd name="connsiteY3" fmla="*/ 254 h 1004965"/>
                <a:gd name="connsiteX4" fmla="*/ 3736622 w 3736622"/>
                <a:gd name="connsiteY4" fmla="*/ 150776 h 1004965"/>
                <a:gd name="connsiteX5" fmla="*/ 3736622 w 3736622"/>
                <a:gd name="connsiteY5" fmla="*/ 752843 h 1004965"/>
                <a:gd name="connsiteX6" fmla="*/ 3586100 w 3736622"/>
                <a:gd name="connsiteY6" fmla="*/ 903365 h 1004965"/>
                <a:gd name="connsiteX7" fmla="*/ 2065867 w 3736622"/>
                <a:gd name="connsiteY7" fmla="*/ 1004965 h 1004965"/>
                <a:gd name="connsiteX8" fmla="*/ 598311 w 3736622"/>
                <a:gd name="connsiteY8" fmla="*/ 993676 h 1004965"/>
                <a:gd name="connsiteX9" fmla="*/ 150522 w 3736622"/>
                <a:gd name="connsiteY9" fmla="*/ 903365 h 1004965"/>
                <a:gd name="connsiteX10" fmla="*/ 0 w 3736622"/>
                <a:gd name="connsiteY10" fmla="*/ 752843 h 1004965"/>
                <a:gd name="connsiteX11" fmla="*/ 0 w 3736622"/>
                <a:gd name="connsiteY11" fmla="*/ 150776 h 1004965"/>
                <a:gd name="connsiteX0" fmla="*/ 0 w 3736622"/>
                <a:gd name="connsiteY0" fmla="*/ 153089 h 1007278"/>
                <a:gd name="connsiteX1" fmla="*/ 150522 w 3736622"/>
                <a:gd name="connsiteY1" fmla="*/ 2567 h 1007278"/>
                <a:gd name="connsiteX2" fmla="*/ 880533 w 3736622"/>
                <a:gd name="connsiteY2" fmla="*/ 104167 h 1007278"/>
                <a:gd name="connsiteX3" fmla="*/ 2291645 w 3736622"/>
                <a:gd name="connsiteY3" fmla="*/ 149323 h 1007278"/>
                <a:gd name="connsiteX4" fmla="*/ 3586100 w 3736622"/>
                <a:gd name="connsiteY4" fmla="*/ 2567 h 1007278"/>
                <a:gd name="connsiteX5" fmla="*/ 3736622 w 3736622"/>
                <a:gd name="connsiteY5" fmla="*/ 153089 h 1007278"/>
                <a:gd name="connsiteX6" fmla="*/ 3736622 w 3736622"/>
                <a:gd name="connsiteY6" fmla="*/ 755156 h 1007278"/>
                <a:gd name="connsiteX7" fmla="*/ 3586100 w 3736622"/>
                <a:gd name="connsiteY7" fmla="*/ 905678 h 1007278"/>
                <a:gd name="connsiteX8" fmla="*/ 2065867 w 3736622"/>
                <a:gd name="connsiteY8" fmla="*/ 1007278 h 1007278"/>
                <a:gd name="connsiteX9" fmla="*/ 598311 w 3736622"/>
                <a:gd name="connsiteY9" fmla="*/ 995989 h 1007278"/>
                <a:gd name="connsiteX10" fmla="*/ 150522 w 3736622"/>
                <a:gd name="connsiteY10" fmla="*/ 905678 h 1007278"/>
                <a:gd name="connsiteX11" fmla="*/ 0 w 3736622"/>
                <a:gd name="connsiteY11" fmla="*/ 755156 h 1007278"/>
                <a:gd name="connsiteX12" fmla="*/ 0 w 3736622"/>
                <a:gd name="connsiteY12" fmla="*/ 153089 h 1007278"/>
                <a:gd name="connsiteX0" fmla="*/ 0 w 3736622"/>
                <a:gd name="connsiteY0" fmla="*/ 153089 h 1007278"/>
                <a:gd name="connsiteX1" fmla="*/ 150522 w 3736622"/>
                <a:gd name="connsiteY1" fmla="*/ 2567 h 1007278"/>
                <a:gd name="connsiteX2" fmla="*/ 880533 w 3736622"/>
                <a:gd name="connsiteY2" fmla="*/ 104167 h 1007278"/>
                <a:gd name="connsiteX3" fmla="*/ 2314223 w 3736622"/>
                <a:gd name="connsiteY3" fmla="*/ 92878 h 1007278"/>
                <a:gd name="connsiteX4" fmla="*/ 3586100 w 3736622"/>
                <a:gd name="connsiteY4" fmla="*/ 2567 h 1007278"/>
                <a:gd name="connsiteX5" fmla="*/ 3736622 w 3736622"/>
                <a:gd name="connsiteY5" fmla="*/ 153089 h 1007278"/>
                <a:gd name="connsiteX6" fmla="*/ 3736622 w 3736622"/>
                <a:gd name="connsiteY6" fmla="*/ 755156 h 1007278"/>
                <a:gd name="connsiteX7" fmla="*/ 3586100 w 3736622"/>
                <a:gd name="connsiteY7" fmla="*/ 905678 h 1007278"/>
                <a:gd name="connsiteX8" fmla="*/ 2065867 w 3736622"/>
                <a:gd name="connsiteY8" fmla="*/ 1007278 h 1007278"/>
                <a:gd name="connsiteX9" fmla="*/ 598311 w 3736622"/>
                <a:gd name="connsiteY9" fmla="*/ 995989 h 1007278"/>
                <a:gd name="connsiteX10" fmla="*/ 150522 w 3736622"/>
                <a:gd name="connsiteY10" fmla="*/ 905678 h 1007278"/>
                <a:gd name="connsiteX11" fmla="*/ 0 w 3736622"/>
                <a:gd name="connsiteY11" fmla="*/ 755156 h 1007278"/>
                <a:gd name="connsiteX12" fmla="*/ 0 w 3736622"/>
                <a:gd name="connsiteY12" fmla="*/ 153089 h 100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36622" h="1007278">
                  <a:moveTo>
                    <a:pt x="0" y="153089"/>
                  </a:moveTo>
                  <a:cubicBezTo>
                    <a:pt x="0" y="69958"/>
                    <a:pt x="67391" y="2567"/>
                    <a:pt x="150522" y="2567"/>
                  </a:cubicBezTo>
                  <a:cubicBezTo>
                    <a:pt x="282226" y="-16875"/>
                    <a:pt x="523679" y="79708"/>
                    <a:pt x="880533" y="104167"/>
                  </a:cubicBezTo>
                  <a:cubicBezTo>
                    <a:pt x="1237387" y="128626"/>
                    <a:pt x="1848243" y="98522"/>
                    <a:pt x="2314223" y="92878"/>
                  </a:cubicBezTo>
                  <a:lnTo>
                    <a:pt x="3586100" y="2567"/>
                  </a:lnTo>
                  <a:cubicBezTo>
                    <a:pt x="3669231" y="2567"/>
                    <a:pt x="3736622" y="69958"/>
                    <a:pt x="3736622" y="153089"/>
                  </a:cubicBezTo>
                  <a:lnTo>
                    <a:pt x="3736622" y="755156"/>
                  </a:lnTo>
                  <a:cubicBezTo>
                    <a:pt x="3736622" y="838287"/>
                    <a:pt x="3669231" y="905678"/>
                    <a:pt x="3586100" y="905678"/>
                  </a:cubicBezTo>
                  <a:cubicBezTo>
                    <a:pt x="3011622" y="909441"/>
                    <a:pt x="2640345" y="1003515"/>
                    <a:pt x="2065867" y="1007278"/>
                  </a:cubicBezTo>
                  <a:lnTo>
                    <a:pt x="598311" y="995989"/>
                  </a:lnTo>
                  <a:cubicBezTo>
                    <a:pt x="279087" y="979056"/>
                    <a:pt x="235189" y="930765"/>
                    <a:pt x="150522" y="905678"/>
                  </a:cubicBezTo>
                  <a:cubicBezTo>
                    <a:pt x="67391" y="905678"/>
                    <a:pt x="0" y="838287"/>
                    <a:pt x="0" y="755156"/>
                  </a:cubicBezTo>
                  <a:lnTo>
                    <a:pt x="0" y="153089"/>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ounded Rectangle 1"/>
            <p:cNvSpPr/>
            <p:nvPr/>
          </p:nvSpPr>
          <p:spPr>
            <a:xfrm>
              <a:off x="203199" y="250946"/>
              <a:ext cx="3736622" cy="1007278"/>
            </a:xfrm>
            <a:custGeom>
              <a:avLst/>
              <a:gdLst>
                <a:gd name="connsiteX0" fmla="*/ 0 w 3736622"/>
                <a:gd name="connsiteY0" fmla="*/ 150522 h 903111"/>
                <a:gd name="connsiteX1" fmla="*/ 150522 w 3736622"/>
                <a:gd name="connsiteY1" fmla="*/ 0 h 903111"/>
                <a:gd name="connsiteX2" fmla="*/ 3586100 w 3736622"/>
                <a:gd name="connsiteY2" fmla="*/ 0 h 903111"/>
                <a:gd name="connsiteX3" fmla="*/ 3736622 w 3736622"/>
                <a:gd name="connsiteY3" fmla="*/ 150522 h 903111"/>
                <a:gd name="connsiteX4" fmla="*/ 3736622 w 3736622"/>
                <a:gd name="connsiteY4" fmla="*/ 752589 h 903111"/>
                <a:gd name="connsiteX5" fmla="*/ 3586100 w 3736622"/>
                <a:gd name="connsiteY5" fmla="*/ 903111 h 903111"/>
                <a:gd name="connsiteX6" fmla="*/ 150522 w 3736622"/>
                <a:gd name="connsiteY6" fmla="*/ 903111 h 903111"/>
                <a:gd name="connsiteX7" fmla="*/ 0 w 3736622"/>
                <a:gd name="connsiteY7" fmla="*/ 752589 h 903111"/>
                <a:gd name="connsiteX8" fmla="*/ 0 w 3736622"/>
                <a:gd name="connsiteY8" fmla="*/ 150522 h 903111"/>
                <a:gd name="connsiteX0" fmla="*/ 0 w 3736622"/>
                <a:gd name="connsiteY0" fmla="*/ 150522 h 1004711"/>
                <a:gd name="connsiteX1" fmla="*/ 150522 w 3736622"/>
                <a:gd name="connsiteY1" fmla="*/ 0 h 1004711"/>
                <a:gd name="connsiteX2" fmla="*/ 3586100 w 3736622"/>
                <a:gd name="connsiteY2" fmla="*/ 0 h 1004711"/>
                <a:gd name="connsiteX3" fmla="*/ 3736622 w 3736622"/>
                <a:gd name="connsiteY3" fmla="*/ 150522 h 1004711"/>
                <a:gd name="connsiteX4" fmla="*/ 3736622 w 3736622"/>
                <a:gd name="connsiteY4" fmla="*/ 752589 h 1004711"/>
                <a:gd name="connsiteX5" fmla="*/ 3586100 w 3736622"/>
                <a:gd name="connsiteY5" fmla="*/ 903111 h 1004711"/>
                <a:gd name="connsiteX6" fmla="*/ 2065867 w 3736622"/>
                <a:gd name="connsiteY6" fmla="*/ 1004711 h 1004711"/>
                <a:gd name="connsiteX7" fmla="*/ 150522 w 3736622"/>
                <a:gd name="connsiteY7" fmla="*/ 903111 h 1004711"/>
                <a:gd name="connsiteX8" fmla="*/ 0 w 3736622"/>
                <a:gd name="connsiteY8" fmla="*/ 752589 h 1004711"/>
                <a:gd name="connsiteX9" fmla="*/ 0 w 3736622"/>
                <a:gd name="connsiteY9" fmla="*/ 150522 h 1004711"/>
                <a:gd name="connsiteX0" fmla="*/ 0 w 3736622"/>
                <a:gd name="connsiteY0" fmla="*/ 150776 h 1004965"/>
                <a:gd name="connsiteX1" fmla="*/ 150522 w 3736622"/>
                <a:gd name="connsiteY1" fmla="*/ 254 h 1004965"/>
                <a:gd name="connsiteX2" fmla="*/ 2291645 w 3736622"/>
                <a:gd name="connsiteY2" fmla="*/ 147010 h 1004965"/>
                <a:gd name="connsiteX3" fmla="*/ 3586100 w 3736622"/>
                <a:gd name="connsiteY3" fmla="*/ 254 h 1004965"/>
                <a:gd name="connsiteX4" fmla="*/ 3736622 w 3736622"/>
                <a:gd name="connsiteY4" fmla="*/ 150776 h 1004965"/>
                <a:gd name="connsiteX5" fmla="*/ 3736622 w 3736622"/>
                <a:gd name="connsiteY5" fmla="*/ 752843 h 1004965"/>
                <a:gd name="connsiteX6" fmla="*/ 3586100 w 3736622"/>
                <a:gd name="connsiteY6" fmla="*/ 903365 h 1004965"/>
                <a:gd name="connsiteX7" fmla="*/ 2065867 w 3736622"/>
                <a:gd name="connsiteY7" fmla="*/ 1004965 h 1004965"/>
                <a:gd name="connsiteX8" fmla="*/ 150522 w 3736622"/>
                <a:gd name="connsiteY8" fmla="*/ 903365 h 1004965"/>
                <a:gd name="connsiteX9" fmla="*/ 0 w 3736622"/>
                <a:gd name="connsiteY9" fmla="*/ 752843 h 1004965"/>
                <a:gd name="connsiteX10" fmla="*/ 0 w 3736622"/>
                <a:gd name="connsiteY10" fmla="*/ 150776 h 1004965"/>
                <a:gd name="connsiteX0" fmla="*/ 0 w 3736622"/>
                <a:gd name="connsiteY0" fmla="*/ 150776 h 1004965"/>
                <a:gd name="connsiteX1" fmla="*/ 150522 w 3736622"/>
                <a:gd name="connsiteY1" fmla="*/ 254 h 1004965"/>
                <a:gd name="connsiteX2" fmla="*/ 2291645 w 3736622"/>
                <a:gd name="connsiteY2" fmla="*/ 147010 h 1004965"/>
                <a:gd name="connsiteX3" fmla="*/ 3586100 w 3736622"/>
                <a:gd name="connsiteY3" fmla="*/ 254 h 1004965"/>
                <a:gd name="connsiteX4" fmla="*/ 3736622 w 3736622"/>
                <a:gd name="connsiteY4" fmla="*/ 150776 h 1004965"/>
                <a:gd name="connsiteX5" fmla="*/ 3736622 w 3736622"/>
                <a:gd name="connsiteY5" fmla="*/ 752843 h 1004965"/>
                <a:gd name="connsiteX6" fmla="*/ 3586100 w 3736622"/>
                <a:gd name="connsiteY6" fmla="*/ 903365 h 1004965"/>
                <a:gd name="connsiteX7" fmla="*/ 2065867 w 3736622"/>
                <a:gd name="connsiteY7" fmla="*/ 1004965 h 1004965"/>
                <a:gd name="connsiteX8" fmla="*/ 598311 w 3736622"/>
                <a:gd name="connsiteY8" fmla="*/ 993676 h 1004965"/>
                <a:gd name="connsiteX9" fmla="*/ 150522 w 3736622"/>
                <a:gd name="connsiteY9" fmla="*/ 903365 h 1004965"/>
                <a:gd name="connsiteX10" fmla="*/ 0 w 3736622"/>
                <a:gd name="connsiteY10" fmla="*/ 752843 h 1004965"/>
                <a:gd name="connsiteX11" fmla="*/ 0 w 3736622"/>
                <a:gd name="connsiteY11" fmla="*/ 150776 h 1004965"/>
                <a:gd name="connsiteX0" fmla="*/ 0 w 3736622"/>
                <a:gd name="connsiteY0" fmla="*/ 153089 h 1007278"/>
                <a:gd name="connsiteX1" fmla="*/ 150522 w 3736622"/>
                <a:gd name="connsiteY1" fmla="*/ 2567 h 1007278"/>
                <a:gd name="connsiteX2" fmla="*/ 880533 w 3736622"/>
                <a:gd name="connsiteY2" fmla="*/ 104167 h 1007278"/>
                <a:gd name="connsiteX3" fmla="*/ 2291645 w 3736622"/>
                <a:gd name="connsiteY3" fmla="*/ 149323 h 1007278"/>
                <a:gd name="connsiteX4" fmla="*/ 3586100 w 3736622"/>
                <a:gd name="connsiteY4" fmla="*/ 2567 h 1007278"/>
                <a:gd name="connsiteX5" fmla="*/ 3736622 w 3736622"/>
                <a:gd name="connsiteY5" fmla="*/ 153089 h 1007278"/>
                <a:gd name="connsiteX6" fmla="*/ 3736622 w 3736622"/>
                <a:gd name="connsiteY6" fmla="*/ 755156 h 1007278"/>
                <a:gd name="connsiteX7" fmla="*/ 3586100 w 3736622"/>
                <a:gd name="connsiteY7" fmla="*/ 905678 h 1007278"/>
                <a:gd name="connsiteX8" fmla="*/ 2065867 w 3736622"/>
                <a:gd name="connsiteY8" fmla="*/ 1007278 h 1007278"/>
                <a:gd name="connsiteX9" fmla="*/ 598311 w 3736622"/>
                <a:gd name="connsiteY9" fmla="*/ 995989 h 1007278"/>
                <a:gd name="connsiteX10" fmla="*/ 150522 w 3736622"/>
                <a:gd name="connsiteY10" fmla="*/ 905678 h 1007278"/>
                <a:gd name="connsiteX11" fmla="*/ 0 w 3736622"/>
                <a:gd name="connsiteY11" fmla="*/ 755156 h 1007278"/>
                <a:gd name="connsiteX12" fmla="*/ 0 w 3736622"/>
                <a:gd name="connsiteY12" fmla="*/ 153089 h 1007278"/>
                <a:gd name="connsiteX0" fmla="*/ 0 w 3736622"/>
                <a:gd name="connsiteY0" fmla="*/ 153089 h 1007278"/>
                <a:gd name="connsiteX1" fmla="*/ 150522 w 3736622"/>
                <a:gd name="connsiteY1" fmla="*/ 2567 h 1007278"/>
                <a:gd name="connsiteX2" fmla="*/ 880533 w 3736622"/>
                <a:gd name="connsiteY2" fmla="*/ 104167 h 1007278"/>
                <a:gd name="connsiteX3" fmla="*/ 2314223 w 3736622"/>
                <a:gd name="connsiteY3" fmla="*/ 92878 h 1007278"/>
                <a:gd name="connsiteX4" fmla="*/ 3586100 w 3736622"/>
                <a:gd name="connsiteY4" fmla="*/ 2567 h 1007278"/>
                <a:gd name="connsiteX5" fmla="*/ 3736622 w 3736622"/>
                <a:gd name="connsiteY5" fmla="*/ 153089 h 1007278"/>
                <a:gd name="connsiteX6" fmla="*/ 3736622 w 3736622"/>
                <a:gd name="connsiteY6" fmla="*/ 755156 h 1007278"/>
                <a:gd name="connsiteX7" fmla="*/ 3586100 w 3736622"/>
                <a:gd name="connsiteY7" fmla="*/ 905678 h 1007278"/>
                <a:gd name="connsiteX8" fmla="*/ 2065867 w 3736622"/>
                <a:gd name="connsiteY8" fmla="*/ 1007278 h 1007278"/>
                <a:gd name="connsiteX9" fmla="*/ 598311 w 3736622"/>
                <a:gd name="connsiteY9" fmla="*/ 995989 h 1007278"/>
                <a:gd name="connsiteX10" fmla="*/ 150522 w 3736622"/>
                <a:gd name="connsiteY10" fmla="*/ 905678 h 1007278"/>
                <a:gd name="connsiteX11" fmla="*/ 0 w 3736622"/>
                <a:gd name="connsiteY11" fmla="*/ 755156 h 1007278"/>
                <a:gd name="connsiteX12" fmla="*/ 0 w 3736622"/>
                <a:gd name="connsiteY12" fmla="*/ 153089 h 100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36622" h="1007278">
                  <a:moveTo>
                    <a:pt x="0" y="153089"/>
                  </a:moveTo>
                  <a:cubicBezTo>
                    <a:pt x="0" y="69958"/>
                    <a:pt x="67391" y="2567"/>
                    <a:pt x="150522" y="2567"/>
                  </a:cubicBezTo>
                  <a:cubicBezTo>
                    <a:pt x="282226" y="-16875"/>
                    <a:pt x="523679" y="79708"/>
                    <a:pt x="880533" y="104167"/>
                  </a:cubicBezTo>
                  <a:cubicBezTo>
                    <a:pt x="1237387" y="128626"/>
                    <a:pt x="1848243" y="98522"/>
                    <a:pt x="2314223" y="92878"/>
                  </a:cubicBezTo>
                  <a:lnTo>
                    <a:pt x="3586100" y="2567"/>
                  </a:lnTo>
                  <a:cubicBezTo>
                    <a:pt x="3669231" y="2567"/>
                    <a:pt x="3736622" y="69958"/>
                    <a:pt x="3736622" y="153089"/>
                  </a:cubicBezTo>
                  <a:lnTo>
                    <a:pt x="3736622" y="755156"/>
                  </a:lnTo>
                  <a:cubicBezTo>
                    <a:pt x="3736622" y="838287"/>
                    <a:pt x="3669231" y="905678"/>
                    <a:pt x="3586100" y="905678"/>
                  </a:cubicBezTo>
                  <a:cubicBezTo>
                    <a:pt x="3011622" y="909441"/>
                    <a:pt x="2640345" y="1003515"/>
                    <a:pt x="2065867" y="1007278"/>
                  </a:cubicBezTo>
                  <a:lnTo>
                    <a:pt x="598311" y="995989"/>
                  </a:lnTo>
                  <a:cubicBezTo>
                    <a:pt x="279087" y="979056"/>
                    <a:pt x="235189" y="930765"/>
                    <a:pt x="150522" y="905678"/>
                  </a:cubicBezTo>
                  <a:cubicBezTo>
                    <a:pt x="67391" y="905678"/>
                    <a:pt x="0" y="838287"/>
                    <a:pt x="0" y="755156"/>
                  </a:cubicBezTo>
                  <a:lnTo>
                    <a:pt x="0" y="153089"/>
                  </a:lnTo>
                  <a:close/>
                </a:path>
              </a:pathLst>
            </a:custGeom>
            <a:solidFill>
              <a:srgbClr val="AFDA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2A6842">
                      <a:lumMod val="75000"/>
                    </a:srgbClr>
                  </a:solidFill>
                  <a:effectLst/>
                  <a:uLnTx/>
                  <a:uFillTx/>
                  <a:latin typeface="Cambria" panose="02040503050406030204" pitchFamily="18" charset="0"/>
                  <a:ea typeface="Cambria" panose="02040503050406030204" pitchFamily="18" charset="0"/>
                  <a:cs typeface="+mn-cs"/>
                </a:rPr>
                <a:t>Chia </a:t>
              </a:r>
              <a:r>
                <a:rPr kumimoji="0" lang="en-GB" sz="2800" b="1" i="0" u="none" strike="noStrike" kern="1200" cap="none" spc="0" normalizeH="0" baseline="0" noProof="0" dirty="0" err="1">
                  <a:ln>
                    <a:noFill/>
                  </a:ln>
                  <a:solidFill>
                    <a:srgbClr val="2A6842">
                      <a:lumMod val="75000"/>
                    </a:srgbClr>
                  </a:solidFill>
                  <a:effectLst/>
                  <a:uLnTx/>
                  <a:uFillTx/>
                  <a:latin typeface="Cambria" panose="02040503050406030204" pitchFamily="18" charset="0"/>
                  <a:ea typeface="Cambria" panose="02040503050406030204" pitchFamily="18" charset="0"/>
                  <a:cs typeface="+mn-cs"/>
                </a:rPr>
                <a:t>sẻ</a:t>
              </a:r>
              <a:r>
                <a:rPr kumimoji="0" lang="en-GB" sz="2800" b="1" i="0" u="none" strike="noStrike" kern="1200" cap="none" spc="0" normalizeH="0" baseline="0" noProof="0" dirty="0">
                  <a:ln>
                    <a:noFill/>
                  </a:ln>
                  <a:solidFill>
                    <a:srgbClr val="2A6842">
                      <a:lumMod val="75000"/>
                    </a:srgbClr>
                  </a:solidFill>
                  <a:effectLst/>
                  <a:uLnTx/>
                  <a:uFillTx/>
                  <a:latin typeface="Cambria" panose="02040503050406030204" pitchFamily="18" charset="0"/>
                  <a:ea typeface="Cambria" panose="02040503050406030204" pitchFamily="18" charset="0"/>
                  <a:cs typeface="+mn-cs"/>
                </a:rPr>
                <a:t> </a:t>
              </a:r>
              <a:r>
                <a:rPr kumimoji="0" lang="en-GB" sz="2800" b="1" i="0" u="none" strike="noStrike" kern="1200" cap="none" spc="0" normalizeH="0" baseline="0" noProof="0" dirty="0" err="1">
                  <a:ln>
                    <a:noFill/>
                  </a:ln>
                  <a:solidFill>
                    <a:srgbClr val="2A6842">
                      <a:lumMod val="75000"/>
                    </a:srgbClr>
                  </a:solidFill>
                  <a:effectLst/>
                  <a:uLnTx/>
                  <a:uFillTx/>
                  <a:latin typeface="Cambria" panose="02040503050406030204" pitchFamily="18" charset="0"/>
                  <a:ea typeface="Cambria" panose="02040503050406030204" pitchFamily="18" charset="0"/>
                  <a:cs typeface="+mn-cs"/>
                </a:rPr>
                <a:t>trước</a:t>
              </a:r>
              <a:r>
                <a:rPr kumimoji="0" lang="en-GB" sz="2800" b="1" i="0" u="none" strike="noStrike" kern="1200" cap="none" spc="0" normalizeH="0" baseline="0" noProof="0" dirty="0">
                  <a:ln>
                    <a:noFill/>
                  </a:ln>
                  <a:solidFill>
                    <a:srgbClr val="2A6842">
                      <a:lumMod val="75000"/>
                    </a:srgbClr>
                  </a:solidFill>
                  <a:effectLst/>
                  <a:uLnTx/>
                  <a:uFillTx/>
                  <a:latin typeface="Cambria" panose="02040503050406030204" pitchFamily="18" charset="0"/>
                  <a:ea typeface="Cambria" panose="02040503050406030204" pitchFamily="18" charset="0"/>
                  <a:cs typeface="+mn-cs"/>
                </a:rPr>
                <a:t> </a:t>
              </a:r>
              <a:r>
                <a:rPr kumimoji="0" lang="en-GB" sz="2800" b="1" i="0" u="none" strike="noStrike" kern="1200" cap="none" spc="0" normalizeH="0" baseline="0" noProof="0" dirty="0" err="1">
                  <a:ln>
                    <a:noFill/>
                  </a:ln>
                  <a:solidFill>
                    <a:srgbClr val="2A6842">
                      <a:lumMod val="75000"/>
                    </a:srgbClr>
                  </a:solidFill>
                  <a:effectLst/>
                  <a:uLnTx/>
                  <a:uFillTx/>
                  <a:latin typeface="Cambria" panose="02040503050406030204" pitchFamily="18" charset="0"/>
                  <a:ea typeface="Cambria" panose="02040503050406030204" pitchFamily="18" charset="0"/>
                  <a:cs typeface="+mn-cs"/>
                </a:rPr>
                <a:t>lớp</a:t>
              </a:r>
              <a:endParaRPr kumimoji="0" lang="en-GB" sz="2800" b="1" i="0" u="none" strike="noStrike" kern="1200" cap="none" spc="0" normalizeH="0" baseline="0" noProof="0" dirty="0">
                <a:ln>
                  <a:noFill/>
                </a:ln>
                <a:solidFill>
                  <a:srgbClr val="2A6842">
                    <a:lumMod val="75000"/>
                  </a:srgbClr>
                </a:solidFill>
                <a:effectLst/>
                <a:uLnTx/>
                <a:uFillTx/>
                <a:latin typeface="Cambria" panose="02040503050406030204" pitchFamily="18" charset="0"/>
                <a:ea typeface="Cambria" panose="02040503050406030204" pitchFamily="18" charset="0"/>
                <a:cs typeface="+mn-cs"/>
              </a:endParaRPr>
            </a:p>
          </p:txBody>
        </p:sp>
      </p:grpSp>
      <p:sp>
        <p:nvSpPr>
          <p:cNvPr id="7" name="Rectangle 6"/>
          <p:cNvSpPr/>
          <p:nvPr/>
        </p:nvSpPr>
        <p:spPr>
          <a:xfrm>
            <a:off x="1837018" y="1367026"/>
            <a:ext cx="9413287"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2A6842">
                    <a:lumMod val="50000"/>
                  </a:srgbClr>
                </a:solidFill>
                <a:latin typeface="Cambria" panose="02040503050406030204" pitchFamily="18" charset="0"/>
                <a:ea typeface="Cambria" panose="02040503050406030204" pitchFamily="18" charset="0"/>
              </a:rPr>
              <a:t>Đọc</a:t>
            </a:r>
            <a:r>
              <a:rPr lang="en-GB" sz="3200" b="1" dirty="0">
                <a:solidFill>
                  <a:srgbClr val="2A6842">
                    <a:lumMod val="50000"/>
                  </a:srgbClr>
                </a:solidFill>
                <a:latin typeface="Cambria" panose="02040503050406030204" pitchFamily="18" charset="0"/>
                <a:ea typeface="Cambria" panose="02040503050406030204" pitchFamily="18" charset="0"/>
              </a:rPr>
              <a:t> </a:t>
            </a:r>
            <a:r>
              <a:rPr lang="en-GB" sz="3200" b="1" dirty="0" err="1">
                <a:solidFill>
                  <a:srgbClr val="2A6842">
                    <a:lumMod val="50000"/>
                  </a:srgbClr>
                </a:solidFill>
                <a:latin typeface="Cambria" panose="02040503050406030204" pitchFamily="18" charset="0"/>
                <a:ea typeface="Cambria" panose="02040503050406030204" pitchFamily="18" charset="0"/>
              </a:rPr>
              <a:t>lại</a:t>
            </a:r>
            <a:r>
              <a:rPr lang="en-GB" sz="3200" b="1" dirty="0">
                <a:solidFill>
                  <a:srgbClr val="2A6842">
                    <a:lumMod val="50000"/>
                  </a:srgbClr>
                </a:solidFill>
                <a:latin typeface="Cambria" panose="02040503050406030204" pitchFamily="18" charset="0"/>
                <a:ea typeface="Cambria" panose="02040503050406030204" pitchFamily="18" charset="0"/>
              </a:rPr>
              <a:t> </a:t>
            </a:r>
            <a:r>
              <a:rPr lang="en-GB" sz="3200" b="1" dirty="0" err="1">
                <a:solidFill>
                  <a:srgbClr val="2A6842">
                    <a:lumMod val="50000"/>
                  </a:srgbClr>
                </a:solidFill>
                <a:latin typeface="Cambria" panose="02040503050406030204" pitchFamily="18" charset="0"/>
                <a:ea typeface="Cambria" panose="02040503050406030204" pitchFamily="18" charset="0"/>
              </a:rPr>
              <a:t>đoạn</a:t>
            </a:r>
            <a:r>
              <a:rPr lang="en-GB" sz="3200" b="1" dirty="0">
                <a:solidFill>
                  <a:srgbClr val="2A6842">
                    <a:lumMod val="50000"/>
                  </a:srgbClr>
                </a:solidFill>
                <a:latin typeface="Cambria" panose="02040503050406030204" pitchFamily="18" charset="0"/>
                <a:ea typeface="Cambria" panose="02040503050406030204" pitchFamily="18" charset="0"/>
              </a:rPr>
              <a:t> </a:t>
            </a:r>
            <a:r>
              <a:rPr lang="en-GB" sz="3200" b="1" dirty="0" err="1">
                <a:solidFill>
                  <a:srgbClr val="2A6842">
                    <a:lumMod val="50000"/>
                  </a:srgbClr>
                </a:solidFill>
                <a:latin typeface="Cambria" panose="02040503050406030204" pitchFamily="18" charset="0"/>
                <a:ea typeface="Cambria" panose="02040503050406030204" pitchFamily="18" charset="0"/>
              </a:rPr>
              <a:t>văn</a:t>
            </a:r>
            <a:r>
              <a:rPr lang="en-GB" sz="3200" b="1" dirty="0">
                <a:solidFill>
                  <a:srgbClr val="2A6842">
                    <a:lumMod val="50000"/>
                  </a:srgbClr>
                </a:solidFill>
                <a:latin typeface="Cambria" panose="02040503050406030204" pitchFamily="18" charset="0"/>
                <a:ea typeface="Cambria" panose="02040503050406030204" pitchFamily="18" charset="0"/>
              </a:rPr>
              <a:t>, </a:t>
            </a:r>
            <a:r>
              <a:rPr lang="en-GB" sz="3200" b="1" dirty="0" err="1">
                <a:solidFill>
                  <a:srgbClr val="2A6842">
                    <a:lumMod val="50000"/>
                  </a:srgbClr>
                </a:solidFill>
                <a:latin typeface="Cambria" panose="02040503050406030204" pitchFamily="18" charset="0"/>
                <a:ea typeface="Cambria" panose="02040503050406030204" pitchFamily="18" charset="0"/>
              </a:rPr>
              <a:t>phát</a:t>
            </a:r>
            <a:r>
              <a:rPr lang="en-GB" sz="3200" b="1" dirty="0">
                <a:solidFill>
                  <a:srgbClr val="2A6842">
                    <a:lumMod val="50000"/>
                  </a:srgbClr>
                </a:solidFill>
                <a:latin typeface="Cambria" panose="02040503050406030204" pitchFamily="18" charset="0"/>
                <a:ea typeface="Cambria" panose="02040503050406030204" pitchFamily="18" charset="0"/>
              </a:rPr>
              <a:t> </a:t>
            </a:r>
            <a:r>
              <a:rPr lang="en-GB" sz="3200" b="1" dirty="0" err="1">
                <a:solidFill>
                  <a:srgbClr val="2A6842">
                    <a:lumMod val="50000"/>
                  </a:srgbClr>
                </a:solidFill>
                <a:latin typeface="Cambria" panose="02040503050406030204" pitchFamily="18" charset="0"/>
                <a:ea typeface="Cambria" panose="02040503050406030204" pitchFamily="18" charset="0"/>
              </a:rPr>
              <a:t>hiện</a:t>
            </a:r>
            <a:r>
              <a:rPr lang="en-GB" sz="3200" b="1" dirty="0">
                <a:solidFill>
                  <a:srgbClr val="2A6842">
                    <a:lumMod val="50000"/>
                  </a:srgbClr>
                </a:solidFill>
                <a:latin typeface="Cambria" panose="02040503050406030204" pitchFamily="18" charset="0"/>
                <a:ea typeface="Cambria" panose="02040503050406030204" pitchFamily="18" charset="0"/>
              </a:rPr>
              <a:t> </a:t>
            </a:r>
            <a:r>
              <a:rPr lang="en-GB" sz="3200" b="1" dirty="0" err="1">
                <a:solidFill>
                  <a:srgbClr val="2A6842">
                    <a:lumMod val="50000"/>
                  </a:srgbClr>
                </a:solidFill>
                <a:latin typeface="Cambria" panose="02040503050406030204" pitchFamily="18" charset="0"/>
                <a:ea typeface="Cambria" panose="02040503050406030204" pitchFamily="18" charset="0"/>
              </a:rPr>
              <a:t>lỗi</a:t>
            </a:r>
            <a:r>
              <a:rPr lang="en-GB" sz="3200" b="1" dirty="0">
                <a:solidFill>
                  <a:srgbClr val="2A6842">
                    <a:lumMod val="50000"/>
                  </a:srgbClr>
                </a:solidFill>
                <a:latin typeface="Cambria" panose="02040503050406030204" pitchFamily="18" charset="0"/>
                <a:ea typeface="Cambria" panose="02040503050406030204" pitchFamily="18" charset="0"/>
              </a:rPr>
              <a:t> </a:t>
            </a:r>
            <a:r>
              <a:rPr lang="en-GB" sz="3200" b="1" dirty="0" err="1">
                <a:solidFill>
                  <a:srgbClr val="2A6842">
                    <a:lumMod val="50000"/>
                  </a:srgbClr>
                </a:solidFill>
                <a:latin typeface="Cambria" panose="02040503050406030204" pitchFamily="18" charset="0"/>
                <a:ea typeface="Cambria" panose="02040503050406030204" pitchFamily="18" charset="0"/>
              </a:rPr>
              <a:t>và</a:t>
            </a:r>
            <a:r>
              <a:rPr lang="en-GB" sz="3200" b="1" dirty="0">
                <a:solidFill>
                  <a:srgbClr val="2A6842">
                    <a:lumMod val="50000"/>
                  </a:srgbClr>
                </a:solidFill>
                <a:latin typeface="Cambria" panose="02040503050406030204" pitchFamily="18" charset="0"/>
                <a:ea typeface="Cambria" panose="02040503050406030204" pitchFamily="18" charset="0"/>
              </a:rPr>
              <a:t> </a:t>
            </a:r>
            <a:r>
              <a:rPr lang="en-GB" sz="3200" b="1" dirty="0" err="1">
                <a:solidFill>
                  <a:srgbClr val="2A6842">
                    <a:lumMod val="50000"/>
                  </a:srgbClr>
                </a:solidFill>
                <a:latin typeface="Cambria" panose="02040503050406030204" pitchFamily="18" charset="0"/>
                <a:ea typeface="Cambria" panose="02040503050406030204" pitchFamily="18" charset="0"/>
              </a:rPr>
              <a:t>sửa</a:t>
            </a:r>
            <a:r>
              <a:rPr lang="en-GB" sz="3200" b="1" dirty="0">
                <a:solidFill>
                  <a:srgbClr val="2A6842">
                    <a:lumMod val="50000"/>
                  </a:srgbClr>
                </a:solidFill>
                <a:latin typeface="Cambria" panose="02040503050406030204" pitchFamily="18" charset="0"/>
                <a:ea typeface="Cambria" panose="02040503050406030204" pitchFamily="18" charset="0"/>
              </a:rPr>
              <a:t> </a:t>
            </a:r>
            <a:r>
              <a:rPr lang="en-GB" sz="3200" b="1" dirty="0" err="1">
                <a:solidFill>
                  <a:srgbClr val="2A6842">
                    <a:lumMod val="50000"/>
                  </a:srgbClr>
                </a:solidFill>
                <a:latin typeface="Cambria" panose="02040503050406030204" pitchFamily="18" charset="0"/>
                <a:ea typeface="Cambria" panose="02040503050406030204" pitchFamily="18" charset="0"/>
              </a:rPr>
              <a:t>lỗi</a:t>
            </a:r>
            <a:r>
              <a:rPr lang="en-GB" sz="3200" b="1" dirty="0">
                <a:solidFill>
                  <a:srgbClr val="2A6842">
                    <a:lumMod val="50000"/>
                  </a:srgbClr>
                </a:solidFill>
                <a:latin typeface="Cambria" panose="02040503050406030204" pitchFamily="18" charset="0"/>
                <a:ea typeface="Cambria" panose="02040503050406030204" pitchFamily="18" charset="0"/>
              </a:rPr>
              <a:t> (</a:t>
            </a:r>
            <a:r>
              <a:rPr lang="en-GB" sz="3200" b="1" dirty="0" err="1">
                <a:solidFill>
                  <a:srgbClr val="2A6842">
                    <a:lumMod val="50000"/>
                  </a:srgbClr>
                </a:solidFill>
                <a:latin typeface="Cambria" panose="02040503050406030204" pitchFamily="18" charset="0"/>
                <a:ea typeface="Cambria" panose="02040503050406030204" pitchFamily="18" charset="0"/>
              </a:rPr>
              <a:t>dùng</a:t>
            </a:r>
            <a:r>
              <a:rPr lang="en-GB" sz="3200" b="1" dirty="0">
                <a:solidFill>
                  <a:srgbClr val="2A6842">
                    <a:lumMod val="50000"/>
                  </a:srgbClr>
                </a:solidFill>
                <a:latin typeface="Cambria" panose="02040503050406030204" pitchFamily="18" charset="0"/>
                <a:ea typeface="Cambria" panose="02040503050406030204" pitchFamily="18" charset="0"/>
              </a:rPr>
              <a:t> </a:t>
            </a:r>
            <a:r>
              <a:rPr lang="en-GB" sz="3200" b="1" dirty="0" err="1">
                <a:solidFill>
                  <a:srgbClr val="2A6842">
                    <a:lumMod val="50000"/>
                  </a:srgbClr>
                </a:solidFill>
                <a:latin typeface="Cambria" panose="02040503050406030204" pitchFamily="18" charset="0"/>
                <a:ea typeface="Cambria" panose="02040503050406030204" pitchFamily="18" charset="0"/>
              </a:rPr>
              <a:t>từ</a:t>
            </a:r>
            <a:r>
              <a:rPr lang="en-GB" sz="3200" b="1" dirty="0">
                <a:solidFill>
                  <a:srgbClr val="2A6842">
                    <a:lumMod val="50000"/>
                  </a:srgbClr>
                </a:solidFill>
                <a:latin typeface="Cambria" panose="02040503050406030204" pitchFamily="18" charset="0"/>
                <a:ea typeface="Cambria" panose="02040503050406030204" pitchFamily="18" charset="0"/>
              </a:rPr>
              <a:t>, </a:t>
            </a:r>
            <a:r>
              <a:rPr lang="en-GB" sz="3200" b="1" dirty="0" err="1">
                <a:solidFill>
                  <a:srgbClr val="2A6842">
                    <a:lumMod val="50000"/>
                  </a:srgbClr>
                </a:solidFill>
                <a:latin typeface="Cambria" panose="02040503050406030204" pitchFamily="18" charset="0"/>
                <a:ea typeface="Cambria" panose="02040503050406030204" pitchFamily="18" charset="0"/>
              </a:rPr>
              <a:t>đặt</a:t>
            </a:r>
            <a:r>
              <a:rPr lang="en-GB" sz="3200" b="1" dirty="0">
                <a:solidFill>
                  <a:srgbClr val="2A6842">
                    <a:lumMod val="50000"/>
                  </a:srgbClr>
                </a:solidFill>
                <a:latin typeface="Cambria" panose="02040503050406030204" pitchFamily="18" charset="0"/>
                <a:ea typeface="Cambria" panose="02040503050406030204" pitchFamily="18" charset="0"/>
              </a:rPr>
              <a:t> </a:t>
            </a:r>
            <a:r>
              <a:rPr lang="en-GB" sz="3200" b="1" dirty="0" err="1">
                <a:solidFill>
                  <a:srgbClr val="2A6842">
                    <a:lumMod val="50000"/>
                  </a:srgbClr>
                </a:solidFill>
                <a:latin typeface="Cambria" panose="02040503050406030204" pitchFamily="18" charset="0"/>
                <a:ea typeface="Cambria" panose="02040503050406030204" pitchFamily="18" charset="0"/>
              </a:rPr>
              <a:t>câu</a:t>
            </a:r>
            <a:r>
              <a:rPr lang="en-GB" sz="3200" b="1" dirty="0">
                <a:solidFill>
                  <a:srgbClr val="2A6842">
                    <a:lumMod val="50000"/>
                  </a:srgbClr>
                </a:solidFill>
                <a:latin typeface="Cambria" panose="02040503050406030204" pitchFamily="18" charset="0"/>
                <a:ea typeface="Cambria" panose="02040503050406030204" pitchFamily="18" charset="0"/>
              </a:rPr>
              <a:t>, </a:t>
            </a:r>
            <a:r>
              <a:rPr lang="en-GB" sz="3200" b="1" dirty="0" err="1">
                <a:solidFill>
                  <a:srgbClr val="2A6842">
                    <a:lumMod val="50000"/>
                  </a:srgbClr>
                </a:solidFill>
                <a:latin typeface="Cambria" panose="02040503050406030204" pitchFamily="18" charset="0"/>
                <a:ea typeface="Cambria" panose="02040503050406030204" pitchFamily="18" charset="0"/>
              </a:rPr>
              <a:t>sắp</a:t>
            </a:r>
            <a:r>
              <a:rPr lang="en-GB" sz="3200" b="1" dirty="0">
                <a:solidFill>
                  <a:srgbClr val="2A6842">
                    <a:lumMod val="50000"/>
                  </a:srgbClr>
                </a:solidFill>
                <a:latin typeface="Cambria" panose="02040503050406030204" pitchFamily="18" charset="0"/>
                <a:ea typeface="Cambria" panose="02040503050406030204" pitchFamily="18" charset="0"/>
              </a:rPr>
              <a:t> </a:t>
            </a:r>
            <a:r>
              <a:rPr lang="en-GB" sz="3200" b="1" dirty="0" err="1">
                <a:solidFill>
                  <a:srgbClr val="2A6842">
                    <a:lumMod val="50000"/>
                  </a:srgbClr>
                </a:solidFill>
                <a:latin typeface="Cambria" panose="02040503050406030204" pitchFamily="18" charset="0"/>
                <a:ea typeface="Cambria" panose="02040503050406030204" pitchFamily="18" charset="0"/>
              </a:rPr>
              <a:t>xếp</a:t>
            </a:r>
            <a:r>
              <a:rPr lang="en-GB" sz="3200" b="1" dirty="0">
                <a:solidFill>
                  <a:srgbClr val="2A6842">
                    <a:lumMod val="50000"/>
                  </a:srgbClr>
                </a:solidFill>
                <a:latin typeface="Cambria" panose="02040503050406030204" pitchFamily="18" charset="0"/>
                <a:ea typeface="Cambria" panose="02040503050406030204" pitchFamily="18" charset="0"/>
              </a:rPr>
              <a:t> ý,…</a:t>
            </a:r>
            <a:endParaRPr kumimoji="0" lang="en-GB" sz="3200" b="1" i="0" u="none" strike="noStrike" kern="1200" cap="none" spc="0" normalizeH="0" baseline="0" noProof="0" dirty="0">
              <a:ln>
                <a:noFill/>
              </a:ln>
              <a:solidFill>
                <a:srgbClr val="2A6842">
                  <a:lumMod val="50000"/>
                </a:srgbClr>
              </a:solidFill>
              <a:effectLst/>
              <a:uLnTx/>
              <a:uFillTx/>
              <a:latin typeface="Cambria" panose="02040503050406030204" pitchFamily="18" charset="0"/>
              <a:ea typeface="Cambria" panose="02040503050406030204" pitchFamily="18" charset="0"/>
              <a:cs typeface="+mn-cs"/>
            </a:endParaRPr>
          </a:p>
        </p:txBody>
      </p:sp>
      <p:sp>
        <p:nvSpPr>
          <p:cNvPr id="12" name="Speech Bubble: Oval 11">
            <a:extLst>
              <a:ext uri="{FF2B5EF4-FFF2-40B4-BE49-F238E27FC236}">
                <a16:creationId xmlns:a16="http://schemas.microsoft.com/office/drawing/2014/main" id="{9EF4E3A0-D34C-D4B5-F962-5CD72F8B7540}"/>
              </a:ext>
            </a:extLst>
          </p:cNvPr>
          <p:cNvSpPr/>
          <p:nvPr/>
        </p:nvSpPr>
        <p:spPr>
          <a:xfrm>
            <a:off x="6096000" y="4628885"/>
            <a:ext cx="3843528" cy="2037645"/>
          </a:xfrm>
          <a:prstGeom prst="wedgeEllipseCallout">
            <a:avLst>
              <a:gd name="adj1" fmla="val 54877"/>
              <a:gd name="adj2" fmla="val 32603"/>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listo MT" panose="02040603050505030304" pitchFamily="18" charset="0"/>
                <a:cs typeface="Calibri" panose="020F0502020204030204" pitchFamily="34" charset="0"/>
              </a:rPr>
              <a:t>Nhận</a:t>
            </a:r>
            <a:r>
              <a:rPr lang="en-US" sz="2800" b="1" dirty="0">
                <a:solidFill>
                  <a:schemeClr val="tx1"/>
                </a:solidFill>
                <a:latin typeface="Calisto MT" panose="02040603050505030304" pitchFamily="18" charset="0"/>
                <a:cs typeface="Calibri" panose="020F0502020204030204" pitchFamily="34" charset="0"/>
              </a:rPr>
              <a:t> </a:t>
            </a:r>
            <a:r>
              <a:rPr lang="en-US" sz="2800" b="1" dirty="0" err="1">
                <a:solidFill>
                  <a:schemeClr val="tx1"/>
                </a:solidFill>
                <a:latin typeface="Calisto MT" panose="02040603050505030304" pitchFamily="18" charset="0"/>
                <a:cs typeface="Calibri" panose="020F0502020204030204" pitchFamily="34" charset="0"/>
              </a:rPr>
              <a:t>xét</a:t>
            </a:r>
            <a:r>
              <a:rPr lang="en-US" sz="2800" b="1" dirty="0">
                <a:solidFill>
                  <a:schemeClr val="tx1"/>
                </a:solidFill>
                <a:latin typeface="Calisto MT" panose="02040603050505030304" pitchFamily="18" charset="0"/>
                <a:cs typeface="Calibri" panose="020F0502020204030204" pitchFamily="34" charset="0"/>
              </a:rPr>
              <a:t>, </a:t>
            </a:r>
          </a:p>
          <a:p>
            <a:pPr algn="ctr"/>
            <a:r>
              <a:rPr lang="en-US" sz="2800" b="1" dirty="0" err="1">
                <a:solidFill>
                  <a:schemeClr val="tx1"/>
                </a:solidFill>
                <a:latin typeface="Calisto MT" panose="02040603050505030304" pitchFamily="18" charset="0"/>
                <a:cs typeface="Calibri" panose="020F0502020204030204" pitchFamily="34" charset="0"/>
              </a:rPr>
              <a:t>bổ</a:t>
            </a:r>
            <a:r>
              <a:rPr lang="en-US" sz="2800" b="1" dirty="0">
                <a:solidFill>
                  <a:schemeClr val="tx1"/>
                </a:solidFill>
                <a:latin typeface="Calisto MT" panose="02040603050505030304" pitchFamily="18" charset="0"/>
                <a:cs typeface="Calibri" panose="020F0502020204030204" pitchFamily="34" charset="0"/>
              </a:rPr>
              <a:t> sung </a:t>
            </a:r>
            <a:r>
              <a:rPr lang="en-US" sz="2800" b="1" dirty="0" err="1">
                <a:solidFill>
                  <a:schemeClr val="tx1"/>
                </a:solidFill>
                <a:latin typeface="Calisto MT" panose="02040603050505030304" pitchFamily="18" charset="0"/>
                <a:cs typeface="Calibri" panose="020F0502020204030204" pitchFamily="34" charset="0"/>
              </a:rPr>
              <a:t>bài</a:t>
            </a:r>
            <a:r>
              <a:rPr lang="en-US" sz="2800" b="1" dirty="0">
                <a:solidFill>
                  <a:schemeClr val="tx1"/>
                </a:solidFill>
                <a:latin typeface="Calisto MT" panose="02040603050505030304" pitchFamily="18" charset="0"/>
                <a:cs typeface="Calibri" panose="020F0502020204030204" pitchFamily="34" charset="0"/>
              </a:rPr>
              <a:t> </a:t>
            </a:r>
            <a:r>
              <a:rPr lang="en-US" sz="2800" b="1" dirty="0" err="1">
                <a:solidFill>
                  <a:schemeClr val="tx1"/>
                </a:solidFill>
                <a:latin typeface="Calisto MT" panose="02040603050505030304" pitchFamily="18" charset="0"/>
                <a:cs typeface="Calibri" panose="020F0502020204030204" pitchFamily="34" charset="0"/>
              </a:rPr>
              <a:t>viết</a:t>
            </a:r>
            <a:endParaRPr lang="vi-VN" sz="2800" b="1" dirty="0">
              <a:solidFill>
                <a:schemeClr val="tx1"/>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B12B68C9-6395-FD06-C952-95BB93F5F88B}"/>
              </a:ext>
            </a:extLst>
          </p:cNvPr>
          <p:cNvGrpSpPr/>
          <p:nvPr/>
        </p:nvGrpSpPr>
        <p:grpSpPr>
          <a:xfrm>
            <a:off x="2594008" y="3364983"/>
            <a:ext cx="3949653" cy="2037645"/>
            <a:chOff x="-20842" y="372314"/>
            <a:chExt cx="3949653" cy="2037645"/>
          </a:xfrm>
        </p:grpSpPr>
        <p:sp>
          <p:nvSpPr>
            <p:cNvPr id="14" name="Speech Bubble: Oval 13">
              <a:extLst>
                <a:ext uri="{FF2B5EF4-FFF2-40B4-BE49-F238E27FC236}">
                  <a16:creationId xmlns:a16="http://schemas.microsoft.com/office/drawing/2014/main" id="{BDD0F7D3-7462-274A-49B5-0CBCE381B371}"/>
                </a:ext>
              </a:extLst>
            </p:cNvPr>
            <p:cNvSpPr/>
            <p:nvPr/>
          </p:nvSpPr>
          <p:spPr>
            <a:xfrm>
              <a:off x="-20842" y="372314"/>
              <a:ext cx="3949653" cy="2037645"/>
            </a:xfrm>
            <a:prstGeom prst="wedgeEllipseCallout">
              <a:avLst>
                <a:gd name="adj1" fmla="val -43515"/>
                <a:gd name="adj2" fmla="val 5144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panose="02040603050505030304" pitchFamily="18" charset="0"/>
              </a:endParaRPr>
            </a:p>
          </p:txBody>
        </p:sp>
        <p:sp>
          <p:nvSpPr>
            <p:cNvPr id="15" name="TextBox 14">
              <a:extLst>
                <a:ext uri="{FF2B5EF4-FFF2-40B4-BE49-F238E27FC236}">
                  <a16:creationId xmlns:a16="http://schemas.microsoft.com/office/drawing/2014/main" id="{7667C6FA-6DF2-39D1-37F7-7EC030ED1BD2}"/>
                </a:ext>
              </a:extLst>
            </p:cNvPr>
            <p:cNvSpPr txBox="1"/>
            <p:nvPr/>
          </p:nvSpPr>
          <p:spPr>
            <a:xfrm>
              <a:off x="120265" y="1075856"/>
              <a:ext cx="3643164" cy="523220"/>
            </a:xfrm>
            <a:prstGeom prst="rect">
              <a:avLst/>
            </a:prstGeom>
            <a:noFill/>
          </p:spPr>
          <p:txBody>
            <a:bodyPr wrap="square" rtlCol="0">
              <a:spAutoFit/>
            </a:bodyPr>
            <a:lstStyle/>
            <a:p>
              <a:pPr algn="ctr"/>
              <a:r>
                <a:rPr lang="en-US" sz="2800" b="1" dirty="0">
                  <a:latin typeface="Calisto MT" panose="02040603050505030304" pitchFamily="18" charset="0"/>
                </a:rPr>
                <a:t>Chia </a:t>
              </a:r>
              <a:r>
                <a:rPr lang="en-US" sz="2800" b="1" dirty="0" err="1">
                  <a:latin typeface="Calisto MT" panose="02040603050505030304" pitchFamily="18" charset="0"/>
                </a:rPr>
                <a:t>sẻ</a:t>
              </a:r>
              <a:r>
                <a:rPr lang="en-US" sz="2800" b="1" dirty="0">
                  <a:latin typeface="Calisto MT" panose="02040603050505030304" pitchFamily="18" charset="0"/>
                </a:rPr>
                <a:t> </a:t>
              </a:r>
              <a:r>
                <a:rPr lang="en-US" sz="2800" b="1" dirty="0" err="1">
                  <a:latin typeface="Calisto MT" panose="02040603050505030304" pitchFamily="18" charset="0"/>
                </a:rPr>
                <a:t>bài</a:t>
              </a:r>
              <a:r>
                <a:rPr lang="en-US" sz="2800" b="1" dirty="0">
                  <a:latin typeface="Calisto MT" panose="02040603050505030304" pitchFamily="18" charset="0"/>
                </a:rPr>
                <a:t> </a:t>
              </a:r>
              <a:r>
                <a:rPr lang="en-US" sz="2800" b="1" dirty="0" err="1">
                  <a:latin typeface="Calisto MT" panose="02040603050505030304" pitchFamily="18" charset="0"/>
                </a:rPr>
                <a:t>viết</a:t>
              </a:r>
              <a:endParaRPr lang="en-US" sz="2800" b="1" dirty="0">
                <a:latin typeface="Calisto MT" panose="02040603050505030304" pitchFamily="18" charset="0"/>
              </a:endParaRPr>
            </a:p>
          </p:txBody>
        </p:sp>
      </p:grpSp>
      <p:pic>
        <p:nvPicPr>
          <p:cNvPr id="16" name="Picture 15">
            <a:extLst>
              <a:ext uri="{FF2B5EF4-FFF2-40B4-BE49-F238E27FC236}">
                <a16:creationId xmlns:a16="http://schemas.microsoft.com/office/drawing/2014/main" id="{56EA380C-0AB1-5D81-9671-55B04FAE6503}"/>
              </a:ext>
            </a:extLst>
          </p:cNvPr>
          <p:cNvPicPr>
            <a:picLocks noChangeAspect="1"/>
          </p:cNvPicPr>
          <p:nvPr/>
        </p:nvPicPr>
        <p:blipFill>
          <a:blip r:embed="rId3"/>
          <a:stretch>
            <a:fillRect/>
          </a:stretch>
        </p:blipFill>
        <p:spPr>
          <a:xfrm>
            <a:off x="282557" y="3128995"/>
            <a:ext cx="2290352" cy="3045436"/>
          </a:xfrm>
          <a:prstGeom prst="rect">
            <a:avLst/>
          </a:prstGeom>
        </p:spPr>
      </p:pic>
      <p:pic>
        <p:nvPicPr>
          <p:cNvPr id="17" name="Picture 16">
            <a:extLst>
              <a:ext uri="{FF2B5EF4-FFF2-40B4-BE49-F238E27FC236}">
                <a16:creationId xmlns:a16="http://schemas.microsoft.com/office/drawing/2014/main" id="{83A1730D-17BE-87F1-AEF6-822DD2440998}"/>
              </a:ext>
            </a:extLst>
          </p:cNvPr>
          <p:cNvPicPr>
            <a:picLocks noChangeAspect="1"/>
          </p:cNvPicPr>
          <p:nvPr/>
        </p:nvPicPr>
        <p:blipFill>
          <a:blip r:embed="rId4"/>
          <a:stretch>
            <a:fillRect/>
          </a:stretch>
        </p:blipFill>
        <p:spPr>
          <a:xfrm>
            <a:off x="9438597" y="3150248"/>
            <a:ext cx="2080714" cy="3070173"/>
          </a:xfrm>
          <a:prstGeom prst="rect">
            <a:avLst/>
          </a:prstGeom>
        </p:spPr>
      </p:pic>
    </p:spTree>
    <p:extLst>
      <p:ext uri="{BB962C8B-B14F-4D97-AF65-F5344CB8AC3E}">
        <p14:creationId xmlns:p14="http://schemas.microsoft.com/office/powerpoint/2010/main" val="143585547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16"/>
                                        </p:tgtEl>
                                        <p:attrNameLst>
                                          <p:attrName>r</p:attrName>
                                        </p:attrNameLst>
                                      </p:cBhvr>
                                    </p:animRot>
                                    <p:animRot by="-240000">
                                      <p:cBhvr>
                                        <p:cTn id="29" dur="200" fill="hold">
                                          <p:stCondLst>
                                            <p:cond delay="200"/>
                                          </p:stCondLst>
                                        </p:cTn>
                                        <p:tgtEl>
                                          <p:spTgt spid="16"/>
                                        </p:tgtEl>
                                        <p:attrNameLst>
                                          <p:attrName>r</p:attrName>
                                        </p:attrNameLst>
                                      </p:cBhvr>
                                    </p:animRot>
                                    <p:animRot by="240000">
                                      <p:cBhvr>
                                        <p:cTn id="30" dur="200" fill="hold">
                                          <p:stCondLst>
                                            <p:cond delay="400"/>
                                          </p:stCondLst>
                                        </p:cTn>
                                        <p:tgtEl>
                                          <p:spTgt spid="16"/>
                                        </p:tgtEl>
                                        <p:attrNameLst>
                                          <p:attrName>r</p:attrName>
                                        </p:attrNameLst>
                                      </p:cBhvr>
                                    </p:animRot>
                                    <p:animRot by="-240000">
                                      <p:cBhvr>
                                        <p:cTn id="31" dur="200" fill="hold">
                                          <p:stCondLst>
                                            <p:cond delay="600"/>
                                          </p:stCondLst>
                                        </p:cTn>
                                        <p:tgtEl>
                                          <p:spTgt spid="16"/>
                                        </p:tgtEl>
                                        <p:attrNameLst>
                                          <p:attrName>r</p:attrName>
                                        </p:attrNameLst>
                                      </p:cBhvr>
                                    </p:animRot>
                                    <p:animRot by="120000">
                                      <p:cBhvr>
                                        <p:cTn id="32" dur="200" fill="hold">
                                          <p:stCondLst>
                                            <p:cond delay="800"/>
                                          </p:stCondLst>
                                        </p:cTn>
                                        <p:tgtEl>
                                          <p:spTgt spid="16"/>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17"/>
                                        </p:tgtEl>
                                        <p:attrNameLst>
                                          <p:attrName>r</p:attrName>
                                        </p:attrNameLst>
                                      </p:cBhvr>
                                    </p:animRot>
                                    <p:animRot by="-240000">
                                      <p:cBhvr>
                                        <p:cTn id="35" dur="200" fill="hold">
                                          <p:stCondLst>
                                            <p:cond delay="200"/>
                                          </p:stCondLst>
                                        </p:cTn>
                                        <p:tgtEl>
                                          <p:spTgt spid="17"/>
                                        </p:tgtEl>
                                        <p:attrNameLst>
                                          <p:attrName>r</p:attrName>
                                        </p:attrNameLst>
                                      </p:cBhvr>
                                    </p:animRot>
                                    <p:animRot by="240000">
                                      <p:cBhvr>
                                        <p:cTn id="36" dur="200" fill="hold">
                                          <p:stCondLst>
                                            <p:cond delay="400"/>
                                          </p:stCondLst>
                                        </p:cTn>
                                        <p:tgtEl>
                                          <p:spTgt spid="17"/>
                                        </p:tgtEl>
                                        <p:attrNameLst>
                                          <p:attrName>r</p:attrName>
                                        </p:attrNameLst>
                                      </p:cBhvr>
                                    </p:animRot>
                                    <p:animRot by="-240000">
                                      <p:cBhvr>
                                        <p:cTn id="37" dur="200" fill="hold">
                                          <p:stCondLst>
                                            <p:cond delay="600"/>
                                          </p:stCondLst>
                                        </p:cTn>
                                        <p:tgtEl>
                                          <p:spTgt spid="17"/>
                                        </p:tgtEl>
                                        <p:attrNameLst>
                                          <p:attrName>r</p:attrName>
                                        </p:attrNameLst>
                                      </p:cBhvr>
                                    </p:animRot>
                                    <p:animRot by="120000">
                                      <p:cBhvr>
                                        <p:cTn id="38"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rden Week! by Slidesgo">
  <a:themeElements>
    <a:clrScheme name="Simple Light">
      <a:dk1>
        <a:srgbClr val="000000"/>
      </a:dk1>
      <a:lt1>
        <a:srgbClr val="FFFFFF"/>
      </a:lt1>
      <a:dk2>
        <a:srgbClr val="E4F7D7"/>
      </a:dk2>
      <a:lt2>
        <a:srgbClr val="AFDA90"/>
      </a:lt2>
      <a:accent1>
        <a:srgbClr val="2A6842"/>
      </a:accent1>
      <a:accent2>
        <a:srgbClr val="BEE2EC"/>
      </a:accent2>
      <a:accent3>
        <a:srgbClr val="5891BE"/>
      </a:accent3>
      <a:accent4>
        <a:srgbClr val="ED7259"/>
      </a:accent4>
      <a:accent5>
        <a:srgbClr val="FFDF49"/>
      </a:accent5>
      <a:accent6>
        <a:srgbClr val="F2B1B7"/>
      </a:accent6>
      <a:hlink>
        <a:srgbClr val="AFDA9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588</Words>
  <Application>Microsoft Office PowerPoint</Application>
  <PresentationFormat>Widescreen</PresentationFormat>
  <Paragraphs>48</Paragraphs>
  <Slides>15</Slides>
  <Notes>4</Notes>
  <HiddenSlides>0</HiddenSlides>
  <MMClips>2</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15</vt:i4>
      </vt:variant>
    </vt:vector>
  </HeadingPairs>
  <TitlesOfParts>
    <vt:vector size="33" baseType="lpstr">
      <vt:lpstr>SVN-Dancing Script</vt:lpstr>
      <vt:lpstr>Arial</vt:lpstr>
      <vt:lpstr>Calibri Light</vt:lpstr>
      <vt:lpstr>Baloo 2</vt:lpstr>
      <vt:lpstr>Calibri</vt:lpstr>
      <vt:lpstr>Cambria</vt:lpstr>
      <vt:lpstr>#9Slide07 HoneyCream</vt:lpstr>
      <vt:lpstr>UTM Cookies</vt:lpstr>
      <vt:lpstr>#9Slide07 IcielBC Cubano Normal</vt:lpstr>
      <vt:lpstr>SVN-Poky's</vt:lpstr>
      <vt:lpstr>Alfa Slab One</vt:lpstr>
      <vt:lpstr>Luckiest Guy</vt:lpstr>
      <vt:lpstr>UTM Avo</vt:lpstr>
      <vt:lpstr>Sue Ellen Francisco</vt:lpstr>
      <vt:lpstr>#9Slide07 IcielPony</vt:lpstr>
      <vt:lpstr>Calisto MT</vt:lpstr>
      <vt:lpstr>1_Office Theme</vt:lpstr>
      <vt:lpstr>Garden Week!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MĂNG NON TEAM</cp:keywords>
  <cp:lastModifiedBy>YEN</cp:lastModifiedBy>
  <cp:revision>8</cp:revision>
  <dcterms:created xsi:type="dcterms:W3CDTF">2023-04-21T01:57:51Z</dcterms:created>
  <dcterms:modified xsi:type="dcterms:W3CDTF">2025-05-04T03:14:14Z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2023-04-21T01:58:04Z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a9209f3c-351c-407a-a759-324bb0ce1023</vt:lpwstr>
  </property>
  <property fmtid="{D5CDD505-2E9C-101B-9397-08002B2CF9AE}" pid="8" name="MSIP_Label_defa4170-0d19-0005-0004-bc88714345d2_ContentBits">
    <vt:lpwstr>0</vt:lpwstr>
  </property>
</Properties>
</file>