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13" r:id="rId1"/>
  </p:sldMasterIdLst>
  <p:notesMasterIdLst>
    <p:notesMasterId r:id="rId13"/>
  </p:notesMasterIdLst>
  <p:sldIdLst>
    <p:sldId id="278" r:id="rId2"/>
    <p:sldId id="288" r:id="rId3"/>
    <p:sldId id="292" r:id="rId4"/>
    <p:sldId id="290" r:id="rId5"/>
    <p:sldId id="293" r:id="rId6"/>
    <p:sldId id="291" r:id="rId7"/>
    <p:sldId id="294" r:id="rId8"/>
    <p:sldId id="295" r:id="rId9"/>
    <p:sldId id="298" r:id="rId10"/>
    <p:sldId id="296" r:id="rId11"/>
    <p:sldId id="297" r:id="rId12"/>
  </p:sldIdLst>
  <p:sldSz cx="12192000" cy="6858000"/>
  <p:notesSz cx="6858000" cy="9144000"/>
  <p:embeddedFontLst>
    <p:embeddedFont>
      <p:font typeface="Trebuchet MS" panose="020B0603020202020204" pitchFamily="34" charset="0"/>
      <p:regular r:id="rId14"/>
      <p:bold r:id="rId15"/>
      <p:italic r:id="rId16"/>
      <p:boldItalic r:id="rId17"/>
    </p:embeddedFont>
    <p:embeddedFont>
      <p:font typeface="Wingdings 3" panose="05040102010807070707" pitchFamily="18" charset="2"/>
      <p:regular r:id="rId1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798E"/>
    <a:srgbClr val="0F584E"/>
    <a:srgbClr val="CD3A37"/>
    <a:srgbClr val="AD5826"/>
    <a:srgbClr val="DD9322"/>
    <a:srgbClr val="82B06E"/>
    <a:srgbClr val="AC5726"/>
    <a:srgbClr val="EF8652"/>
    <a:srgbClr val="301B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13" autoAdjust="0"/>
    <p:restoredTop sz="84029" autoAdjust="0"/>
  </p:normalViewPr>
  <p:slideViewPr>
    <p:cSldViewPr snapToGrid="0">
      <p:cViewPr varScale="1">
        <p:scale>
          <a:sx n="54" d="100"/>
          <a:sy n="54" d="100"/>
        </p:scale>
        <p:origin x="77" y="6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EAC559-69FA-47B7-8D4A-E9A1D4FB037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A0734-96D7-4AC2-BC04-5F710829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80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KL: </a:t>
            </a:r>
            <a:r>
              <a:rPr lang="en-US" dirty="0" err="1"/>
              <a:t>Mơ</a:t>
            </a:r>
            <a:r>
              <a:rPr lang="en-US" baseline="0" dirty="0"/>
              <a:t> </a:t>
            </a:r>
            <a:r>
              <a:rPr lang="en-US" baseline="0" dirty="0" err="1"/>
              <a:t>ước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nghĩ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nghề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mơ</a:t>
            </a:r>
            <a:r>
              <a:rPr lang="en-US" baseline="0" dirty="0"/>
              <a:t> </a:t>
            </a:r>
            <a:r>
              <a:rPr lang="en-US" baseline="0" dirty="0" err="1"/>
              <a:t>ước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việc</a:t>
            </a:r>
            <a:r>
              <a:rPr lang="en-US" baseline="0" dirty="0"/>
              <a:t> </a:t>
            </a:r>
            <a:r>
              <a:rPr lang="en-US" baseline="0" dirty="0" err="1"/>
              <a:t>nên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chuẩn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 </a:t>
            </a:r>
            <a:r>
              <a:rPr lang="en-US" baseline="0" dirty="0" err="1"/>
              <a:t>rèn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đức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thiết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nghề</a:t>
            </a:r>
            <a:r>
              <a:rPr lang="en-US" baseline="0" dirty="0"/>
              <a:t> </a:t>
            </a:r>
            <a:r>
              <a:rPr lang="en-US" baseline="0" dirty="0" err="1"/>
              <a:t>nghiệp</a:t>
            </a:r>
            <a:r>
              <a:rPr lang="en-US" baseline="0" dirty="0"/>
              <a:t> </a:t>
            </a:r>
            <a:r>
              <a:rPr lang="en-US" baseline="0" dirty="0" err="1"/>
              <a:t>ấy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lai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A0734-96D7-4AC2-BC04-5F710829EE1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053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KL: </a:t>
            </a:r>
            <a:r>
              <a:rPr lang="en-US" dirty="0" err="1"/>
              <a:t>Trước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rèn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đức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nghề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, </a:t>
            </a:r>
            <a:r>
              <a:rPr lang="en-US" baseline="0" dirty="0" err="1"/>
              <a:t>tất</a:t>
            </a:r>
            <a:r>
              <a:rPr lang="en-US" baseline="0" dirty="0"/>
              <a:t>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rèn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đức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chung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lao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lai</a:t>
            </a:r>
            <a:r>
              <a:rPr lang="en-US" baseline="0" dirty="0"/>
              <a:t>: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trách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,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cù</a:t>
            </a:r>
            <a:r>
              <a:rPr lang="en-US" baseline="0" dirty="0"/>
              <a:t>, </a:t>
            </a:r>
            <a:r>
              <a:rPr lang="en-US" baseline="0" dirty="0" err="1"/>
              <a:t>sáng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A0734-96D7-4AC2-BC04-5F710829EE1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69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B7DF9-AE04-4054-AA7E-6112886F75A3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D4254-4FFB-4C00-901D-F324A62FF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108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B7DF9-AE04-4054-AA7E-6112886F75A3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D4254-4FFB-4C00-901D-F324A62FF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637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B7DF9-AE04-4054-AA7E-6112886F75A3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D4254-4FFB-4C00-901D-F324A62FFB08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9538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B7DF9-AE04-4054-AA7E-6112886F75A3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D4254-4FFB-4C00-901D-F324A62FF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590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B7DF9-AE04-4054-AA7E-6112886F75A3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D4254-4FFB-4C00-901D-F324A62FFB08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77871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B7DF9-AE04-4054-AA7E-6112886F75A3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D4254-4FFB-4C00-901D-F324A62FF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4487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B7DF9-AE04-4054-AA7E-6112886F75A3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D4254-4FFB-4C00-901D-F324A62FF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1463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B7DF9-AE04-4054-AA7E-6112886F75A3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D4254-4FFB-4C00-901D-F324A62FF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23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2407805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18480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B7DF9-AE04-4054-AA7E-6112886F75A3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D4254-4FFB-4C00-901D-F324A62FF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698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B7DF9-AE04-4054-AA7E-6112886F75A3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D4254-4FFB-4C00-901D-F324A62FF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69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B7DF9-AE04-4054-AA7E-6112886F75A3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D4254-4FFB-4C00-901D-F324A62FF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476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B7DF9-AE04-4054-AA7E-6112886F75A3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D4254-4FFB-4C00-901D-F324A62FF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500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B7DF9-AE04-4054-AA7E-6112886F75A3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D4254-4FFB-4C00-901D-F324A62FF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08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B7DF9-AE04-4054-AA7E-6112886F75A3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D4254-4FFB-4C00-901D-F324A62FF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03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B7DF9-AE04-4054-AA7E-6112886F75A3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D4254-4FFB-4C00-901D-F324A62FF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43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B7DF9-AE04-4054-AA7E-6112886F75A3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D4254-4FFB-4C00-901D-F324A62FF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59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B7DF9-AE04-4054-AA7E-6112886F75A3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B7D4254-4FFB-4C00-901D-F324A62FFB0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2D4629D1-3EA5-4C55-230F-923B0349DCBB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圆角矩形 7">
            <a:extLst>
              <a:ext uri="{FF2B5EF4-FFF2-40B4-BE49-F238E27FC236}">
                <a16:creationId xmlns:a16="http://schemas.microsoft.com/office/drawing/2014/main" id="{D8873D54-07B5-FCE7-2564-AB6B0ABAA4FF}"/>
              </a:ext>
            </a:extLst>
          </p:cNvPr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10" name="圆角矩形 8">
            <a:extLst>
              <a:ext uri="{FF2B5EF4-FFF2-40B4-BE49-F238E27FC236}">
                <a16:creationId xmlns:a16="http://schemas.microsoft.com/office/drawing/2014/main" id="{75B9C7DA-247D-1C98-1C30-38FE94E661BF}"/>
              </a:ext>
            </a:extLst>
          </p:cNvPr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8C37AD-F398-6A33-990B-8730CC94A694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571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668" r:id="rId18"/>
  </p:sldLayoutIdLst>
  <p:transition spd="slow">
    <p:push dir="u"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81050" y="749301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71477" y="3181350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4248" y="766296"/>
            <a:ext cx="5919729" cy="145707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697" y="1634263"/>
            <a:ext cx="11340138" cy="16564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3853" y="2769057"/>
            <a:ext cx="5551777" cy="2457664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4C2B4A5-D712-EA0C-A500-F3505E6281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1CC62333-8C30-41F9-5180-9B62B86B26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98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8680" y="685800"/>
            <a:ext cx="10454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Thuyết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nghề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39970" y="1886129"/>
            <a:ext cx="4648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Chia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tin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nghề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Trưng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duy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583" y="1249424"/>
            <a:ext cx="4629387" cy="497804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32A23AB-61B6-03CF-1CB4-720469DB37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EC44DF0-BE21-1067-9305-EB2E8CBE36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3376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2376" y="1440873"/>
            <a:ext cx="10637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tục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rèn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đức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nghề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108" y="2041037"/>
            <a:ext cx="4517577" cy="451757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CA5F549-91AC-7EDB-723D-89F5541E4E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8819C45-E71C-F8D6-C640-F352987637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8297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94" y="1743164"/>
            <a:ext cx="4664006" cy="4337089"/>
          </a:xfrm>
          <a:prstGeom prst="round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68680" y="807720"/>
            <a:ext cx="10637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Chia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đức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nghề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8680" y="2008049"/>
            <a:ext cx="66141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đức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nghề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đức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nghề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Dán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BDB9AA-5E88-9FE5-577B-983339DC3B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C5686BA-E09D-42CD-C68B-2B286192E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4800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55080" y="2299932"/>
            <a:ext cx="5257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Chia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đức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nghề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mơ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421" y="807720"/>
            <a:ext cx="5007659" cy="529274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0121457-2648-63E8-3F67-3E5F34BC70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77873A1-A5AD-0E0B-BF91-BF64206590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7565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8680" y="685800"/>
            <a:ext cx="10637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rèn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đức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nghề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6760" y="1760578"/>
            <a:ext cx="10881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Lựa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đức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nghề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đức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tới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rèn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đức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408" y="4068902"/>
            <a:ext cx="5151552" cy="237097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15EF6F3-BC4C-1CB1-07E9-A1AA2D2038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A3D1C9CF-ADCD-0A13-C39D-2AE5D39041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2293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39" y="1990783"/>
            <a:ext cx="4778001" cy="39191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080" y="1627912"/>
            <a:ext cx="5250441" cy="42820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3961" y="255872"/>
            <a:ext cx="6535478" cy="3694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AFA26-13EB-E5A7-D693-A6D02773F1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B4D3BEB-A313-C321-7824-4FC5609F02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82354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3992" y="2727794"/>
            <a:ext cx="6728783" cy="3467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9640" y="838200"/>
            <a:ext cx="10637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hỗ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trợ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rèn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duy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nghề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014" y="3146524"/>
            <a:ext cx="4445006" cy="444500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EF4C72C-1DA1-1DDA-D073-0B25EE4806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8B5F0A4-8901-9EA5-EFB1-3A51C72DE2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493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742440" y="892493"/>
            <a:ext cx="6960779" cy="4117629"/>
            <a:chOff x="1178560" y="1105853"/>
            <a:chExt cx="6960779" cy="4117629"/>
          </a:xfrm>
        </p:grpSpPr>
        <p:sp>
          <p:nvSpPr>
            <p:cNvPr id="12" name="矩形: 圆角 2"/>
            <p:cNvSpPr/>
            <p:nvPr/>
          </p:nvSpPr>
          <p:spPr>
            <a:xfrm>
              <a:off x="1178560" y="1361904"/>
              <a:ext cx="6960779" cy="3628572"/>
            </a:xfrm>
            <a:prstGeom prst="roundRect">
              <a:avLst>
                <a:gd name="adj" fmla="val 6667"/>
              </a:avLst>
            </a:prstGeom>
            <a:solidFill>
              <a:srgbClr val="EE79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/>
                <a:cs typeface="Calibri" panose="020F0502020204030204" pitchFamily="34" charset="0"/>
              </a:endParaRPr>
            </a:p>
          </p:txBody>
        </p:sp>
        <p:sp>
          <p:nvSpPr>
            <p:cNvPr id="13" name="矩形: 圆角 3"/>
            <p:cNvSpPr/>
            <p:nvPr/>
          </p:nvSpPr>
          <p:spPr>
            <a:xfrm>
              <a:off x="1178560" y="2088236"/>
              <a:ext cx="6960779" cy="3135246"/>
            </a:xfrm>
            <a:prstGeom prst="roundRect">
              <a:avLst>
                <a:gd name="adj" fmla="val 6667"/>
              </a:avLst>
            </a:prstGeom>
            <a:solidFill>
              <a:schemeClr val="bg1"/>
            </a:solidFill>
            <a:ln>
              <a:solidFill>
                <a:srgbClr val="EE79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/>
                <a:cs typeface="Calibri" panose="020F0502020204030204" pitchFamily="34" charset="0"/>
              </a:endParaRPr>
            </a:p>
          </p:txBody>
        </p:sp>
        <p:sp>
          <p:nvSpPr>
            <p:cNvPr id="14" name="文本框 6"/>
            <p:cNvSpPr txBox="1"/>
            <p:nvPr/>
          </p:nvSpPr>
          <p:spPr>
            <a:xfrm>
              <a:off x="1927424" y="1105853"/>
              <a:ext cx="609600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lvl="0">
                <a:lnSpc>
                  <a:spcPct val="150000"/>
                </a:lnSpc>
                <a:buClrTx/>
                <a:buSzTx/>
                <a:buFontTx/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HarmonyOS Sans SC Medium" panose="00000600000000000000" charset="-122"/>
                  <a:ea typeface="HarmonyOS Sans SC Medium" panose="00000600000000000000" charset="-122"/>
                  <a:cs typeface="+mn-ea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 err="1">
                  <a:solidFill>
                    <a:prstClr val="whit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Đánh</a:t>
              </a:r>
              <a:r>
                <a:rPr lang="en-US" altLang="zh-CN" sz="4400" b="1" dirty="0">
                  <a:solidFill>
                    <a:prstClr val="whit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prstClr val="whit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giá</a:t>
              </a:r>
              <a:r>
                <a:rPr lang="en-US" altLang="zh-CN" sz="4400" b="1" dirty="0">
                  <a:solidFill>
                    <a:prstClr val="whit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prstClr val="whit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tuần</a:t>
              </a:r>
              <a:r>
                <a:rPr lang="en-US" altLang="zh-CN" sz="4400" b="1" dirty="0">
                  <a:solidFill>
                    <a:prstClr val="whit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 33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endParaRPr>
            </a:p>
          </p:txBody>
        </p:sp>
        <p:sp>
          <p:nvSpPr>
            <p:cNvPr id="15" name="任意多边形: 形状 7"/>
            <p:cNvSpPr/>
            <p:nvPr/>
          </p:nvSpPr>
          <p:spPr>
            <a:xfrm rot="20600363">
              <a:off x="1487709" y="1516775"/>
              <a:ext cx="286835" cy="299858"/>
            </a:xfrm>
            <a:custGeom>
              <a:avLst/>
              <a:gdLst>
                <a:gd name="connsiteX0" fmla="*/ 124837 w 188201"/>
                <a:gd name="connsiteY0" fmla="*/ 9589 h 196746"/>
                <a:gd name="connsiteX1" fmla="*/ 131885 w 188201"/>
                <a:gd name="connsiteY1" fmla="*/ 58166 h 196746"/>
                <a:gd name="connsiteX2" fmla="*/ 137981 w 188201"/>
                <a:gd name="connsiteY2" fmla="*/ 66644 h 196746"/>
                <a:gd name="connsiteX3" fmla="*/ 181987 w 188201"/>
                <a:gd name="connsiteY3" fmla="*/ 88361 h 196746"/>
                <a:gd name="connsiteX4" fmla="*/ 181987 w 188201"/>
                <a:gd name="connsiteY4" fmla="*/ 108458 h 196746"/>
                <a:gd name="connsiteX5" fmla="*/ 137981 w 188201"/>
                <a:gd name="connsiteY5" fmla="*/ 130080 h 196746"/>
                <a:gd name="connsiteX6" fmla="*/ 131885 w 188201"/>
                <a:gd name="connsiteY6" fmla="*/ 138558 h 196746"/>
                <a:gd name="connsiteX7" fmla="*/ 124741 w 188201"/>
                <a:gd name="connsiteY7" fmla="*/ 187135 h 196746"/>
                <a:gd name="connsiteX8" fmla="*/ 105596 w 188201"/>
                <a:gd name="connsiteY8" fmla="*/ 193326 h 196746"/>
                <a:gd name="connsiteX9" fmla="*/ 71401 w 188201"/>
                <a:gd name="connsiteY9" fmla="*/ 158179 h 196746"/>
                <a:gd name="connsiteX10" fmla="*/ 61495 w 188201"/>
                <a:gd name="connsiteY10" fmla="*/ 154941 h 196746"/>
                <a:gd name="connsiteX11" fmla="*/ 13108 w 188201"/>
                <a:gd name="connsiteY11" fmla="*/ 163227 h 196746"/>
                <a:gd name="connsiteX12" fmla="*/ 1297 w 188201"/>
                <a:gd name="connsiteY12" fmla="*/ 146939 h 196746"/>
                <a:gd name="connsiteX13" fmla="*/ 24157 w 188201"/>
                <a:gd name="connsiteY13" fmla="*/ 103505 h 196746"/>
                <a:gd name="connsiteX14" fmla="*/ 24157 w 188201"/>
                <a:gd name="connsiteY14" fmla="*/ 93028 h 196746"/>
                <a:gd name="connsiteX15" fmla="*/ 1392 w 188201"/>
                <a:gd name="connsiteY15" fmla="*/ 49594 h 196746"/>
                <a:gd name="connsiteX16" fmla="*/ 13203 w 188201"/>
                <a:gd name="connsiteY16" fmla="*/ 33306 h 196746"/>
                <a:gd name="connsiteX17" fmla="*/ 61591 w 188201"/>
                <a:gd name="connsiteY17" fmla="*/ 41688 h 196746"/>
                <a:gd name="connsiteX18" fmla="*/ 71496 w 188201"/>
                <a:gd name="connsiteY18" fmla="*/ 38450 h 196746"/>
                <a:gd name="connsiteX19" fmla="*/ 105787 w 188201"/>
                <a:gd name="connsiteY19" fmla="*/ 3398 h 196746"/>
                <a:gd name="connsiteX20" fmla="*/ 124837 w 188201"/>
                <a:gd name="connsiteY20" fmla="*/ 9589 h 196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8201" h="196746">
                  <a:moveTo>
                    <a:pt x="124837" y="9589"/>
                  </a:moveTo>
                  <a:lnTo>
                    <a:pt x="131885" y="58166"/>
                  </a:lnTo>
                  <a:cubicBezTo>
                    <a:pt x="132457" y="61786"/>
                    <a:pt x="134742" y="65025"/>
                    <a:pt x="137981" y="66644"/>
                  </a:cubicBezTo>
                  <a:lnTo>
                    <a:pt x="181987" y="88361"/>
                  </a:lnTo>
                  <a:cubicBezTo>
                    <a:pt x="190273" y="92456"/>
                    <a:pt x="190273" y="104363"/>
                    <a:pt x="181987" y="108458"/>
                  </a:cubicBezTo>
                  <a:lnTo>
                    <a:pt x="137981" y="130080"/>
                  </a:lnTo>
                  <a:cubicBezTo>
                    <a:pt x="134647" y="131700"/>
                    <a:pt x="132361" y="134843"/>
                    <a:pt x="131885" y="138558"/>
                  </a:cubicBezTo>
                  <a:lnTo>
                    <a:pt x="124741" y="187135"/>
                  </a:lnTo>
                  <a:cubicBezTo>
                    <a:pt x="123408" y="196374"/>
                    <a:pt x="112073" y="199994"/>
                    <a:pt x="105596" y="193326"/>
                  </a:cubicBezTo>
                  <a:lnTo>
                    <a:pt x="71401" y="158179"/>
                  </a:lnTo>
                  <a:cubicBezTo>
                    <a:pt x="68829" y="155512"/>
                    <a:pt x="65115" y="154369"/>
                    <a:pt x="61495" y="154941"/>
                  </a:cubicBezTo>
                  <a:lnTo>
                    <a:pt x="13108" y="163227"/>
                  </a:lnTo>
                  <a:cubicBezTo>
                    <a:pt x="3964" y="164751"/>
                    <a:pt x="-2989" y="155131"/>
                    <a:pt x="1297" y="146939"/>
                  </a:cubicBezTo>
                  <a:lnTo>
                    <a:pt x="24157" y="103505"/>
                  </a:lnTo>
                  <a:cubicBezTo>
                    <a:pt x="25872" y="100267"/>
                    <a:pt x="25872" y="96362"/>
                    <a:pt x="24157" y="93028"/>
                  </a:cubicBezTo>
                  <a:lnTo>
                    <a:pt x="1392" y="49594"/>
                  </a:lnTo>
                  <a:cubicBezTo>
                    <a:pt x="-2894" y="41402"/>
                    <a:pt x="4059" y="31782"/>
                    <a:pt x="13203" y="33306"/>
                  </a:cubicBezTo>
                  <a:lnTo>
                    <a:pt x="61591" y="41688"/>
                  </a:lnTo>
                  <a:cubicBezTo>
                    <a:pt x="65210" y="42355"/>
                    <a:pt x="68925" y="41117"/>
                    <a:pt x="71496" y="38450"/>
                  </a:cubicBezTo>
                  <a:lnTo>
                    <a:pt x="105787" y="3398"/>
                  </a:lnTo>
                  <a:cubicBezTo>
                    <a:pt x="112168" y="-3270"/>
                    <a:pt x="123503" y="445"/>
                    <a:pt x="124837" y="9589"/>
                  </a:cubicBez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/>
                <a:cs typeface="Calibri" panose="020F0502020204030204" pitchFamily="34" charset="0"/>
              </a:endParaRPr>
            </a:p>
          </p:txBody>
        </p:sp>
        <p:sp>
          <p:nvSpPr>
            <p:cNvPr id="16" name="文本框 10"/>
            <p:cNvSpPr txBox="1"/>
            <p:nvPr/>
          </p:nvSpPr>
          <p:spPr>
            <a:xfrm>
              <a:off x="1450744" y="2261602"/>
              <a:ext cx="6382616" cy="24994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lvl="0">
                <a:lnSpc>
                  <a:spcPct val="150000"/>
                </a:lnSpc>
                <a:buClrTx/>
                <a:buSzTx/>
                <a:buFontTx/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HarmonyOS Sans SC Medium" panose="00000600000000000000" charset="-122"/>
                  <a:ea typeface="HarmonyOS Sans SC Medium" panose="00000600000000000000" charset="-122"/>
                  <a:cs typeface="+mn-ea"/>
                </a:defRPr>
              </a:lvl1pPr>
            </a:lstStyle>
            <a:p>
              <a:pPr marL="285750" marR="0" lvl="0" indent="-2857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Tổ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trưởng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báo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cáo</a:t>
              </a:r>
              <a:endPara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en-US" altLang="zh-CN" sz="3600" b="1" baseline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Lớp</a:t>
              </a: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trưởng</a:t>
              </a: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báo</a:t>
              </a: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cáo</a:t>
              </a:r>
              <a:endParaRPr lang="en-US" altLang="zh-CN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GVCN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đánh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giá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7" name="图片 9" descr="千库网_奥斯卡小金人图标_元素编号1280207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955" y="1446491"/>
            <a:ext cx="4130675" cy="4930775"/>
          </a:xfrm>
          <a:prstGeom prst="rect">
            <a:avLst/>
          </a:prstGeom>
        </p:spPr>
      </p:pic>
      <p:pic>
        <p:nvPicPr>
          <p:cNvPr id="18" name="图片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9550751" y="3826314"/>
            <a:ext cx="2863259" cy="3031686"/>
          </a:xfrm>
          <a:prstGeom prst="rect">
            <a:avLst/>
          </a:prstGeom>
        </p:spPr>
      </p:pic>
      <p:pic>
        <p:nvPicPr>
          <p:cNvPr id="19" name="图片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rot="20226875" flipH="1">
            <a:off x="-971136" y="1990055"/>
            <a:ext cx="3619500" cy="4972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3B21CB-AA17-D504-B636-4E1D8B57BA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B4BF08-AAB8-FE02-6DBB-F49E6FA6E4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088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8680" y="685800"/>
            <a:ext cx="10454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rèn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đức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nghề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6760" y="1760578"/>
            <a:ext cx="10881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khăn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rèn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khắc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phục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khăn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563" y="3128547"/>
            <a:ext cx="8595753" cy="29810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C431DE-0CBD-C7C2-88E0-DBD49920EC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D0A186-83A4-B79F-EA44-DEFEB5E61D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67620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082" y="1994884"/>
            <a:ext cx="4863116" cy="4863116"/>
          </a:xfrm>
          <a:prstGeom prst="rect">
            <a:avLst/>
          </a:prstGeom>
        </p:spPr>
      </p:pic>
      <p:grpSp>
        <p:nvGrpSpPr>
          <p:cNvPr id="3" name="组合 24"/>
          <p:cNvGrpSpPr/>
          <p:nvPr/>
        </p:nvGrpSpPr>
        <p:grpSpPr>
          <a:xfrm>
            <a:off x="-533400" y="820608"/>
            <a:ext cx="5881382" cy="5288279"/>
            <a:chOff x="1675013" y="411151"/>
            <a:chExt cx="5316698" cy="5183396"/>
          </a:xfrm>
        </p:grpSpPr>
        <p:pic>
          <p:nvPicPr>
            <p:cNvPr id="4" name="图片 25">
              <a:extLst>
                <a:ext uri="{FF2B5EF4-FFF2-40B4-BE49-F238E27FC236}">
                  <a16:creationId xmlns:a16="http://schemas.microsoft.com/office/drawing/2014/main" id="{C6B5EF91-C1B7-4192-AEF9-C3E437844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5013" y="411151"/>
              <a:ext cx="5316698" cy="5183396"/>
            </a:xfrm>
            <a:prstGeom prst="rect">
              <a:avLst/>
            </a:prstGeom>
          </p:spPr>
        </p:pic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C74BB920-E7C9-4782-8C2B-633065A47A40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2252611" y="1842412"/>
              <a:ext cx="3570729" cy="1719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i="0" u="none" strike="noStrike" kern="1200" cap="none" normalizeH="0" baseline="0" noProof="0" dirty="0" err="1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Em</a:t>
              </a:r>
              <a:r>
                <a:rPr kumimoji="0" lang="en-US" altLang="zh-CN" sz="3600" i="0" u="none" strike="noStrike" kern="1200" cap="none" normalizeH="0" baseline="0" noProof="0" dirty="0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i="0" u="none" strike="noStrike" kern="1200" cap="none" normalizeH="0" baseline="0" noProof="0" dirty="0" err="1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đã</a:t>
              </a:r>
              <a:r>
                <a:rPr kumimoji="0" lang="en-US" altLang="zh-CN" sz="3600" i="0" u="none" strike="noStrike" kern="1200" cap="none" normalizeH="0" noProof="0" dirty="0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i="0" u="none" strike="noStrike" kern="1200" cap="none" normalizeH="0" noProof="0" dirty="0" err="1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thực</a:t>
              </a:r>
              <a:r>
                <a:rPr kumimoji="0" lang="en-US" altLang="zh-CN" sz="3600" i="0" u="none" strike="noStrike" kern="1200" cap="none" normalizeH="0" noProof="0" dirty="0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i="0" u="none" strike="noStrike" kern="1200" cap="none" normalizeH="0" noProof="0" dirty="0" err="1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hiện</a:t>
              </a:r>
              <a:r>
                <a:rPr kumimoji="0" lang="en-US" altLang="zh-CN" sz="3600" i="0" u="none" strike="noStrike" kern="1200" cap="none" normalizeH="0" noProof="0" dirty="0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i="0" u="none" strike="noStrike" kern="1200" cap="none" normalizeH="0" noProof="0" dirty="0" err="1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những</a:t>
              </a:r>
              <a:r>
                <a:rPr kumimoji="0" lang="en-US" altLang="zh-CN" sz="3600" i="0" u="none" strike="noStrike" kern="1200" cap="none" normalizeH="0" noProof="0" dirty="0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i="0" u="none" strike="noStrike" kern="1200" cap="none" normalizeH="0" noProof="0" dirty="0" err="1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việc</a:t>
              </a:r>
              <a:r>
                <a:rPr kumimoji="0" lang="en-US" altLang="zh-CN" sz="3600" i="0" u="none" strike="noStrike" kern="1200" cap="none" normalizeH="0" noProof="0" dirty="0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i="0" u="none" strike="noStrike" kern="1200" cap="none" normalizeH="0" noProof="0" dirty="0" err="1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gì</a:t>
              </a:r>
              <a:r>
                <a:rPr kumimoji="0" lang="en-US" altLang="zh-CN" sz="3600" i="0" u="none" strike="noStrike" kern="1200" cap="none" normalizeH="0" noProof="0" dirty="0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i="0" u="none" strike="noStrike" kern="1200" cap="none" normalizeH="0" noProof="0" dirty="0" err="1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để</a:t>
              </a:r>
              <a:r>
                <a:rPr kumimoji="0" lang="en-US" altLang="zh-CN" sz="3600" i="0" u="none" strike="noStrike" kern="1200" cap="none" normalizeH="0" noProof="0" dirty="0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i="0" u="none" strike="noStrike" kern="1200" cap="none" normalizeH="0" noProof="0" dirty="0" err="1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rèn</a:t>
              </a:r>
              <a:r>
                <a:rPr kumimoji="0" lang="en-US" altLang="zh-CN" sz="3600" i="0" u="none" strike="noStrike" kern="1200" cap="none" normalizeH="0" noProof="0" dirty="0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i="0" u="none" strike="noStrike" kern="1200" cap="none" normalizeH="0" noProof="0" dirty="0" err="1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đức</a:t>
              </a:r>
              <a:r>
                <a:rPr kumimoji="0" lang="en-US" altLang="zh-CN" sz="3600" i="0" u="none" strike="noStrike" kern="1200" cap="none" normalizeH="0" noProof="0" dirty="0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i="0" u="none" strike="noStrike" kern="1200" cap="none" normalizeH="0" noProof="0" dirty="0" err="1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tính</a:t>
              </a:r>
              <a:r>
                <a:rPr kumimoji="0" lang="en-US" altLang="zh-CN" sz="3600" i="0" u="none" strike="noStrike" kern="1200" cap="none" normalizeH="0" noProof="0" dirty="0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?</a:t>
              </a:r>
              <a:endParaRPr kumimoji="0" lang="zh-CN" altLang="en-US" sz="3600" i="0" u="none" strike="noStrike" kern="1200" cap="none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8" name="组合 24"/>
          <p:cNvGrpSpPr/>
          <p:nvPr/>
        </p:nvGrpSpPr>
        <p:grpSpPr>
          <a:xfrm flipH="1">
            <a:off x="4221247" y="-1047948"/>
            <a:ext cx="5881382" cy="5288279"/>
            <a:chOff x="1675013" y="411151"/>
            <a:chExt cx="5316698" cy="5183396"/>
          </a:xfrm>
        </p:grpSpPr>
        <p:pic>
          <p:nvPicPr>
            <p:cNvPr id="9" name="图片 25">
              <a:extLst>
                <a:ext uri="{FF2B5EF4-FFF2-40B4-BE49-F238E27FC236}">
                  <a16:creationId xmlns:a16="http://schemas.microsoft.com/office/drawing/2014/main" id="{C6B5EF91-C1B7-4192-AEF9-C3E437844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5013" y="411151"/>
              <a:ext cx="5316698" cy="5183396"/>
            </a:xfrm>
            <a:prstGeom prst="rect">
              <a:avLst/>
            </a:prstGeom>
          </p:spPr>
        </p:pic>
        <p:sp>
          <p:nvSpPr>
            <p:cNvPr id="10" name="PA-文本框 54">
              <a:extLst>
                <a:ext uri="{FF2B5EF4-FFF2-40B4-BE49-F238E27FC236}">
                  <a16:creationId xmlns:a16="http://schemas.microsoft.com/office/drawing/2014/main" id="{C74BB920-E7C9-4782-8C2B-633065A47A40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278647" y="1851863"/>
              <a:ext cx="3570729" cy="1719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dirty="0" err="1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Trong</a:t>
              </a:r>
              <a:r>
                <a:rPr lang="en-US" altLang="zh-CN" sz="3600" dirty="0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3600" dirty="0" err="1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quá</a:t>
              </a:r>
              <a:r>
                <a:rPr lang="en-US" altLang="zh-CN" sz="3600" dirty="0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3600" dirty="0" err="1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trình</a:t>
              </a:r>
              <a:r>
                <a:rPr lang="en-US" altLang="zh-CN" sz="3600" dirty="0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3600" dirty="0" err="1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thực</a:t>
              </a:r>
              <a:r>
                <a:rPr lang="en-US" altLang="zh-CN" sz="3600" dirty="0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3600" dirty="0" err="1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hiện</a:t>
              </a:r>
              <a:r>
                <a:rPr lang="en-US" altLang="zh-CN" sz="3600" dirty="0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3600" dirty="0" err="1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em</a:t>
              </a:r>
              <a:r>
                <a:rPr lang="en-US" altLang="zh-CN" sz="3600" dirty="0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3600" dirty="0" err="1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gặp</a:t>
              </a:r>
              <a:r>
                <a:rPr lang="en-US" altLang="zh-CN" sz="3600" dirty="0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3600" dirty="0" err="1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khó</a:t>
              </a:r>
              <a:r>
                <a:rPr lang="en-US" altLang="zh-CN" sz="3600" dirty="0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3600" dirty="0" err="1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khăn</a:t>
              </a:r>
              <a:r>
                <a:rPr lang="en-US" altLang="zh-CN" sz="3600" dirty="0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3600" dirty="0" err="1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gì</a:t>
              </a:r>
              <a:r>
                <a:rPr lang="en-US" altLang="zh-CN" sz="3600" dirty="0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3600" dirty="0" err="1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không</a:t>
              </a:r>
              <a:r>
                <a:rPr lang="en-US" altLang="zh-CN" sz="3600" dirty="0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?</a:t>
              </a:r>
              <a:endParaRPr kumimoji="0" lang="zh-CN" altLang="en-US" sz="3600" i="0" u="none" strike="noStrike" kern="1200" cap="none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1" name="组合 24"/>
          <p:cNvGrpSpPr/>
          <p:nvPr/>
        </p:nvGrpSpPr>
        <p:grpSpPr>
          <a:xfrm rot="452550" flipH="1">
            <a:off x="6933274" y="1782302"/>
            <a:ext cx="5881382" cy="5288279"/>
            <a:chOff x="1675013" y="411151"/>
            <a:chExt cx="5316698" cy="5183396"/>
          </a:xfrm>
        </p:grpSpPr>
        <p:pic>
          <p:nvPicPr>
            <p:cNvPr id="12" name="图片 25">
              <a:extLst>
                <a:ext uri="{FF2B5EF4-FFF2-40B4-BE49-F238E27FC236}">
                  <a16:creationId xmlns:a16="http://schemas.microsoft.com/office/drawing/2014/main" id="{C6B5EF91-C1B7-4192-AEF9-C3E437844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5013" y="411151"/>
              <a:ext cx="5316698" cy="5183396"/>
            </a:xfrm>
            <a:prstGeom prst="rect">
              <a:avLst/>
            </a:prstGeom>
          </p:spPr>
        </p:pic>
        <p:sp>
          <p:nvSpPr>
            <p:cNvPr id="13" name="PA-文本框 54">
              <a:extLst>
                <a:ext uri="{FF2B5EF4-FFF2-40B4-BE49-F238E27FC236}">
                  <a16:creationId xmlns:a16="http://schemas.microsoft.com/office/drawing/2014/main" id="{C74BB920-E7C9-4782-8C2B-633065A47A40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 rot="21471326">
              <a:off x="2295113" y="1743868"/>
              <a:ext cx="3570729" cy="1719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noProof="0" dirty="0" err="1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Em</a:t>
              </a:r>
              <a:r>
                <a:rPr lang="en-US" altLang="zh-CN" sz="3600" noProof="0" dirty="0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3600" noProof="0" dirty="0" err="1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khắc</a:t>
              </a:r>
              <a:r>
                <a:rPr lang="en-US" altLang="zh-CN" sz="3600" noProof="0" dirty="0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3600" noProof="0" dirty="0" err="1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phục</a:t>
              </a:r>
              <a:r>
                <a:rPr lang="en-US" altLang="zh-CN" sz="3600" noProof="0" dirty="0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3600" noProof="0" dirty="0" err="1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những</a:t>
              </a:r>
              <a:r>
                <a:rPr lang="en-US" altLang="zh-CN" sz="3600" noProof="0" dirty="0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3600" noProof="0" dirty="0" err="1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khó</a:t>
              </a:r>
              <a:r>
                <a:rPr lang="en-US" altLang="zh-CN" sz="3600" noProof="0" dirty="0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3600" noProof="0" dirty="0" err="1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khăn</a:t>
              </a:r>
              <a:r>
                <a:rPr lang="en-US" altLang="zh-CN" sz="3600" noProof="0" dirty="0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3600" noProof="0" dirty="0" err="1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bằng</a:t>
              </a:r>
              <a:r>
                <a:rPr lang="en-US" altLang="zh-CN" sz="3600" noProof="0" dirty="0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3600" noProof="0" dirty="0" err="1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cách</a:t>
              </a:r>
              <a:r>
                <a:rPr lang="en-US" altLang="zh-CN" sz="3600" noProof="0" dirty="0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3600" noProof="0" dirty="0" err="1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nào</a:t>
              </a:r>
              <a:r>
                <a:rPr lang="en-US" altLang="zh-CN" sz="3600" noProof="0" dirty="0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?</a:t>
              </a:r>
              <a:endParaRPr kumimoji="0" lang="zh-CN" altLang="en-US" sz="3600" i="0" u="none" strike="noStrike" kern="1200" cap="none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2A54539A-9E07-8271-43FD-C73CFA9183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C68811B-AC48-0D03-D6A8-D5C280AB4B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30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88</TotalTime>
  <Words>411</Words>
  <Application>Microsoft Office PowerPoint</Application>
  <PresentationFormat>Widescreen</PresentationFormat>
  <Paragraphs>28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Calibri</vt:lpstr>
      <vt:lpstr>Arial</vt:lpstr>
      <vt:lpstr>Wingdings 3</vt:lpstr>
      <vt:lpstr>Trebuchet MS</vt:lpstr>
      <vt:lpstr>思源黑体 CN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YEN</cp:lastModifiedBy>
  <cp:revision>18</cp:revision>
  <dcterms:created xsi:type="dcterms:W3CDTF">2023-04-23T13:19:29Z</dcterms:created>
  <dcterms:modified xsi:type="dcterms:W3CDTF">2025-05-04T04:00:30Z</dcterms:modified>
</cp:coreProperties>
</file>