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4" r:id="rId1"/>
  </p:sldMasterIdLst>
  <p:notesMasterIdLst>
    <p:notesMasterId r:id="rId16"/>
  </p:notesMasterIdLst>
  <p:sldIdLst>
    <p:sldId id="3577" r:id="rId2"/>
    <p:sldId id="3614" r:id="rId3"/>
    <p:sldId id="3608" r:id="rId4"/>
    <p:sldId id="3607" r:id="rId5"/>
    <p:sldId id="3611" r:id="rId6"/>
    <p:sldId id="3579" r:id="rId7"/>
    <p:sldId id="3615" r:id="rId8"/>
    <p:sldId id="3616" r:id="rId9"/>
    <p:sldId id="3595" r:id="rId10"/>
    <p:sldId id="3617" r:id="rId11"/>
    <p:sldId id="3618" r:id="rId12"/>
    <p:sldId id="3620" r:id="rId13"/>
    <p:sldId id="3606" r:id="rId14"/>
    <p:sldId id="318" r:id="rId15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SVN-Dancing Script" panose="020B0604020202020204" charset="0"/>
      <p:regular r:id="rId22"/>
    </p:embeddedFont>
    <p:embeddedFont>
      <p:font typeface="SVN-Ready" panose="020B0604020202020204" charset="0"/>
      <p:regular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DEA"/>
    <a:srgbClr val="FFE8AF"/>
    <a:srgbClr val="FFB804"/>
    <a:srgbClr val="F48B20"/>
    <a:srgbClr val="FAC794"/>
    <a:srgbClr val="FFDA00"/>
    <a:srgbClr val="38C1D4"/>
    <a:srgbClr val="5386DC"/>
    <a:srgbClr val="2E74CC"/>
    <a:srgbClr val="357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59F5B-6C5C-470D-BD82-54DB2F4AE23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9F02F-DCFF-454C-B046-BCD9EBABD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3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3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9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4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50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4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9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1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04B515E-5CCF-F417-2E3A-28A6DD8F6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4312"/>
            <a:ext cx="11887200" cy="64293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34F727-BF13-61F7-BA5A-E65E52707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85788"/>
            <a:ext cx="10896600" cy="56864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D82ABC-068A-621C-70F3-55B28CF66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25" b="45640"/>
          <a:stretch/>
        </p:blipFill>
        <p:spPr>
          <a:xfrm>
            <a:off x="152400" y="151370"/>
            <a:ext cx="2990850" cy="39074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16158D-AFD9-799E-FC8C-2A19DA202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8" r="1458" b="51050"/>
          <a:stretch/>
        </p:blipFill>
        <p:spPr>
          <a:xfrm>
            <a:off x="10304206" y="585788"/>
            <a:ext cx="1887794" cy="27790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622BF7F-2A8A-575A-CAD0-D0530130E6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3"/>
            <a:ext cx="12192000" cy="61266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189F08-DD4E-FFC1-DE5B-B88C7B17D4A4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8CC5F7B0-AFDC-0EA4-4AED-351182B945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9410037-E4E6-F65D-7815-A83D3D14C4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67DE06-02F5-166F-AFBC-89219485D3BE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7CDE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7CDE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97EC056E-985F-F431-BAF3-5F1AFD17B1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0F37936F-EEFA-F300-1850-67BCA9B52F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F0ABBE-29C1-9054-7084-F3337AE872A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067C448-15BA-DD80-57EE-3A8298FA2CD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ED5A5673-EA32-5063-4F38-744E80576ED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E1A621-48D7-6CE0-EC5C-A4B21665E2C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7CDE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7CDE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79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70D1FE-8616-D49E-E8E3-DA8D3409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B28114-4CC8-FBE8-78D0-6A7D22E42FEE}"/>
              </a:ext>
            </a:extLst>
          </p:cNvPr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1406B-99F6-358E-0D06-6F12A30516B5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D3AEE54-34C9-4662-2EE3-B2EBEEDEFB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D2C8289-1D7D-92C6-6466-A0E2E568A9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27193E-F4B0-F187-00EB-18423ACD1C6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2A72E46-5C92-7E3E-B15C-6E5B6FAE4A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A7B33F33-52F0-F959-A8BB-1DC87F82A4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30BE12A-346F-73DA-DDFC-946367EF575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2DE6896D-1689-9BE8-CD13-1892039186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7B07E96-B6E5-8F1E-A2B3-0791AC2269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C6A9C14-389B-93BE-65C2-7987DFE5AEA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25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7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7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67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E8E4F-E9F8-A5EE-FA93-360E61576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79" b="16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68C0F47-E93C-FCD6-A2A5-8AEB1E0E7141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3966BFE-B38E-FEEC-1317-84455FEDF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19E8989-40ED-76C2-9349-CEE1EC06EF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18D14-17D1-8407-D4D1-5A539B913BA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610D7EF-3813-7F6A-17A6-238E4ACED9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C7AF8A9-7F43-D411-3EC5-E81BC7C3CC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598913-76C0-43E2-5506-EA86A231C1D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2DEC029-3A33-0B62-1643-B78F17F888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A7E9F3E4-B3AA-CAAE-DFAA-8B7FE84FE4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78436C-6DD7-FEAC-989A-E1D56467AC9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494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2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5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1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6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4EEA-93CB-4435-A981-CABE9126F75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8C522E5-9649-400D-99E3-C72F4AF13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63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F18FB-75C0-8141-3A62-E5B52E84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4204"/>
            <a:ext cx="3773751" cy="3773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E3AF1-BB47-F1B1-AEBD-962D9441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73" y="697542"/>
            <a:ext cx="3724979" cy="135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52466D-D3E7-6F19-9143-EF85B12F2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969" y="4519540"/>
            <a:ext cx="3773751" cy="21984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6DD28F4-40DA-D7B1-0EAF-EE21B0D4D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636" y="1712827"/>
            <a:ext cx="8382727" cy="3432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C0287-8A93-71EC-C2EB-1C44479799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57435-07F8-A5B3-A82F-DF3E1C7F86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1872987" y="518281"/>
            <a:ext cx="9819141" cy="1365143"/>
            <a:chOff x="469035" y="1707893"/>
            <a:chExt cx="3408022" cy="88379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527485" y="1761910"/>
              <a:ext cx="3291121" cy="777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Trong các con cá dưới đây, con cá nào nặng nhất, con cá nào nhẹ nhất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7" name="Đồ họa 46">
            <a:extLst>
              <a:ext uri="{FF2B5EF4-FFF2-40B4-BE49-F238E27FC236}">
                <a16:creationId xmlns:a16="http://schemas.microsoft.com/office/drawing/2014/main" id="{4EBB1300-04A9-1389-01BB-D2CDDBCEE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485" y="472440"/>
            <a:ext cx="742950" cy="99060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7E716E72-0A00-D046-3C27-DCBE28F32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66860"/>
            <a:ext cx="8229599" cy="4491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857C6-CDE4-DA69-56B5-A282A46963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FD959-60DC-0EAF-F6D0-C3FA1F2BD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Hình ảnh 48">
            <a:extLst>
              <a:ext uri="{FF2B5EF4-FFF2-40B4-BE49-F238E27FC236}">
                <a16:creationId xmlns:a16="http://schemas.microsoft.com/office/drawing/2014/main" id="{7E716E72-0A00-D046-3C27-DCBE28F32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27620"/>
            <a:ext cx="8229599" cy="449168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B7B3E7A-B36E-D327-C6F3-BE515535543A}"/>
              </a:ext>
            </a:extLst>
          </p:cNvPr>
          <p:cNvSpPr txBox="1"/>
          <p:nvPr/>
        </p:nvSpPr>
        <p:spPr>
          <a:xfrm>
            <a:off x="769619" y="5239349"/>
            <a:ext cx="10652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Vì 90 000 &gt; 51 000 &gt; 1 000 &gt; 250</a:t>
            </a:r>
          </a:p>
          <a:p>
            <a:r>
              <a: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Vậy cá voi xanh nặng nhất, cá mái chèo nhẹ nhất.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7AD9C-2DC0-40B5-A11B-1857C753DB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75897-C27A-FAC9-BBDA-260255975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4789542" y="609400"/>
            <a:ext cx="6722373" cy="3901640"/>
            <a:chOff x="469034" y="1653876"/>
            <a:chExt cx="3408022" cy="32013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4" y="1653876"/>
              <a:ext cx="3408022" cy="3201387"/>
            </a:xfrm>
            <a:prstGeom prst="roundRect">
              <a:avLst>
                <a:gd name="adj" fmla="val 9410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527485" y="1761910"/>
              <a:ext cx="3291121" cy="2904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Bác An hỏi bác Ba Phi: "Năm nay, trang trại nhà bác có bao nhiêu con vịt?".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Bác Ba Phi h</a:t>
              </a:r>
              <a:r>
                <a:rPr lang="en-US" sz="2800" dirty="0">
                  <a:solidFill>
                    <a:srgbClr val="0000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ó</a:t>
              </a:r>
              <a:r>
                <a:rPr lang="vi-VN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 h</a:t>
              </a:r>
              <a:r>
                <a:rPr lang="en-US" sz="2800" dirty="0">
                  <a:solidFill>
                    <a:srgbClr val="0000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ỉ</a:t>
              </a:r>
              <a:r>
                <a:rPr lang="vi-VN" sz="2800" i="0" dirty="0" err="1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</a:t>
              </a:r>
              <a:r>
                <a:rPr lang="vi-VN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trả lời: "Bác tính nhé! Năm nay, số con vịt ở trang trại nhà tôi là số tròn chục lớn nhất có bốn chữ số khác nhau".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Em hãy giúp bác An tìm số con vịt ở trang trại nhà bác Ba Phi năm nay</a:t>
              </a:r>
              <a:r>
                <a:rPr lang="en-US" sz="280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7" name="Đồ họa 46">
            <a:extLst>
              <a:ext uri="{FF2B5EF4-FFF2-40B4-BE49-F238E27FC236}">
                <a16:creationId xmlns:a16="http://schemas.microsoft.com/office/drawing/2014/main" id="{4EBB1300-04A9-1389-01BB-D2CDDBCEE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5" y="468873"/>
            <a:ext cx="742950" cy="9062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B25837E-1A74-9B15-A452-C47D14F7AB2B}"/>
              </a:ext>
            </a:extLst>
          </p:cNvPr>
          <p:cNvSpPr txBox="1"/>
          <p:nvPr/>
        </p:nvSpPr>
        <p:spPr>
          <a:xfrm>
            <a:off x="680085" y="4977278"/>
            <a:ext cx="11589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Số tròn chục lớn nhất có bốn chữ số khác nhau: 9 870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Số con vịt ở trang trại nhà bác Ba Phi năm nay là 9 870 con.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74DC9E5-3199-DDA3-69F2-EA0884257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37" y="1841404"/>
            <a:ext cx="4495800" cy="2464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0644D3-F21A-71EE-478C-56533B910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60E2C-4253-7255-1340-97C3406BE2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120270-211B-E793-7F18-33DADA24837A}"/>
              </a:ext>
            </a:extLst>
          </p:cNvPr>
          <p:cNvGrpSpPr/>
          <p:nvPr/>
        </p:nvGrpSpPr>
        <p:grpSpPr>
          <a:xfrm>
            <a:off x="4922028" y="604008"/>
            <a:ext cx="3149600" cy="832984"/>
            <a:chOff x="3652946" y="1011027"/>
            <a:chExt cx="4465765" cy="1138628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E93D1B7-C1D1-2855-E80B-5606F16850BE}"/>
                </a:ext>
              </a:extLst>
            </p:cNvPr>
            <p:cNvGrpSpPr/>
            <p:nvPr/>
          </p:nvGrpSpPr>
          <p:grpSpPr>
            <a:xfrm>
              <a:off x="3652946" y="1011027"/>
              <a:ext cx="4465765" cy="1135911"/>
              <a:chOff x="4134292" y="-874599"/>
              <a:chExt cx="3923416" cy="997958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35AB80D3-63F0-ABB5-332F-886CC554D152}"/>
                  </a:ext>
                </a:extLst>
              </p:cNvPr>
              <p:cNvSpPr/>
              <p:nvPr/>
            </p:nvSpPr>
            <p:spPr>
              <a:xfrm>
                <a:off x="4134292" y="-843452"/>
                <a:ext cx="935666" cy="935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70000">
                    <a:schemeClr val="bg1"/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330200" dist="177800" dir="5400000" sx="87000" sy="87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锐字真言体免费商用" panose="02010600030101010101" pitchFamily="2" charset="-122"/>
                  <a:ea typeface="锐字真言体免费商用" panose="02010600030101010101" pitchFamily="2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617B288C-6870-4C3C-3AB5-DC15EA897282}"/>
                  </a:ext>
                </a:extLst>
              </p:cNvPr>
              <p:cNvSpPr/>
              <p:nvPr/>
            </p:nvSpPr>
            <p:spPr>
              <a:xfrm>
                <a:off x="5130209" y="-843452"/>
                <a:ext cx="935666" cy="935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70000">
                    <a:schemeClr val="bg1"/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330200" dist="177800" dir="5400000" sx="87000" sy="87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锐字真言体免费商用" panose="02010600030101010101" pitchFamily="2" charset="-122"/>
                  <a:ea typeface="锐字真言体免费商用" panose="02010600030101010101" pitchFamily="2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1227E67-52AA-CE52-EAAB-CC6D6F7053F6}"/>
                  </a:ext>
                </a:extLst>
              </p:cNvPr>
              <p:cNvSpPr/>
              <p:nvPr/>
            </p:nvSpPr>
            <p:spPr>
              <a:xfrm>
                <a:off x="6126126" y="-843452"/>
                <a:ext cx="935666" cy="935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70000">
                    <a:schemeClr val="bg1"/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330200" dist="177800" dir="5400000" sx="87000" sy="87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锐字真言体免费商用" panose="02010600030101010101" pitchFamily="2" charset="-122"/>
                  <a:ea typeface="锐字真言体免费商用" panose="02010600030101010101" pitchFamily="2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1DD0F19F-A1E9-A00B-0443-6AFFEC66D7A1}"/>
                  </a:ext>
                </a:extLst>
              </p:cNvPr>
              <p:cNvSpPr/>
              <p:nvPr/>
            </p:nvSpPr>
            <p:spPr>
              <a:xfrm>
                <a:off x="7122042" y="-843452"/>
                <a:ext cx="935666" cy="935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70000">
                    <a:schemeClr val="bg1"/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330200" dist="177800" dir="5400000" sx="87000" sy="87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锐字真言体免费商用" panose="02010600030101010101" pitchFamily="2" charset="-122"/>
                  <a:ea typeface="锐字真言体免费商用" panose="02010600030101010101" pitchFamily="2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EAC0BB1-C91D-6570-385E-93CE959AAFC3}"/>
                  </a:ext>
                </a:extLst>
              </p:cNvPr>
              <p:cNvSpPr txBox="1"/>
              <p:nvPr/>
            </p:nvSpPr>
            <p:spPr>
              <a:xfrm>
                <a:off x="4308594" y="-874599"/>
                <a:ext cx="406321" cy="997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38C1D4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黑体 CN Medium" panose="020B0600000000000000" pitchFamily="34" charset="-122"/>
                  </a:rPr>
                  <a:t>T</a:t>
                </a:r>
                <a:endParaRPr kumimoji="0" lang="zh-CN" altLang="en-US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38C1D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 Medium" panose="020B0600000000000000" pitchFamily="34" charset="-122"/>
                </a:endParaRPr>
              </a:p>
            </p:txBody>
          </p:sp>
        </p:grpSp>
        <p:sp>
          <p:nvSpPr>
            <p:cNvPr id="2" name="文本框 40">
              <a:extLst>
                <a:ext uri="{FF2B5EF4-FFF2-40B4-BE49-F238E27FC236}">
                  <a16:creationId xmlns:a16="http://schemas.microsoft.com/office/drawing/2014/main" id="{C2238904-AF04-F0CA-6B95-DEBED8DA6EE7}"/>
                </a:ext>
              </a:extLst>
            </p:cNvPr>
            <p:cNvSpPr txBox="1"/>
            <p:nvPr/>
          </p:nvSpPr>
          <p:spPr>
            <a:xfrm>
              <a:off x="4885730" y="1013743"/>
              <a:ext cx="462488" cy="113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38C1D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 Medium" panose="020B0600000000000000" pitchFamily="34" charset="-122"/>
                </a:rPr>
                <a:t>O</a:t>
              </a:r>
              <a:endParaRPr kumimoji="0" lang="zh-CN" alt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38C1D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pitchFamily="34" charset="-122"/>
              </a:endParaRPr>
            </a:p>
          </p:txBody>
        </p:sp>
        <p:sp>
          <p:nvSpPr>
            <p:cNvPr id="3" name="文本框 40">
              <a:extLst>
                <a:ext uri="{FF2B5EF4-FFF2-40B4-BE49-F238E27FC236}">
                  <a16:creationId xmlns:a16="http://schemas.microsoft.com/office/drawing/2014/main" id="{FF8CC1C3-6164-1DB3-8977-DCF66C431532}"/>
                </a:ext>
              </a:extLst>
            </p:cNvPr>
            <p:cNvSpPr txBox="1"/>
            <p:nvPr/>
          </p:nvSpPr>
          <p:spPr>
            <a:xfrm>
              <a:off x="6060120" y="1013744"/>
              <a:ext cx="462488" cy="113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38C1D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 Medium" panose="020B0600000000000000" pitchFamily="34" charset="-122"/>
                </a:rPr>
                <a:t>Á</a:t>
              </a:r>
              <a:endParaRPr kumimoji="0" lang="zh-CN" alt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38C1D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40">
              <a:extLst>
                <a:ext uri="{FF2B5EF4-FFF2-40B4-BE49-F238E27FC236}">
                  <a16:creationId xmlns:a16="http://schemas.microsoft.com/office/drawing/2014/main" id="{15C6F332-3A03-45C7-530B-D156909899C1}"/>
                </a:ext>
              </a:extLst>
            </p:cNvPr>
            <p:cNvSpPr txBox="1"/>
            <p:nvPr/>
          </p:nvSpPr>
          <p:spPr>
            <a:xfrm>
              <a:off x="7125126" y="1013743"/>
              <a:ext cx="462488" cy="113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38C1D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 Medium" panose="020B0600000000000000" pitchFamily="34" charset="-122"/>
                </a:rPr>
                <a:t>N</a:t>
              </a:r>
              <a:endParaRPr kumimoji="0" lang="zh-CN" alt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38C1D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C4F18FB-75C0-8141-3A62-E5B52E84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4204"/>
            <a:ext cx="3773751" cy="3773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4E207-DF77-BC52-B269-23CA21CDA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40" y="4081430"/>
            <a:ext cx="4347628" cy="253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733E1-3DDF-94D5-0FDC-E75A27447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19" y="1698752"/>
            <a:ext cx="10254361" cy="37554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E11A1A-C637-6B31-7FCA-15A2251AF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E1C84E4-6EB4-DB23-22E5-593039F8A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524833-5CD6-ECCA-8361-555E844521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4406044-1168-2E5D-5E54-F02648934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B95A0D6-B6C7-CB0C-9D17-B16F723623B1}"/>
              </a:ext>
            </a:extLst>
          </p:cNvPr>
          <p:cNvSpPr txBox="1"/>
          <p:nvPr/>
        </p:nvSpPr>
        <p:spPr>
          <a:xfrm>
            <a:off x="268499" y="1337942"/>
            <a:ext cx="1192350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Đọc, viết, so sánh được các số trong phạm vi 100 000.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được các số trong phạm vi 100 000 theo thứ tự từ bé đến lớn và từ lớn đến bé (có không qua 4 số).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Tìm được số lớn nhất, số bé nhất trong 4 số đã cho trong phạm vi 100 000.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được số thành tổng các chục nghìn, nghìn, trăm, chục, đơn vị và ngược lại.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- Phẩm chất trách nhiệm: Giữ trật tự, biết lắng nghe, học tập nghiêm túc.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BAF590B-E916-E0E8-2723-50B51F24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23" y="246825"/>
            <a:ext cx="7462151" cy="1457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5F75E-9B71-8C56-11A3-419ED2972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1DC99-318F-7E1D-0F17-08AF95CF6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92059-0A99-FFBC-DF7A-418B6046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5" t="41515" r="17591" b="4105"/>
          <a:stretch/>
        </p:blipFill>
        <p:spPr>
          <a:xfrm>
            <a:off x="-215152" y="-1"/>
            <a:ext cx="12720918" cy="7126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6CF5F-27B4-61E7-9A31-891A28CB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15" y="3523517"/>
            <a:ext cx="5874285" cy="3418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96A38E-DC5E-FA63-E085-08C0DA7A8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19" y="582927"/>
            <a:ext cx="9530116" cy="28460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69C20C-50D7-6BA0-6CF7-732847362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A05B1E-AC01-60D4-31A1-5B4EE33C0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by Shark Dance  babyshark Most Viewed Video  Animal Songs  PINKFONG Songs for Children_720p">
            <a:hlinkClick r:id="" action="ppaction://media"/>
            <a:extLst>
              <a:ext uri="{FF2B5EF4-FFF2-40B4-BE49-F238E27FC236}">
                <a16:creationId xmlns:a16="http://schemas.microsoft.com/office/drawing/2014/main" id="{180ACC68-A134-E85B-8999-C860D956BA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91" end="320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80" y="422910"/>
            <a:ext cx="11115040" cy="62522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437608-6B33-EF53-94E0-E7A9B2A328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93ABFF5-A338-EE66-8254-5F1A5DB2EA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92059-0A99-FFBC-DF7A-418B6046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5" t="41515" r="17591" b="4105"/>
          <a:stretch/>
        </p:blipFill>
        <p:spPr>
          <a:xfrm>
            <a:off x="-362636" y="-39954"/>
            <a:ext cx="12720918" cy="7126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6CF5F-27B4-61E7-9A31-891A28CB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223" y="2802195"/>
            <a:ext cx="7113778" cy="4139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A65B1D-A5DD-2E5E-C916-2222C3E16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067" y="100156"/>
            <a:ext cx="9980017" cy="30787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B95A78-7F18-C4F0-F5A9-3EACC4048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A80093-CA44-7FFD-526B-DA2965385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83D21A65-4AF2-9A0A-DB3A-61FE2C2D3CF5}"/>
              </a:ext>
            </a:extLst>
          </p:cNvPr>
          <p:cNvGrpSpPr/>
          <p:nvPr/>
        </p:nvGrpSpPr>
        <p:grpSpPr>
          <a:xfrm>
            <a:off x="2971026" y="637776"/>
            <a:ext cx="4251062" cy="858532"/>
            <a:chOff x="469035" y="1707893"/>
            <a:chExt cx="3408022" cy="858532"/>
          </a:xfrm>
        </p:grpSpPr>
        <p:sp>
          <p:nvSpPr>
            <p:cNvPr id="6" name="Rectangle: Rounded Corners 22">
              <a:extLst>
                <a:ext uri="{FF2B5EF4-FFF2-40B4-BE49-F238E27FC236}">
                  <a16:creationId xmlns:a16="http://schemas.microsoft.com/office/drawing/2014/main" id="{3AA56CBF-BF3A-E5F1-E4A8-D1A5462594F6}"/>
                </a:ext>
              </a:extLst>
            </p:cNvPr>
            <p:cNvSpPr/>
            <p:nvPr/>
          </p:nvSpPr>
          <p:spPr>
            <a:xfrm>
              <a:off x="469035" y="1707893"/>
              <a:ext cx="3408022" cy="858532"/>
            </a:xfrm>
            <a:prstGeom prst="roundRect">
              <a:avLst/>
            </a:prstGeom>
            <a:solidFill>
              <a:srgbClr val="FA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B736003E-4FE4-457D-1FA6-740971044878}"/>
                </a:ext>
              </a:extLst>
            </p:cNvPr>
            <p:cNvSpPr/>
            <p:nvPr/>
          </p:nvSpPr>
          <p:spPr>
            <a:xfrm>
              <a:off x="523164" y="1769921"/>
              <a:ext cx="3353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0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 các số sa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u</a:t>
              </a:r>
              <a:endParaRPr lang="vi-VN" sz="40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" name="Group 97">
            <a:extLst>
              <a:ext uri="{FF2B5EF4-FFF2-40B4-BE49-F238E27FC236}">
                <a16:creationId xmlns:a16="http://schemas.microsoft.com/office/drawing/2014/main" id="{D690CCA7-A8D0-C3E4-FDFC-454EDC1540E1}"/>
              </a:ext>
            </a:extLst>
          </p:cNvPr>
          <p:cNvGrpSpPr/>
          <p:nvPr/>
        </p:nvGrpSpPr>
        <p:grpSpPr>
          <a:xfrm>
            <a:off x="1215891" y="2089463"/>
            <a:ext cx="6926821" cy="3726600"/>
            <a:chOff x="5407004" y="1131565"/>
            <a:chExt cx="6399514" cy="2971800"/>
          </a:xfrm>
        </p:grpSpPr>
        <p:sp>
          <p:nvSpPr>
            <p:cNvPr id="9" name="Cloud 98">
              <a:extLst>
                <a:ext uri="{FF2B5EF4-FFF2-40B4-BE49-F238E27FC236}">
                  <a16:creationId xmlns:a16="http://schemas.microsoft.com/office/drawing/2014/main" id="{F9DF6974-F70C-BFD6-C8FB-62D3E76EC8DE}"/>
                </a:ext>
              </a:extLst>
            </p:cNvPr>
            <p:cNvSpPr/>
            <p:nvPr/>
          </p:nvSpPr>
          <p:spPr>
            <a:xfrm>
              <a:off x="5407004" y="1131565"/>
              <a:ext cx="6399514" cy="29718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rgbClr val="38C1D4"/>
              </a:solidFill>
              <a:prstDash val="dashDot"/>
            </a:ln>
            <a:effectLst>
              <a:glow rad="63500">
                <a:srgbClr val="38C1D4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TextBox 99">
              <a:extLst>
                <a:ext uri="{FF2B5EF4-FFF2-40B4-BE49-F238E27FC236}">
                  <a16:creationId xmlns:a16="http://schemas.microsoft.com/office/drawing/2014/main" id="{93091D53-4AA6-360D-0AD4-23E49E63D289}"/>
                </a:ext>
              </a:extLst>
            </p:cNvPr>
            <p:cNvSpPr txBox="1"/>
            <p:nvPr/>
          </p:nvSpPr>
          <p:spPr>
            <a:xfrm>
              <a:off x="6213565" y="1625784"/>
              <a:ext cx="4972081" cy="2061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9 084</a:t>
              </a:r>
              <a:r>
                <a:rPr lang="en-US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vi-VN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12 765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vi-VN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30 258</a:t>
              </a:r>
              <a:r>
                <a:rPr lang="en-US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vi-VN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61 409</a:t>
              </a:r>
              <a:r>
                <a:rPr lang="en-US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vi-VN" sz="54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95 027</a:t>
              </a:r>
            </a:p>
          </p:txBody>
        </p:sp>
      </p:grpSp>
      <p:pic>
        <p:nvPicPr>
          <p:cNvPr id="11" name="Graphic 105">
            <a:extLst>
              <a:ext uri="{FF2B5EF4-FFF2-40B4-BE49-F238E27FC236}">
                <a16:creationId xmlns:a16="http://schemas.microsoft.com/office/drawing/2014/main" id="{3F8FE520-61DA-6792-E859-BDABF4465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3233" y="2065440"/>
            <a:ext cx="2657636" cy="4202773"/>
          </a:xfrm>
          <a:prstGeom prst="rect">
            <a:avLst/>
          </a:prstGeom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968BB028-4CD4-B0CE-6B8E-75BF2D1E2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42"/>
          <a:stretch/>
        </p:blipFill>
        <p:spPr>
          <a:xfrm>
            <a:off x="190183" y="417952"/>
            <a:ext cx="2674937" cy="16094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016FA8-AAC5-E352-C8E7-E0C67AF1A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AD35F6-B594-B333-CFF4-A904D79794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>
            <a:extLst>
              <a:ext uri="{FF2B5EF4-FFF2-40B4-BE49-F238E27FC236}">
                <a16:creationId xmlns:a16="http://schemas.microsoft.com/office/drawing/2014/main" id="{7D706A42-E56E-A49A-FA9D-D768C5B2BB5C}"/>
              </a:ext>
            </a:extLst>
          </p:cNvPr>
          <p:cNvGrpSpPr/>
          <p:nvPr/>
        </p:nvGrpSpPr>
        <p:grpSpPr>
          <a:xfrm>
            <a:off x="738484" y="671400"/>
            <a:ext cx="8997332" cy="892089"/>
            <a:chOff x="3066943" y="2486475"/>
            <a:chExt cx="5436558" cy="786220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4B6BBE1F-2C50-6882-109F-6C3B2C66D14F}"/>
                </a:ext>
              </a:extLst>
            </p:cNvPr>
            <p:cNvSpPr/>
            <p:nvPr/>
          </p:nvSpPr>
          <p:spPr>
            <a:xfrm>
              <a:off x="3066943" y="2547272"/>
              <a:ext cx="5244446" cy="7254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4E3DBD9-81EC-AE5C-490F-F739625A7661}"/>
                </a:ext>
              </a:extLst>
            </p:cNvPr>
            <p:cNvSpPr txBox="1"/>
            <p:nvPr/>
          </p:nvSpPr>
          <p:spPr>
            <a:xfrm>
              <a:off x="3291324" y="2486475"/>
              <a:ext cx="5212177" cy="65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9 084: chín nghìn không trăm tám mươi tư</a:t>
              </a: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BF815805-C0A8-31E8-CA48-7E3243F005D1}"/>
              </a:ext>
            </a:extLst>
          </p:cNvPr>
          <p:cNvGrpSpPr/>
          <p:nvPr/>
        </p:nvGrpSpPr>
        <p:grpSpPr>
          <a:xfrm>
            <a:off x="738484" y="1838347"/>
            <a:ext cx="10123799" cy="875757"/>
            <a:chOff x="3066943" y="2500869"/>
            <a:chExt cx="5411424" cy="771826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7131AE3A-78AE-9821-E55F-F8AACC417819}"/>
                </a:ext>
              </a:extLst>
            </p:cNvPr>
            <p:cNvSpPr/>
            <p:nvPr/>
          </p:nvSpPr>
          <p:spPr>
            <a:xfrm>
              <a:off x="3066943" y="2547272"/>
              <a:ext cx="5244446" cy="7254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1C7F571D-09AC-260C-ABCF-A99D2FAF0881}"/>
                </a:ext>
              </a:extLst>
            </p:cNvPr>
            <p:cNvSpPr txBox="1"/>
            <p:nvPr/>
          </p:nvSpPr>
          <p:spPr>
            <a:xfrm>
              <a:off x="3266190" y="2500869"/>
              <a:ext cx="5212177" cy="65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12 765: mười hai nghìn bảy trăm sáu mươi </a:t>
              </a:r>
              <a:r>
                <a:rPr lang="vi-VN" sz="32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lă</a:t>
              </a:r>
              <a:r>
                <a:rPr lang="en-US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67F9647F-7B77-FA14-8D9E-31E172475CC3}"/>
              </a:ext>
            </a:extLst>
          </p:cNvPr>
          <p:cNvGrpSpPr/>
          <p:nvPr/>
        </p:nvGrpSpPr>
        <p:grpSpPr>
          <a:xfrm>
            <a:off x="738484" y="2988962"/>
            <a:ext cx="10123799" cy="875757"/>
            <a:chOff x="3066943" y="2500869"/>
            <a:chExt cx="5411424" cy="771826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51E8E3D1-1610-788A-B6B1-C2FEDAC788E7}"/>
                </a:ext>
              </a:extLst>
            </p:cNvPr>
            <p:cNvSpPr/>
            <p:nvPr/>
          </p:nvSpPr>
          <p:spPr>
            <a:xfrm>
              <a:off x="3066943" y="2547272"/>
              <a:ext cx="5244446" cy="7254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002C00D2-731C-25D9-578D-D569DF0D3911}"/>
                </a:ext>
              </a:extLst>
            </p:cNvPr>
            <p:cNvSpPr txBox="1"/>
            <p:nvPr/>
          </p:nvSpPr>
          <p:spPr>
            <a:xfrm>
              <a:off x="3266190" y="2500869"/>
              <a:ext cx="5212177" cy="65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30 258: ba mươi nghìn hai trăm năm mươi tám</a:t>
              </a:r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B8A79D96-6AD7-86CB-4838-472D67C7C844}"/>
              </a:ext>
            </a:extLst>
          </p:cNvPr>
          <p:cNvGrpSpPr/>
          <p:nvPr/>
        </p:nvGrpSpPr>
        <p:grpSpPr>
          <a:xfrm>
            <a:off x="738484" y="4139578"/>
            <a:ext cx="10123799" cy="875757"/>
            <a:chOff x="3066943" y="2500869"/>
            <a:chExt cx="5411424" cy="771826"/>
          </a:xfrm>
        </p:grpSpPr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24C8C551-BCF9-4FCC-4008-CA592B9E762E}"/>
                </a:ext>
              </a:extLst>
            </p:cNvPr>
            <p:cNvSpPr/>
            <p:nvPr/>
          </p:nvSpPr>
          <p:spPr>
            <a:xfrm>
              <a:off x="3066943" y="2547272"/>
              <a:ext cx="5244446" cy="7254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EC01970C-70FE-82FF-E433-9BB3FF29B216}"/>
                </a:ext>
              </a:extLst>
            </p:cNvPr>
            <p:cNvSpPr txBox="1"/>
            <p:nvPr/>
          </p:nvSpPr>
          <p:spPr>
            <a:xfrm>
              <a:off x="3266190" y="2500869"/>
              <a:ext cx="5212177" cy="65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61 409: sáu mươi mốt nghìn bốn trăm linh chín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1950AA37-E358-12FA-27F6-9FFB53990BE2}"/>
              </a:ext>
            </a:extLst>
          </p:cNvPr>
          <p:cNvGrpSpPr/>
          <p:nvPr/>
        </p:nvGrpSpPr>
        <p:grpSpPr>
          <a:xfrm>
            <a:off x="738484" y="5290194"/>
            <a:ext cx="11117406" cy="875757"/>
            <a:chOff x="3066943" y="2500869"/>
            <a:chExt cx="5411424" cy="771826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4AAD3E36-4662-FBF8-2D41-AA3ECED5F6DC}"/>
                </a:ext>
              </a:extLst>
            </p:cNvPr>
            <p:cNvSpPr/>
            <p:nvPr/>
          </p:nvSpPr>
          <p:spPr>
            <a:xfrm>
              <a:off x="3066943" y="2547272"/>
              <a:ext cx="5244446" cy="7254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CF78D85A-747F-6EE4-82B8-F0BECD1E2BF8}"/>
                </a:ext>
              </a:extLst>
            </p:cNvPr>
            <p:cNvSpPr txBox="1"/>
            <p:nvPr/>
          </p:nvSpPr>
          <p:spPr>
            <a:xfrm>
              <a:off x="3173514" y="2500869"/>
              <a:ext cx="5304853" cy="651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95 027: chín mươi lăm nghìn không trăm hai mươi bảy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6DE583-288D-E48B-3CD2-8F652E95C5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53CF4-95E3-4493-B97F-166385F9F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83D21A65-4AF2-9A0A-DB3A-61FE2C2D3CF5}"/>
              </a:ext>
            </a:extLst>
          </p:cNvPr>
          <p:cNvGrpSpPr/>
          <p:nvPr/>
        </p:nvGrpSpPr>
        <p:grpSpPr>
          <a:xfrm>
            <a:off x="2971026" y="637776"/>
            <a:ext cx="1143774" cy="858532"/>
            <a:chOff x="469035" y="1707893"/>
            <a:chExt cx="3408022" cy="858532"/>
          </a:xfrm>
        </p:grpSpPr>
        <p:sp>
          <p:nvSpPr>
            <p:cNvPr id="6" name="Rectangle: Rounded Corners 22">
              <a:extLst>
                <a:ext uri="{FF2B5EF4-FFF2-40B4-BE49-F238E27FC236}">
                  <a16:creationId xmlns:a16="http://schemas.microsoft.com/office/drawing/2014/main" id="{3AA56CBF-BF3A-E5F1-E4A8-D1A5462594F6}"/>
                </a:ext>
              </a:extLst>
            </p:cNvPr>
            <p:cNvSpPr/>
            <p:nvPr/>
          </p:nvSpPr>
          <p:spPr>
            <a:xfrm>
              <a:off x="469035" y="1707893"/>
              <a:ext cx="3408022" cy="858532"/>
            </a:xfrm>
            <a:prstGeom prst="roundRect">
              <a:avLst/>
            </a:prstGeom>
            <a:solidFill>
              <a:srgbClr val="87C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B736003E-4FE4-457D-1FA6-740971044878}"/>
                </a:ext>
              </a:extLst>
            </p:cNvPr>
            <p:cNvSpPr/>
            <p:nvPr/>
          </p:nvSpPr>
          <p:spPr>
            <a:xfrm>
              <a:off x="523164" y="1769921"/>
              <a:ext cx="3353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vi-VN" sz="40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Picture 30">
            <a:extLst>
              <a:ext uri="{FF2B5EF4-FFF2-40B4-BE49-F238E27FC236}">
                <a16:creationId xmlns:a16="http://schemas.microsoft.com/office/drawing/2014/main" id="{248D655F-8F93-0C46-4DC0-C5B0F8429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822"/>
          <a:stretch/>
        </p:blipFill>
        <p:spPr>
          <a:xfrm>
            <a:off x="247257" y="362184"/>
            <a:ext cx="2723769" cy="1609483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20EFFE6B-4506-2C5C-85BC-48BCAEBD174E}"/>
              </a:ext>
            </a:extLst>
          </p:cNvPr>
          <p:cNvGrpSpPr/>
          <p:nvPr/>
        </p:nvGrpSpPr>
        <p:grpSpPr>
          <a:xfrm>
            <a:off x="487680" y="1890433"/>
            <a:ext cx="10805160" cy="1527388"/>
            <a:chOff x="487680" y="1890433"/>
            <a:chExt cx="10805160" cy="1527388"/>
          </a:xfrm>
        </p:grpSpPr>
        <p:sp>
          <p:nvSpPr>
            <p:cNvPr id="28" name="Rectangle: Rounded Corners 41">
              <a:extLst>
                <a:ext uri="{FF2B5EF4-FFF2-40B4-BE49-F238E27FC236}">
                  <a16:creationId xmlns:a16="http://schemas.microsoft.com/office/drawing/2014/main" id="{65772ECC-EC3A-46AD-806A-CD79881B7C1B}"/>
                </a:ext>
              </a:extLst>
            </p:cNvPr>
            <p:cNvSpPr/>
            <p:nvPr/>
          </p:nvSpPr>
          <p:spPr>
            <a:xfrm>
              <a:off x="6754863" y="2558036"/>
              <a:ext cx="1871739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: Rounded Corners 41">
              <a:extLst>
                <a:ext uri="{FF2B5EF4-FFF2-40B4-BE49-F238E27FC236}">
                  <a16:creationId xmlns:a16="http://schemas.microsoft.com/office/drawing/2014/main" id="{80CFFF92-204C-B952-3381-F6668B330612}"/>
                </a:ext>
              </a:extLst>
            </p:cNvPr>
            <p:cNvSpPr/>
            <p:nvPr/>
          </p:nvSpPr>
          <p:spPr>
            <a:xfrm>
              <a:off x="3060460" y="2520850"/>
              <a:ext cx="1871739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1">
              <a:extLst>
                <a:ext uri="{FF2B5EF4-FFF2-40B4-BE49-F238E27FC236}">
                  <a16:creationId xmlns:a16="http://schemas.microsoft.com/office/drawing/2014/main" id="{0AD88F83-B48B-9A64-291D-E3E669A9FA69}"/>
                </a:ext>
              </a:extLst>
            </p:cNvPr>
            <p:cNvSpPr/>
            <p:nvPr/>
          </p:nvSpPr>
          <p:spPr>
            <a:xfrm>
              <a:off x="9131541" y="1890433"/>
              <a:ext cx="1871739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45">
              <a:extLst>
                <a:ext uri="{FF2B5EF4-FFF2-40B4-BE49-F238E27FC236}">
                  <a16:creationId xmlns:a16="http://schemas.microsoft.com/office/drawing/2014/main" id="{2BF7C6C8-8591-EDDD-7B5E-489E2F2789D1}"/>
                </a:ext>
              </a:extLst>
            </p:cNvPr>
            <p:cNvGrpSpPr/>
            <p:nvPr/>
          </p:nvGrpSpPr>
          <p:grpSpPr>
            <a:xfrm>
              <a:off x="6096000" y="1890433"/>
              <a:ext cx="1417320" cy="859785"/>
              <a:chOff x="763704" y="1788554"/>
              <a:chExt cx="2402358" cy="859785"/>
            </a:xfrm>
          </p:grpSpPr>
          <p:sp>
            <p:nvSpPr>
              <p:cNvPr id="15" name="Rectangle: Rounded Corners 41">
                <a:extLst>
                  <a:ext uri="{FF2B5EF4-FFF2-40B4-BE49-F238E27FC236}">
                    <a16:creationId xmlns:a16="http://schemas.microsoft.com/office/drawing/2014/main" id="{A5E1C09C-3FDA-C25E-FCEA-EA50B046B726}"/>
                  </a:ext>
                </a:extLst>
              </p:cNvPr>
              <p:cNvSpPr/>
              <p:nvPr/>
            </p:nvSpPr>
            <p:spPr>
              <a:xfrm>
                <a:off x="763704" y="1788554"/>
                <a:ext cx="2402358" cy="859785"/>
              </a:xfrm>
              <a:prstGeom prst="roundRect">
                <a:avLst>
                  <a:gd name="adj" fmla="val 33683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14FBB808-5901-068E-6733-E84768E7FB5D}"/>
                  </a:ext>
                </a:extLst>
              </p:cNvPr>
              <p:cNvSpPr txBox="1"/>
              <p:nvPr/>
            </p:nvSpPr>
            <p:spPr>
              <a:xfrm>
                <a:off x="763704" y="1895282"/>
                <a:ext cx="2402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9D481CAB-34A5-91F9-B727-6E058BD82D18}"/>
                </a:ext>
              </a:extLst>
            </p:cNvPr>
            <p:cNvSpPr txBox="1"/>
            <p:nvPr/>
          </p:nvSpPr>
          <p:spPr>
            <a:xfrm>
              <a:off x="487680" y="1981771"/>
              <a:ext cx="10805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9 995; 9 996; 9 997; </a:t>
              </a:r>
              <a:r>
                <a:rPr lang="pt-BR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9 998; </a:t>
              </a:r>
              <a:r>
                <a:rPr lang="pt-BR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9 999</a:t>
              </a:r>
              <a:r>
                <a:rPr lang="pt-BR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10 000; 10 001; </a:t>
              </a:r>
              <a:r>
                <a:rPr lang="pt-BR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10 002</a:t>
              </a:r>
              <a:r>
                <a:rPr lang="pt-BR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10 003.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8B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4D230860-5FAD-C794-C07F-C216BD0027AE}"/>
              </a:ext>
            </a:extLst>
          </p:cNvPr>
          <p:cNvGrpSpPr/>
          <p:nvPr/>
        </p:nvGrpSpPr>
        <p:grpSpPr>
          <a:xfrm>
            <a:off x="487680" y="3462539"/>
            <a:ext cx="10515600" cy="1566631"/>
            <a:chOff x="487680" y="3462539"/>
            <a:chExt cx="10515600" cy="1566631"/>
          </a:xfrm>
        </p:grpSpPr>
        <p:sp>
          <p:nvSpPr>
            <p:cNvPr id="32" name="Rectangle: Rounded Corners 41">
              <a:extLst>
                <a:ext uri="{FF2B5EF4-FFF2-40B4-BE49-F238E27FC236}">
                  <a16:creationId xmlns:a16="http://schemas.microsoft.com/office/drawing/2014/main" id="{2879C27D-4D18-04D0-B9F9-50DB5F134C44}"/>
                </a:ext>
              </a:extLst>
            </p:cNvPr>
            <p:cNvSpPr/>
            <p:nvPr/>
          </p:nvSpPr>
          <p:spPr>
            <a:xfrm>
              <a:off x="5160130" y="3462539"/>
              <a:ext cx="1594733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: Rounded Corners 41">
              <a:extLst>
                <a:ext uri="{FF2B5EF4-FFF2-40B4-BE49-F238E27FC236}">
                  <a16:creationId xmlns:a16="http://schemas.microsoft.com/office/drawing/2014/main" id="{748B1B8E-AF5E-B87C-AFA9-15D0FAAFEA25}"/>
                </a:ext>
              </a:extLst>
            </p:cNvPr>
            <p:cNvSpPr/>
            <p:nvPr/>
          </p:nvSpPr>
          <p:spPr>
            <a:xfrm>
              <a:off x="8808720" y="3477366"/>
              <a:ext cx="1767840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: Rounded Corners 41">
              <a:extLst>
                <a:ext uri="{FF2B5EF4-FFF2-40B4-BE49-F238E27FC236}">
                  <a16:creationId xmlns:a16="http://schemas.microsoft.com/office/drawing/2014/main" id="{B0877FFB-E7D2-5406-DD7F-F259D7F4AAFE}"/>
                </a:ext>
              </a:extLst>
            </p:cNvPr>
            <p:cNvSpPr/>
            <p:nvPr/>
          </p:nvSpPr>
          <p:spPr>
            <a:xfrm>
              <a:off x="4861560" y="4169385"/>
              <a:ext cx="1767840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: Rounded Corners 41">
              <a:extLst>
                <a:ext uri="{FF2B5EF4-FFF2-40B4-BE49-F238E27FC236}">
                  <a16:creationId xmlns:a16="http://schemas.microsoft.com/office/drawing/2014/main" id="{D48CD146-A899-8262-7B92-B5622D2CCA22}"/>
                </a:ext>
              </a:extLst>
            </p:cNvPr>
            <p:cNvSpPr/>
            <p:nvPr/>
          </p:nvSpPr>
          <p:spPr>
            <a:xfrm>
              <a:off x="6754863" y="4169385"/>
              <a:ext cx="1767840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DB5AB3F3-E6F2-E3F1-372B-2C3CCD08656A}"/>
                </a:ext>
              </a:extLst>
            </p:cNvPr>
            <p:cNvSpPr txBox="1"/>
            <p:nvPr/>
          </p:nvSpPr>
          <p:spPr>
            <a:xfrm>
              <a:off x="487680" y="3552791"/>
              <a:ext cx="1051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35 760; 35 770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35 780</a:t>
              </a: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35 790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35 800; </a:t>
              </a: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35 810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35 820; 35 830.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8B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EDB194C3-3D6F-3FB7-9C68-77721D2337DB}"/>
              </a:ext>
            </a:extLst>
          </p:cNvPr>
          <p:cNvGrpSpPr/>
          <p:nvPr/>
        </p:nvGrpSpPr>
        <p:grpSpPr>
          <a:xfrm>
            <a:off x="487680" y="4988726"/>
            <a:ext cx="10515600" cy="1589047"/>
            <a:chOff x="487680" y="4988726"/>
            <a:chExt cx="10515600" cy="1589047"/>
          </a:xfrm>
        </p:grpSpPr>
        <p:sp>
          <p:nvSpPr>
            <p:cNvPr id="41" name="Rectangle: Rounded Corners 41">
              <a:extLst>
                <a:ext uri="{FF2B5EF4-FFF2-40B4-BE49-F238E27FC236}">
                  <a16:creationId xmlns:a16="http://schemas.microsoft.com/office/drawing/2014/main" id="{800BCF48-14FE-5FC9-4012-47D9C51BB236}"/>
                </a:ext>
              </a:extLst>
            </p:cNvPr>
            <p:cNvSpPr/>
            <p:nvPr/>
          </p:nvSpPr>
          <p:spPr>
            <a:xfrm>
              <a:off x="3226184" y="4988726"/>
              <a:ext cx="1706015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6E4DD04-40A0-0FAD-2108-A2FA537FE256}"/>
                </a:ext>
              </a:extLst>
            </p:cNvPr>
            <p:cNvSpPr/>
            <p:nvPr/>
          </p:nvSpPr>
          <p:spPr>
            <a:xfrm>
              <a:off x="8808720" y="5123811"/>
              <a:ext cx="1706015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: Rounded Corners 41">
              <a:extLst>
                <a:ext uri="{FF2B5EF4-FFF2-40B4-BE49-F238E27FC236}">
                  <a16:creationId xmlns:a16="http://schemas.microsoft.com/office/drawing/2014/main" id="{56E4F03E-44CC-5BAB-AE72-4378B02B6C51}"/>
                </a:ext>
              </a:extLst>
            </p:cNvPr>
            <p:cNvSpPr/>
            <p:nvPr/>
          </p:nvSpPr>
          <p:spPr>
            <a:xfrm>
              <a:off x="2971026" y="5717988"/>
              <a:ext cx="1706015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: Rounded Corners 41">
              <a:extLst>
                <a:ext uri="{FF2B5EF4-FFF2-40B4-BE49-F238E27FC236}">
                  <a16:creationId xmlns:a16="http://schemas.microsoft.com/office/drawing/2014/main" id="{5D36A182-DB8E-C2AC-1816-949FFF755A11}"/>
                </a:ext>
              </a:extLst>
            </p:cNvPr>
            <p:cNvSpPr/>
            <p:nvPr/>
          </p:nvSpPr>
          <p:spPr>
            <a:xfrm>
              <a:off x="6745472" y="5708610"/>
              <a:ext cx="1706015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F8054A05-C838-F11B-B17E-70136B1DB33A}"/>
                </a:ext>
              </a:extLst>
            </p:cNvPr>
            <p:cNvSpPr txBox="1"/>
            <p:nvPr/>
          </p:nvSpPr>
          <p:spPr>
            <a:xfrm>
              <a:off x="487680" y="5123811"/>
              <a:ext cx="1051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68 400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68 500;</a:t>
              </a: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68 600; 68 700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68 800</a:t>
              </a: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68 900</a:t>
              </a:r>
              <a:r>
                <a:rPr lang="pl-PL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69 000 </a:t>
              </a:r>
              <a:r>
                <a:rPr lang="pl-PL" sz="4000" b="1" dirty="0">
                  <a:solidFill>
                    <a:srgbClr val="F48B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69 100.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8B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45">
            <a:extLst>
              <a:ext uri="{FF2B5EF4-FFF2-40B4-BE49-F238E27FC236}">
                <a16:creationId xmlns:a16="http://schemas.microsoft.com/office/drawing/2014/main" id="{C43DCE78-2017-8ACC-8854-A0C9AB82E301}"/>
              </a:ext>
            </a:extLst>
          </p:cNvPr>
          <p:cNvGrpSpPr/>
          <p:nvPr/>
        </p:nvGrpSpPr>
        <p:grpSpPr>
          <a:xfrm>
            <a:off x="6096000" y="1868074"/>
            <a:ext cx="1417320" cy="859785"/>
            <a:chOff x="763704" y="1788554"/>
            <a:chExt cx="2402358" cy="859785"/>
          </a:xfrm>
        </p:grpSpPr>
        <p:sp>
          <p:nvSpPr>
            <p:cNvPr id="22" name="Rectangle: Rounded Corners 41">
              <a:extLst>
                <a:ext uri="{FF2B5EF4-FFF2-40B4-BE49-F238E27FC236}">
                  <a16:creationId xmlns:a16="http://schemas.microsoft.com/office/drawing/2014/main" id="{FC09A8D5-EF36-25B2-0501-DCE8B8AEBA3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7C50E403-3AB0-BBA8-C36D-D3F92EA18F57}"/>
                </a:ext>
              </a:extLst>
            </p:cNvPr>
            <p:cNvSpPr txBox="1"/>
            <p:nvPr/>
          </p:nvSpPr>
          <p:spPr>
            <a:xfrm>
              <a:off x="763704" y="1850211"/>
              <a:ext cx="24023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8FBD3847-FB48-0C62-3B2E-30F05DEA5615}"/>
              </a:ext>
            </a:extLst>
          </p:cNvPr>
          <p:cNvSpPr/>
          <p:nvPr/>
        </p:nvSpPr>
        <p:spPr>
          <a:xfrm>
            <a:off x="9146780" y="1846801"/>
            <a:ext cx="1871739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41">
            <a:extLst>
              <a:ext uri="{FF2B5EF4-FFF2-40B4-BE49-F238E27FC236}">
                <a16:creationId xmlns:a16="http://schemas.microsoft.com/office/drawing/2014/main" id="{DF44C335-9C9D-2F23-9B39-E2949BF74AC5}"/>
              </a:ext>
            </a:extLst>
          </p:cNvPr>
          <p:cNvSpPr/>
          <p:nvPr/>
        </p:nvSpPr>
        <p:spPr>
          <a:xfrm>
            <a:off x="3045220" y="2552778"/>
            <a:ext cx="1871739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41">
            <a:extLst>
              <a:ext uri="{FF2B5EF4-FFF2-40B4-BE49-F238E27FC236}">
                <a16:creationId xmlns:a16="http://schemas.microsoft.com/office/drawing/2014/main" id="{632D3EFA-0C83-53C0-F22A-12B64D5A2678}"/>
              </a:ext>
            </a:extLst>
          </p:cNvPr>
          <p:cNvSpPr/>
          <p:nvPr/>
        </p:nvSpPr>
        <p:spPr>
          <a:xfrm>
            <a:off x="6754863" y="2580395"/>
            <a:ext cx="1871739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: Rounded Corners 41">
            <a:extLst>
              <a:ext uri="{FF2B5EF4-FFF2-40B4-BE49-F238E27FC236}">
                <a16:creationId xmlns:a16="http://schemas.microsoft.com/office/drawing/2014/main" id="{A43D81EB-B8E9-8EB0-223E-E2A3DB0C513E}"/>
              </a:ext>
            </a:extLst>
          </p:cNvPr>
          <p:cNvSpPr/>
          <p:nvPr/>
        </p:nvSpPr>
        <p:spPr>
          <a:xfrm>
            <a:off x="5135594" y="3445896"/>
            <a:ext cx="1619270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: Rounded Corners 41">
            <a:extLst>
              <a:ext uri="{FF2B5EF4-FFF2-40B4-BE49-F238E27FC236}">
                <a16:creationId xmlns:a16="http://schemas.microsoft.com/office/drawing/2014/main" id="{CA56B794-DA28-98CB-DB30-FE7AC0C992B1}"/>
              </a:ext>
            </a:extLst>
          </p:cNvPr>
          <p:cNvSpPr/>
          <p:nvPr/>
        </p:nvSpPr>
        <p:spPr>
          <a:xfrm>
            <a:off x="8799328" y="3477366"/>
            <a:ext cx="1777231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: Rounded Corners 41">
            <a:extLst>
              <a:ext uri="{FF2B5EF4-FFF2-40B4-BE49-F238E27FC236}">
                <a16:creationId xmlns:a16="http://schemas.microsoft.com/office/drawing/2014/main" id="{55108A7D-7BBD-160A-05E9-97584E6D2135}"/>
              </a:ext>
            </a:extLst>
          </p:cNvPr>
          <p:cNvSpPr/>
          <p:nvPr/>
        </p:nvSpPr>
        <p:spPr>
          <a:xfrm>
            <a:off x="4874113" y="4188601"/>
            <a:ext cx="1777231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Rectangle: Rounded Corners 41">
            <a:extLst>
              <a:ext uri="{FF2B5EF4-FFF2-40B4-BE49-F238E27FC236}">
                <a16:creationId xmlns:a16="http://schemas.microsoft.com/office/drawing/2014/main" id="{99B67A07-5D52-62AA-48A7-E5DCE4A4FF67}"/>
              </a:ext>
            </a:extLst>
          </p:cNvPr>
          <p:cNvSpPr/>
          <p:nvPr/>
        </p:nvSpPr>
        <p:spPr>
          <a:xfrm>
            <a:off x="6745472" y="4169384"/>
            <a:ext cx="1777231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Rectangle: Rounded Corners 41">
            <a:extLst>
              <a:ext uri="{FF2B5EF4-FFF2-40B4-BE49-F238E27FC236}">
                <a16:creationId xmlns:a16="http://schemas.microsoft.com/office/drawing/2014/main" id="{D2D271C8-83FD-53D0-A690-EF7A271B6E6D}"/>
              </a:ext>
            </a:extLst>
          </p:cNvPr>
          <p:cNvSpPr/>
          <p:nvPr/>
        </p:nvSpPr>
        <p:spPr>
          <a:xfrm>
            <a:off x="3259254" y="4953274"/>
            <a:ext cx="1619270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7" name="Rectangle: Rounded Corners 41">
            <a:extLst>
              <a:ext uri="{FF2B5EF4-FFF2-40B4-BE49-F238E27FC236}">
                <a16:creationId xmlns:a16="http://schemas.microsoft.com/office/drawing/2014/main" id="{79B975D4-E6BF-87FD-D140-C93F8BE38825}"/>
              </a:ext>
            </a:extLst>
          </p:cNvPr>
          <p:cNvSpPr/>
          <p:nvPr/>
        </p:nvSpPr>
        <p:spPr>
          <a:xfrm>
            <a:off x="8917748" y="5064173"/>
            <a:ext cx="1619270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0ECBBBC9-155B-0DB6-5ADC-44C15B529D20}"/>
              </a:ext>
            </a:extLst>
          </p:cNvPr>
          <p:cNvSpPr/>
          <p:nvPr/>
        </p:nvSpPr>
        <p:spPr>
          <a:xfrm>
            <a:off x="2971026" y="5710914"/>
            <a:ext cx="1619270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9" name="Rectangle: Rounded Corners 41">
            <a:extLst>
              <a:ext uri="{FF2B5EF4-FFF2-40B4-BE49-F238E27FC236}">
                <a16:creationId xmlns:a16="http://schemas.microsoft.com/office/drawing/2014/main" id="{DEA771C4-E921-D70B-2270-BC68107463DF}"/>
              </a:ext>
            </a:extLst>
          </p:cNvPr>
          <p:cNvSpPr/>
          <p:nvPr/>
        </p:nvSpPr>
        <p:spPr>
          <a:xfrm>
            <a:off x="6810752" y="5717987"/>
            <a:ext cx="1619270" cy="859785"/>
          </a:xfrm>
          <a:prstGeom prst="roundRect">
            <a:avLst>
              <a:gd name="adj" fmla="val 3368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049451-8DD1-30D3-A00C-D588B2B94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6B26E27-BC89-7399-DBF6-544896936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5B75B2-60F0-EE1F-6033-1DCE8AC5972F}"/>
              </a:ext>
            </a:extLst>
          </p:cNvPr>
          <p:cNvSpPr txBox="1"/>
          <p:nvPr/>
        </p:nvSpPr>
        <p:spPr>
          <a:xfrm>
            <a:off x="499873" y="1899633"/>
            <a:ext cx="4140877" cy="1639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a) 5 760         5 699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7 849         8 700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17DF08-374A-B887-ABFB-4D230301FC03}"/>
              </a:ext>
            </a:extLst>
          </p:cNvPr>
          <p:cNvGrpSpPr/>
          <p:nvPr/>
        </p:nvGrpSpPr>
        <p:grpSpPr>
          <a:xfrm>
            <a:off x="499873" y="331129"/>
            <a:ext cx="6300216" cy="1603387"/>
            <a:chOff x="499873" y="331129"/>
            <a:chExt cx="6300216" cy="16033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EE284F1-7C66-D65B-686A-BE971B8F141F}"/>
                </a:ext>
              </a:extLst>
            </p:cNvPr>
            <p:cNvGrpSpPr/>
            <p:nvPr/>
          </p:nvGrpSpPr>
          <p:grpSpPr>
            <a:xfrm>
              <a:off x="3288793" y="518282"/>
              <a:ext cx="3511296" cy="883798"/>
              <a:chOff x="365761" y="1707893"/>
              <a:chExt cx="3511296" cy="88379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B987EA0-B89F-76E4-0E6E-B2DF4119AF92}"/>
                  </a:ext>
                </a:extLst>
              </p:cNvPr>
              <p:cNvSpPr/>
              <p:nvPr/>
            </p:nvSpPr>
            <p:spPr>
              <a:xfrm>
                <a:off x="469035" y="1707893"/>
                <a:ext cx="3408022" cy="883798"/>
              </a:xfrm>
              <a:prstGeom prst="roundRect">
                <a:avLst/>
              </a:prstGeom>
              <a:solidFill>
                <a:srgbClr val="BAE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2F6E920-6066-29F9-3AEA-0B4449A7D8FE}"/>
                  </a:ext>
                </a:extLst>
              </p:cNvPr>
              <p:cNvSpPr/>
              <p:nvPr/>
            </p:nvSpPr>
            <p:spPr>
              <a:xfrm>
                <a:off x="365761" y="1831950"/>
                <a:ext cx="351129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i="0" dirty="0">
                    <a:solidFill>
                      <a:srgbClr val="000000"/>
                    </a:solidFill>
                    <a:effectLst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&gt;, &lt;, =</a:t>
                </a:r>
                <a:endPara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16DE67-DD77-99C6-CA28-6379B7B7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873" y="331129"/>
              <a:ext cx="3048264" cy="1603387"/>
            </a:xfrm>
            <a:prstGeom prst="rect">
              <a:avLst/>
            </a:prstGeom>
          </p:spPr>
        </p:pic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125A6F01-AA9B-236D-31A6-5C35CF762851}"/>
              </a:ext>
            </a:extLst>
          </p:cNvPr>
          <p:cNvGrpSpPr/>
          <p:nvPr/>
        </p:nvGrpSpPr>
        <p:grpSpPr>
          <a:xfrm>
            <a:off x="2450592" y="1815425"/>
            <a:ext cx="704087" cy="883798"/>
            <a:chOff x="365761" y="1707893"/>
            <a:chExt cx="3511296" cy="883798"/>
          </a:xfrm>
        </p:grpSpPr>
        <p:sp>
          <p:nvSpPr>
            <p:cNvPr id="5" name="Rectangle: Rounded Corners 22">
              <a:extLst>
                <a:ext uri="{FF2B5EF4-FFF2-40B4-BE49-F238E27FC236}">
                  <a16:creationId xmlns:a16="http://schemas.microsoft.com/office/drawing/2014/main" id="{DD0076C6-DF67-2E72-5860-E0E7AF80E19B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2AD1AB7C-EF4B-9A9D-BC55-DFB0C10A1621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3620257-32D9-EA6B-FC0B-FBA36D9140A7}"/>
              </a:ext>
            </a:extLst>
          </p:cNvPr>
          <p:cNvSpPr txBox="1"/>
          <p:nvPr/>
        </p:nvSpPr>
        <p:spPr>
          <a:xfrm>
            <a:off x="6096000" y="1885032"/>
            <a:ext cx="4273927" cy="1639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b) 9 999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10 001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10 100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10 080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9" name="Group 23">
            <a:extLst>
              <a:ext uri="{FF2B5EF4-FFF2-40B4-BE49-F238E27FC236}">
                <a16:creationId xmlns:a16="http://schemas.microsoft.com/office/drawing/2014/main" id="{F8FF81B9-4DF5-C4DA-F45B-BF31A2DB6B53}"/>
              </a:ext>
            </a:extLst>
          </p:cNvPr>
          <p:cNvGrpSpPr/>
          <p:nvPr/>
        </p:nvGrpSpPr>
        <p:grpSpPr>
          <a:xfrm>
            <a:off x="2450593" y="2853197"/>
            <a:ext cx="704087" cy="883798"/>
            <a:chOff x="365761" y="1707893"/>
            <a:chExt cx="3511296" cy="883798"/>
          </a:xfrm>
        </p:grpSpPr>
        <p:sp>
          <p:nvSpPr>
            <p:cNvPr id="10" name="Rectangle: Rounded Corners 22">
              <a:extLst>
                <a:ext uri="{FF2B5EF4-FFF2-40B4-BE49-F238E27FC236}">
                  <a16:creationId xmlns:a16="http://schemas.microsoft.com/office/drawing/2014/main" id="{A62C3669-7F4D-2915-3D06-A0BDDA1E4943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AC7EF18E-1A34-4AB4-A682-44D7D1B06A02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794B5381-3D38-2A5C-F1D6-C97C588AF4C5}"/>
              </a:ext>
            </a:extLst>
          </p:cNvPr>
          <p:cNvGrpSpPr/>
          <p:nvPr/>
        </p:nvGrpSpPr>
        <p:grpSpPr>
          <a:xfrm>
            <a:off x="8077527" y="1819623"/>
            <a:ext cx="704087" cy="883798"/>
            <a:chOff x="365761" y="1707893"/>
            <a:chExt cx="3511296" cy="883798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3540336C-2740-A5AF-DE49-5C27099BF26E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92B57C63-1E06-AF05-B790-AAA8CE99126E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F3937E2E-95E2-EEF3-5558-2E049898064D}"/>
              </a:ext>
            </a:extLst>
          </p:cNvPr>
          <p:cNvGrpSpPr/>
          <p:nvPr/>
        </p:nvGrpSpPr>
        <p:grpSpPr>
          <a:xfrm>
            <a:off x="8077528" y="2758665"/>
            <a:ext cx="704087" cy="883798"/>
            <a:chOff x="365761" y="1707893"/>
            <a:chExt cx="3511296" cy="883798"/>
          </a:xfrm>
        </p:grpSpPr>
        <p:sp>
          <p:nvSpPr>
            <p:cNvPr id="16" name="Rectangle: Rounded Corners 22">
              <a:extLst>
                <a:ext uri="{FF2B5EF4-FFF2-40B4-BE49-F238E27FC236}">
                  <a16:creationId xmlns:a16="http://schemas.microsoft.com/office/drawing/2014/main" id="{0988AD0E-AF78-F691-456F-B598897996FB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F1804C9B-73F9-AB5F-F564-75C02D6EB540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F7D7A44-737D-0EF1-F599-A2E969953024}"/>
              </a:ext>
            </a:extLst>
          </p:cNvPr>
          <p:cNvSpPr txBox="1"/>
          <p:nvPr/>
        </p:nvSpPr>
        <p:spPr>
          <a:xfrm>
            <a:off x="3474986" y="4085845"/>
            <a:ext cx="4602542" cy="1639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c) 74 685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74 685</a:t>
            </a:r>
          </a:p>
          <a:p>
            <a:pPr>
              <a:lnSpc>
                <a:spcPct val="150000"/>
              </a:lnSpc>
            </a:pP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90 537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</a:t>
            </a:r>
            <a:r>
              <a:rPr lang="pl-PL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90 357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84F5C800-9D9B-DC33-C8EA-8C2AC1ACA2D8}"/>
              </a:ext>
            </a:extLst>
          </p:cNvPr>
          <p:cNvGrpSpPr/>
          <p:nvPr/>
        </p:nvGrpSpPr>
        <p:grpSpPr>
          <a:xfrm>
            <a:off x="5588515" y="4021919"/>
            <a:ext cx="704087" cy="883798"/>
            <a:chOff x="365761" y="1707893"/>
            <a:chExt cx="3511296" cy="883798"/>
          </a:xfrm>
        </p:grpSpPr>
        <p:sp>
          <p:nvSpPr>
            <p:cNvPr id="20" name="Rectangle: Rounded Corners 22">
              <a:extLst>
                <a:ext uri="{FF2B5EF4-FFF2-40B4-BE49-F238E27FC236}">
                  <a16:creationId xmlns:a16="http://schemas.microsoft.com/office/drawing/2014/main" id="{DC3B7D05-B811-A313-A456-6FC7F222011C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16066233-01BF-554B-997F-F213FCD6D310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5" name="Group 23">
            <a:extLst>
              <a:ext uri="{FF2B5EF4-FFF2-40B4-BE49-F238E27FC236}">
                <a16:creationId xmlns:a16="http://schemas.microsoft.com/office/drawing/2014/main" id="{14D1DE7F-5AF7-2786-85EC-55F91A8FAD20}"/>
              </a:ext>
            </a:extLst>
          </p:cNvPr>
          <p:cNvGrpSpPr/>
          <p:nvPr/>
        </p:nvGrpSpPr>
        <p:grpSpPr>
          <a:xfrm>
            <a:off x="5609224" y="4960961"/>
            <a:ext cx="704087" cy="883798"/>
            <a:chOff x="365761" y="1707893"/>
            <a:chExt cx="3511296" cy="883798"/>
          </a:xfrm>
        </p:grpSpPr>
        <p:sp>
          <p:nvSpPr>
            <p:cNvPr id="26" name="Rectangle: Rounded Corners 22">
              <a:extLst>
                <a:ext uri="{FF2B5EF4-FFF2-40B4-BE49-F238E27FC236}">
                  <a16:creationId xmlns:a16="http://schemas.microsoft.com/office/drawing/2014/main" id="{05092A4E-DAC0-16AC-8176-257D5B8968A9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F664690A-4756-F3F8-E4C9-F6D5A7EE23DC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53C0DF98-BE79-0631-8686-32BA8044850D}"/>
              </a:ext>
            </a:extLst>
          </p:cNvPr>
          <p:cNvGrpSpPr/>
          <p:nvPr/>
        </p:nvGrpSpPr>
        <p:grpSpPr>
          <a:xfrm>
            <a:off x="2446170" y="1815425"/>
            <a:ext cx="704087" cy="883798"/>
            <a:chOff x="365761" y="1707893"/>
            <a:chExt cx="3511296" cy="883798"/>
          </a:xfrm>
        </p:grpSpPr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0ADF1577-FE20-46CC-9A6C-2974357604E2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20704007-8671-60D5-5D29-89E36286ED72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&gt;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2" name="Group 23">
            <a:extLst>
              <a:ext uri="{FF2B5EF4-FFF2-40B4-BE49-F238E27FC236}">
                <a16:creationId xmlns:a16="http://schemas.microsoft.com/office/drawing/2014/main" id="{901EC4CD-8E75-8885-89AE-B07076432E1C}"/>
              </a:ext>
            </a:extLst>
          </p:cNvPr>
          <p:cNvGrpSpPr/>
          <p:nvPr/>
        </p:nvGrpSpPr>
        <p:grpSpPr>
          <a:xfrm>
            <a:off x="2446169" y="2837373"/>
            <a:ext cx="704087" cy="883798"/>
            <a:chOff x="365761" y="1707893"/>
            <a:chExt cx="3511296" cy="883798"/>
          </a:xfrm>
        </p:grpSpPr>
        <p:sp>
          <p:nvSpPr>
            <p:cNvPr id="33" name="Rectangle: Rounded Corners 22">
              <a:extLst>
                <a:ext uri="{FF2B5EF4-FFF2-40B4-BE49-F238E27FC236}">
                  <a16:creationId xmlns:a16="http://schemas.microsoft.com/office/drawing/2014/main" id="{F5DAC9E8-252E-B7DF-7552-50531B1F2897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A0A3BE1D-2525-2BD3-9D4A-2ADF7BC92522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&gt;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5" name="Group 23">
            <a:extLst>
              <a:ext uri="{FF2B5EF4-FFF2-40B4-BE49-F238E27FC236}">
                <a16:creationId xmlns:a16="http://schemas.microsoft.com/office/drawing/2014/main" id="{0C2601CD-704D-3B1F-7970-D21D059BFDA9}"/>
              </a:ext>
            </a:extLst>
          </p:cNvPr>
          <p:cNvGrpSpPr/>
          <p:nvPr/>
        </p:nvGrpSpPr>
        <p:grpSpPr>
          <a:xfrm>
            <a:off x="8098236" y="1831884"/>
            <a:ext cx="704087" cy="883798"/>
            <a:chOff x="365761" y="1707893"/>
            <a:chExt cx="3511296" cy="883798"/>
          </a:xfrm>
        </p:grpSpPr>
        <p:sp>
          <p:nvSpPr>
            <p:cNvPr id="36" name="Rectangle: Rounded Corners 22">
              <a:extLst>
                <a:ext uri="{FF2B5EF4-FFF2-40B4-BE49-F238E27FC236}">
                  <a16:creationId xmlns:a16="http://schemas.microsoft.com/office/drawing/2014/main" id="{CF8A7D2C-F19F-92D2-188B-110C38A605D2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238623E1-04FD-C85E-C5BB-4B1BD120CBB3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&lt;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8" name="Group 23">
            <a:extLst>
              <a:ext uri="{FF2B5EF4-FFF2-40B4-BE49-F238E27FC236}">
                <a16:creationId xmlns:a16="http://schemas.microsoft.com/office/drawing/2014/main" id="{551496E0-341A-1700-5583-08A828E8E861}"/>
              </a:ext>
            </a:extLst>
          </p:cNvPr>
          <p:cNvGrpSpPr/>
          <p:nvPr/>
        </p:nvGrpSpPr>
        <p:grpSpPr>
          <a:xfrm>
            <a:off x="8098236" y="2762083"/>
            <a:ext cx="704087" cy="883798"/>
            <a:chOff x="365761" y="1707893"/>
            <a:chExt cx="3511296" cy="883798"/>
          </a:xfrm>
        </p:grpSpPr>
        <p:sp>
          <p:nvSpPr>
            <p:cNvPr id="39" name="Rectangle: Rounded Corners 22">
              <a:extLst>
                <a:ext uri="{FF2B5EF4-FFF2-40B4-BE49-F238E27FC236}">
                  <a16:creationId xmlns:a16="http://schemas.microsoft.com/office/drawing/2014/main" id="{AC7FEA92-A1F3-1AF6-5A5A-8D2F63FE3D69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id="{FB36F419-EF47-FD6E-DADA-2E2C2EE2A140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&gt;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1" name="Group 23">
            <a:extLst>
              <a:ext uri="{FF2B5EF4-FFF2-40B4-BE49-F238E27FC236}">
                <a16:creationId xmlns:a16="http://schemas.microsoft.com/office/drawing/2014/main" id="{9CBFAC18-E087-FBD3-5946-ED2B2A992987}"/>
              </a:ext>
            </a:extLst>
          </p:cNvPr>
          <p:cNvGrpSpPr/>
          <p:nvPr/>
        </p:nvGrpSpPr>
        <p:grpSpPr>
          <a:xfrm>
            <a:off x="5609224" y="4045200"/>
            <a:ext cx="704087" cy="883798"/>
            <a:chOff x="365761" y="1707893"/>
            <a:chExt cx="3511296" cy="883798"/>
          </a:xfrm>
        </p:grpSpPr>
        <p:sp>
          <p:nvSpPr>
            <p:cNvPr id="42" name="Rectangle: Rounded Corners 22">
              <a:extLst>
                <a:ext uri="{FF2B5EF4-FFF2-40B4-BE49-F238E27FC236}">
                  <a16:creationId xmlns:a16="http://schemas.microsoft.com/office/drawing/2014/main" id="{B65BA843-93D1-B71A-E125-F32443ACBF5C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3">
              <a:extLst>
                <a:ext uri="{FF2B5EF4-FFF2-40B4-BE49-F238E27FC236}">
                  <a16:creationId xmlns:a16="http://schemas.microsoft.com/office/drawing/2014/main" id="{69FFAEC1-5599-0D55-911B-463E2270D89E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=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4" name="Group 23">
            <a:extLst>
              <a:ext uri="{FF2B5EF4-FFF2-40B4-BE49-F238E27FC236}">
                <a16:creationId xmlns:a16="http://schemas.microsoft.com/office/drawing/2014/main" id="{40C160E5-70DF-B29F-3B01-EC7732EC7EAE}"/>
              </a:ext>
            </a:extLst>
          </p:cNvPr>
          <p:cNvGrpSpPr/>
          <p:nvPr/>
        </p:nvGrpSpPr>
        <p:grpSpPr>
          <a:xfrm>
            <a:off x="5588514" y="5007083"/>
            <a:ext cx="704087" cy="883798"/>
            <a:chOff x="365761" y="1707893"/>
            <a:chExt cx="3511296" cy="883798"/>
          </a:xfrm>
        </p:grpSpPr>
        <p:sp>
          <p:nvSpPr>
            <p:cNvPr id="45" name="Rectangle: Rounded Corners 22">
              <a:extLst>
                <a:ext uri="{FF2B5EF4-FFF2-40B4-BE49-F238E27FC236}">
                  <a16:creationId xmlns:a16="http://schemas.microsoft.com/office/drawing/2014/main" id="{E6DCC98B-1090-BE22-F7A3-D60E935B36DB}"/>
                </a:ext>
              </a:extLst>
            </p:cNvPr>
            <p:cNvSpPr/>
            <p:nvPr/>
          </p:nvSpPr>
          <p:spPr>
            <a:xfrm>
              <a:off x="469035" y="1707893"/>
              <a:ext cx="3408022" cy="883798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">
              <a:extLst>
                <a:ext uri="{FF2B5EF4-FFF2-40B4-BE49-F238E27FC236}">
                  <a16:creationId xmlns:a16="http://schemas.microsoft.com/office/drawing/2014/main" id="{0711E962-AFB9-B838-92F3-5642773E7C96}"/>
                </a:ext>
              </a:extLst>
            </p:cNvPr>
            <p:cNvSpPr/>
            <p:nvPr/>
          </p:nvSpPr>
          <p:spPr>
            <a:xfrm>
              <a:off x="365761" y="1831950"/>
              <a:ext cx="3511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&gt;</a:t>
              </a:r>
              <a:endParaRPr lang="en-US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CCE3B908-D339-86A2-C012-F97068542A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Subtitle 46">
            <a:extLst>
              <a:ext uri="{FF2B5EF4-FFF2-40B4-BE49-F238E27FC236}">
                <a16:creationId xmlns:a16="http://schemas.microsoft.com/office/drawing/2014/main" id="{22A6DAB6-F4BF-2BCF-FD3D-DE000487A3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641</Words>
  <Application>Microsoft Office PowerPoint</Application>
  <PresentationFormat>Widescreen</PresentationFormat>
  <Paragraphs>72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SVN-Dancing Script</vt:lpstr>
      <vt:lpstr>Trebuchet MS</vt:lpstr>
      <vt:lpstr>Wingdings 3</vt:lpstr>
      <vt:lpstr>锐字真言体免费商用</vt:lpstr>
      <vt:lpstr>#9Slide07 HoneyCream</vt:lpstr>
      <vt:lpstr>UTM Avo</vt:lpstr>
      <vt:lpstr>Cambria</vt:lpstr>
      <vt:lpstr>Vogue-ExtraBold</vt:lpstr>
      <vt:lpstr>SVN-Ready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MANGNONTEAM</cp:keywords>
  <cp:lastModifiedBy>YEN</cp:lastModifiedBy>
  <cp:revision>48</cp:revision>
  <dcterms:created xsi:type="dcterms:W3CDTF">2023-03-17T22:16:16Z</dcterms:created>
  <dcterms:modified xsi:type="dcterms:W3CDTF">2025-05-04T03:18:19Z</dcterms:modified>
</cp:coreProperties>
</file>