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80" r:id="rId3"/>
    <p:sldId id="285" r:id="rId4"/>
    <p:sldId id="286" r:id="rId5"/>
    <p:sldId id="290" r:id="rId6"/>
    <p:sldId id="287" r:id="rId7"/>
    <p:sldId id="289" r:id="rId8"/>
    <p:sldId id="288" r:id="rId9"/>
    <p:sldId id="281" r:id="rId10"/>
    <p:sldId id="283" r:id="rId11"/>
    <p:sldId id="276" r:id="rId12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UTM Alba Matter" panose="020B0604020202020204"/>
      <p:regular r:id="rId19"/>
    </p:embeddedFont>
    <p:embeddedFont>
      <p:font typeface="Wingdings 3" panose="05040102010807070707" pitchFamily="18" charset="2"/>
      <p:regular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7063"/>
    <a:srgbClr val="82AF2E"/>
    <a:srgbClr val="8DBD36"/>
    <a:srgbClr val="265778"/>
    <a:srgbClr val="62C7F1"/>
    <a:srgbClr val="92278F"/>
    <a:srgbClr val="532E91"/>
    <a:srgbClr val="F86C53"/>
    <a:srgbClr val="BE5646"/>
    <a:srgbClr val="349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1488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E21D9-CB1F-4192-828F-0BB50D056432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2550-150C-49CC-8CB4-3E213140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0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6F60F-8BA4-47DF-BC8E-F61E46F093B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CF650-576B-46DA-A9F9-121DB0698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2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5AC8F-3EBA-49F6-BE56-16AFF9194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9781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5AC8F-3EBA-49F6-BE56-16AFF9194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9813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5AC8F-3EBA-49F6-BE56-16AFF9194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052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5AC8F-3EBA-49F6-BE56-16AFF9194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649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FF1-C427-4DBA-BBDD-AA3FF6DF3A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253A2D4-DDD8-4BC1-B72B-D66D6CBA1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6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FF1-C427-4DBA-BBDD-AA3FF6DF3A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53A2D4-DDD8-4BC1-B72B-D66D6CBA1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6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FF1-C427-4DBA-BBDD-AA3FF6DF3A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53A2D4-DDD8-4BC1-B72B-D66D6CBA13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9231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FF1-C427-4DBA-BBDD-AA3FF6DF3A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53A2D4-DDD8-4BC1-B72B-D66D6CBA1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94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FF1-C427-4DBA-BBDD-AA3FF6DF3A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53A2D4-DDD8-4BC1-B72B-D66D6CBA13E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4008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FF1-C427-4DBA-BBDD-AA3FF6DF3A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53A2D4-DDD8-4BC1-B72B-D66D6CBA1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52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FF1-C427-4DBA-BBDD-AA3FF6DF3A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A2D4-DDD8-4BC1-B72B-D66D6CBA1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5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FF1-C427-4DBA-BBDD-AA3FF6DF3A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A2D4-DDD8-4BC1-B72B-D66D6CBA1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68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992965" y="-930672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30780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/>
              <a:ea typeface="字魂58号-创中黑" panose="020B0604020202020204" charset="-122"/>
              <a:cs typeface="+mn-cs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3490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01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、我们的烦恼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992965" y="-930672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6626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/>
              <a:ea typeface="字魂58号-创中黑" panose="020B0604020202020204" charset="-122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992965" y="-930672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969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FF1-C427-4DBA-BBDD-AA3FF6DF3A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A2D4-DDD8-4BC1-B72B-D66D6CBA1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70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/>
              <a:ea typeface="字魂58号-创中黑" panose="020B0604020202020204" charset="-122"/>
              <a:cs typeface="+mn-cs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55638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、解决苦恼的一些方法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992965" y="-930672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9855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/>
              <a:ea typeface="字魂58号-创中黑" panose="020B0604020202020204" charset="-122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992965" y="-930672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5946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FF1-C427-4DBA-BBDD-AA3FF6DF3A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53A2D4-DDD8-4BC1-B72B-D66D6CBA1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9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FF1-C427-4DBA-BBDD-AA3FF6DF3A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53A2D4-DDD8-4BC1-B72B-D66D6CBA1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5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FF1-C427-4DBA-BBDD-AA3FF6DF3A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53A2D4-DDD8-4BC1-B72B-D66D6CBA1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2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FF1-C427-4DBA-BBDD-AA3FF6DF3A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A2D4-DDD8-4BC1-B72B-D66D6CBA1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4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FF1-C427-4DBA-BBDD-AA3FF6DF3A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A2D4-DDD8-4BC1-B72B-D66D6CBA1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3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FF1-C427-4DBA-BBDD-AA3FF6DF3A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A2D4-DDD8-4BC1-B72B-D66D6CBA1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0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FF1-C427-4DBA-BBDD-AA3FF6DF3A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53A2D4-DDD8-4BC1-B72B-D66D6CBA1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6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C8FF1-C427-4DBA-BBDD-AA3FF6DF3A5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253A2D4-DDD8-4BC1-B72B-D66D6CBA13E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866180-46CB-053D-E7D5-45AB0FDDE02F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-2992965" y="-930672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8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662" r:id="rId18"/>
    <p:sldLayoutId id="2147483663" r:id="rId19"/>
    <p:sldLayoutId id="2147483664" r:id="rId20"/>
    <p:sldLayoutId id="2147483665" r:id="rId21"/>
  </p:sldLayoutIdLst>
  <p:transition>
    <p:random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647" y="1610167"/>
            <a:ext cx="10351905" cy="2627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569" y="4381681"/>
            <a:ext cx="1822862" cy="646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578" y="4381681"/>
            <a:ext cx="1987468" cy="646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130" y="710287"/>
            <a:ext cx="3974937" cy="755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75C81B-41FD-173E-2C51-BBE7177E45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781130E-52C9-FD33-94ED-020539F958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2029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2"/>
          <a:stretch/>
        </p:blipFill>
        <p:spPr>
          <a:xfrm>
            <a:off x="2565400" y="650240"/>
            <a:ext cx="6858000" cy="58826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8440" y="650240"/>
            <a:ext cx="1170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kê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tuổi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1" dirty="0">
              <a:solidFill>
                <a:srgbClr val="92278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DBB32-C867-178D-86D7-496023CC6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265A0F-8B88-D810-DA09-234343D5E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07164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81" y="1459860"/>
            <a:ext cx="7279919" cy="342259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24FEE1B-0FB7-3990-1208-57252555E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34A53-3084-78BF-4996-E405F7583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20491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388" y="2554148"/>
            <a:ext cx="8035224" cy="174970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463296-9908-1DB8-56D8-B67D9028C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F4F64-3E67-BDFA-6335-1724C823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91857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2C7F1"/>
            </a:gs>
            <a:gs pos="49000">
              <a:srgbClr val="265778"/>
            </a:gs>
            <a:gs pos="78000">
              <a:srgbClr val="8DBD36"/>
            </a:gs>
            <a:gs pos="100000">
              <a:srgbClr val="82AF2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80" y="1541508"/>
            <a:ext cx="5110480" cy="341632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bây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hoạch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600" b="1" dirty="0">
                <a:solidFill>
                  <a:srgbClr val="532E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406" y="0"/>
            <a:ext cx="6858594" cy="685859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0B8505-9193-4960-AD08-DD4DBA70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8994C-87AE-8C7C-136B-44C268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2112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560" y="386080"/>
            <a:ext cx="111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vài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600" i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i="1" dirty="0">
              <a:solidFill>
                <a:srgbClr val="92278F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71120" y="132080"/>
            <a:ext cx="914400" cy="914400"/>
          </a:xfrm>
          <a:prstGeom prst="ellipse">
            <a:avLst/>
          </a:prstGeom>
          <a:solidFill>
            <a:srgbClr val="B85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lba Matter" panose="02040603050506020204" pitchFamily="18" charset="0"/>
                <a:ea typeface="字魂58号-创中黑" panose="020B0604020202020204" charset="-122"/>
                <a:cs typeface="字魂58号-创中黑" panose="00000500000000000000" charset="-122"/>
              </a:rPr>
              <a:t>1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lba Matter" panose="02040603050506020204" pitchFamily="18" charset="0"/>
              <a:ea typeface="字魂58号-创中黑" panose="020B0604020202020204" charset="-122"/>
              <a:cs typeface="字魂58号-创中黑" panose="00000500000000000000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3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45"/>
          <a:stretch/>
        </p:blipFill>
        <p:spPr>
          <a:xfrm>
            <a:off x="3528060" y="2164080"/>
            <a:ext cx="5400040" cy="445262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6803989-F7B4-723A-FC4B-4EB41C28B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7903A4-C1D3-FD40-CDCC-D004A794E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49884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3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45"/>
          <a:stretch/>
        </p:blipFill>
        <p:spPr>
          <a:xfrm>
            <a:off x="6578600" y="2164080"/>
            <a:ext cx="5400040" cy="445262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59" y="666308"/>
            <a:ext cx="8726986" cy="38853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427D62-B046-C35B-379B-48F1BD1F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7C1A9-FF1E-3DB1-168F-A52C1B59B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9667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9086" cy="12863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0240" y="303376"/>
            <a:ext cx="11115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rằng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>
              <a:solidFill>
                <a:srgbClr val="92278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77362"/>
              </p:ext>
            </p:extLst>
          </p:nvPr>
        </p:nvGraphicFramePr>
        <p:xfrm>
          <a:off x="650240" y="3165698"/>
          <a:ext cx="1101344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3334131893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985624503"/>
                    </a:ext>
                  </a:extLst>
                </a:gridCol>
                <a:gridCol w="2397760">
                  <a:extLst>
                    <a:ext uri="{9D8B030D-6E8A-4147-A177-3AD203B41FA5}">
                      <a16:colId xmlns:a16="http://schemas.microsoft.com/office/drawing/2014/main" val="1258352275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04948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Địa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cắm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trại</a:t>
                      </a:r>
                      <a:endParaRPr lang="en-US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Vườn</a:t>
                      </a:r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quốc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</a:t>
                      </a:r>
                      <a:endParaRPr lang="en-US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Trang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trại</a:t>
                      </a:r>
                      <a:endParaRPr lang="en-US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viên</a:t>
                      </a:r>
                      <a:endParaRPr lang="en-US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452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bạn</a:t>
                      </a:r>
                      <a:r>
                        <a:rPr lang="en-US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2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322263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5920" y="4415378"/>
            <a:ext cx="11562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Ở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Ở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/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trại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600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dirty="0">
              <a:solidFill>
                <a:srgbClr val="92278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9FA3B-D224-992A-96B6-DD74DF9D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48A1CE-673F-0B81-D164-C617DC594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19462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717445"/>
              </p:ext>
            </p:extLst>
          </p:nvPr>
        </p:nvGraphicFramePr>
        <p:xfrm>
          <a:off x="539543" y="1107440"/>
          <a:ext cx="1101344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3334131893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985624503"/>
                    </a:ext>
                  </a:extLst>
                </a:gridCol>
                <a:gridCol w="2397760">
                  <a:extLst>
                    <a:ext uri="{9D8B030D-6E8A-4147-A177-3AD203B41FA5}">
                      <a16:colId xmlns:a16="http://schemas.microsoft.com/office/drawing/2014/main" val="1258352275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04948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Địa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cắm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trại</a:t>
                      </a:r>
                      <a:endParaRPr lang="en-US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Vườn</a:t>
                      </a:r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quốc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</a:t>
                      </a:r>
                      <a:endParaRPr lang="en-US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Trang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trại</a:t>
                      </a:r>
                      <a:endParaRPr lang="en-US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viên</a:t>
                      </a:r>
                      <a:endParaRPr lang="en-US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452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bạn</a:t>
                      </a:r>
                      <a:r>
                        <a:rPr lang="en-US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2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322263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9086" cy="1286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940" y="3525520"/>
            <a:ext cx="3616031" cy="1704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611" y="2941242"/>
            <a:ext cx="3213699" cy="2288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99" y="2943309"/>
            <a:ext cx="3439521" cy="22867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2080" y="572298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………………….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5280" y="572298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………………….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45600" y="572298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………………….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EF314-92C2-26ED-CEEF-A5621AF2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D89E77-F12E-E3F1-C766-E0D6D3D47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19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3"/>
          <p:cNvSpPr/>
          <p:nvPr/>
        </p:nvSpPr>
        <p:spPr>
          <a:xfrm>
            <a:off x="71120" y="132080"/>
            <a:ext cx="914400" cy="914400"/>
          </a:xfrm>
          <a:prstGeom prst="ellipse">
            <a:avLst/>
          </a:prstGeom>
          <a:solidFill>
            <a:srgbClr val="B85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lba Matter" panose="02040603050506020204" pitchFamily="18" charset="0"/>
                <a:ea typeface="字魂58号-创中黑" panose="020B0604020202020204" charset="-122"/>
                <a:cs typeface="字魂58号-创中黑" panose="00000500000000000000" charset="-122"/>
              </a:rPr>
              <a:t>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lba Matter" panose="02040603050506020204" pitchFamily="18" charset="0"/>
              <a:ea typeface="字魂58号-创中黑" panose="020B0604020202020204" charset="-122"/>
              <a:cs typeface="字魂58号-创中黑" panose="00000500000000000000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58240" y="331391"/>
            <a:ext cx="1005840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solidFill>
                <a:srgbClr val="92278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320" y="1140049"/>
            <a:ext cx="11104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00" b="1" dirty="0">
                <a:solidFill>
                  <a:srgbClr val="9227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b="1" dirty="0">
              <a:solidFill>
                <a:srgbClr val="92278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346932"/>
              </p:ext>
            </p:extLst>
          </p:nvPr>
        </p:nvGraphicFramePr>
        <p:xfrm>
          <a:off x="528319" y="3054847"/>
          <a:ext cx="1110488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4221">
                  <a:extLst>
                    <a:ext uri="{9D8B030D-6E8A-4147-A177-3AD203B41FA5}">
                      <a16:colId xmlns:a16="http://schemas.microsoft.com/office/drawing/2014/main" val="3334131893"/>
                    </a:ext>
                  </a:extLst>
                </a:gridCol>
                <a:gridCol w="3614179">
                  <a:extLst>
                    <a:ext uri="{9D8B030D-6E8A-4147-A177-3AD203B41FA5}">
                      <a16:colId xmlns:a16="http://schemas.microsoft.com/office/drawing/2014/main" val="985624503"/>
                    </a:ext>
                  </a:extLst>
                </a:gridCol>
                <a:gridCol w="3586480">
                  <a:extLst>
                    <a:ext uri="{9D8B030D-6E8A-4147-A177-3AD203B41FA5}">
                      <a16:colId xmlns:a16="http://schemas.microsoft.com/office/drawing/2014/main" val="1258352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Thời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gian</a:t>
                      </a:r>
                      <a:endParaRPr lang="en-US" sz="3200" b="1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xuất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phát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kết</a:t>
                      </a:r>
                      <a:r>
                        <a:rPr lang="en-US" sz="3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thúc</a:t>
                      </a:r>
                      <a:endParaRPr lang="en-US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452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bạn</a:t>
                      </a:r>
                      <a:r>
                        <a:rPr lang="en-US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2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3222635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006" y="3301380"/>
            <a:ext cx="3359187" cy="6462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286" y="3277524"/>
            <a:ext cx="3359187" cy="64623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63220" y="5000849"/>
            <a:ext cx="11435079" cy="1200329"/>
            <a:chOff x="363220" y="5000849"/>
            <a:chExt cx="11435079" cy="1200329"/>
          </a:xfrm>
        </p:grpSpPr>
        <p:sp>
          <p:nvSpPr>
            <p:cNvPr id="14" name="Rectangle 13"/>
            <p:cNvSpPr/>
            <p:nvPr/>
          </p:nvSpPr>
          <p:spPr>
            <a:xfrm>
              <a:off x="363220" y="5000849"/>
              <a:ext cx="1143507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600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đông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chúng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thống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xuất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phát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lúc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giờ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thúc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lúc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</a:t>
              </a:r>
              <a:r>
                <a:rPr lang="en-US" sz="3600" b="1" dirty="0" err="1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giờ</a:t>
              </a:r>
              <a:r>
                <a:rPr lang="en-US" sz="3600" b="1" dirty="0">
                  <a:solidFill>
                    <a:srgbClr val="92278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b="1" dirty="0">
                <a:solidFill>
                  <a:srgbClr val="92278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55446" y="5601013"/>
              <a:ext cx="968394" cy="5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746633" y="5601013"/>
              <a:ext cx="968394" cy="50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B5F0833-A303-E459-2E18-BC42A2FA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522BF6-18A1-D119-3AD8-6E3F53211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899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388" y="2554148"/>
            <a:ext cx="8035224" cy="174970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0F6D21-BFC1-D9B0-F0A7-EE614461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1162E-4B3B-33E7-7074-D11656956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14326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</TotalTime>
  <Words>333</Words>
  <Application>Microsoft Office PowerPoint</Application>
  <PresentationFormat>Widescreen</PresentationFormat>
  <Paragraphs>43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Arial</vt:lpstr>
      <vt:lpstr>字魂58号-创中黑</vt:lpstr>
      <vt:lpstr>Wingdings 3</vt:lpstr>
      <vt:lpstr>Century Gothic</vt:lpstr>
      <vt:lpstr>UTM Alba Matter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YEN</cp:lastModifiedBy>
  <cp:revision>15</cp:revision>
  <dcterms:created xsi:type="dcterms:W3CDTF">2023-04-23T10:55:34Z</dcterms:created>
  <dcterms:modified xsi:type="dcterms:W3CDTF">2025-05-04T03:17:01Z</dcterms:modified>
</cp:coreProperties>
</file>