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2" r:id="rId2"/>
    <p:sldMasterId id="2147483704" r:id="rId3"/>
    <p:sldMasterId id="2147483717" r:id="rId4"/>
    <p:sldMasterId id="2147483730" r:id="rId5"/>
    <p:sldMasterId id="2147483743" r:id="rId6"/>
    <p:sldMasterId id="2147483756" r:id="rId7"/>
  </p:sldMasterIdLst>
  <p:notesMasterIdLst>
    <p:notesMasterId r:id="rId26"/>
  </p:notesMasterIdLst>
  <p:sldIdLst>
    <p:sldId id="259" r:id="rId8"/>
    <p:sldId id="262" r:id="rId9"/>
    <p:sldId id="261" r:id="rId10"/>
    <p:sldId id="276" r:id="rId11"/>
    <p:sldId id="277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7EB"/>
    <a:srgbClr val="FF0066"/>
    <a:srgbClr val="66A347"/>
    <a:srgbClr val="D2432D"/>
    <a:srgbClr val="F2C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>
        <p:scale>
          <a:sx n="60" d="100"/>
          <a:sy n="60" d="100"/>
        </p:scale>
        <p:origin x="2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32A23-FAA0-4E68-B8B6-AC8D9482634B}" type="datetimeFigureOut">
              <a:rPr lang="en-GB" smtClean="0"/>
              <a:t>03/12/2022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AF8178-97DE-46AA-8CAE-B2DD23BCB66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528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31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33327-E935-4983-9789-69DC8AAA196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197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747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201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33327-E935-4983-9789-69DC8AAA19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0840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B33327-E935-4983-9789-69DC8AAA196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632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947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710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19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708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285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1474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96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895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718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087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B33327-E935-4983-9789-69DC8AAA19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604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127381"/>
      </p:ext>
    </p:extLst>
  </p:cSld>
  <p:clrMapOvr>
    <a:masterClrMapping/>
  </p:clrMapOvr>
  <p:transition spd="med" advClick="0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700561"/>
      </p:ext>
    </p:extLst>
  </p:cSld>
  <p:clrMapOvr>
    <a:masterClrMapping/>
  </p:clrMapOvr>
  <p:transition spd="med" advClick="0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2302"/>
      </p:ext>
    </p:extLst>
  </p:cSld>
  <p:clrMapOvr>
    <a:masterClrMapping/>
  </p:clrMapOvr>
  <p:transition spd="med" advClick="0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722045"/>
      </p:ext>
    </p:extLst>
  </p:cSld>
  <p:clrMapOvr>
    <a:masterClrMapping/>
  </p:clrMapOvr>
  <p:transition spd="med" advClick="0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945511"/>
      </p:ext>
    </p:extLst>
  </p:cSld>
  <p:clrMapOvr>
    <a:masterClrMapping/>
  </p:clrMapOvr>
  <p:transition spd="med" advClick="0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50474"/>
      </p:ext>
    </p:extLst>
  </p:cSld>
  <p:clrMapOvr>
    <a:masterClrMapping/>
  </p:clrMapOvr>
  <p:transition spd="med" advClick="0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65307"/>
      </p:ext>
    </p:extLst>
  </p:cSld>
  <p:clrMapOvr>
    <a:masterClrMapping/>
  </p:clrMapOvr>
  <p:transition spd="med" advClick="0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0473660"/>
      </p:ext>
    </p:extLst>
  </p:cSld>
  <p:clrMapOvr>
    <a:masterClrMapping/>
  </p:clrMapOvr>
  <p:transition spd="med" advClick="0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341757"/>
      </p:ext>
    </p:extLst>
  </p:cSld>
  <p:clrMapOvr>
    <a:masterClrMapping/>
  </p:clrMapOvr>
  <p:transition spd="med" advClick="0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270281"/>
      </p:ext>
    </p:extLst>
  </p:cSld>
  <p:clrMapOvr>
    <a:masterClrMapping/>
  </p:clrMapOvr>
  <p:transition spd="med" advClick="0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500255"/>
      </p:ext>
    </p:extLst>
  </p:cSld>
  <p:clrMapOvr>
    <a:masterClrMapping/>
  </p:clrMapOvr>
  <p:transition spd="med" advClick="0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729335"/>
      </p:ext>
    </p:extLst>
  </p:cSld>
  <p:clrMapOvr>
    <a:masterClrMapping/>
  </p:clrMapOvr>
  <p:transition spd="med" advClick="0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332489"/>
      </p:ext>
    </p:extLst>
  </p:cSld>
  <p:clrMapOvr>
    <a:masterClrMapping/>
  </p:clrMapOvr>
  <p:transition spd="med" advClick="0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174333"/>
      </p:ext>
    </p:extLst>
  </p:cSld>
  <p:clrMapOvr>
    <a:masterClrMapping/>
  </p:clrMapOvr>
  <p:transition spd="med" advClick="0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556659"/>
      </p:ext>
    </p:extLst>
  </p:cSld>
  <p:clrMapOvr>
    <a:masterClrMapping/>
  </p:clrMapOvr>
  <p:transition spd="med" advClick="0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116407"/>
      </p:ext>
    </p:extLst>
  </p:cSld>
  <p:clrMapOvr>
    <a:masterClrMapping/>
  </p:clrMapOvr>
  <p:transition spd="med" advClick="0" advTm="300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202774"/>
      </p:ext>
    </p:extLst>
  </p:cSld>
  <p:clrMapOvr>
    <a:masterClrMapping/>
  </p:clrMapOvr>
  <p:transition spd="med" advClick="0" advTm="3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12267"/>
      </p:ext>
    </p:extLst>
  </p:cSld>
  <p:clrMapOvr>
    <a:masterClrMapping/>
  </p:clrMapOvr>
  <p:transition spd="med" advClick="0" advTm="3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040455"/>
      </p:ext>
    </p:extLst>
  </p:cSld>
  <p:clrMapOvr>
    <a:masterClrMapping/>
  </p:clrMapOvr>
  <p:transition spd="med" advClick="0" advTm="3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302591"/>
      </p:ext>
    </p:extLst>
  </p:cSld>
  <p:clrMapOvr>
    <a:masterClrMapping/>
  </p:clrMapOvr>
  <p:transition spd="med" advClick="0" advTm="3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136429"/>
      </p:ext>
    </p:extLst>
  </p:cSld>
  <p:clrMapOvr>
    <a:masterClrMapping/>
  </p:clrMapOvr>
  <p:transition spd="med" advClick="0" advTm="3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201062"/>
      </p:ext>
    </p:extLst>
  </p:cSld>
  <p:clrMapOvr>
    <a:masterClrMapping/>
  </p:clrMapOvr>
  <p:transition spd="med" advClick="0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352534"/>
      </p:ext>
    </p:extLst>
  </p:cSld>
  <p:clrMapOvr>
    <a:masterClrMapping/>
  </p:clrMapOvr>
  <p:transition spd="med" advClick="0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962047"/>
      </p:ext>
    </p:extLst>
  </p:cSld>
  <p:clrMapOvr>
    <a:masterClrMapping/>
  </p:clrMapOvr>
  <p:transition spd="med" advClick="0" advTm="3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748294"/>
      </p:ext>
    </p:extLst>
  </p:cSld>
  <p:clrMapOvr>
    <a:masterClrMapping/>
  </p:clrMapOvr>
  <p:transition spd="med" advClick="0" advTm="3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986456"/>
      </p:ext>
    </p:extLst>
  </p:cSld>
  <p:clrMapOvr>
    <a:masterClrMapping/>
  </p:clrMapOvr>
  <p:transition spd="med" advClick="0" advTm="3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516890"/>
      </p:ext>
    </p:extLst>
  </p:cSld>
  <p:clrMapOvr>
    <a:masterClrMapping/>
  </p:clrMapOvr>
  <p:transition spd="med" advClick="0" advTm="3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09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892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920293"/>
      </p:ext>
    </p:extLst>
  </p:cSld>
  <p:clrMapOvr>
    <a:masterClrMapping/>
  </p:clrMapOvr>
  <p:transition spd="med" advClick="0" advTm="3000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395786" y="491320"/>
            <a:ext cx="11354936" cy="615671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681432"/>
      </p:ext>
    </p:extLst>
  </p:cSld>
  <p:clrMapOvr>
    <a:masterClrMapping/>
  </p:clrMapOvr>
  <p:transition spd="med" advClick="0" advTm="3000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88458"/>
      </p:ext>
    </p:extLst>
  </p:cSld>
  <p:clrMapOvr>
    <a:masterClrMapping/>
  </p:clrMapOvr>
  <p:transition spd="med" advClick="0" advTm="3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135205"/>
      </p:ext>
    </p:extLst>
  </p:cSld>
  <p:clrMapOvr>
    <a:masterClrMapping/>
  </p:clrMapOvr>
  <p:transition spd="med" advClick="0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2924897"/>
      </p:ext>
    </p:extLst>
  </p:cSld>
  <p:clrMapOvr>
    <a:masterClrMapping/>
  </p:clrMapOvr>
  <p:transition spd="med" advClick="0" advTm="300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727644"/>
      </p:ext>
    </p:extLst>
  </p:cSld>
  <p:clrMapOvr>
    <a:masterClrMapping/>
  </p:clrMapOvr>
  <p:transition spd="med" advClick="0" advTm="3000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781725"/>
      </p:ext>
    </p:extLst>
  </p:cSld>
  <p:clrMapOvr>
    <a:masterClrMapping/>
  </p:clrMapOvr>
  <p:transition spd="med" advClick="0" advTm="3000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387886"/>
      </p:ext>
    </p:extLst>
  </p:cSld>
  <p:clrMapOvr>
    <a:masterClrMapping/>
  </p:clrMapOvr>
  <p:transition spd="med" advClick="0" advTm="3000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226280"/>
      </p:ext>
    </p:extLst>
  </p:cSld>
  <p:clrMapOvr>
    <a:masterClrMapping/>
  </p:clrMapOvr>
  <p:transition spd="med" advClick="0" advTm="300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08738"/>
      </p:ext>
    </p:extLst>
  </p:cSld>
  <p:clrMapOvr>
    <a:masterClrMapping/>
  </p:clrMapOvr>
  <p:transition spd="med" advClick="0" advTm="3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38233"/>
      </p:ext>
    </p:extLst>
  </p:cSld>
  <p:clrMapOvr>
    <a:masterClrMapping/>
  </p:clrMapOvr>
  <p:transition spd="med" advClick="0" advTm="300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856003"/>
      </p:ext>
    </p:extLst>
  </p:cSld>
  <p:clrMapOvr>
    <a:masterClrMapping/>
  </p:clrMapOvr>
  <p:transition spd="med" advClick="0" advTm="300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42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426543"/>
      </p:ext>
    </p:extLst>
  </p:cSld>
  <p:clrMapOvr>
    <a:masterClrMapping/>
  </p:clrMapOvr>
  <p:transition spd="med" advClick="0" advTm="3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36772"/>
      </p:ext>
    </p:extLst>
  </p:cSld>
  <p:clrMapOvr>
    <a:masterClrMapping/>
  </p:clrMapOvr>
  <p:transition spd="med" advClick="0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292560"/>
      </p:ext>
    </p:extLst>
  </p:cSld>
  <p:clrMapOvr>
    <a:masterClrMapping/>
  </p:clrMapOvr>
  <p:transition spd="med" advClick="0" advTm="300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713551"/>
      </p:ext>
    </p:extLst>
  </p:cSld>
  <p:clrMapOvr>
    <a:masterClrMapping/>
  </p:clrMapOvr>
  <p:transition spd="med" advClick="0" advTm="3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213025"/>
      </p:ext>
    </p:extLst>
  </p:cSld>
  <p:clrMapOvr>
    <a:masterClrMapping/>
  </p:clrMapOvr>
  <p:transition spd="med" advClick="0" advTm="3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32384"/>
      </p:ext>
    </p:extLst>
  </p:cSld>
  <p:clrMapOvr>
    <a:masterClrMapping/>
  </p:clrMapOvr>
  <p:transition spd="med" advClick="0" advTm="3000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943554"/>
      </p:ext>
    </p:extLst>
  </p:cSld>
  <p:clrMapOvr>
    <a:masterClrMapping/>
  </p:clrMapOvr>
  <p:transition spd="med" advClick="0" advTm="3000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752586"/>
      </p:ext>
    </p:extLst>
  </p:cSld>
  <p:clrMapOvr>
    <a:masterClrMapping/>
  </p:clrMapOvr>
  <p:transition spd="med" advClick="0" advTm="3000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617210"/>
      </p:ext>
    </p:extLst>
  </p:cSld>
  <p:clrMapOvr>
    <a:masterClrMapping/>
  </p:clrMapOvr>
  <p:transition spd="med" advClick="0" advTm="3000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183575"/>
      </p:ext>
    </p:extLst>
  </p:cSld>
  <p:clrMapOvr>
    <a:masterClrMapping/>
  </p:clrMapOvr>
  <p:transition spd="med" advClick="0" advTm="3000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344458"/>
      </p:ext>
    </p:extLst>
  </p:cSld>
  <p:clrMapOvr>
    <a:masterClrMapping/>
  </p:clrMapOvr>
  <p:transition spd="med" advClick="0" advTm="3000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428250"/>
      </p:ext>
    </p:extLst>
  </p:cSld>
  <p:clrMapOvr>
    <a:masterClrMapping/>
  </p:clrMapOvr>
  <p:transition spd="med" advClick="0" advTm="3000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34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89623"/>
      </p:ext>
    </p:extLst>
  </p:cSld>
  <p:clrMapOvr>
    <a:masterClrMapping/>
  </p:clrMapOvr>
  <p:transition spd="med" advClick="0" advTm="300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504434"/>
      </p:ext>
    </p:extLst>
  </p:cSld>
  <p:clrMapOvr>
    <a:masterClrMapping/>
  </p:clrMapOvr>
  <p:transition spd="med" advClick="0" advTm="3000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847252"/>
      </p:ext>
    </p:extLst>
  </p:cSld>
  <p:clrMapOvr>
    <a:masterClrMapping/>
  </p:clrMapOvr>
  <p:transition spd="med" advClick="0" advTm="3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337753"/>
      </p:ext>
    </p:extLst>
  </p:cSld>
  <p:clrMapOvr>
    <a:masterClrMapping/>
  </p:clrMapOvr>
  <p:transition spd="med" advClick="0" advTm="3000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655127"/>
      </p:ext>
    </p:extLst>
  </p:cSld>
  <p:clrMapOvr>
    <a:masterClrMapping/>
  </p:clrMapOvr>
  <p:transition spd="med" advClick="0" advTm="3000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92728"/>
      </p:ext>
    </p:extLst>
  </p:cSld>
  <p:clrMapOvr>
    <a:masterClrMapping/>
  </p:clrMapOvr>
  <p:transition spd="med" advClick="0" advTm="3000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103529"/>
      </p:ext>
    </p:extLst>
  </p:cSld>
  <p:clrMapOvr>
    <a:masterClrMapping/>
  </p:clrMapOvr>
  <p:transition spd="med" advClick="0" advTm="3000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970272"/>
      </p:ext>
    </p:extLst>
  </p:cSld>
  <p:clrMapOvr>
    <a:masterClrMapping/>
  </p:clrMapOvr>
  <p:transition spd="med" advClick="0" advTm="3000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683062"/>
      </p:ext>
    </p:extLst>
  </p:cSld>
  <p:clrMapOvr>
    <a:masterClrMapping/>
  </p:clrMapOvr>
  <p:transition spd="med" advClick="0" advTm="3000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653928"/>
      </p:ext>
    </p:extLst>
  </p:cSld>
  <p:clrMapOvr>
    <a:masterClrMapping/>
  </p:clrMapOvr>
  <p:transition spd="med" advClick="0" advTm="3000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458598"/>
      </p:ext>
    </p:extLst>
  </p:cSld>
  <p:clrMapOvr>
    <a:masterClrMapping/>
  </p:clrMapOvr>
  <p:transition spd="med" advClick="0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417466"/>
      </p:ext>
    </p:extLst>
  </p:cSld>
  <p:clrMapOvr>
    <a:masterClrMapping/>
  </p:clrMapOvr>
  <p:transition spd="med" advClick="0" advTm="3000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38989"/>
      </p:ext>
    </p:extLst>
  </p:cSld>
  <p:clrMapOvr>
    <a:masterClrMapping/>
  </p:clrMapOvr>
  <p:transition spd="med" advClick="0" advTm="3000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22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274441"/>
      </p:ext>
    </p:extLst>
  </p:cSld>
  <p:clrMapOvr>
    <a:masterClrMapping/>
  </p:clrMapOvr>
  <p:transition spd="med" advClick="0" advTm="3000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370" y="495935"/>
            <a:ext cx="11097895" cy="586549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49194"/>
      </p:ext>
    </p:extLst>
  </p:cSld>
  <p:clrMapOvr>
    <a:masterClrMapping/>
  </p:clrMapOvr>
  <p:transition spd="med" advClick="0" advTm="3000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887834"/>
      </p:ext>
    </p:extLst>
  </p:cSld>
  <p:clrMapOvr>
    <a:masterClrMapping/>
  </p:clrMapOvr>
  <p:transition spd="med" advClick="0" advTm="3000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53115"/>
      </p:ext>
    </p:extLst>
  </p:cSld>
  <p:clrMapOvr>
    <a:masterClrMapping/>
  </p:clrMapOvr>
  <p:transition spd="med" advClick="0" advTm="3000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52041"/>
      </p:ext>
    </p:extLst>
  </p:cSld>
  <p:clrMapOvr>
    <a:masterClrMapping/>
  </p:clrMapOvr>
  <p:transition spd="med" advClick="0" advTm="3000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752671"/>
      </p:ext>
    </p:extLst>
  </p:cSld>
  <p:clrMapOvr>
    <a:masterClrMapping/>
  </p:clrMapOvr>
  <p:transition spd="med" advClick="0" advTm="3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370528"/>
      </p:ext>
    </p:extLst>
  </p:cSld>
  <p:clrMapOvr>
    <a:masterClrMapping/>
  </p:clrMapOvr>
  <p:transition spd="med" advClick="0" advTm="3000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20668"/>
      </p:ext>
    </p:extLst>
  </p:cSld>
  <p:clrMapOvr>
    <a:masterClrMapping/>
  </p:clrMapOvr>
  <p:transition spd="med" advClick="0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116238"/>
      </p:ext>
    </p:extLst>
  </p:cSld>
  <p:clrMapOvr>
    <a:masterClrMapping/>
  </p:clrMapOvr>
  <p:transition spd="med" advClick="0" advTm="3000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427912"/>
      </p:ext>
    </p:extLst>
  </p:cSld>
  <p:clrMapOvr>
    <a:masterClrMapping/>
  </p:clrMapOvr>
  <p:transition spd="med" advClick="0" advTm="3000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727619"/>
      </p:ext>
    </p:extLst>
  </p:cSld>
  <p:clrMapOvr>
    <a:masterClrMapping/>
  </p:clrMapOvr>
  <p:transition spd="med" advClick="0" advTm="3000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653977"/>
      </p:ext>
    </p:extLst>
  </p:cSld>
  <p:clrMapOvr>
    <a:masterClrMapping/>
  </p:clrMapOvr>
  <p:transition spd="med" advClick="0" advTm="3000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4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242732"/>
      </p:ext>
    </p:extLst>
  </p:cSld>
  <p:clrMapOvr>
    <a:masterClrMapping/>
  </p:clrMapOvr>
  <p:transition spd="med" advClick="0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127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746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7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69" r:id="rId13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59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543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24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7DB44D-C359-4F82-A016-B655B2D842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4C996D-C3F6-4A7E-9B4F-58AFC8F5B5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ransition spd="med" advClick="0" advTm="3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DE9DFAA-9BC6-42B0-9D2D-C2A75F45D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0" y="510009"/>
            <a:ext cx="8781314" cy="565404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rcRect r="71031"/>
          <a:stretch>
            <a:fillRect/>
          </a:stretch>
        </p:blipFill>
        <p:spPr>
          <a:xfrm>
            <a:off x="0" y="1905"/>
            <a:ext cx="1049020" cy="2809875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79106" r="-434" b="46608"/>
          <a:stretch>
            <a:fillRect/>
          </a:stretch>
        </p:blipFill>
        <p:spPr>
          <a:xfrm>
            <a:off x="10721975" y="6818"/>
            <a:ext cx="1470025" cy="2856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r="17049"/>
          <a:stretch/>
        </p:blipFill>
        <p:spPr>
          <a:xfrm>
            <a:off x="2410182" y="1490057"/>
            <a:ext cx="6830070" cy="378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342180"/>
      </p:ext>
    </p:extLst>
  </p:cSld>
  <p:clrMapOvr>
    <a:masterClrMapping/>
  </p:clrMapOvr>
  <p:transition spd="med" advClick="0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309CF44-1DA8-4CF8-B7EA-BBBD915E79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82" y="2042160"/>
            <a:ext cx="4815840" cy="48158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76" y="832838"/>
            <a:ext cx="10187299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7665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04AE11-7EAC-4AE2-80D9-E76E931FE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016" y="3308537"/>
            <a:ext cx="3395252" cy="35494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42160" y="637438"/>
            <a:ext cx="5239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2.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Tập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viết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phong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bì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thư</a:t>
            </a:r>
            <a:endParaRPr lang="en-GB" sz="3200" dirty="0">
              <a:solidFill>
                <a:srgbClr val="FF0066"/>
              </a:solidFill>
              <a:latin typeface="#9Slide07 IcielKoni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42160" y="1512629"/>
            <a:ext cx="7229856" cy="4200508"/>
            <a:chOff x="842160" y="1512629"/>
            <a:chExt cx="7229856" cy="42005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2160" y="1512629"/>
              <a:ext cx="7229856" cy="420050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349038" y="1827779"/>
              <a:ext cx="3880171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Hoàng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endParaRPr lang="en-GB" sz="2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25,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Vương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Thừa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Vũ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Khương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Mai,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quận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endParaRPr lang="en-GB" sz="2200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017241" y="3972328"/>
              <a:ext cx="4423935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Bùi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Ngọc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Bích</a:t>
              </a:r>
              <a:endParaRPr lang="en-GB" sz="22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68,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17,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phường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Bái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tỉnh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GB" sz="22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2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Bái</a:t>
              </a:r>
              <a:endParaRPr lang="en-GB" sz="22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259283" y="1222213"/>
            <a:ext cx="30207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15175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0A9487-FEE5-477B-95DB-231F5F9F8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9270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130" y="1009270"/>
            <a:ext cx="5986791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1176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69CCD98D-A88A-407D-8A9B-F857C1E77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929" y="1384501"/>
            <a:ext cx="7684609" cy="7534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7303" y="693019"/>
            <a:ext cx="103086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3. Chia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sẻ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bức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thư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của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em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trong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nhóm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và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nghe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góp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ý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của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các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bạn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để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chỉnh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sửa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.</a:t>
            </a:r>
            <a:endParaRPr lang="en-GB" sz="3200" dirty="0">
              <a:solidFill>
                <a:srgbClr val="FF0066"/>
              </a:solidFill>
              <a:latin typeface="#9Slide07 IcielKoni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7171" y="2175895"/>
            <a:ext cx="7991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3.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4036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1F827C0-E731-4719-B4F8-73ECD3D161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8358" y="3268642"/>
            <a:ext cx="3962400" cy="3260460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CE4B1F1-155E-4D26-8751-9F1F3B7F72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478" y="403571"/>
            <a:ext cx="5954732" cy="59547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95" y="403571"/>
            <a:ext cx="6980525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10849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108241-51CC-448A-AA52-1878483C2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4" y="1170149"/>
            <a:ext cx="4560576" cy="4560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501" y="1170149"/>
            <a:ext cx="737070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7158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1F10C2-5EAB-4FAA-8AB6-AE0AEF9FAD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493" y="956421"/>
            <a:ext cx="4110184" cy="62063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6025" y="821631"/>
            <a:ext cx="57751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Tự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làm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phong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bì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thư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để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gửi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cho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một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người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bạn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.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Viết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các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thông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tin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trên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phong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4000" dirty="0" err="1" smtClean="0">
                <a:solidFill>
                  <a:srgbClr val="FF0066"/>
                </a:solidFill>
                <a:latin typeface="#9Slide07 IcielKoni" pitchFamily="2" charset="0"/>
              </a:rPr>
              <a:t>bì</a:t>
            </a:r>
            <a:r>
              <a:rPr lang="en-GB" sz="4000" dirty="0" smtClean="0">
                <a:solidFill>
                  <a:srgbClr val="FF0066"/>
                </a:solidFill>
                <a:latin typeface="#9Slide07 IcielKoni" pitchFamily="2" charset="0"/>
              </a:rPr>
              <a:t>.</a:t>
            </a:r>
            <a:endParaRPr lang="en-GB" sz="4000" dirty="0">
              <a:solidFill>
                <a:srgbClr val="FF0066"/>
              </a:solidFill>
              <a:latin typeface="#9Slide07 IcielKoni" pitchFamily="2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69CCD98D-A88A-407D-8A9B-F857C1E777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9" y="1480753"/>
            <a:ext cx="7684609" cy="75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3043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108241-51CC-448A-AA52-1878483C2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4" y="1170149"/>
            <a:ext cx="4560576" cy="45605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35659" y="2314405"/>
            <a:ext cx="5937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GB" sz="36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 algn="just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242" y="746221"/>
            <a:ext cx="737679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804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5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108241-51CC-448A-AA52-1878483C2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4" y="1170149"/>
            <a:ext cx="4560576" cy="4560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297" y="1050088"/>
            <a:ext cx="737070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8860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5">
            <a:extLst>
              <a:ext uri="{FF2B5EF4-FFF2-40B4-BE49-F238E27FC236}">
                <a16:creationId xmlns:a16="http://schemas.microsoft.com/office/drawing/2014/main" id="{91674C44-D63E-4C21-96A1-B066410B1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71031"/>
          <a:stretch>
            <a:fillRect/>
          </a:stretch>
        </p:blipFill>
        <p:spPr>
          <a:xfrm>
            <a:off x="0" y="1905"/>
            <a:ext cx="1049020" cy="2809875"/>
          </a:xfrm>
          <a:prstGeom prst="rect">
            <a:avLst/>
          </a:prstGeom>
        </p:spPr>
      </p:pic>
      <p:pic>
        <p:nvPicPr>
          <p:cNvPr id="37" name="图片 36" descr="5">
            <a:extLst>
              <a:ext uri="{FF2B5EF4-FFF2-40B4-BE49-F238E27FC236}">
                <a16:creationId xmlns:a16="http://schemas.microsoft.com/office/drawing/2014/main" id="{B4F40555-D5D8-4145-9164-2ADEEDBFE7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106" r="-434" b="46608"/>
          <a:stretch>
            <a:fillRect/>
          </a:stretch>
        </p:blipFill>
        <p:spPr>
          <a:xfrm>
            <a:off x="10721975" y="22860"/>
            <a:ext cx="1470025" cy="2856230"/>
          </a:xfrm>
          <a:prstGeom prst="rect">
            <a:avLst/>
          </a:prstGeom>
        </p:spPr>
      </p:pic>
      <p:pic>
        <p:nvPicPr>
          <p:cNvPr id="38" name="Bác Đưa Thư Vui Tính - Kính Coong Kính Coong [Official Full HD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4510" y="571500"/>
            <a:ext cx="10944225" cy="5743575"/>
          </a:xfrm>
          <a:prstGeom prst="roundRect">
            <a:avLst>
              <a:gd name="adj" fmla="val 14895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793852684"/>
      </p:ext>
    </p:extLst>
  </p:cSld>
  <p:clrMapOvr>
    <a:masterClrMapping/>
  </p:clrMapOvr>
  <p:transition spd="med" advClick="0">
    <p:fade/>
  </p:transition>
  <p:timing>
    <p:tnLst>
      <p:par>
        <p:cTn id="1" dur="indefinite" restart="never" fill="hold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DE9DFAA-9BC6-42B0-9D2D-C2A75F45D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60" y="510009"/>
            <a:ext cx="8781314" cy="565404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rcRect r="71031"/>
          <a:stretch>
            <a:fillRect/>
          </a:stretch>
        </p:blipFill>
        <p:spPr>
          <a:xfrm>
            <a:off x="0" y="1905"/>
            <a:ext cx="1049020" cy="2809875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79106" r="-434" b="46608"/>
          <a:stretch>
            <a:fillRect/>
          </a:stretch>
        </p:blipFill>
        <p:spPr>
          <a:xfrm>
            <a:off x="10721975" y="6818"/>
            <a:ext cx="1470025" cy="2856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8098" y="1511118"/>
            <a:ext cx="7943776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03395"/>
      </p:ext>
    </p:extLst>
  </p:cSld>
  <p:clrMapOvr>
    <a:masterClrMapping/>
  </p:clrMapOvr>
  <p:transition spd="med" advClick="0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1DE9DFAA-9BC6-42B0-9D2D-C2A75F45D6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63" y="0"/>
            <a:ext cx="10288505" cy="6336632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5"/>
          <a:srcRect r="71031"/>
          <a:stretch>
            <a:fillRect/>
          </a:stretch>
        </p:blipFill>
        <p:spPr>
          <a:xfrm>
            <a:off x="0" y="1905"/>
            <a:ext cx="1049020" cy="2809875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79106" r="-434" b="46608"/>
          <a:stretch>
            <a:fillRect/>
          </a:stretch>
        </p:blipFill>
        <p:spPr>
          <a:xfrm>
            <a:off x="10721975" y="6818"/>
            <a:ext cx="1470025" cy="2856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2337" y="1277837"/>
            <a:ext cx="4270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 smtClean="0">
                <a:solidFill>
                  <a:srgbClr val="66A347"/>
                </a:solidFill>
                <a:latin typeface="UTM Azuki" panose="02040603050506020204" pitchFamily="18" charset="0"/>
              </a:rPr>
              <a:t>YÊU CẦU CẦN ĐẠT</a:t>
            </a:r>
            <a:endParaRPr lang="en-GB" sz="4000" u="sng" dirty="0">
              <a:solidFill>
                <a:srgbClr val="66A347"/>
              </a:solidFill>
              <a:latin typeface="UTM Azuki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2750" y="2063231"/>
            <a:ext cx="7697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endParaRPr lang="en-GB" sz="36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GB" sz="3600" dirty="0" smtClean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</a:t>
            </a:r>
            <a:r>
              <a:rPr lang="en-GB" sz="3600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95126"/>
      </p:ext>
    </p:extLst>
  </p:cSld>
  <p:clrMapOvr>
    <a:masterClrMapping/>
  </p:clrMapOvr>
  <p:transition spd="med" advClick="0">
    <p:fade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108241-51CC-448A-AA52-1878483C2B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14" y="1170149"/>
            <a:ext cx="4560576" cy="45605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369" y="1170149"/>
            <a:ext cx="7376799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04766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05851" y="497943"/>
            <a:ext cx="9811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1.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Viết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thư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cho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bạn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(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hoặc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người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thân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) ở </a:t>
            </a:r>
            <a:r>
              <a:rPr lang="en-GB" sz="3200" dirty="0" err="1" smtClean="0">
                <a:solidFill>
                  <a:srgbClr val="FF0066"/>
                </a:solidFill>
                <a:latin typeface="#9Slide07 IcielKoni" pitchFamily="2" charset="0"/>
              </a:rPr>
              <a:t>xa</a:t>
            </a:r>
            <a:r>
              <a:rPr lang="en-GB" sz="32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endParaRPr lang="en-GB" sz="3200" dirty="0">
              <a:solidFill>
                <a:srgbClr val="FF0066"/>
              </a:solidFill>
              <a:latin typeface="#9Slide07 IcielKoni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0" b="96073" l="6429" r="96071">
                        <a14:foregroundMark x1="14286" y1="29305" x2="14286" y2="29305"/>
                        <a14:foregroundMark x1="14286" y1="31722" x2="14286" y2="31722"/>
                        <a14:foregroundMark x1="13929" y1="34441" x2="13929" y2="34441"/>
                        <a14:foregroundMark x1="54286" y1="12991" x2="54286" y2="12991"/>
                        <a14:foregroundMark x1="41786" y1="13595" x2="41786" y2="13595"/>
                        <a14:foregroundMark x1="83214" y1="73414" x2="83214" y2="73414"/>
                        <a14:foregroundMark x1="85000" y1="73414" x2="85000" y2="73414"/>
                        <a14:foregroundMark x1="83929" y1="80060" x2="83929" y2="80060"/>
                        <a14:foregroundMark x1="46429" y1="90332" x2="46429" y2="90332"/>
                        <a14:foregroundMark x1="61786" y1="90634" x2="61786" y2="90634"/>
                        <a14:foregroundMark x1="15357" y1="87009" x2="45714" y2="89124"/>
                        <a14:foregroundMark x1="13214" y1="85196" x2="15357" y2="41994"/>
                        <a14:foregroundMark x1="41786" y1="12689" x2="84643" y2="15408"/>
                        <a14:foregroundMark x1="85000" y1="15408" x2="87857" y2="16012"/>
                        <a14:foregroundMark x1="87857" y1="16314" x2="84286" y2="670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97840" y="1526411"/>
            <a:ext cx="3421794" cy="4045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66236" y="1021163"/>
            <a:ext cx="1337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 err="1" smtClean="0">
                <a:solidFill>
                  <a:srgbClr val="66A347"/>
                </a:solidFill>
                <a:latin typeface="UTM Azuki" panose="02040603050506020204" pitchFamily="18" charset="0"/>
              </a:rPr>
              <a:t>Gợi</a:t>
            </a:r>
            <a:r>
              <a:rPr lang="en-GB" sz="4000" u="sng" dirty="0" smtClean="0">
                <a:solidFill>
                  <a:srgbClr val="66A347"/>
                </a:solidFill>
                <a:latin typeface="UTM Azuki" panose="02040603050506020204" pitchFamily="18" charset="0"/>
              </a:rPr>
              <a:t> ý:</a:t>
            </a:r>
            <a:endParaRPr lang="en-GB" sz="4000" u="sng" dirty="0">
              <a:solidFill>
                <a:srgbClr val="66A347"/>
              </a:solidFill>
              <a:latin typeface="UTM Azuki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153" y="1729049"/>
            <a:ext cx="818616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GB" sz="32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thưa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endParaRPr lang="en-GB" sz="32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dích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GB" sz="32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marL="285750" indent="-285750">
              <a:buFontTx/>
              <a:buChar char="-"/>
            </a:pP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en-GB" sz="3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</a:t>
            </a:r>
            <a:endParaRPr lang="en-GB" sz="32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GB" sz="3200" dirty="0" smtClean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GB" sz="3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1617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4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144" y="-64168"/>
            <a:ext cx="4006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Đọc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lại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bức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thư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dưới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 </a:t>
            </a:r>
            <a:r>
              <a:rPr lang="en-GB" sz="2400" dirty="0" err="1" smtClean="0">
                <a:solidFill>
                  <a:srgbClr val="FF0066"/>
                </a:solidFill>
                <a:latin typeface="#9Slide07 IcielKoni" pitchFamily="2" charset="0"/>
              </a:rPr>
              <a:t>đây</a:t>
            </a:r>
            <a:r>
              <a:rPr lang="en-GB" sz="2400" dirty="0" smtClean="0">
                <a:solidFill>
                  <a:srgbClr val="FF0066"/>
                </a:solidFill>
                <a:latin typeface="#9Slide07 IcielKoni" pitchFamily="2" charset="0"/>
              </a:rPr>
              <a:t>:</a:t>
            </a:r>
            <a:endParaRPr lang="en-GB" sz="2400" dirty="0">
              <a:solidFill>
                <a:srgbClr val="FF0066"/>
              </a:solidFill>
              <a:latin typeface="#9Slide07 IcielKoni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6662" y="557199"/>
            <a:ext cx="10625445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16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2018</a:t>
            </a:r>
          </a:p>
          <a:p>
            <a:pPr algn="just"/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Tết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ạ? Ở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thốn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sẵn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sớm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sang,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nhắc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en-GB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GB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endParaRPr lang="en-GB" sz="26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GB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GB" sz="26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6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Nga</a:t>
            </a:r>
            <a:endParaRPr lang="en-GB" sz="2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12141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E0A9487-FEE5-477B-95DB-231F5F9F84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4" y="223206"/>
            <a:ext cx="6858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7707" y="990725"/>
            <a:ext cx="5145470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33508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503</Words>
  <Application>Microsoft Office PowerPoint</Application>
  <PresentationFormat>Widescreen</PresentationFormat>
  <Paragraphs>58</Paragraphs>
  <Slides>18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#9Slide05 Bodega Script</vt:lpstr>
      <vt:lpstr>#9Slide07 IcielKoni</vt:lpstr>
      <vt:lpstr>Arial</vt:lpstr>
      <vt:lpstr>Calibri</vt:lpstr>
      <vt:lpstr>Cambria</vt:lpstr>
      <vt:lpstr>等线</vt:lpstr>
      <vt:lpstr>等线 Light</vt:lpstr>
      <vt:lpstr>SVN-Dancing Script</vt:lpstr>
      <vt:lpstr>Times New Roman</vt:lpstr>
      <vt:lpstr>UTM Azuki</vt:lpstr>
      <vt:lpstr>Office 主题​​</vt:lpstr>
      <vt:lpstr>1_Office 主题​​</vt:lpstr>
      <vt:lpstr>2_Office 主题​​</vt:lpstr>
      <vt:lpstr>3_Office 主题​​</vt:lpstr>
      <vt:lpstr>4_Office 主题​​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2022-12-03T09:24:21Z</dcterms:created>
  <dcterms:modified xsi:type="dcterms:W3CDTF">2022-12-03T10:13:56Z</dcterms:modified>
</cp:coreProperties>
</file>