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61" r:id="rId5"/>
    <p:sldId id="264" r:id="rId6"/>
    <p:sldId id="262" r:id="rId7"/>
    <p:sldId id="265" r:id="rId8"/>
    <p:sldId id="266" r:id="rId9"/>
    <p:sldId id="267" r:id="rId10"/>
    <p:sldId id="268" r:id="rId11"/>
    <p:sldId id="271" r:id="rId12"/>
    <p:sldId id="270" r:id="rId13"/>
    <p:sldId id="272" r:id="rId14"/>
    <p:sldId id="273" r:id="rId15"/>
    <p:sldId id="274" r:id="rId16"/>
    <p:sldId id="275" r:id="rId17"/>
    <p:sldId id="283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C888"/>
    <a:srgbClr val="96DCFF"/>
    <a:srgbClr val="98C73F"/>
    <a:srgbClr val="F77524"/>
    <a:srgbClr val="1ABC9C"/>
    <a:srgbClr val="48C9B0"/>
    <a:srgbClr val="22A7F0"/>
    <a:srgbClr val="4EB9F3"/>
    <a:srgbClr val="9B59B6"/>
    <a:srgbClr val="AA7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62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solidFill>
          <a:srgbClr val="B9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7" name="Đồ họa 10446">
            <a:extLst>
              <a:ext uri="{FF2B5EF4-FFF2-40B4-BE49-F238E27FC236}">
                <a16:creationId xmlns:a16="http://schemas.microsoft.com/office/drawing/2014/main" id="{E64B8320-D2CD-23CE-F736-6A267EF5F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8320" y="2418080"/>
            <a:ext cx="14923012" cy="5287010"/>
          </a:xfrm>
          <a:prstGeom prst="rect">
            <a:avLst/>
          </a:prstGeom>
        </p:spPr>
      </p:pic>
      <p:pic>
        <p:nvPicPr>
          <p:cNvPr id="10449" name="Đồ họa 10448">
            <a:extLst>
              <a:ext uri="{FF2B5EF4-FFF2-40B4-BE49-F238E27FC236}">
                <a16:creationId xmlns:a16="http://schemas.microsoft.com/office/drawing/2014/main" id="{891CC71A-8DEE-DE8A-1007-851EAA452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0" y="0"/>
            <a:ext cx="20669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28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071832-A02A-244F-1499-8CDE586B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B316D2-A317-7C40-96EA-3ABDA0A0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41099C-AD49-FBA5-E485-6837EB4E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42515-B811-C4B4-4853-B60BE29C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1A38F6-3B76-52F4-0CAF-055EC57E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17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F5F29D4-44D9-3F15-2646-88E51AD02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8B22DB-A35E-92BF-1340-51235BD68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FDB904-15D9-799A-6B1F-58F8DFED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889136-C10C-4059-C610-12DEB88C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04ED38-74F0-CDE0-7C13-D4FFD91E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122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351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4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7">
            <a:extLst>
              <a:ext uri="{FF2B5EF4-FFF2-40B4-BE49-F238E27FC236}">
                <a16:creationId xmlns:a16="http://schemas.microsoft.com/office/drawing/2014/main" id="{1F3CBBC7-E409-3827-758A-08A66B216430}"/>
              </a:ext>
            </a:extLst>
          </p:cNvPr>
          <p:cNvSpPr/>
          <p:nvPr userDrawn="1"/>
        </p:nvSpPr>
        <p:spPr>
          <a:xfrm>
            <a:off x="492034" y="372291"/>
            <a:ext cx="11207932" cy="6113417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Đồ họa 8">
            <a:extLst>
              <a:ext uri="{FF2B5EF4-FFF2-40B4-BE49-F238E27FC236}">
                <a16:creationId xmlns:a16="http://schemas.microsoft.com/office/drawing/2014/main" id="{2A3DC5A0-96ED-BAAA-AD47-DBDF0F9EDA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380" y="465547"/>
            <a:ext cx="838200" cy="895350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5CD40988-45F8-B0DB-7258-103F5473BF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6503" y="5322887"/>
            <a:ext cx="1033463" cy="103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0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 họa 9">
            <a:extLst>
              <a:ext uri="{FF2B5EF4-FFF2-40B4-BE49-F238E27FC236}">
                <a16:creationId xmlns:a16="http://schemas.microsoft.com/office/drawing/2014/main" id="{9222B8A2-D649-943C-E95D-0003407DD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2639" y="853440"/>
            <a:ext cx="5845503" cy="52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2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042BE3-77C7-1954-F4CB-0D19AC7E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FEDFB4-B1F9-3984-B74A-5DC71FEB8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4C3460-728D-74E5-3698-7967B222F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F5576B-E824-3AC1-A0AA-379CC04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D80493-8737-159C-CCA5-CE7E354A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BEB182-71AA-94E5-4615-B71988AA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18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B6DAB5-5705-746E-B4D4-BEFD4B74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D42E1B1-6373-DFC8-8726-052A1986F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1BF8296-50DE-5584-F527-E7E5151B1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D7B723-72EB-6948-202E-FE2192918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850E676-19E5-05E0-4D7F-967843417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B765FF-3931-B77E-F891-5E12C360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F0E2B64-9A74-BB44-F6E0-EF49FBA8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09E2837-9661-6EAD-2407-3495D33D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93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2B4154-598E-64EB-C823-B805C5B8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4F57514-5C4F-A8B7-0642-5E4FFF6E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6601AD6-A96E-4F46-7152-AD4DB1C7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0D89C-5BFB-2DCC-76AE-6CD1A08D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232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5DAEEC1-1AFE-2F09-9A65-350811F7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4770C17-B148-0308-AA7E-50CD5108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BAA90A-DF70-BA59-1097-A659992E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711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93FC81-B7C0-1AA0-3EF0-91C1281F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896855E-2FF0-1DEE-BB2D-6EFDF62E2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6B0066-6E63-D768-3533-199CD7374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2871A2-F986-FB02-9F06-C88E5ECC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EC85F1E-8D1E-8EC5-E312-799F0DB1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7DFA30-55AC-D451-EB40-48A038BD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98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8EE3F7-9CF6-A6CB-AFBE-E83A8744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191D6E-C087-8497-E614-DD34B2472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53FCBB3-9CCB-D228-43A5-266D61BF8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9C9C3A3-37E2-232A-D4EA-99B694A7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02/04/2023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F7F0D1-496E-D63B-24E5-B8E25681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325C73-6AE9-6B2B-C4AD-E2CB0258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46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3017B6BD-96FE-1E13-92F8-31B688C72F4E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DCBD44A-8044-037D-B129-4400894DF0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9DFD533-0C05-E7EE-1A12-ECB459C92B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990F658-F523-8616-3368-C9350A9A221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A8C2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A8C2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1CB513-C3C7-5FED-A2FA-D223E30250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59902-8E8E-B8A7-82FB-92329CCCCF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B2B7C2-A510-2A2A-81D2-33C81FDE457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12654884-D816-5C4B-CCEE-AB3EB574E83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2C36C19-0D89-EA0C-EA59-96FAB91A7F8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2F77057-183A-C074-7260-E08A6F808768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A8C2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A8C2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648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215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8FDA246-1A58-6C5E-E562-0BE0D476B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312" y="1032160"/>
            <a:ext cx="6645216" cy="221304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FCEBF070-59B4-5E28-EB1C-A5AE352CE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99" y="3210561"/>
            <a:ext cx="849856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C98DA7F-CF82-ED8D-2100-DAE3B9723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/>
          <a:stretch/>
        </p:blipFill>
        <p:spPr>
          <a:xfrm>
            <a:off x="1747857" y="1647451"/>
            <a:ext cx="3706539" cy="397506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78943A1-49A4-C4C8-4D4A-132A80E34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4" y="1542652"/>
            <a:ext cx="5291419" cy="429178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FF735F1-DA1D-4C8D-4EF1-F0431FE1F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/>
          <a:stretch/>
        </p:blipFill>
        <p:spPr>
          <a:xfrm>
            <a:off x="6678083" y="1434397"/>
            <a:ext cx="4001862" cy="429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C2A5519-B56E-8E75-6C58-418FA345B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33" y="633741"/>
            <a:ext cx="4426080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0CF753B4-B700-5F39-8757-1BBCE7561807}"/>
              </a:ext>
            </a:extLst>
          </p:cNvPr>
          <p:cNvGrpSpPr/>
          <p:nvPr/>
        </p:nvGrpSpPr>
        <p:grpSpPr>
          <a:xfrm>
            <a:off x="1566483" y="403817"/>
            <a:ext cx="9838935" cy="1336493"/>
            <a:chOff x="937669" y="602674"/>
            <a:chExt cx="8727552" cy="899992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CCD8971-8705-4A46-0D67-929A5FD9DC50}"/>
                </a:ext>
              </a:extLst>
            </p:cNvPr>
            <p:cNvSpPr/>
            <p:nvPr/>
          </p:nvSpPr>
          <p:spPr>
            <a:xfrm>
              <a:off x="937669" y="602674"/>
              <a:ext cx="8727552" cy="899992"/>
            </a:xfrm>
            <a:custGeom>
              <a:avLst/>
              <a:gdLst>
                <a:gd name="connsiteX0" fmla="*/ 363682 w 5569528"/>
                <a:gd name="connsiteY0" fmla="*/ 1454727 h 1917614"/>
                <a:gd name="connsiteX1" fmla="*/ 363682 w 5569528"/>
                <a:gd name="connsiteY1" fmla="*/ 1454727 h 1917614"/>
                <a:gd name="connsiteX2" fmla="*/ 342900 w 5569528"/>
                <a:gd name="connsiteY2" fmla="*/ 1652154 h 1917614"/>
                <a:gd name="connsiteX3" fmla="*/ 353291 w 5569528"/>
                <a:gd name="connsiteY3" fmla="*/ 1683327 h 1917614"/>
                <a:gd name="connsiteX4" fmla="*/ 384464 w 5569528"/>
                <a:gd name="connsiteY4" fmla="*/ 1704109 h 1917614"/>
                <a:gd name="connsiteX5" fmla="*/ 519546 w 5569528"/>
                <a:gd name="connsiteY5" fmla="*/ 1828800 h 1917614"/>
                <a:gd name="connsiteX6" fmla="*/ 561110 w 5569528"/>
                <a:gd name="connsiteY6" fmla="*/ 1849582 h 1917614"/>
                <a:gd name="connsiteX7" fmla="*/ 737755 w 5569528"/>
                <a:gd name="connsiteY7" fmla="*/ 1901536 h 1917614"/>
                <a:gd name="connsiteX8" fmla="*/ 1122219 w 5569528"/>
                <a:gd name="connsiteY8" fmla="*/ 1870363 h 1917614"/>
                <a:gd name="connsiteX9" fmla="*/ 1153391 w 5569528"/>
                <a:gd name="connsiteY9" fmla="*/ 1859972 h 1917614"/>
                <a:gd name="connsiteX10" fmla="*/ 1174173 w 5569528"/>
                <a:gd name="connsiteY10" fmla="*/ 1828800 h 1917614"/>
                <a:gd name="connsiteX11" fmla="*/ 1278082 w 5569528"/>
                <a:gd name="connsiteY11" fmla="*/ 1849582 h 1917614"/>
                <a:gd name="connsiteX12" fmla="*/ 1350819 w 5569528"/>
                <a:gd name="connsiteY12" fmla="*/ 1870363 h 1917614"/>
                <a:gd name="connsiteX13" fmla="*/ 1392382 w 5569528"/>
                <a:gd name="connsiteY13" fmla="*/ 1891145 h 1917614"/>
                <a:gd name="connsiteX14" fmla="*/ 1537855 w 5569528"/>
                <a:gd name="connsiteY14" fmla="*/ 1911927 h 1917614"/>
                <a:gd name="connsiteX15" fmla="*/ 1995055 w 5569528"/>
                <a:gd name="connsiteY15" fmla="*/ 1859972 h 1917614"/>
                <a:gd name="connsiteX16" fmla="*/ 2026228 w 5569528"/>
                <a:gd name="connsiteY16" fmla="*/ 1828800 h 1917614"/>
                <a:gd name="connsiteX17" fmla="*/ 2057400 w 5569528"/>
                <a:gd name="connsiteY17" fmla="*/ 1808018 h 1917614"/>
                <a:gd name="connsiteX18" fmla="*/ 2088573 w 5569528"/>
                <a:gd name="connsiteY18" fmla="*/ 1818409 h 1917614"/>
                <a:gd name="connsiteX19" fmla="*/ 2119746 w 5569528"/>
                <a:gd name="connsiteY19" fmla="*/ 1839191 h 1917614"/>
                <a:gd name="connsiteX20" fmla="*/ 2202873 w 5569528"/>
                <a:gd name="connsiteY20" fmla="*/ 1859972 h 1917614"/>
                <a:gd name="connsiteX21" fmla="*/ 2244437 w 5569528"/>
                <a:gd name="connsiteY21" fmla="*/ 1870363 h 1917614"/>
                <a:gd name="connsiteX22" fmla="*/ 2296391 w 5569528"/>
                <a:gd name="connsiteY22" fmla="*/ 1891145 h 1917614"/>
                <a:gd name="connsiteX23" fmla="*/ 2556164 w 5569528"/>
                <a:gd name="connsiteY23" fmla="*/ 1911927 h 1917614"/>
                <a:gd name="connsiteX24" fmla="*/ 2815937 w 5569528"/>
                <a:gd name="connsiteY24" fmla="*/ 1901536 h 1917614"/>
                <a:gd name="connsiteX25" fmla="*/ 2867891 w 5569528"/>
                <a:gd name="connsiteY25" fmla="*/ 1891145 h 1917614"/>
                <a:gd name="connsiteX26" fmla="*/ 2961410 w 5569528"/>
                <a:gd name="connsiteY26" fmla="*/ 1859972 h 1917614"/>
                <a:gd name="connsiteX27" fmla="*/ 3002973 w 5569528"/>
                <a:gd name="connsiteY27" fmla="*/ 1828800 h 1917614"/>
                <a:gd name="connsiteX28" fmla="*/ 3054928 w 5569528"/>
                <a:gd name="connsiteY28" fmla="*/ 1787236 h 1917614"/>
                <a:gd name="connsiteX29" fmla="*/ 3117273 w 5569528"/>
                <a:gd name="connsiteY29" fmla="*/ 1797627 h 1917614"/>
                <a:gd name="connsiteX30" fmla="*/ 3366655 w 5569528"/>
                <a:gd name="connsiteY30" fmla="*/ 1818409 h 1917614"/>
                <a:gd name="connsiteX31" fmla="*/ 3418610 w 5569528"/>
                <a:gd name="connsiteY31" fmla="*/ 1828800 h 1917614"/>
                <a:gd name="connsiteX32" fmla="*/ 3522519 w 5569528"/>
                <a:gd name="connsiteY32" fmla="*/ 1839191 h 1917614"/>
                <a:gd name="connsiteX33" fmla="*/ 3605646 w 5569528"/>
                <a:gd name="connsiteY33" fmla="*/ 1849582 h 1917614"/>
                <a:gd name="connsiteX34" fmla="*/ 3699164 w 5569528"/>
                <a:gd name="connsiteY34" fmla="*/ 1859972 h 1917614"/>
                <a:gd name="connsiteX35" fmla="*/ 3751119 w 5569528"/>
                <a:gd name="connsiteY35" fmla="*/ 1870363 h 1917614"/>
                <a:gd name="connsiteX36" fmla="*/ 3938155 w 5569528"/>
                <a:gd name="connsiteY36" fmla="*/ 1880754 h 1917614"/>
                <a:gd name="connsiteX37" fmla="*/ 4416137 w 5569528"/>
                <a:gd name="connsiteY37" fmla="*/ 1870363 h 1917614"/>
                <a:gd name="connsiteX38" fmla="*/ 4499264 w 5569528"/>
                <a:gd name="connsiteY38" fmla="*/ 1849582 h 1917614"/>
                <a:gd name="connsiteX39" fmla="*/ 4603173 w 5569528"/>
                <a:gd name="connsiteY39" fmla="*/ 1828800 h 1917614"/>
                <a:gd name="connsiteX40" fmla="*/ 4665519 w 5569528"/>
                <a:gd name="connsiteY40" fmla="*/ 1808018 h 1917614"/>
                <a:gd name="connsiteX41" fmla="*/ 4717473 w 5569528"/>
                <a:gd name="connsiteY41" fmla="*/ 1797627 h 1917614"/>
                <a:gd name="connsiteX42" fmla="*/ 4769428 w 5569528"/>
                <a:gd name="connsiteY42" fmla="*/ 1776845 h 1917614"/>
                <a:gd name="connsiteX43" fmla="*/ 4894119 w 5569528"/>
                <a:gd name="connsiteY43" fmla="*/ 1745672 h 1917614"/>
                <a:gd name="connsiteX44" fmla="*/ 4987637 w 5569528"/>
                <a:gd name="connsiteY44" fmla="*/ 1724891 h 1917614"/>
                <a:gd name="connsiteX45" fmla="*/ 5029200 w 5569528"/>
                <a:gd name="connsiteY45" fmla="*/ 1714500 h 1917614"/>
                <a:gd name="connsiteX46" fmla="*/ 5070764 w 5569528"/>
                <a:gd name="connsiteY46" fmla="*/ 1693718 h 1917614"/>
                <a:gd name="connsiteX47" fmla="*/ 5081155 w 5569528"/>
                <a:gd name="connsiteY47" fmla="*/ 1641763 h 1917614"/>
                <a:gd name="connsiteX48" fmla="*/ 5081155 w 5569528"/>
                <a:gd name="connsiteY48" fmla="*/ 1558636 h 1917614"/>
                <a:gd name="connsiteX49" fmla="*/ 5049982 w 5569528"/>
                <a:gd name="connsiteY49" fmla="*/ 1527463 h 1917614"/>
                <a:gd name="connsiteX50" fmla="*/ 5029200 w 5569528"/>
                <a:gd name="connsiteY50" fmla="*/ 1496291 h 1917614"/>
                <a:gd name="connsiteX51" fmla="*/ 5216237 w 5569528"/>
                <a:gd name="connsiteY51" fmla="*/ 1381991 h 1917614"/>
                <a:gd name="connsiteX52" fmla="*/ 5278582 w 5569528"/>
                <a:gd name="connsiteY52" fmla="*/ 1340427 h 1917614"/>
                <a:gd name="connsiteX53" fmla="*/ 5351319 w 5569528"/>
                <a:gd name="connsiteY53" fmla="*/ 1298863 h 1917614"/>
                <a:gd name="connsiteX54" fmla="*/ 5434446 w 5569528"/>
                <a:gd name="connsiteY54" fmla="*/ 1226127 h 1917614"/>
                <a:gd name="connsiteX55" fmla="*/ 5548746 w 5569528"/>
                <a:gd name="connsiteY55" fmla="*/ 1111827 h 1917614"/>
                <a:gd name="connsiteX56" fmla="*/ 5569528 w 5569528"/>
                <a:gd name="connsiteY56" fmla="*/ 1039091 h 1917614"/>
                <a:gd name="connsiteX57" fmla="*/ 5476010 w 5569528"/>
                <a:gd name="connsiteY57" fmla="*/ 914400 h 1917614"/>
                <a:gd name="connsiteX58" fmla="*/ 5434446 w 5569528"/>
                <a:gd name="connsiteY58" fmla="*/ 872836 h 1917614"/>
                <a:gd name="connsiteX59" fmla="*/ 5361710 w 5569528"/>
                <a:gd name="connsiteY59" fmla="*/ 810491 h 1917614"/>
                <a:gd name="connsiteX60" fmla="*/ 5382491 w 5569528"/>
                <a:gd name="connsiteY60" fmla="*/ 716972 h 1917614"/>
                <a:gd name="connsiteX61" fmla="*/ 5434446 w 5569528"/>
                <a:gd name="connsiteY61" fmla="*/ 623454 h 1917614"/>
                <a:gd name="connsiteX62" fmla="*/ 5486400 w 5569528"/>
                <a:gd name="connsiteY62" fmla="*/ 519545 h 1917614"/>
                <a:gd name="connsiteX63" fmla="*/ 5548746 w 5569528"/>
                <a:gd name="connsiteY63" fmla="*/ 415636 h 1917614"/>
                <a:gd name="connsiteX64" fmla="*/ 5538355 w 5569528"/>
                <a:gd name="connsiteY64" fmla="*/ 353291 h 1917614"/>
                <a:gd name="connsiteX65" fmla="*/ 5455228 w 5569528"/>
                <a:gd name="connsiteY65" fmla="*/ 228600 h 1917614"/>
                <a:gd name="connsiteX66" fmla="*/ 5424055 w 5569528"/>
                <a:gd name="connsiteY66" fmla="*/ 207818 h 1917614"/>
                <a:gd name="connsiteX67" fmla="*/ 5351319 w 5569528"/>
                <a:gd name="connsiteY67" fmla="*/ 166254 h 1917614"/>
                <a:gd name="connsiteX68" fmla="*/ 5247410 w 5569528"/>
                <a:gd name="connsiteY68" fmla="*/ 114300 h 1917614"/>
                <a:gd name="connsiteX69" fmla="*/ 5112328 w 5569528"/>
                <a:gd name="connsiteY69" fmla="*/ 83127 h 1917614"/>
                <a:gd name="connsiteX70" fmla="*/ 5049982 w 5569528"/>
                <a:gd name="connsiteY70" fmla="*/ 51954 h 1917614"/>
                <a:gd name="connsiteX71" fmla="*/ 4935682 w 5569528"/>
                <a:gd name="connsiteY71" fmla="*/ 41563 h 1917614"/>
                <a:gd name="connsiteX72" fmla="*/ 4488873 w 5569528"/>
                <a:gd name="connsiteY72" fmla="*/ 51954 h 1917614"/>
                <a:gd name="connsiteX73" fmla="*/ 4333010 w 5569528"/>
                <a:gd name="connsiteY73" fmla="*/ 72736 h 1917614"/>
                <a:gd name="connsiteX74" fmla="*/ 4260273 w 5569528"/>
                <a:gd name="connsiteY74" fmla="*/ 83127 h 1917614"/>
                <a:gd name="connsiteX75" fmla="*/ 4145973 w 5569528"/>
                <a:gd name="connsiteY75" fmla="*/ 103909 h 1917614"/>
                <a:gd name="connsiteX76" fmla="*/ 4052455 w 5569528"/>
                <a:gd name="connsiteY76" fmla="*/ 114300 h 1917614"/>
                <a:gd name="connsiteX77" fmla="*/ 3917373 w 5569528"/>
                <a:gd name="connsiteY77" fmla="*/ 135082 h 1917614"/>
                <a:gd name="connsiteX78" fmla="*/ 3439391 w 5569528"/>
                <a:gd name="connsiteY78" fmla="*/ 145472 h 1917614"/>
                <a:gd name="connsiteX79" fmla="*/ 3169228 w 5569528"/>
                <a:gd name="connsiteY79" fmla="*/ 124691 h 1917614"/>
                <a:gd name="connsiteX80" fmla="*/ 3086100 w 5569528"/>
                <a:gd name="connsiteY80" fmla="*/ 103909 h 1917614"/>
                <a:gd name="connsiteX81" fmla="*/ 2930237 w 5569528"/>
                <a:gd name="connsiteY81" fmla="*/ 51954 h 1917614"/>
                <a:gd name="connsiteX82" fmla="*/ 2743200 w 5569528"/>
                <a:gd name="connsiteY82" fmla="*/ 10391 h 1917614"/>
                <a:gd name="connsiteX83" fmla="*/ 2680855 w 5569528"/>
                <a:gd name="connsiteY83" fmla="*/ 0 h 1917614"/>
                <a:gd name="connsiteX84" fmla="*/ 2088573 w 5569528"/>
                <a:gd name="connsiteY84" fmla="*/ 41563 h 1917614"/>
                <a:gd name="connsiteX85" fmla="*/ 2015837 w 5569528"/>
                <a:gd name="connsiteY85" fmla="*/ 51954 h 1917614"/>
                <a:gd name="connsiteX86" fmla="*/ 1943100 w 5569528"/>
                <a:gd name="connsiteY86" fmla="*/ 62345 h 1917614"/>
                <a:gd name="connsiteX87" fmla="*/ 1756064 w 5569528"/>
                <a:gd name="connsiteY87" fmla="*/ 114300 h 1917614"/>
                <a:gd name="connsiteX88" fmla="*/ 1631373 w 5569528"/>
                <a:gd name="connsiteY88" fmla="*/ 145472 h 1917614"/>
                <a:gd name="connsiteX89" fmla="*/ 1537855 w 5569528"/>
                <a:gd name="connsiteY89" fmla="*/ 166254 h 1917614"/>
                <a:gd name="connsiteX90" fmla="*/ 1454728 w 5569528"/>
                <a:gd name="connsiteY90" fmla="*/ 176645 h 1917614"/>
                <a:gd name="connsiteX91" fmla="*/ 581891 w 5569528"/>
                <a:gd name="connsiteY91" fmla="*/ 166254 h 1917614"/>
                <a:gd name="connsiteX92" fmla="*/ 509155 w 5569528"/>
                <a:gd name="connsiteY92" fmla="*/ 145472 h 1917614"/>
                <a:gd name="connsiteX93" fmla="*/ 405246 w 5569528"/>
                <a:gd name="connsiteY93" fmla="*/ 124691 h 1917614"/>
                <a:gd name="connsiteX94" fmla="*/ 207819 w 5569528"/>
                <a:gd name="connsiteY94" fmla="*/ 135082 h 1917614"/>
                <a:gd name="connsiteX95" fmla="*/ 155864 w 5569528"/>
                <a:gd name="connsiteY95" fmla="*/ 197427 h 1917614"/>
                <a:gd name="connsiteX96" fmla="*/ 103910 w 5569528"/>
                <a:gd name="connsiteY96" fmla="*/ 238991 h 1917614"/>
                <a:gd name="connsiteX97" fmla="*/ 31173 w 5569528"/>
                <a:gd name="connsiteY97" fmla="*/ 301336 h 1917614"/>
                <a:gd name="connsiteX98" fmla="*/ 20782 w 5569528"/>
                <a:gd name="connsiteY98" fmla="*/ 332509 h 1917614"/>
                <a:gd name="connsiteX99" fmla="*/ 0 w 5569528"/>
                <a:gd name="connsiteY99" fmla="*/ 457200 h 1917614"/>
                <a:gd name="connsiteX100" fmla="*/ 20782 w 5569528"/>
                <a:gd name="connsiteY100" fmla="*/ 696191 h 1917614"/>
                <a:gd name="connsiteX101" fmla="*/ 41564 w 5569528"/>
                <a:gd name="connsiteY101" fmla="*/ 737754 h 1917614"/>
                <a:gd name="connsiteX102" fmla="*/ 114300 w 5569528"/>
                <a:gd name="connsiteY102" fmla="*/ 831272 h 1917614"/>
                <a:gd name="connsiteX103" fmla="*/ 155864 w 5569528"/>
                <a:gd name="connsiteY103" fmla="*/ 862445 h 1917614"/>
                <a:gd name="connsiteX104" fmla="*/ 187037 w 5569528"/>
                <a:gd name="connsiteY104" fmla="*/ 976745 h 1917614"/>
                <a:gd name="connsiteX105" fmla="*/ 207819 w 5569528"/>
                <a:gd name="connsiteY105" fmla="*/ 1059872 h 1917614"/>
                <a:gd name="connsiteX106" fmla="*/ 197428 w 5569528"/>
                <a:gd name="connsiteY106" fmla="*/ 1122218 h 1917614"/>
                <a:gd name="connsiteX107" fmla="*/ 155864 w 5569528"/>
                <a:gd name="connsiteY107" fmla="*/ 1194954 h 1917614"/>
                <a:gd name="connsiteX108" fmla="*/ 135082 w 5569528"/>
                <a:gd name="connsiteY108" fmla="*/ 1246909 h 1917614"/>
                <a:gd name="connsiteX109" fmla="*/ 176646 w 5569528"/>
                <a:gd name="connsiteY109" fmla="*/ 1340427 h 1917614"/>
                <a:gd name="connsiteX110" fmla="*/ 207819 w 5569528"/>
                <a:gd name="connsiteY110" fmla="*/ 1381991 h 1917614"/>
                <a:gd name="connsiteX111" fmla="*/ 218210 w 5569528"/>
                <a:gd name="connsiteY111" fmla="*/ 1413163 h 1917614"/>
                <a:gd name="connsiteX112" fmla="*/ 301337 w 5569528"/>
                <a:gd name="connsiteY112" fmla="*/ 1496291 h 1917614"/>
                <a:gd name="connsiteX113" fmla="*/ 374073 w 5569528"/>
                <a:gd name="connsiteY113" fmla="*/ 1537854 h 19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569528" h="1917614">
                  <a:moveTo>
                    <a:pt x="363682" y="1454727"/>
                  </a:moveTo>
                  <a:lnTo>
                    <a:pt x="363682" y="1454727"/>
                  </a:lnTo>
                  <a:cubicBezTo>
                    <a:pt x="328829" y="1570908"/>
                    <a:pt x="323893" y="1538109"/>
                    <a:pt x="342900" y="1652154"/>
                  </a:cubicBezTo>
                  <a:cubicBezTo>
                    <a:pt x="344701" y="1662958"/>
                    <a:pt x="346449" y="1674774"/>
                    <a:pt x="353291" y="1683327"/>
                  </a:cubicBezTo>
                  <a:cubicBezTo>
                    <a:pt x="361092" y="1693079"/>
                    <a:pt x="375258" y="1695670"/>
                    <a:pt x="384464" y="1704109"/>
                  </a:cubicBezTo>
                  <a:cubicBezTo>
                    <a:pt x="436626" y="1751924"/>
                    <a:pt x="463771" y="1793941"/>
                    <a:pt x="519546" y="1828800"/>
                  </a:cubicBezTo>
                  <a:cubicBezTo>
                    <a:pt x="532681" y="1837010"/>
                    <a:pt x="546606" y="1844143"/>
                    <a:pt x="561110" y="1849582"/>
                  </a:cubicBezTo>
                  <a:cubicBezTo>
                    <a:pt x="668876" y="1889994"/>
                    <a:pt x="656416" y="1885268"/>
                    <a:pt x="737755" y="1901536"/>
                  </a:cubicBezTo>
                  <a:cubicBezTo>
                    <a:pt x="900694" y="1891661"/>
                    <a:pt x="993786" y="1907059"/>
                    <a:pt x="1122219" y="1870363"/>
                  </a:cubicBezTo>
                  <a:cubicBezTo>
                    <a:pt x="1132750" y="1867354"/>
                    <a:pt x="1143000" y="1863436"/>
                    <a:pt x="1153391" y="1859972"/>
                  </a:cubicBezTo>
                  <a:cubicBezTo>
                    <a:pt x="1160318" y="1849581"/>
                    <a:pt x="1161982" y="1831509"/>
                    <a:pt x="1174173" y="1828800"/>
                  </a:cubicBezTo>
                  <a:cubicBezTo>
                    <a:pt x="1207093" y="1821485"/>
                    <a:pt x="1246330" y="1840057"/>
                    <a:pt x="1278082" y="1849582"/>
                  </a:cubicBezTo>
                  <a:cubicBezTo>
                    <a:pt x="1302234" y="1856828"/>
                    <a:pt x="1327121" y="1861746"/>
                    <a:pt x="1350819" y="1870363"/>
                  </a:cubicBezTo>
                  <a:cubicBezTo>
                    <a:pt x="1365376" y="1875656"/>
                    <a:pt x="1377261" y="1887785"/>
                    <a:pt x="1392382" y="1891145"/>
                  </a:cubicBezTo>
                  <a:cubicBezTo>
                    <a:pt x="1440199" y="1901771"/>
                    <a:pt x="1537855" y="1911927"/>
                    <a:pt x="1537855" y="1911927"/>
                  </a:cubicBezTo>
                  <a:cubicBezTo>
                    <a:pt x="1680218" y="1907859"/>
                    <a:pt x="1862943" y="1948046"/>
                    <a:pt x="1995055" y="1859972"/>
                  </a:cubicBezTo>
                  <a:cubicBezTo>
                    <a:pt x="2007282" y="1851821"/>
                    <a:pt x="2014939" y="1838207"/>
                    <a:pt x="2026228" y="1828800"/>
                  </a:cubicBezTo>
                  <a:cubicBezTo>
                    <a:pt x="2035822" y="1820805"/>
                    <a:pt x="2047009" y="1814945"/>
                    <a:pt x="2057400" y="1808018"/>
                  </a:cubicBezTo>
                  <a:cubicBezTo>
                    <a:pt x="2067791" y="1811482"/>
                    <a:pt x="2078776" y="1813511"/>
                    <a:pt x="2088573" y="1818409"/>
                  </a:cubicBezTo>
                  <a:cubicBezTo>
                    <a:pt x="2099743" y="1823994"/>
                    <a:pt x="2108009" y="1834923"/>
                    <a:pt x="2119746" y="1839191"/>
                  </a:cubicBezTo>
                  <a:cubicBezTo>
                    <a:pt x="2146588" y="1848952"/>
                    <a:pt x="2175164" y="1853045"/>
                    <a:pt x="2202873" y="1859972"/>
                  </a:cubicBezTo>
                  <a:cubicBezTo>
                    <a:pt x="2216728" y="1863436"/>
                    <a:pt x="2231177" y="1865059"/>
                    <a:pt x="2244437" y="1870363"/>
                  </a:cubicBezTo>
                  <a:cubicBezTo>
                    <a:pt x="2261755" y="1877290"/>
                    <a:pt x="2278296" y="1886621"/>
                    <a:pt x="2296391" y="1891145"/>
                  </a:cubicBezTo>
                  <a:cubicBezTo>
                    <a:pt x="2356801" y="1906248"/>
                    <a:pt x="2533695" y="1910679"/>
                    <a:pt x="2556164" y="1911927"/>
                  </a:cubicBezTo>
                  <a:cubicBezTo>
                    <a:pt x="2642755" y="1908463"/>
                    <a:pt x="2729469" y="1907301"/>
                    <a:pt x="2815937" y="1901536"/>
                  </a:cubicBezTo>
                  <a:cubicBezTo>
                    <a:pt x="2833559" y="1900361"/>
                    <a:pt x="2850910" y="1895997"/>
                    <a:pt x="2867891" y="1891145"/>
                  </a:cubicBezTo>
                  <a:cubicBezTo>
                    <a:pt x="2899486" y="1882118"/>
                    <a:pt x="2961410" y="1859972"/>
                    <a:pt x="2961410" y="1859972"/>
                  </a:cubicBezTo>
                  <a:cubicBezTo>
                    <a:pt x="2975264" y="1849581"/>
                    <a:pt x="2990727" y="1841046"/>
                    <a:pt x="3002973" y="1828800"/>
                  </a:cubicBezTo>
                  <a:cubicBezTo>
                    <a:pt x="3049974" y="1781799"/>
                    <a:pt x="2994241" y="1807465"/>
                    <a:pt x="3054928" y="1787236"/>
                  </a:cubicBezTo>
                  <a:cubicBezTo>
                    <a:pt x="3075710" y="1790700"/>
                    <a:pt x="3096291" y="1795720"/>
                    <a:pt x="3117273" y="1797627"/>
                  </a:cubicBezTo>
                  <a:cubicBezTo>
                    <a:pt x="3273054" y="1811789"/>
                    <a:pt x="3247714" y="1800110"/>
                    <a:pt x="3366655" y="1818409"/>
                  </a:cubicBezTo>
                  <a:cubicBezTo>
                    <a:pt x="3384111" y="1821095"/>
                    <a:pt x="3401104" y="1826466"/>
                    <a:pt x="3418610" y="1828800"/>
                  </a:cubicBezTo>
                  <a:cubicBezTo>
                    <a:pt x="3453114" y="1833401"/>
                    <a:pt x="3487923" y="1835347"/>
                    <a:pt x="3522519" y="1839191"/>
                  </a:cubicBezTo>
                  <a:cubicBezTo>
                    <a:pt x="3550273" y="1842275"/>
                    <a:pt x="3577913" y="1846319"/>
                    <a:pt x="3605646" y="1849582"/>
                  </a:cubicBezTo>
                  <a:cubicBezTo>
                    <a:pt x="3636796" y="1853247"/>
                    <a:pt x="3668115" y="1855537"/>
                    <a:pt x="3699164" y="1859972"/>
                  </a:cubicBezTo>
                  <a:cubicBezTo>
                    <a:pt x="3716648" y="1862470"/>
                    <a:pt x="3733524" y="1868833"/>
                    <a:pt x="3751119" y="1870363"/>
                  </a:cubicBezTo>
                  <a:cubicBezTo>
                    <a:pt x="3813326" y="1875772"/>
                    <a:pt x="3875810" y="1877290"/>
                    <a:pt x="3938155" y="1880754"/>
                  </a:cubicBezTo>
                  <a:cubicBezTo>
                    <a:pt x="4097482" y="1877290"/>
                    <a:pt x="4257017" y="1879203"/>
                    <a:pt x="4416137" y="1870363"/>
                  </a:cubicBezTo>
                  <a:cubicBezTo>
                    <a:pt x="4444655" y="1868779"/>
                    <a:pt x="4471382" y="1855778"/>
                    <a:pt x="4499264" y="1849582"/>
                  </a:cubicBezTo>
                  <a:cubicBezTo>
                    <a:pt x="4533745" y="1841920"/>
                    <a:pt x="4568905" y="1837367"/>
                    <a:pt x="4603173" y="1828800"/>
                  </a:cubicBezTo>
                  <a:cubicBezTo>
                    <a:pt x="4624425" y="1823487"/>
                    <a:pt x="4644385" y="1813782"/>
                    <a:pt x="4665519" y="1808018"/>
                  </a:cubicBezTo>
                  <a:cubicBezTo>
                    <a:pt x="4682558" y="1803371"/>
                    <a:pt x="4700557" y="1802702"/>
                    <a:pt x="4717473" y="1797627"/>
                  </a:cubicBezTo>
                  <a:cubicBezTo>
                    <a:pt x="4735339" y="1792267"/>
                    <a:pt x="4751534" y="1782108"/>
                    <a:pt x="4769428" y="1776845"/>
                  </a:cubicBezTo>
                  <a:cubicBezTo>
                    <a:pt x="4810530" y="1764756"/>
                    <a:pt x="4852296" y="1754966"/>
                    <a:pt x="4894119" y="1745672"/>
                  </a:cubicBezTo>
                  <a:lnTo>
                    <a:pt x="4987637" y="1724891"/>
                  </a:lnTo>
                  <a:cubicBezTo>
                    <a:pt x="5001552" y="1721680"/>
                    <a:pt x="5015829" y="1719514"/>
                    <a:pt x="5029200" y="1714500"/>
                  </a:cubicBezTo>
                  <a:cubicBezTo>
                    <a:pt x="5043704" y="1709061"/>
                    <a:pt x="5056909" y="1700645"/>
                    <a:pt x="5070764" y="1693718"/>
                  </a:cubicBezTo>
                  <a:cubicBezTo>
                    <a:pt x="5074228" y="1676400"/>
                    <a:pt x="5076871" y="1658897"/>
                    <a:pt x="5081155" y="1641763"/>
                  </a:cubicBezTo>
                  <a:cubicBezTo>
                    <a:pt x="5090580" y="1604063"/>
                    <a:pt x="5104257" y="1604841"/>
                    <a:pt x="5081155" y="1558636"/>
                  </a:cubicBezTo>
                  <a:cubicBezTo>
                    <a:pt x="5074583" y="1545492"/>
                    <a:pt x="5059390" y="1538752"/>
                    <a:pt x="5049982" y="1527463"/>
                  </a:cubicBezTo>
                  <a:cubicBezTo>
                    <a:pt x="5041987" y="1517869"/>
                    <a:pt x="5036127" y="1506682"/>
                    <a:pt x="5029200" y="1496291"/>
                  </a:cubicBezTo>
                  <a:cubicBezTo>
                    <a:pt x="5120295" y="1450743"/>
                    <a:pt x="5065286" y="1480109"/>
                    <a:pt x="5216237" y="1381991"/>
                  </a:cubicBezTo>
                  <a:cubicBezTo>
                    <a:pt x="5237178" y="1368379"/>
                    <a:pt x="5256896" y="1352819"/>
                    <a:pt x="5278582" y="1340427"/>
                  </a:cubicBezTo>
                  <a:cubicBezTo>
                    <a:pt x="5302828" y="1326572"/>
                    <a:pt x="5328800" y="1315377"/>
                    <a:pt x="5351319" y="1298863"/>
                  </a:cubicBezTo>
                  <a:cubicBezTo>
                    <a:pt x="5381010" y="1277090"/>
                    <a:pt x="5407717" y="1251449"/>
                    <a:pt x="5434446" y="1226127"/>
                  </a:cubicBezTo>
                  <a:cubicBezTo>
                    <a:pt x="5473561" y="1189070"/>
                    <a:pt x="5548746" y="1111827"/>
                    <a:pt x="5548746" y="1111827"/>
                  </a:cubicBezTo>
                  <a:cubicBezTo>
                    <a:pt x="5553646" y="1097128"/>
                    <a:pt x="5569528" y="1052137"/>
                    <a:pt x="5569528" y="1039091"/>
                  </a:cubicBezTo>
                  <a:cubicBezTo>
                    <a:pt x="5569528" y="979406"/>
                    <a:pt x="5514644" y="953034"/>
                    <a:pt x="5476010" y="914400"/>
                  </a:cubicBezTo>
                  <a:cubicBezTo>
                    <a:pt x="5462155" y="900545"/>
                    <a:pt x="5450121" y="884592"/>
                    <a:pt x="5434446" y="872836"/>
                  </a:cubicBezTo>
                  <a:cubicBezTo>
                    <a:pt x="5381126" y="832846"/>
                    <a:pt x="5405128" y="853909"/>
                    <a:pt x="5361710" y="810491"/>
                  </a:cubicBezTo>
                  <a:cubicBezTo>
                    <a:pt x="5368637" y="779318"/>
                    <a:pt x="5370917" y="746734"/>
                    <a:pt x="5382491" y="716972"/>
                  </a:cubicBezTo>
                  <a:cubicBezTo>
                    <a:pt x="5395416" y="683736"/>
                    <a:pt x="5417837" y="655010"/>
                    <a:pt x="5434446" y="623454"/>
                  </a:cubicBezTo>
                  <a:cubicBezTo>
                    <a:pt x="5452482" y="589186"/>
                    <a:pt x="5467738" y="553476"/>
                    <a:pt x="5486400" y="519545"/>
                  </a:cubicBezTo>
                  <a:cubicBezTo>
                    <a:pt x="5505866" y="484152"/>
                    <a:pt x="5548746" y="415636"/>
                    <a:pt x="5548746" y="415636"/>
                  </a:cubicBezTo>
                  <a:cubicBezTo>
                    <a:pt x="5545282" y="394854"/>
                    <a:pt x="5545017" y="373278"/>
                    <a:pt x="5538355" y="353291"/>
                  </a:cubicBezTo>
                  <a:cubicBezTo>
                    <a:pt x="5522459" y="305605"/>
                    <a:pt x="5490185" y="263557"/>
                    <a:pt x="5455228" y="228600"/>
                  </a:cubicBezTo>
                  <a:cubicBezTo>
                    <a:pt x="5446397" y="219769"/>
                    <a:pt x="5434764" y="214243"/>
                    <a:pt x="5424055" y="207818"/>
                  </a:cubicBezTo>
                  <a:cubicBezTo>
                    <a:pt x="5400110" y="193451"/>
                    <a:pt x="5375998" y="179320"/>
                    <a:pt x="5351319" y="166254"/>
                  </a:cubicBezTo>
                  <a:cubicBezTo>
                    <a:pt x="5317095" y="148135"/>
                    <a:pt x="5283218" y="129044"/>
                    <a:pt x="5247410" y="114300"/>
                  </a:cubicBezTo>
                  <a:cubicBezTo>
                    <a:pt x="5202241" y="95701"/>
                    <a:pt x="5159586" y="91004"/>
                    <a:pt x="5112328" y="83127"/>
                  </a:cubicBezTo>
                  <a:cubicBezTo>
                    <a:pt x="5091546" y="72736"/>
                    <a:pt x="5072599" y="57276"/>
                    <a:pt x="5049982" y="51954"/>
                  </a:cubicBezTo>
                  <a:cubicBezTo>
                    <a:pt x="5012742" y="43192"/>
                    <a:pt x="4973939" y="41563"/>
                    <a:pt x="4935682" y="41563"/>
                  </a:cubicBezTo>
                  <a:cubicBezTo>
                    <a:pt x="4786705" y="41563"/>
                    <a:pt x="4637809" y="48490"/>
                    <a:pt x="4488873" y="51954"/>
                  </a:cubicBezTo>
                  <a:cubicBezTo>
                    <a:pt x="4369964" y="71772"/>
                    <a:pt x="4485617" y="53660"/>
                    <a:pt x="4333010" y="72736"/>
                  </a:cubicBezTo>
                  <a:cubicBezTo>
                    <a:pt x="4308707" y="75774"/>
                    <a:pt x="4284432" y="79101"/>
                    <a:pt x="4260273" y="83127"/>
                  </a:cubicBezTo>
                  <a:cubicBezTo>
                    <a:pt x="4181904" y="96189"/>
                    <a:pt x="4232606" y="92358"/>
                    <a:pt x="4145973" y="103909"/>
                  </a:cubicBezTo>
                  <a:cubicBezTo>
                    <a:pt x="4114884" y="108054"/>
                    <a:pt x="4083544" y="110155"/>
                    <a:pt x="4052455" y="114300"/>
                  </a:cubicBezTo>
                  <a:cubicBezTo>
                    <a:pt x="4024319" y="118051"/>
                    <a:pt x="3943114" y="134111"/>
                    <a:pt x="3917373" y="135082"/>
                  </a:cubicBezTo>
                  <a:cubicBezTo>
                    <a:pt x="3758121" y="141091"/>
                    <a:pt x="3598718" y="142009"/>
                    <a:pt x="3439391" y="145472"/>
                  </a:cubicBezTo>
                  <a:cubicBezTo>
                    <a:pt x="3349337" y="138545"/>
                    <a:pt x="3258930" y="135244"/>
                    <a:pt x="3169228" y="124691"/>
                  </a:cubicBezTo>
                  <a:cubicBezTo>
                    <a:pt x="3140862" y="121354"/>
                    <a:pt x="3113698" y="111268"/>
                    <a:pt x="3086100" y="103909"/>
                  </a:cubicBezTo>
                  <a:cubicBezTo>
                    <a:pt x="2988263" y="77819"/>
                    <a:pt x="3033038" y="88669"/>
                    <a:pt x="2930237" y="51954"/>
                  </a:cubicBezTo>
                  <a:cubicBezTo>
                    <a:pt x="2840706" y="19978"/>
                    <a:pt x="2864898" y="30674"/>
                    <a:pt x="2743200" y="10391"/>
                  </a:cubicBezTo>
                  <a:lnTo>
                    <a:pt x="2680855" y="0"/>
                  </a:lnTo>
                  <a:cubicBezTo>
                    <a:pt x="2233342" y="12431"/>
                    <a:pt x="2430264" y="-7249"/>
                    <a:pt x="2088573" y="41563"/>
                  </a:cubicBezTo>
                  <a:lnTo>
                    <a:pt x="2015837" y="51954"/>
                  </a:lnTo>
                  <a:cubicBezTo>
                    <a:pt x="1991591" y="55418"/>
                    <a:pt x="1966861" y="56405"/>
                    <a:pt x="1943100" y="62345"/>
                  </a:cubicBezTo>
                  <a:cubicBezTo>
                    <a:pt x="1813945" y="94634"/>
                    <a:pt x="2051814" y="34675"/>
                    <a:pt x="1756064" y="114300"/>
                  </a:cubicBezTo>
                  <a:cubicBezTo>
                    <a:pt x="1714694" y="125438"/>
                    <a:pt x="1673051" y="135549"/>
                    <a:pt x="1631373" y="145472"/>
                  </a:cubicBezTo>
                  <a:cubicBezTo>
                    <a:pt x="1600308" y="152868"/>
                    <a:pt x="1569302" y="160704"/>
                    <a:pt x="1537855" y="166254"/>
                  </a:cubicBezTo>
                  <a:cubicBezTo>
                    <a:pt x="1510355" y="171107"/>
                    <a:pt x="1482437" y="173181"/>
                    <a:pt x="1454728" y="176645"/>
                  </a:cubicBezTo>
                  <a:cubicBezTo>
                    <a:pt x="1163782" y="173181"/>
                    <a:pt x="872699" y="175841"/>
                    <a:pt x="581891" y="166254"/>
                  </a:cubicBezTo>
                  <a:cubicBezTo>
                    <a:pt x="556689" y="165423"/>
                    <a:pt x="533700" y="151247"/>
                    <a:pt x="509155" y="145472"/>
                  </a:cubicBezTo>
                  <a:cubicBezTo>
                    <a:pt x="474772" y="137382"/>
                    <a:pt x="439882" y="131618"/>
                    <a:pt x="405246" y="124691"/>
                  </a:cubicBezTo>
                  <a:cubicBezTo>
                    <a:pt x="339437" y="128155"/>
                    <a:pt x="272656" y="123294"/>
                    <a:pt x="207819" y="135082"/>
                  </a:cubicBezTo>
                  <a:cubicBezTo>
                    <a:pt x="187012" y="138865"/>
                    <a:pt x="168482" y="184808"/>
                    <a:pt x="155864" y="197427"/>
                  </a:cubicBezTo>
                  <a:cubicBezTo>
                    <a:pt x="140182" y="213109"/>
                    <a:pt x="120601" y="224387"/>
                    <a:pt x="103910" y="238991"/>
                  </a:cubicBezTo>
                  <a:cubicBezTo>
                    <a:pt x="17082" y="314965"/>
                    <a:pt x="135652" y="222977"/>
                    <a:pt x="31173" y="301336"/>
                  </a:cubicBezTo>
                  <a:cubicBezTo>
                    <a:pt x="27709" y="311727"/>
                    <a:pt x="23439" y="321883"/>
                    <a:pt x="20782" y="332509"/>
                  </a:cubicBezTo>
                  <a:cubicBezTo>
                    <a:pt x="10652" y="373028"/>
                    <a:pt x="5865" y="416142"/>
                    <a:pt x="0" y="457200"/>
                  </a:cubicBezTo>
                  <a:cubicBezTo>
                    <a:pt x="6927" y="536864"/>
                    <a:pt x="9063" y="617090"/>
                    <a:pt x="20782" y="696191"/>
                  </a:cubicBezTo>
                  <a:cubicBezTo>
                    <a:pt x="23052" y="711513"/>
                    <a:pt x="33879" y="724305"/>
                    <a:pt x="41564" y="737754"/>
                  </a:cubicBezTo>
                  <a:cubicBezTo>
                    <a:pt x="58043" y="766591"/>
                    <a:pt x="96177" y="813149"/>
                    <a:pt x="114300" y="831272"/>
                  </a:cubicBezTo>
                  <a:cubicBezTo>
                    <a:pt x="126546" y="843518"/>
                    <a:pt x="142009" y="852054"/>
                    <a:pt x="155864" y="862445"/>
                  </a:cubicBezTo>
                  <a:cubicBezTo>
                    <a:pt x="191803" y="952291"/>
                    <a:pt x="165298" y="875297"/>
                    <a:pt x="187037" y="976745"/>
                  </a:cubicBezTo>
                  <a:cubicBezTo>
                    <a:pt x="193022" y="1004673"/>
                    <a:pt x="207819" y="1059872"/>
                    <a:pt x="207819" y="1059872"/>
                  </a:cubicBezTo>
                  <a:cubicBezTo>
                    <a:pt x="204355" y="1080654"/>
                    <a:pt x="203482" y="1102038"/>
                    <a:pt x="197428" y="1122218"/>
                  </a:cubicBezTo>
                  <a:cubicBezTo>
                    <a:pt x="183764" y="1167765"/>
                    <a:pt x="174997" y="1156688"/>
                    <a:pt x="155864" y="1194954"/>
                  </a:cubicBezTo>
                  <a:cubicBezTo>
                    <a:pt x="147522" y="1211637"/>
                    <a:pt x="142009" y="1229591"/>
                    <a:pt x="135082" y="1246909"/>
                  </a:cubicBezTo>
                  <a:cubicBezTo>
                    <a:pt x="148937" y="1278082"/>
                    <a:pt x="160473" y="1310392"/>
                    <a:pt x="176646" y="1340427"/>
                  </a:cubicBezTo>
                  <a:cubicBezTo>
                    <a:pt x="184857" y="1355675"/>
                    <a:pt x="199227" y="1366955"/>
                    <a:pt x="207819" y="1381991"/>
                  </a:cubicBezTo>
                  <a:cubicBezTo>
                    <a:pt x="213253" y="1391501"/>
                    <a:pt x="211274" y="1404686"/>
                    <a:pt x="218210" y="1413163"/>
                  </a:cubicBezTo>
                  <a:cubicBezTo>
                    <a:pt x="243024" y="1443492"/>
                    <a:pt x="266287" y="1478767"/>
                    <a:pt x="301337" y="1496291"/>
                  </a:cubicBezTo>
                  <a:cubicBezTo>
                    <a:pt x="354070" y="1522657"/>
                    <a:pt x="330012" y="1508480"/>
                    <a:pt x="374073" y="1537854"/>
                  </a:cubicBezTo>
                </a:path>
              </a:pathLst>
            </a:custGeom>
            <a:solidFill>
              <a:srgbClr val="F9E7C5"/>
            </a:solidFill>
            <a:ln w="19050">
              <a:solidFill>
                <a:srgbClr val="FA8C2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7619043-B8FA-9282-7B97-4AC714AA8E6C}"/>
                </a:ext>
              </a:extLst>
            </p:cNvPr>
            <p:cNvSpPr txBox="1"/>
            <p:nvPr/>
          </p:nvSpPr>
          <p:spPr>
            <a:xfrm>
              <a:off x="1456522" y="731422"/>
              <a:ext cx="7689845" cy="64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Sắp xếp các hình về quang cảnh và hoạt động của người dân cho phù hợp với từng đới khí hậu ở hình 10.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3D4ED0F-59F1-DADA-2F72-6633B4D50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2361" r="67420" b="48012"/>
          <a:stretch/>
        </p:blipFill>
        <p:spPr>
          <a:xfrm>
            <a:off x="989940" y="1963654"/>
            <a:ext cx="2739280" cy="2160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A300E8-7F43-FEF9-FB6C-14D8742CA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t="2680" r="34355" b="50000"/>
          <a:stretch/>
        </p:blipFill>
        <p:spPr>
          <a:xfrm>
            <a:off x="4456614" y="1963654"/>
            <a:ext cx="2872848" cy="2160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D3854D8-9D5C-22E8-1452-8D05E01FB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t="2680" r="993" b="50000"/>
          <a:stretch/>
        </p:blipFill>
        <p:spPr>
          <a:xfrm>
            <a:off x="8056857" y="1968000"/>
            <a:ext cx="2872848" cy="21600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C33C9E2-95B1-81D3-CB93-B9315BC7A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54407" r="67420" b="-4034"/>
          <a:stretch/>
        </p:blipFill>
        <p:spPr>
          <a:xfrm>
            <a:off x="989940" y="4346998"/>
            <a:ext cx="2739281" cy="2160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0875188-6AB6-D855-BF5B-A3D41A67B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53423" r="33989" b="-3050"/>
          <a:stretch/>
        </p:blipFill>
        <p:spPr>
          <a:xfrm>
            <a:off x="4523398" y="4346998"/>
            <a:ext cx="2739281" cy="2160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2AC8451-BE73-7BAC-DB0E-92B38BBF2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5" t="53545" r="846" b="-3172"/>
          <a:stretch/>
        </p:blipFill>
        <p:spPr>
          <a:xfrm>
            <a:off x="8081211" y="4294183"/>
            <a:ext cx="273928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0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1">
            <a:extLst>
              <a:ext uri="{FF2B5EF4-FFF2-40B4-BE49-F238E27FC236}">
                <a16:creationId xmlns:a16="http://schemas.microsoft.com/office/drawing/2014/main" id="{C3D4ED0F-59F1-DADA-2F72-6633B4D50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2361" r="67420" b="48012"/>
          <a:stretch/>
        </p:blipFill>
        <p:spPr>
          <a:xfrm>
            <a:off x="1674760" y="528144"/>
            <a:ext cx="1369640" cy="1080000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58A300E8-7F43-FEF9-FB6C-14D8742CA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t="2680" r="34355" b="50000"/>
          <a:stretch/>
        </p:blipFill>
        <p:spPr>
          <a:xfrm>
            <a:off x="3188253" y="528144"/>
            <a:ext cx="1436424" cy="1080000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CD3854D8-9D5C-22E8-1452-8D05E01FB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t="2680" r="993" b="50000"/>
          <a:stretch/>
        </p:blipFill>
        <p:spPr>
          <a:xfrm>
            <a:off x="4768530" y="528144"/>
            <a:ext cx="1436424" cy="1080000"/>
          </a:xfrm>
          <a:prstGeom prst="rect">
            <a:avLst/>
          </a:prstGeom>
        </p:spPr>
      </p:pic>
      <p:pic>
        <p:nvPicPr>
          <p:cNvPr id="12" name="14">
            <a:extLst>
              <a:ext uri="{FF2B5EF4-FFF2-40B4-BE49-F238E27FC236}">
                <a16:creationId xmlns:a16="http://schemas.microsoft.com/office/drawing/2014/main" id="{EC33C9E2-95B1-81D3-CB93-B9315BC7A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54407" r="67420" b="-4034"/>
          <a:stretch/>
        </p:blipFill>
        <p:spPr>
          <a:xfrm>
            <a:off x="6348807" y="528144"/>
            <a:ext cx="1369641" cy="1080000"/>
          </a:xfrm>
          <a:prstGeom prst="rect">
            <a:avLst/>
          </a:prstGeom>
        </p:spPr>
      </p:pic>
      <p:pic>
        <p:nvPicPr>
          <p:cNvPr id="13" name="15">
            <a:extLst>
              <a:ext uri="{FF2B5EF4-FFF2-40B4-BE49-F238E27FC236}">
                <a16:creationId xmlns:a16="http://schemas.microsoft.com/office/drawing/2014/main" id="{80875188-6AB6-D855-BF5B-A3D41A67B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53423" r="33989" b="-3050"/>
          <a:stretch/>
        </p:blipFill>
        <p:spPr>
          <a:xfrm>
            <a:off x="7862301" y="528144"/>
            <a:ext cx="1369641" cy="1080000"/>
          </a:xfrm>
          <a:prstGeom prst="rect">
            <a:avLst/>
          </a:prstGeom>
        </p:spPr>
      </p:pic>
      <p:pic>
        <p:nvPicPr>
          <p:cNvPr id="14" name="16">
            <a:extLst>
              <a:ext uri="{FF2B5EF4-FFF2-40B4-BE49-F238E27FC236}">
                <a16:creationId xmlns:a16="http://schemas.microsoft.com/office/drawing/2014/main" id="{32AC8451-BE73-7BAC-DB0E-92B38BBF2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5" t="53545" r="846" b="-3172"/>
          <a:stretch/>
        </p:blipFill>
        <p:spPr>
          <a:xfrm>
            <a:off x="9375795" y="528144"/>
            <a:ext cx="1369641" cy="1080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FF4B99E4-69C8-A96B-B102-D977363FA103}"/>
              </a:ext>
            </a:extLst>
          </p:cNvPr>
          <p:cNvGrpSpPr/>
          <p:nvPr/>
        </p:nvGrpSpPr>
        <p:grpSpPr>
          <a:xfrm>
            <a:off x="736061" y="1735026"/>
            <a:ext cx="2521560" cy="742703"/>
            <a:chOff x="665018" y="3327769"/>
            <a:chExt cx="8710259" cy="2567847"/>
          </a:xfrm>
          <a:solidFill>
            <a:srgbClr val="F2E2A8"/>
          </a:solidFill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119640C8-0399-E2A2-6672-E69D7112ECD9}"/>
                </a:ext>
              </a:extLst>
            </p:cNvPr>
            <p:cNvGrpSpPr/>
            <p:nvPr/>
          </p:nvGrpSpPr>
          <p:grpSpPr>
            <a:xfrm>
              <a:off x="665018" y="3327769"/>
              <a:ext cx="8710259" cy="2567847"/>
              <a:chOff x="812800" y="3341832"/>
              <a:chExt cx="6025162" cy="2567847"/>
            </a:xfrm>
            <a:grpFill/>
          </p:grpSpPr>
          <p:sp>
            <p:nvSpPr>
              <p:cNvPr id="11" name="Rectangle: Rounded Corners 6">
                <a:extLst>
                  <a:ext uri="{FF2B5EF4-FFF2-40B4-BE49-F238E27FC236}">
                    <a16:creationId xmlns:a16="http://schemas.microsoft.com/office/drawing/2014/main" id="{F920586A-8249-0B09-B418-0578BC2A1834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7">
                <a:extLst>
                  <a:ext uri="{FF2B5EF4-FFF2-40B4-BE49-F238E27FC236}">
                    <a16:creationId xmlns:a16="http://schemas.microsoft.com/office/drawing/2014/main" id="{722F51D2-E9F9-DB41-6939-E82E10019686}"/>
                  </a:ext>
                </a:extLst>
              </p:cNvPr>
              <p:cNvSpPr/>
              <p:nvPr/>
            </p:nvSpPr>
            <p:spPr>
              <a:xfrm>
                <a:off x="898981" y="3341832"/>
                <a:ext cx="5938981" cy="2567847"/>
              </a:xfrm>
              <a:prstGeom prst="roundRect">
                <a:avLst/>
              </a:prstGeom>
              <a:noFill/>
              <a:ln w="28575">
                <a:solidFill>
                  <a:srgbClr val="FCCC3A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A9431AB7-1584-8A67-0538-69B9BF4EEA2C}"/>
                </a:ext>
              </a:extLst>
            </p:cNvPr>
            <p:cNvSpPr txBox="1"/>
            <p:nvPr/>
          </p:nvSpPr>
          <p:spPr>
            <a:xfrm>
              <a:off x="1629048" y="3535454"/>
              <a:ext cx="6906779" cy="2021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16" name="11.1">
            <a:extLst>
              <a:ext uri="{FF2B5EF4-FFF2-40B4-BE49-F238E27FC236}">
                <a16:creationId xmlns:a16="http://schemas.microsoft.com/office/drawing/2014/main" id="{8B4F77E8-2F75-DFF6-2D0B-1E6081360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2361" r="67420" b="48012"/>
          <a:stretch/>
        </p:blipFill>
        <p:spPr>
          <a:xfrm>
            <a:off x="627202" y="2604611"/>
            <a:ext cx="2739280" cy="2160000"/>
          </a:xfrm>
          <a:prstGeom prst="rect">
            <a:avLst/>
          </a:prstGeom>
        </p:spPr>
      </p:pic>
      <p:pic>
        <p:nvPicPr>
          <p:cNvPr id="17" name="15.1">
            <a:extLst>
              <a:ext uri="{FF2B5EF4-FFF2-40B4-BE49-F238E27FC236}">
                <a16:creationId xmlns:a16="http://schemas.microsoft.com/office/drawing/2014/main" id="{53699B64-8326-523F-463C-24BE96F82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53423" r="33989" b="-3050"/>
          <a:stretch/>
        </p:blipFill>
        <p:spPr>
          <a:xfrm>
            <a:off x="627201" y="4602636"/>
            <a:ext cx="2739281" cy="2160000"/>
          </a:xfrm>
          <a:prstGeom prst="rect">
            <a:avLst/>
          </a:prstGeom>
        </p:spPr>
      </p:pic>
      <p:grpSp>
        <p:nvGrpSpPr>
          <p:cNvPr id="18" name="Group 1">
            <a:extLst>
              <a:ext uri="{FF2B5EF4-FFF2-40B4-BE49-F238E27FC236}">
                <a16:creationId xmlns:a16="http://schemas.microsoft.com/office/drawing/2014/main" id="{362140BF-CA4F-366F-251D-B7E280F957AD}"/>
              </a:ext>
            </a:extLst>
          </p:cNvPr>
          <p:cNvGrpSpPr/>
          <p:nvPr/>
        </p:nvGrpSpPr>
        <p:grpSpPr>
          <a:xfrm>
            <a:off x="4618216" y="1738199"/>
            <a:ext cx="2588830" cy="759195"/>
            <a:chOff x="665018" y="3338737"/>
            <a:chExt cx="8710259" cy="2624865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89DCD40E-7242-B0E1-2E4F-28D01B62D913}"/>
                </a:ext>
              </a:extLst>
            </p:cNvPr>
            <p:cNvGrpSpPr/>
            <p:nvPr/>
          </p:nvGrpSpPr>
          <p:grpSpPr>
            <a:xfrm>
              <a:off x="665018" y="3338737"/>
              <a:ext cx="8710259" cy="2624865"/>
              <a:chOff x="812800" y="3352800"/>
              <a:chExt cx="6025162" cy="2624865"/>
            </a:xfrm>
            <a:grpFill/>
          </p:grpSpPr>
          <p:sp>
            <p:nvSpPr>
              <p:cNvPr id="21" name="Rectangle: Rounded Corners 10">
                <a:extLst>
                  <a:ext uri="{FF2B5EF4-FFF2-40B4-BE49-F238E27FC236}">
                    <a16:creationId xmlns:a16="http://schemas.microsoft.com/office/drawing/2014/main" id="{05F1A1B7-C89F-6674-08D4-6AC8A844405A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11">
                <a:extLst>
                  <a:ext uri="{FF2B5EF4-FFF2-40B4-BE49-F238E27FC236}">
                    <a16:creationId xmlns:a16="http://schemas.microsoft.com/office/drawing/2014/main" id="{CAB15A75-F4D7-9E64-32F9-30C2D73BCB3E}"/>
                  </a:ext>
                </a:extLst>
              </p:cNvPr>
              <p:cNvSpPr/>
              <p:nvPr/>
            </p:nvSpPr>
            <p:spPr>
              <a:xfrm>
                <a:off x="898980" y="3409820"/>
                <a:ext cx="5938982" cy="2567845"/>
              </a:xfrm>
              <a:prstGeom prst="roundRect">
                <a:avLst/>
              </a:prstGeom>
              <a:noFill/>
              <a:ln w="28575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FAE54AD2-C78C-BEDC-15B5-B45AF2D66D76}"/>
                </a:ext>
              </a:extLst>
            </p:cNvPr>
            <p:cNvSpPr txBox="1"/>
            <p:nvPr/>
          </p:nvSpPr>
          <p:spPr>
            <a:xfrm>
              <a:off x="1873711" y="3535450"/>
              <a:ext cx="6417457" cy="20218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12.1">
            <a:extLst>
              <a:ext uri="{FF2B5EF4-FFF2-40B4-BE49-F238E27FC236}">
                <a16:creationId xmlns:a16="http://schemas.microsoft.com/office/drawing/2014/main" id="{539FAC3D-5884-B3EB-64AD-5587D9DC3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t="2680" r="34355" b="50000"/>
          <a:stretch/>
        </p:blipFill>
        <p:spPr>
          <a:xfrm>
            <a:off x="4537953" y="2604611"/>
            <a:ext cx="2712325" cy="2039308"/>
          </a:xfrm>
          <a:prstGeom prst="rect">
            <a:avLst/>
          </a:prstGeom>
        </p:spPr>
      </p:pic>
      <p:pic>
        <p:nvPicPr>
          <p:cNvPr id="24" name="13.1">
            <a:extLst>
              <a:ext uri="{FF2B5EF4-FFF2-40B4-BE49-F238E27FC236}">
                <a16:creationId xmlns:a16="http://schemas.microsoft.com/office/drawing/2014/main" id="{9A552C6D-EE1E-521F-CE45-DD2A399C8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t="2680" r="993" b="50000"/>
          <a:stretch/>
        </p:blipFill>
        <p:spPr>
          <a:xfrm>
            <a:off x="4574982" y="4634652"/>
            <a:ext cx="2675296" cy="2011467"/>
          </a:xfrm>
          <a:prstGeom prst="rect">
            <a:avLst/>
          </a:prstGeom>
        </p:spPr>
      </p:pic>
      <p:grpSp>
        <p:nvGrpSpPr>
          <p:cNvPr id="30" name="Group 1">
            <a:extLst>
              <a:ext uri="{FF2B5EF4-FFF2-40B4-BE49-F238E27FC236}">
                <a16:creationId xmlns:a16="http://schemas.microsoft.com/office/drawing/2014/main" id="{570AE203-AD4D-878B-866B-9247E6E8B491}"/>
              </a:ext>
            </a:extLst>
          </p:cNvPr>
          <p:cNvGrpSpPr/>
          <p:nvPr/>
        </p:nvGrpSpPr>
        <p:grpSpPr>
          <a:xfrm>
            <a:off x="8604670" y="1716620"/>
            <a:ext cx="2588830" cy="759195"/>
            <a:chOff x="665018" y="3338737"/>
            <a:chExt cx="8710259" cy="2624865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8">
              <a:extLst>
                <a:ext uri="{FF2B5EF4-FFF2-40B4-BE49-F238E27FC236}">
                  <a16:creationId xmlns:a16="http://schemas.microsoft.com/office/drawing/2014/main" id="{A8EDEE8C-4454-37FD-D7FB-738C560DAF05}"/>
                </a:ext>
              </a:extLst>
            </p:cNvPr>
            <p:cNvGrpSpPr/>
            <p:nvPr/>
          </p:nvGrpSpPr>
          <p:grpSpPr>
            <a:xfrm>
              <a:off x="665018" y="3338737"/>
              <a:ext cx="8710259" cy="2624865"/>
              <a:chOff x="812800" y="3352800"/>
              <a:chExt cx="6025162" cy="2624865"/>
            </a:xfrm>
            <a:grpFill/>
          </p:grpSpPr>
          <p:sp>
            <p:nvSpPr>
              <p:cNvPr id="33" name="Rectangle: Rounded Corners 10">
                <a:extLst>
                  <a:ext uri="{FF2B5EF4-FFF2-40B4-BE49-F238E27FC236}">
                    <a16:creationId xmlns:a16="http://schemas.microsoft.com/office/drawing/2014/main" id="{043BF654-3C31-3737-E853-6926F502738C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FDC1C95E-4D9F-D59C-EF7E-AFA719760156}"/>
                  </a:ext>
                </a:extLst>
              </p:cNvPr>
              <p:cNvSpPr/>
              <p:nvPr/>
            </p:nvSpPr>
            <p:spPr>
              <a:xfrm>
                <a:off x="898980" y="3409820"/>
                <a:ext cx="5938982" cy="2567845"/>
              </a:xfrm>
              <a:prstGeom prst="round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6DE965C2-6034-9A8C-E20B-FDAABC8BCC4E}"/>
                </a:ext>
              </a:extLst>
            </p:cNvPr>
            <p:cNvSpPr txBox="1"/>
            <p:nvPr/>
          </p:nvSpPr>
          <p:spPr>
            <a:xfrm>
              <a:off x="1144777" y="3551642"/>
              <a:ext cx="7626149" cy="2021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hoà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" name="14.1">
            <a:extLst>
              <a:ext uri="{FF2B5EF4-FFF2-40B4-BE49-F238E27FC236}">
                <a16:creationId xmlns:a16="http://schemas.microsoft.com/office/drawing/2014/main" id="{FE0A6D86-853E-24C7-D3BB-85AEE2C20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54407" r="67420" b="-4034"/>
          <a:stretch/>
        </p:blipFill>
        <p:spPr>
          <a:xfrm>
            <a:off x="8641699" y="2604611"/>
            <a:ext cx="2739281" cy="2160000"/>
          </a:xfrm>
          <a:prstGeom prst="rect">
            <a:avLst/>
          </a:prstGeom>
        </p:spPr>
      </p:pic>
      <p:pic>
        <p:nvPicPr>
          <p:cNvPr id="36" name="16,1">
            <a:extLst>
              <a:ext uri="{FF2B5EF4-FFF2-40B4-BE49-F238E27FC236}">
                <a16:creationId xmlns:a16="http://schemas.microsoft.com/office/drawing/2014/main" id="{88A9E832-3697-7CD1-861F-1FCFAA73A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5" t="53545" r="846" b="-3172"/>
          <a:stretch/>
        </p:blipFill>
        <p:spPr>
          <a:xfrm>
            <a:off x="8604670" y="4611971"/>
            <a:ext cx="273928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12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CBBB12C-9138-150A-718B-8A98479B5E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53" y="2153266"/>
            <a:ext cx="10019694" cy="433740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D2D9EEE-681F-CE8D-22B6-8555ECE9B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37" y="367326"/>
            <a:ext cx="5224725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3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E112426-A645-929D-463E-73AA77CD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48" y="1258636"/>
            <a:ext cx="8949704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4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57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A0E3FAD-C653-B48C-5CF9-FFF79760FC87}"/>
              </a:ext>
            </a:extLst>
          </p:cNvPr>
          <p:cNvSpPr txBox="1"/>
          <p:nvPr/>
        </p:nvSpPr>
        <p:spPr>
          <a:xfrm>
            <a:off x="742332" y="1514082"/>
            <a:ext cx="10707331" cy="517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 Sau khi học, học sinh sẽ: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Trình bày được một vài hoạt động tiêu biểu của con người ở từng đới khí hậu dựa vào tranh ảnh và (hoặc) video clip.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Có biểu hiện chú ý học tập, tự giác tìm hiểu bài để hoàn thành tốt nội dung tiết học.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Có biểu hiện tích cực, sáng tạo trong các hoạt động học tập, trò chơi, vận dụng.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biểu hiện yêu quý, tiết kiệm khi sử dụng những sản phẩm nông nghiệp và biết ơn những người nông dân đã làm ra các sản phẩm đó.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Có tinh thần chăm chỉ học tập, luôn tự giác tìm hiểu bài.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trách nhiệm: Giữ trật tự, biết lắng nghe, học tập nghiêm túc. Có trách nhiệm với tập thể khi tham gia hoạt động nhóm.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9AF093B5-5415-81FC-3883-D489F77D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408" y="333795"/>
            <a:ext cx="6011177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D29521B1-E816-8017-8158-84303D996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13" y="633741"/>
            <a:ext cx="4621169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8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Hình ảnh 187">
            <a:extLst>
              <a:ext uri="{FF2B5EF4-FFF2-40B4-BE49-F238E27FC236}">
                <a16:creationId xmlns:a16="http://schemas.microsoft.com/office/drawing/2014/main" id="{85BB0820-0719-CA7A-ABB8-9DEC49F8D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39" y="1132559"/>
            <a:ext cx="7066329" cy="43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6" name="Đới nóng">
            <a:extLst>
              <a:ext uri="{FF2B5EF4-FFF2-40B4-BE49-F238E27FC236}">
                <a16:creationId xmlns:a16="http://schemas.microsoft.com/office/drawing/2014/main" id="{AC11A65D-002D-F0C4-62A0-A9B05A73AB11}"/>
              </a:ext>
            </a:extLst>
          </p:cNvPr>
          <p:cNvGrpSpPr/>
          <p:nvPr/>
        </p:nvGrpSpPr>
        <p:grpSpPr>
          <a:xfrm>
            <a:off x="6113868" y="927564"/>
            <a:ext cx="2340000" cy="2340000"/>
            <a:chOff x="6113868" y="927564"/>
            <a:chExt cx="2340000" cy="2340000"/>
          </a:xfrm>
        </p:grpSpPr>
        <p:sp>
          <p:nvSpPr>
            <p:cNvPr id="178" name="Hình chữ nhật 177">
              <a:extLst>
                <a:ext uri="{FF2B5EF4-FFF2-40B4-BE49-F238E27FC236}">
                  <a16:creationId xmlns:a16="http://schemas.microsoft.com/office/drawing/2014/main" id="{06C4B44D-2119-BFD2-02E6-3A4DE2128A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3868" y="927564"/>
              <a:ext cx="2340000" cy="2340000"/>
            </a:xfrm>
            <a:prstGeom prst="rect">
              <a:avLst/>
            </a:prstGeom>
            <a:solidFill>
              <a:srgbClr val="EB984E"/>
            </a:solidFill>
            <a:ln w="57150">
              <a:solidFill>
                <a:srgbClr val="E67E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9" name="Hộp Văn bản 188">
              <a:extLst>
                <a:ext uri="{FF2B5EF4-FFF2-40B4-BE49-F238E27FC236}">
                  <a16:creationId xmlns:a16="http://schemas.microsoft.com/office/drawing/2014/main" id="{E405B046-12CC-DACC-B016-9AA66203D59E}"/>
                </a:ext>
              </a:extLst>
            </p:cNvPr>
            <p:cNvSpPr txBox="1"/>
            <p:nvPr/>
          </p:nvSpPr>
          <p:spPr>
            <a:xfrm>
              <a:off x="6176032" y="1743621"/>
              <a:ext cx="22156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Đới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nóng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00" name="Đới lạnh">
            <a:extLst>
              <a:ext uri="{FF2B5EF4-FFF2-40B4-BE49-F238E27FC236}">
                <a16:creationId xmlns:a16="http://schemas.microsoft.com/office/drawing/2014/main" id="{55700E76-F936-6D13-CAF4-B72E7A385062}"/>
              </a:ext>
            </a:extLst>
          </p:cNvPr>
          <p:cNvGrpSpPr/>
          <p:nvPr/>
        </p:nvGrpSpPr>
        <p:grpSpPr>
          <a:xfrm>
            <a:off x="8507521" y="3326555"/>
            <a:ext cx="2340000" cy="2340000"/>
            <a:chOff x="8507521" y="3326555"/>
            <a:chExt cx="2340000" cy="2340000"/>
          </a:xfrm>
        </p:grpSpPr>
        <p:sp>
          <p:nvSpPr>
            <p:cNvPr id="181" name="Hình chữ nhật 180">
              <a:extLst>
                <a:ext uri="{FF2B5EF4-FFF2-40B4-BE49-F238E27FC236}">
                  <a16:creationId xmlns:a16="http://schemas.microsoft.com/office/drawing/2014/main" id="{3FADDBD4-C2C7-34F8-6BCD-28EF260AE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7521" y="3326555"/>
              <a:ext cx="2340000" cy="2340000"/>
            </a:xfrm>
            <a:prstGeom prst="rect">
              <a:avLst/>
            </a:prstGeom>
            <a:solidFill>
              <a:srgbClr val="4EB9F3"/>
            </a:solidFill>
            <a:ln w="57150">
              <a:solidFill>
                <a:srgbClr val="22A7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0" name="Hộp Văn bản 189">
              <a:extLst>
                <a:ext uri="{FF2B5EF4-FFF2-40B4-BE49-F238E27FC236}">
                  <a16:creationId xmlns:a16="http://schemas.microsoft.com/office/drawing/2014/main" id="{767395FF-98CA-A8CB-F87E-ACCCC42C190F}"/>
                </a:ext>
              </a:extLst>
            </p:cNvPr>
            <p:cNvSpPr txBox="1"/>
            <p:nvPr/>
          </p:nvSpPr>
          <p:spPr>
            <a:xfrm>
              <a:off x="8655446" y="4142612"/>
              <a:ext cx="20441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Đới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lạnh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98" name="Đới ôn hoà">
            <a:extLst>
              <a:ext uri="{FF2B5EF4-FFF2-40B4-BE49-F238E27FC236}">
                <a16:creationId xmlns:a16="http://schemas.microsoft.com/office/drawing/2014/main" id="{7FA3346B-32A4-843E-B1B6-9B16CF9D32E7}"/>
              </a:ext>
            </a:extLst>
          </p:cNvPr>
          <p:cNvGrpSpPr/>
          <p:nvPr/>
        </p:nvGrpSpPr>
        <p:grpSpPr>
          <a:xfrm>
            <a:off x="3727539" y="3326555"/>
            <a:ext cx="2340000" cy="2340000"/>
            <a:chOff x="3727539" y="3326555"/>
            <a:chExt cx="2340000" cy="2340000"/>
          </a:xfrm>
        </p:grpSpPr>
        <p:sp>
          <p:nvSpPr>
            <p:cNvPr id="180" name="Hình chữ nhật 179">
              <a:extLst>
                <a:ext uri="{FF2B5EF4-FFF2-40B4-BE49-F238E27FC236}">
                  <a16:creationId xmlns:a16="http://schemas.microsoft.com/office/drawing/2014/main" id="{1A456F68-8801-4EE1-6096-0B6C949B17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7539" y="3326555"/>
              <a:ext cx="2340000" cy="2340000"/>
            </a:xfrm>
            <a:prstGeom prst="rect">
              <a:avLst/>
            </a:prstGeom>
            <a:solidFill>
              <a:srgbClr val="AA72C1"/>
            </a:solidFill>
            <a:ln w="57150">
              <a:solidFill>
                <a:srgbClr val="9B59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1" name="Hộp Văn bản 190">
              <a:extLst>
                <a:ext uri="{FF2B5EF4-FFF2-40B4-BE49-F238E27FC236}">
                  <a16:creationId xmlns:a16="http://schemas.microsoft.com/office/drawing/2014/main" id="{D54C8205-AE96-4041-2918-C600955A8250}"/>
                </a:ext>
              </a:extLst>
            </p:cNvPr>
            <p:cNvSpPr txBox="1"/>
            <p:nvPr/>
          </p:nvSpPr>
          <p:spPr>
            <a:xfrm>
              <a:off x="4011548" y="3834835"/>
              <a:ext cx="177198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Đới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</a:p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ôn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hoà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95" name="Nóng quanh năm">
            <a:extLst>
              <a:ext uri="{FF2B5EF4-FFF2-40B4-BE49-F238E27FC236}">
                <a16:creationId xmlns:a16="http://schemas.microsoft.com/office/drawing/2014/main" id="{39D9991A-990C-9A50-D412-10B8C6A32489}"/>
              </a:ext>
            </a:extLst>
          </p:cNvPr>
          <p:cNvGrpSpPr/>
          <p:nvPr/>
        </p:nvGrpSpPr>
        <p:grpSpPr>
          <a:xfrm>
            <a:off x="3713976" y="927564"/>
            <a:ext cx="2340000" cy="2340000"/>
            <a:chOff x="3713976" y="927564"/>
            <a:chExt cx="2340000" cy="2340000"/>
          </a:xfrm>
        </p:grpSpPr>
        <p:sp>
          <p:nvSpPr>
            <p:cNvPr id="177" name="Hình chữ nhật 176">
              <a:extLst>
                <a:ext uri="{FF2B5EF4-FFF2-40B4-BE49-F238E27FC236}">
                  <a16:creationId xmlns:a16="http://schemas.microsoft.com/office/drawing/2014/main" id="{3598E7D3-8A48-5E4D-5E2A-8E72B938D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13976" y="927564"/>
              <a:ext cx="2340000" cy="2340000"/>
            </a:xfrm>
            <a:prstGeom prst="rect">
              <a:avLst/>
            </a:prstGeom>
            <a:solidFill>
              <a:srgbClr val="F15A76"/>
            </a:solidFill>
            <a:ln w="57150">
              <a:solidFill>
                <a:srgbClr val="EF3D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2" name="Hộp Văn bản 191">
              <a:extLst>
                <a:ext uri="{FF2B5EF4-FFF2-40B4-BE49-F238E27FC236}">
                  <a16:creationId xmlns:a16="http://schemas.microsoft.com/office/drawing/2014/main" id="{FF88D138-C784-2964-C8C8-2443BC8A86A0}"/>
                </a:ext>
              </a:extLst>
            </p:cNvPr>
            <p:cNvSpPr txBox="1"/>
            <p:nvPr/>
          </p:nvSpPr>
          <p:spPr>
            <a:xfrm>
              <a:off x="3927472" y="1132559"/>
              <a:ext cx="191300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Nóng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quanh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năm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97" name="khí hậu ôn hoà">
            <a:extLst>
              <a:ext uri="{FF2B5EF4-FFF2-40B4-BE49-F238E27FC236}">
                <a16:creationId xmlns:a16="http://schemas.microsoft.com/office/drawing/2014/main" id="{09B9BDCC-14D4-C746-E932-2A333F03A3C9}"/>
              </a:ext>
            </a:extLst>
          </p:cNvPr>
          <p:cNvGrpSpPr/>
          <p:nvPr/>
        </p:nvGrpSpPr>
        <p:grpSpPr>
          <a:xfrm>
            <a:off x="8467431" y="927564"/>
            <a:ext cx="2380090" cy="2340000"/>
            <a:chOff x="8467431" y="927564"/>
            <a:chExt cx="2380090" cy="2340000"/>
          </a:xfrm>
        </p:grpSpPr>
        <p:sp>
          <p:nvSpPr>
            <p:cNvPr id="179" name="Hình chữ nhật 178">
              <a:extLst>
                <a:ext uri="{FF2B5EF4-FFF2-40B4-BE49-F238E27FC236}">
                  <a16:creationId xmlns:a16="http://schemas.microsoft.com/office/drawing/2014/main" id="{D047C0C0-2489-469D-1A9C-CD35A15043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7521" y="927564"/>
              <a:ext cx="2340000" cy="2340000"/>
            </a:xfrm>
            <a:prstGeom prst="rect">
              <a:avLst/>
            </a:prstGeom>
            <a:solidFill>
              <a:srgbClr val="F5D657"/>
            </a:solidFill>
            <a:ln w="57150">
              <a:solidFill>
                <a:srgbClr val="F1C4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3" name="Hộp Văn bản 192">
              <a:extLst>
                <a:ext uri="{FF2B5EF4-FFF2-40B4-BE49-F238E27FC236}">
                  <a16:creationId xmlns:a16="http://schemas.microsoft.com/office/drawing/2014/main" id="{34F7D9D2-81E6-0261-D5BF-77EE099EACB4}"/>
                </a:ext>
              </a:extLst>
            </p:cNvPr>
            <p:cNvSpPr txBox="1"/>
            <p:nvPr/>
          </p:nvSpPr>
          <p:spPr>
            <a:xfrm>
              <a:off x="8467431" y="1128068"/>
              <a:ext cx="2340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Khí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hậu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ôn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hoà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4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mùa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99" name="Rất lạnh">
            <a:extLst>
              <a:ext uri="{FF2B5EF4-FFF2-40B4-BE49-F238E27FC236}">
                <a16:creationId xmlns:a16="http://schemas.microsoft.com/office/drawing/2014/main" id="{685E6A46-72A6-4242-3D8D-AC38C89C33ED}"/>
              </a:ext>
            </a:extLst>
          </p:cNvPr>
          <p:cNvGrpSpPr/>
          <p:nvPr/>
        </p:nvGrpSpPr>
        <p:grpSpPr>
          <a:xfrm>
            <a:off x="6113868" y="3326555"/>
            <a:ext cx="2340000" cy="2340000"/>
            <a:chOff x="6113868" y="3326555"/>
            <a:chExt cx="2340000" cy="2340000"/>
          </a:xfrm>
        </p:grpSpPr>
        <p:sp>
          <p:nvSpPr>
            <p:cNvPr id="182" name="Hình chữ nhật 181">
              <a:extLst>
                <a:ext uri="{FF2B5EF4-FFF2-40B4-BE49-F238E27FC236}">
                  <a16:creationId xmlns:a16="http://schemas.microsoft.com/office/drawing/2014/main" id="{39D3CF4F-B096-9BDD-7940-9EEA0AE2B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3868" y="3326555"/>
              <a:ext cx="2340000" cy="2340000"/>
            </a:xfrm>
            <a:prstGeom prst="rect">
              <a:avLst/>
            </a:prstGeom>
            <a:solidFill>
              <a:srgbClr val="48C9B0"/>
            </a:solidFill>
            <a:ln w="57150">
              <a:solidFill>
                <a:srgbClr val="1ABC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4" name="Hộp Văn bản 193">
              <a:extLst>
                <a:ext uri="{FF2B5EF4-FFF2-40B4-BE49-F238E27FC236}">
                  <a16:creationId xmlns:a16="http://schemas.microsoft.com/office/drawing/2014/main" id="{E0204C45-B395-2DD9-3A12-B021252B7B6B}"/>
                </a:ext>
              </a:extLst>
            </p:cNvPr>
            <p:cNvSpPr txBox="1"/>
            <p:nvPr/>
          </p:nvSpPr>
          <p:spPr>
            <a:xfrm>
              <a:off x="6176032" y="3507770"/>
              <a:ext cx="221567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Rất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lạnh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</a:p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băng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tuyết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01" name="Hộp Văn bản 200">
            <a:extLst>
              <a:ext uri="{FF2B5EF4-FFF2-40B4-BE49-F238E27FC236}">
                <a16:creationId xmlns:a16="http://schemas.microsoft.com/office/drawing/2014/main" id="{0F4A8153-E10E-4B38-085A-969F9BBDED84}"/>
              </a:ext>
            </a:extLst>
          </p:cNvPr>
          <p:cNvSpPr txBox="1"/>
          <p:nvPr/>
        </p:nvSpPr>
        <p:spPr>
          <a:xfrm>
            <a:off x="578460" y="1789787"/>
            <a:ext cx="29355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Chọn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hai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mảnh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đặc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điểm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đới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khí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hậu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vi-VN" sz="32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0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  <p:bldLst>
      <p:bldP spid="2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DB3AB19A-25A3-416A-1D36-363E69C70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71" y="606307"/>
            <a:ext cx="5041829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7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0CF753B4-B700-5F39-8757-1BBCE7561807}"/>
              </a:ext>
            </a:extLst>
          </p:cNvPr>
          <p:cNvGrpSpPr/>
          <p:nvPr/>
        </p:nvGrpSpPr>
        <p:grpSpPr>
          <a:xfrm>
            <a:off x="1910613" y="443146"/>
            <a:ext cx="8580406" cy="1336493"/>
            <a:chOff x="937669" y="602674"/>
            <a:chExt cx="8727552" cy="899992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CCD8971-8705-4A46-0D67-929A5FD9DC50}"/>
                </a:ext>
              </a:extLst>
            </p:cNvPr>
            <p:cNvSpPr/>
            <p:nvPr/>
          </p:nvSpPr>
          <p:spPr>
            <a:xfrm>
              <a:off x="937669" y="602674"/>
              <a:ext cx="8727552" cy="899992"/>
            </a:xfrm>
            <a:custGeom>
              <a:avLst/>
              <a:gdLst>
                <a:gd name="connsiteX0" fmla="*/ 363682 w 5569528"/>
                <a:gd name="connsiteY0" fmla="*/ 1454727 h 1917614"/>
                <a:gd name="connsiteX1" fmla="*/ 363682 w 5569528"/>
                <a:gd name="connsiteY1" fmla="*/ 1454727 h 1917614"/>
                <a:gd name="connsiteX2" fmla="*/ 342900 w 5569528"/>
                <a:gd name="connsiteY2" fmla="*/ 1652154 h 1917614"/>
                <a:gd name="connsiteX3" fmla="*/ 353291 w 5569528"/>
                <a:gd name="connsiteY3" fmla="*/ 1683327 h 1917614"/>
                <a:gd name="connsiteX4" fmla="*/ 384464 w 5569528"/>
                <a:gd name="connsiteY4" fmla="*/ 1704109 h 1917614"/>
                <a:gd name="connsiteX5" fmla="*/ 519546 w 5569528"/>
                <a:gd name="connsiteY5" fmla="*/ 1828800 h 1917614"/>
                <a:gd name="connsiteX6" fmla="*/ 561110 w 5569528"/>
                <a:gd name="connsiteY6" fmla="*/ 1849582 h 1917614"/>
                <a:gd name="connsiteX7" fmla="*/ 737755 w 5569528"/>
                <a:gd name="connsiteY7" fmla="*/ 1901536 h 1917614"/>
                <a:gd name="connsiteX8" fmla="*/ 1122219 w 5569528"/>
                <a:gd name="connsiteY8" fmla="*/ 1870363 h 1917614"/>
                <a:gd name="connsiteX9" fmla="*/ 1153391 w 5569528"/>
                <a:gd name="connsiteY9" fmla="*/ 1859972 h 1917614"/>
                <a:gd name="connsiteX10" fmla="*/ 1174173 w 5569528"/>
                <a:gd name="connsiteY10" fmla="*/ 1828800 h 1917614"/>
                <a:gd name="connsiteX11" fmla="*/ 1278082 w 5569528"/>
                <a:gd name="connsiteY11" fmla="*/ 1849582 h 1917614"/>
                <a:gd name="connsiteX12" fmla="*/ 1350819 w 5569528"/>
                <a:gd name="connsiteY12" fmla="*/ 1870363 h 1917614"/>
                <a:gd name="connsiteX13" fmla="*/ 1392382 w 5569528"/>
                <a:gd name="connsiteY13" fmla="*/ 1891145 h 1917614"/>
                <a:gd name="connsiteX14" fmla="*/ 1537855 w 5569528"/>
                <a:gd name="connsiteY14" fmla="*/ 1911927 h 1917614"/>
                <a:gd name="connsiteX15" fmla="*/ 1995055 w 5569528"/>
                <a:gd name="connsiteY15" fmla="*/ 1859972 h 1917614"/>
                <a:gd name="connsiteX16" fmla="*/ 2026228 w 5569528"/>
                <a:gd name="connsiteY16" fmla="*/ 1828800 h 1917614"/>
                <a:gd name="connsiteX17" fmla="*/ 2057400 w 5569528"/>
                <a:gd name="connsiteY17" fmla="*/ 1808018 h 1917614"/>
                <a:gd name="connsiteX18" fmla="*/ 2088573 w 5569528"/>
                <a:gd name="connsiteY18" fmla="*/ 1818409 h 1917614"/>
                <a:gd name="connsiteX19" fmla="*/ 2119746 w 5569528"/>
                <a:gd name="connsiteY19" fmla="*/ 1839191 h 1917614"/>
                <a:gd name="connsiteX20" fmla="*/ 2202873 w 5569528"/>
                <a:gd name="connsiteY20" fmla="*/ 1859972 h 1917614"/>
                <a:gd name="connsiteX21" fmla="*/ 2244437 w 5569528"/>
                <a:gd name="connsiteY21" fmla="*/ 1870363 h 1917614"/>
                <a:gd name="connsiteX22" fmla="*/ 2296391 w 5569528"/>
                <a:gd name="connsiteY22" fmla="*/ 1891145 h 1917614"/>
                <a:gd name="connsiteX23" fmla="*/ 2556164 w 5569528"/>
                <a:gd name="connsiteY23" fmla="*/ 1911927 h 1917614"/>
                <a:gd name="connsiteX24" fmla="*/ 2815937 w 5569528"/>
                <a:gd name="connsiteY24" fmla="*/ 1901536 h 1917614"/>
                <a:gd name="connsiteX25" fmla="*/ 2867891 w 5569528"/>
                <a:gd name="connsiteY25" fmla="*/ 1891145 h 1917614"/>
                <a:gd name="connsiteX26" fmla="*/ 2961410 w 5569528"/>
                <a:gd name="connsiteY26" fmla="*/ 1859972 h 1917614"/>
                <a:gd name="connsiteX27" fmla="*/ 3002973 w 5569528"/>
                <a:gd name="connsiteY27" fmla="*/ 1828800 h 1917614"/>
                <a:gd name="connsiteX28" fmla="*/ 3054928 w 5569528"/>
                <a:gd name="connsiteY28" fmla="*/ 1787236 h 1917614"/>
                <a:gd name="connsiteX29" fmla="*/ 3117273 w 5569528"/>
                <a:gd name="connsiteY29" fmla="*/ 1797627 h 1917614"/>
                <a:gd name="connsiteX30" fmla="*/ 3366655 w 5569528"/>
                <a:gd name="connsiteY30" fmla="*/ 1818409 h 1917614"/>
                <a:gd name="connsiteX31" fmla="*/ 3418610 w 5569528"/>
                <a:gd name="connsiteY31" fmla="*/ 1828800 h 1917614"/>
                <a:gd name="connsiteX32" fmla="*/ 3522519 w 5569528"/>
                <a:gd name="connsiteY32" fmla="*/ 1839191 h 1917614"/>
                <a:gd name="connsiteX33" fmla="*/ 3605646 w 5569528"/>
                <a:gd name="connsiteY33" fmla="*/ 1849582 h 1917614"/>
                <a:gd name="connsiteX34" fmla="*/ 3699164 w 5569528"/>
                <a:gd name="connsiteY34" fmla="*/ 1859972 h 1917614"/>
                <a:gd name="connsiteX35" fmla="*/ 3751119 w 5569528"/>
                <a:gd name="connsiteY35" fmla="*/ 1870363 h 1917614"/>
                <a:gd name="connsiteX36" fmla="*/ 3938155 w 5569528"/>
                <a:gd name="connsiteY36" fmla="*/ 1880754 h 1917614"/>
                <a:gd name="connsiteX37" fmla="*/ 4416137 w 5569528"/>
                <a:gd name="connsiteY37" fmla="*/ 1870363 h 1917614"/>
                <a:gd name="connsiteX38" fmla="*/ 4499264 w 5569528"/>
                <a:gd name="connsiteY38" fmla="*/ 1849582 h 1917614"/>
                <a:gd name="connsiteX39" fmla="*/ 4603173 w 5569528"/>
                <a:gd name="connsiteY39" fmla="*/ 1828800 h 1917614"/>
                <a:gd name="connsiteX40" fmla="*/ 4665519 w 5569528"/>
                <a:gd name="connsiteY40" fmla="*/ 1808018 h 1917614"/>
                <a:gd name="connsiteX41" fmla="*/ 4717473 w 5569528"/>
                <a:gd name="connsiteY41" fmla="*/ 1797627 h 1917614"/>
                <a:gd name="connsiteX42" fmla="*/ 4769428 w 5569528"/>
                <a:gd name="connsiteY42" fmla="*/ 1776845 h 1917614"/>
                <a:gd name="connsiteX43" fmla="*/ 4894119 w 5569528"/>
                <a:gd name="connsiteY43" fmla="*/ 1745672 h 1917614"/>
                <a:gd name="connsiteX44" fmla="*/ 4987637 w 5569528"/>
                <a:gd name="connsiteY44" fmla="*/ 1724891 h 1917614"/>
                <a:gd name="connsiteX45" fmla="*/ 5029200 w 5569528"/>
                <a:gd name="connsiteY45" fmla="*/ 1714500 h 1917614"/>
                <a:gd name="connsiteX46" fmla="*/ 5070764 w 5569528"/>
                <a:gd name="connsiteY46" fmla="*/ 1693718 h 1917614"/>
                <a:gd name="connsiteX47" fmla="*/ 5081155 w 5569528"/>
                <a:gd name="connsiteY47" fmla="*/ 1641763 h 1917614"/>
                <a:gd name="connsiteX48" fmla="*/ 5081155 w 5569528"/>
                <a:gd name="connsiteY48" fmla="*/ 1558636 h 1917614"/>
                <a:gd name="connsiteX49" fmla="*/ 5049982 w 5569528"/>
                <a:gd name="connsiteY49" fmla="*/ 1527463 h 1917614"/>
                <a:gd name="connsiteX50" fmla="*/ 5029200 w 5569528"/>
                <a:gd name="connsiteY50" fmla="*/ 1496291 h 1917614"/>
                <a:gd name="connsiteX51" fmla="*/ 5216237 w 5569528"/>
                <a:gd name="connsiteY51" fmla="*/ 1381991 h 1917614"/>
                <a:gd name="connsiteX52" fmla="*/ 5278582 w 5569528"/>
                <a:gd name="connsiteY52" fmla="*/ 1340427 h 1917614"/>
                <a:gd name="connsiteX53" fmla="*/ 5351319 w 5569528"/>
                <a:gd name="connsiteY53" fmla="*/ 1298863 h 1917614"/>
                <a:gd name="connsiteX54" fmla="*/ 5434446 w 5569528"/>
                <a:gd name="connsiteY54" fmla="*/ 1226127 h 1917614"/>
                <a:gd name="connsiteX55" fmla="*/ 5548746 w 5569528"/>
                <a:gd name="connsiteY55" fmla="*/ 1111827 h 1917614"/>
                <a:gd name="connsiteX56" fmla="*/ 5569528 w 5569528"/>
                <a:gd name="connsiteY56" fmla="*/ 1039091 h 1917614"/>
                <a:gd name="connsiteX57" fmla="*/ 5476010 w 5569528"/>
                <a:gd name="connsiteY57" fmla="*/ 914400 h 1917614"/>
                <a:gd name="connsiteX58" fmla="*/ 5434446 w 5569528"/>
                <a:gd name="connsiteY58" fmla="*/ 872836 h 1917614"/>
                <a:gd name="connsiteX59" fmla="*/ 5361710 w 5569528"/>
                <a:gd name="connsiteY59" fmla="*/ 810491 h 1917614"/>
                <a:gd name="connsiteX60" fmla="*/ 5382491 w 5569528"/>
                <a:gd name="connsiteY60" fmla="*/ 716972 h 1917614"/>
                <a:gd name="connsiteX61" fmla="*/ 5434446 w 5569528"/>
                <a:gd name="connsiteY61" fmla="*/ 623454 h 1917614"/>
                <a:gd name="connsiteX62" fmla="*/ 5486400 w 5569528"/>
                <a:gd name="connsiteY62" fmla="*/ 519545 h 1917614"/>
                <a:gd name="connsiteX63" fmla="*/ 5548746 w 5569528"/>
                <a:gd name="connsiteY63" fmla="*/ 415636 h 1917614"/>
                <a:gd name="connsiteX64" fmla="*/ 5538355 w 5569528"/>
                <a:gd name="connsiteY64" fmla="*/ 353291 h 1917614"/>
                <a:gd name="connsiteX65" fmla="*/ 5455228 w 5569528"/>
                <a:gd name="connsiteY65" fmla="*/ 228600 h 1917614"/>
                <a:gd name="connsiteX66" fmla="*/ 5424055 w 5569528"/>
                <a:gd name="connsiteY66" fmla="*/ 207818 h 1917614"/>
                <a:gd name="connsiteX67" fmla="*/ 5351319 w 5569528"/>
                <a:gd name="connsiteY67" fmla="*/ 166254 h 1917614"/>
                <a:gd name="connsiteX68" fmla="*/ 5247410 w 5569528"/>
                <a:gd name="connsiteY68" fmla="*/ 114300 h 1917614"/>
                <a:gd name="connsiteX69" fmla="*/ 5112328 w 5569528"/>
                <a:gd name="connsiteY69" fmla="*/ 83127 h 1917614"/>
                <a:gd name="connsiteX70" fmla="*/ 5049982 w 5569528"/>
                <a:gd name="connsiteY70" fmla="*/ 51954 h 1917614"/>
                <a:gd name="connsiteX71" fmla="*/ 4935682 w 5569528"/>
                <a:gd name="connsiteY71" fmla="*/ 41563 h 1917614"/>
                <a:gd name="connsiteX72" fmla="*/ 4488873 w 5569528"/>
                <a:gd name="connsiteY72" fmla="*/ 51954 h 1917614"/>
                <a:gd name="connsiteX73" fmla="*/ 4333010 w 5569528"/>
                <a:gd name="connsiteY73" fmla="*/ 72736 h 1917614"/>
                <a:gd name="connsiteX74" fmla="*/ 4260273 w 5569528"/>
                <a:gd name="connsiteY74" fmla="*/ 83127 h 1917614"/>
                <a:gd name="connsiteX75" fmla="*/ 4145973 w 5569528"/>
                <a:gd name="connsiteY75" fmla="*/ 103909 h 1917614"/>
                <a:gd name="connsiteX76" fmla="*/ 4052455 w 5569528"/>
                <a:gd name="connsiteY76" fmla="*/ 114300 h 1917614"/>
                <a:gd name="connsiteX77" fmla="*/ 3917373 w 5569528"/>
                <a:gd name="connsiteY77" fmla="*/ 135082 h 1917614"/>
                <a:gd name="connsiteX78" fmla="*/ 3439391 w 5569528"/>
                <a:gd name="connsiteY78" fmla="*/ 145472 h 1917614"/>
                <a:gd name="connsiteX79" fmla="*/ 3169228 w 5569528"/>
                <a:gd name="connsiteY79" fmla="*/ 124691 h 1917614"/>
                <a:gd name="connsiteX80" fmla="*/ 3086100 w 5569528"/>
                <a:gd name="connsiteY80" fmla="*/ 103909 h 1917614"/>
                <a:gd name="connsiteX81" fmla="*/ 2930237 w 5569528"/>
                <a:gd name="connsiteY81" fmla="*/ 51954 h 1917614"/>
                <a:gd name="connsiteX82" fmla="*/ 2743200 w 5569528"/>
                <a:gd name="connsiteY82" fmla="*/ 10391 h 1917614"/>
                <a:gd name="connsiteX83" fmla="*/ 2680855 w 5569528"/>
                <a:gd name="connsiteY83" fmla="*/ 0 h 1917614"/>
                <a:gd name="connsiteX84" fmla="*/ 2088573 w 5569528"/>
                <a:gd name="connsiteY84" fmla="*/ 41563 h 1917614"/>
                <a:gd name="connsiteX85" fmla="*/ 2015837 w 5569528"/>
                <a:gd name="connsiteY85" fmla="*/ 51954 h 1917614"/>
                <a:gd name="connsiteX86" fmla="*/ 1943100 w 5569528"/>
                <a:gd name="connsiteY86" fmla="*/ 62345 h 1917614"/>
                <a:gd name="connsiteX87" fmla="*/ 1756064 w 5569528"/>
                <a:gd name="connsiteY87" fmla="*/ 114300 h 1917614"/>
                <a:gd name="connsiteX88" fmla="*/ 1631373 w 5569528"/>
                <a:gd name="connsiteY88" fmla="*/ 145472 h 1917614"/>
                <a:gd name="connsiteX89" fmla="*/ 1537855 w 5569528"/>
                <a:gd name="connsiteY89" fmla="*/ 166254 h 1917614"/>
                <a:gd name="connsiteX90" fmla="*/ 1454728 w 5569528"/>
                <a:gd name="connsiteY90" fmla="*/ 176645 h 1917614"/>
                <a:gd name="connsiteX91" fmla="*/ 581891 w 5569528"/>
                <a:gd name="connsiteY91" fmla="*/ 166254 h 1917614"/>
                <a:gd name="connsiteX92" fmla="*/ 509155 w 5569528"/>
                <a:gd name="connsiteY92" fmla="*/ 145472 h 1917614"/>
                <a:gd name="connsiteX93" fmla="*/ 405246 w 5569528"/>
                <a:gd name="connsiteY93" fmla="*/ 124691 h 1917614"/>
                <a:gd name="connsiteX94" fmla="*/ 207819 w 5569528"/>
                <a:gd name="connsiteY94" fmla="*/ 135082 h 1917614"/>
                <a:gd name="connsiteX95" fmla="*/ 155864 w 5569528"/>
                <a:gd name="connsiteY95" fmla="*/ 197427 h 1917614"/>
                <a:gd name="connsiteX96" fmla="*/ 103910 w 5569528"/>
                <a:gd name="connsiteY96" fmla="*/ 238991 h 1917614"/>
                <a:gd name="connsiteX97" fmla="*/ 31173 w 5569528"/>
                <a:gd name="connsiteY97" fmla="*/ 301336 h 1917614"/>
                <a:gd name="connsiteX98" fmla="*/ 20782 w 5569528"/>
                <a:gd name="connsiteY98" fmla="*/ 332509 h 1917614"/>
                <a:gd name="connsiteX99" fmla="*/ 0 w 5569528"/>
                <a:gd name="connsiteY99" fmla="*/ 457200 h 1917614"/>
                <a:gd name="connsiteX100" fmla="*/ 20782 w 5569528"/>
                <a:gd name="connsiteY100" fmla="*/ 696191 h 1917614"/>
                <a:gd name="connsiteX101" fmla="*/ 41564 w 5569528"/>
                <a:gd name="connsiteY101" fmla="*/ 737754 h 1917614"/>
                <a:gd name="connsiteX102" fmla="*/ 114300 w 5569528"/>
                <a:gd name="connsiteY102" fmla="*/ 831272 h 1917614"/>
                <a:gd name="connsiteX103" fmla="*/ 155864 w 5569528"/>
                <a:gd name="connsiteY103" fmla="*/ 862445 h 1917614"/>
                <a:gd name="connsiteX104" fmla="*/ 187037 w 5569528"/>
                <a:gd name="connsiteY104" fmla="*/ 976745 h 1917614"/>
                <a:gd name="connsiteX105" fmla="*/ 207819 w 5569528"/>
                <a:gd name="connsiteY105" fmla="*/ 1059872 h 1917614"/>
                <a:gd name="connsiteX106" fmla="*/ 197428 w 5569528"/>
                <a:gd name="connsiteY106" fmla="*/ 1122218 h 1917614"/>
                <a:gd name="connsiteX107" fmla="*/ 155864 w 5569528"/>
                <a:gd name="connsiteY107" fmla="*/ 1194954 h 1917614"/>
                <a:gd name="connsiteX108" fmla="*/ 135082 w 5569528"/>
                <a:gd name="connsiteY108" fmla="*/ 1246909 h 1917614"/>
                <a:gd name="connsiteX109" fmla="*/ 176646 w 5569528"/>
                <a:gd name="connsiteY109" fmla="*/ 1340427 h 1917614"/>
                <a:gd name="connsiteX110" fmla="*/ 207819 w 5569528"/>
                <a:gd name="connsiteY110" fmla="*/ 1381991 h 1917614"/>
                <a:gd name="connsiteX111" fmla="*/ 218210 w 5569528"/>
                <a:gd name="connsiteY111" fmla="*/ 1413163 h 1917614"/>
                <a:gd name="connsiteX112" fmla="*/ 301337 w 5569528"/>
                <a:gd name="connsiteY112" fmla="*/ 1496291 h 1917614"/>
                <a:gd name="connsiteX113" fmla="*/ 374073 w 5569528"/>
                <a:gd name="connsiteY113" fmla="*/ 1537854 h 19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569528" h="1917614">
                  <a:moveTo>
                    <a:pt x="363682" y="1454727"/>
                  </a:moveTo>
                  <a:lnTo>
                    <a:pt x="363682" y="1454727"/>
                  </a:lnTo>
                  <a:cubicBezTo>
                    <a:pt x="328829" y="1570908"/>
                    <a:pt x="323893" y="1538109"/>
                    <a:pt x="342900" y="1652154"/>
                  </a:cubicBezTo>
                  <a:cubicBezTo>
                    <a:pt x="344701" y="1662958"/>
                    <a:pt x="346449" y="1674774"/>
                    <a:pt x="353291" y="1683327"/>
                  </a:cubicBezTo>
                  <a:cubicBezTo>
                    <a:pt x="361092" y="1693079"/>
                    <a:pt x="375258" y="1695670"/>
                    <a:pt x="384464" y="1704109"/>
                  </a:cubicBezTo>
                  <a:cubicBezTo>
                    <a:pt x="436626" y="1751924"/>
                    <a:pt x="463771" y="1793941"/>
                    <a:pt x="519546" y="1828800"/>
                  </a:cubicBezTo>
                  <a:cubicBezTo>
                    <a:pt x="532681" y="1837010"/>
                    <a:pt x="546606" y="1844143"/>
                    <a:pt x="561110" y="1849582"/>
                  </a:cubicBezTo>
                  <a:cubicBezTo>
                    <a:pt x="668876" y="1889994"/>
                    <a:pt x="656416" y="1885268"/>
                    <a:pt x="737755" y="1901536"/>
                  </a:cubicBezTo>
                  <a:cubicBezTo>
                    <a:pt x="900694" y="1891661"/>
                    <a:pt x="993786" y="1907059"/>
                    <a:pt x="1122219" y="1870363"/>
                  </a:cubicBezTo>
                  <a:cubicBezTo>
                    <a:pt x="1132750" y="1867354"/>
                    <a:pt x="1143000" y="1863436"/>
                    <a:pt x="1153391" y="1859972"/>
                  </a:cubicBezTo>
                  <a:cubicBezTo>
                    <a:pt x="1160318" y="1849581"/>
                    <a:pt x="1161982" y="1831509"/>
                    <a:pt x="1174173" y="1828800"/>
                  </a:cubicBezTo>
                  <a:cubicBezTo>
                    <a:pt x="1207093" y="1821485"/>
                    <a:pt x="1246330" y="1840057"/>
                    <a:pt x="1278082" y="1849582"/>
                  </a:cubicBezTo>
                  <a:cubicBezTo>
                    <a:pt x="1302234" y="1856828"/>
                    <a:pt x="1327121" y="1861746"/>
                    <a:pt x="1350819" y="1870363"/>
                  </a:cubicBezTo>
                  <a:cubicBezTo>
                    <a:pt x="1365376" y="1875656"/>
                    <a:pt x="1377261" y="1887785"/>
                    <a:pt x="1392382" y="1891145"/>
                  </a:cubicBezTo>
                  <a:cubicBezTo>
                    <a:pt x="1440199" y="1901771"/>
                    <a:pt x="1537855" y="1911927"/>
                    <a:pt x="1537855" y="1911927"/>
                  </a:cubicBezTo>
                  <a:cubicBezTo>
                    <a:pt x="1680218" y="1907859"/>
                    <a:pt x="1862943" y="1948046"/>
                    <a:pt x="1995055" y="1859972"/>
                  </a:cubicBezTo>
                  <a:cubicBezTo>
                    <a:pt x="2007282" y="1851821"/>
                    <a:pt x="2014939" y="1838207"/>
                    <a:pt x="2026228" y="1828800"/>
                  </a:cubicBezTo>
                  <a:cubicBezTo>
                    <a:pt x="2035822" y="1820805"/>
                    <a:pt x="2047009" y="1814945"/>
                    <a:pt x="2057400" y="1808018"/>
                  </a:cubicBezTo>
                  <a:cubicBezTo>
                    <a:pt x="2067791" y="1811482"/>
                    <a:pt x="2078776" y="1813511"/>
                    <a:pt x="2088573" y="1818409"/>
                  </a:cubicBezTo>
                  <a:cubicBezTo>
                    <a:pt x="2099743" y="1823994"/>
                    <a:pt x="2108009" y="1834923"/>
                    <a:pt x="2119746" y="1839191"/>
                  </a:cubicBezTo>
                  <a:cubicBezTo>
                    <a:pt x="2146588" y="1848952"/>
                    <a:pt x="2175164" y="1853045"/>
                    <a:pt x="2202873" y="1859972"/>
                  </a:cubicBezTo>
                  <a:cubicBezTo>
                    <a:pt x="2216728" y="1863436"/>
                    <a:pt x="2231177" y="1865059"/>
                    <a:pt x="2244437" y="1870363"/>
                  </a:cubicBezTo>
                  <a:cubicBezTo>
                    <a:pt x="2261755" y="1877290"/>
                    <a:pt x="2278296" y="1886621"/>
                    <a:pt x="2296391" y="1891145"/>
                  </a:cubicBezTo>
                  <a:cubicBezTo>
                    <a:pt x="2356801" y="1906248"/>
                    <a:pt x="2533695" y="1910679"/>
                    <a:pt x="2556164" y="1911927"/>
                  </a:cubicBezTo>
                  <a:cubicBezTo>
                    <a:pt x="2642755" y="1908463"/>
                    <a:pt x="2729469" y="1907301"/>
                    <a:pt x="2815937" y="1901536"/>
                  </a:cubicBezTo>
                  <a:cubicBezTo>
                    <a:pt x="2833559" y="1900361"/>
                    <a:pt x="2850910" y="1895997"/>
                    <a:pt x="2867891" y="1891145"/>
                  </a:cubicBezTo>
                  <a:cubicBezTo>
                    <a:pt x="2899486" y="1882118"/>
                    <a:pt x="2961410" y="1859972"/>
                    <a:pt x="2961410" y="1859972"/>
                  </a:cubicBezTo>
                  <a:cubicBezTo>
                    <a:pt x="2975264" y="1849581"/>
                    <a:pt x="2990727" y="1841046"/>
                    <a:pt x="3002973" y="1828800"/>
                  </a:cubicBezTo>
                  <a:cubicBezTo>
                    <a:pt x="3049974" y="1781799"/>
                    <a:pt x="2994241" y="1807465"/>
                    <a:pt x="3054928" y="1787236"/>
                  </a:cubicBezTo>
                  <a:cubicBezTo>
                    <a:pt x="3075710" y="1790700"/>
                    <a:pt x="3096291" y="1795720"/>
                    <a:pt x="3117273" y="1797627"/>
                  </a:cubicBezTo>
                  <a:cubicBezTo>
                    <a:pt x="3273054" y="1811789"/>
                    <a:pt x="3247714" y="1800110"/>
                    <a:pt x="3366655" y="1818409"/>
                  </a:cubicBezTo>
                  <a:cubicBezTo>
                    <a:pt x="3384111" y="1821095"/>
                    <a:pt x="3401104" y="1826466"/>
                    <a:pt x="3418610" y="1828800"/>
                  </a:cubicBezTo>
                  <a:cubicBezTo>
                    <a:pt x="3453114" y="1833401"/>
                    <a:pt x="3487923" y="1835347"/>
                    <a:pt x="3522519" y="1839191"/>
                  </a:cubicBezTo>
                  <a:cubicBezTo>
                    <a:pt x="3550273" y="1842275"/>
                    <a:pt x="3577913" y="1846319"/>
                    <a:pt x="3605646" y="1849582"/>
                  </a:cubicBezTo>
                  <a:cubicBezTo>
                    <a:pt x="3636796" y="1853247"/>
                    <a:pt x="3668115" y="1855537"/>
                    <a:pt x="3699164" y="1859972"/>
                  </a:cubicBezTo>
                  <a:cubicBezTo>
                    <a:pt x="3716648" y="1862470"/>
                    <a:pt x="3733524" y="1868833"/>
                    <a:pt x="3751119" y="1870363"/>
                  </a:cubicBezTo>
                  <a:cubicBezTo>
                    <a:pt x="3813326" y="1875772"/>
                    <a:pt x="3875810" y="1877290"/>
                    <a:pt x="3938155" y="1880754"/>
                  </a:cubicBezTo>
                  <a:cubicBezTo>
                    <a:pt x="4097482" y="1877290"/>
                    <a:pt x="4257017" y="1879203"/>
                    <a:pt x="4416137" y="1870363"/>
                  </a:cubicBezTo>
                  <a:cubicBezTo>
                    <a:pt x="4444655" y="1868779"/>
                    <a:pt x="4471382" y="1855778"/>
                    <a:pt x="4499264" y="1849582"/>
                  </a:cubicBezTo>
                  <a:cubicBezTo>
                    <a:pt x="4533745" y="1841920"/>
                    <a:pt x="4568905" y="1837367"/>
                    <a:pt x="4603173" y="1828800"/>
                  </a:cubicBezTo>
                  <a:cubicBezTo>
                    <a:pt x="4624425" y="1823487"/>
                    <a:pt x="4644385" y="1813782"/>
                    <a:pt x="4665519" y="1808018"/>
                  </a:cubicBezTo>
                  <a:cubicBezTo>
                    <a:pt x="4682558" y="1803371"/>
                    <a:pt x="4700557" y="1802702"/>
                    <a:pt x="4717473" y="1797627"/>
                  </a:cubicBezTo>
                  <a:cubicBezTo>
                    <a:pt x="4735339" y="1792267"/>
                    <a:pt x="4751534" y="1782108"/>
                    <a:pt x="4769428" y="1776845"/>
                  </a:cubicBezTo>
                  <a:cubicBezTo>
                    <a:pt x="4810530" y="1764756"/>
                    <a:pt x="4852296" y="1754966"/>
                    <a:pt x="4894119" y="1745672"/>
                  </a:cubicBezTo>
                  <a:lnTo>
                    <a:pt x="4987637" y="1724891"/>
                  </a:lnTo>
                  <a:cubicBezTo>
                    <a:pt x="5001552" y="1721680"/>
                    <a:pt x="5015829" y="1719514"/>
                    <a:pt x="5029200" y="1714500"/>
                  </a:cubicBezTo>
                  <a:cubicBezTo>
                    <a:pt x="5043704" y="1709061"/>
                    <a:pt x="5056909" y="1700645"/>
                    <a:pt x="5070764" y="1693718"/>
                  </a:cubicBezTo>
                  <a:cubicBezTo>
                    <a:pt x="5074228" y="1676400"/>
                    <a:pt x="5076871" y="1658897"/>
                    <a:pt x="5081155" y="1641763"/>
                  </a:cubicBezTo>
                  <a:cubicBezTo>
                    <a:pt x="5090580" y="1604063"/>
                    <a:pt x="5104257" y="1604841"/>
                    <a:pt x="5081155" y="1558636"/>
                  </a:cubicBezTo>
                  <a:cubicBezTo>
                    <a:pt x="5074583" y="1545492"/>
                    <a:pt x="5059390" y="1538752"/>
                    <a:pt x="5049982" y="1527463"/>
                  </a:cubicBezTo>
                  <a:cubicBezTo>
                    <a:pt x="5041987" y="1517869"/>
                    <a:pt x="5036127" y="1506682"/>
                    <a:pt x="5029200" y="1496291"/>
                  </a:cubicBezTo>
                  <a:cubicBezTo>
                    <a:pt x="5120295" y="1450743"/>
                    <a:pt x="5065286" y="1480109"/>
                    <a:pt x="5216237" y="1381991"/>
                  </a:cubicBezTo>
                  <a:cubicBezTo>
                    <a:pt x="5237178" y="1368379"/>
                    <a:pt x="5256896" y="1352819"/>
                    <a:pt x="5278582" y="1340427"/>
                  </a:cubicBezTo>
                  <a:cubicBezTo>
                    <a:pt x="5302828" y="1326572"/>
                    <a:pt x="5328800" y="1315377"/>
                    <a:pt x="5351319" y="1298863"/>
                  </a:cubicBezTo>
                  <a:cubicBezTo>
                    <a:pt x="5381010" y="1277090"/>
                    <a:pt x="5407717" y="1251449"/>
                    <a:pt x="5434446" y="1226127"/>
                  </a:cubicBezTo>
                  <a:cubicBezTo>
                    <a:pt x="5473561" y="1189070"/>
                    <a:pt x="5548746" y="1111827"/>
                    <a:pt x="5548746" y="1111827"/>
                  </a:cubicBezTo>
                  <a:cubicBezTo>
                    <a:pt x="5553646" y="1097128"/>
                    <a:pt x="5569528" y="1052137"/>
                    <a:pt x="5569528" y="1039091"/>
                  </a:cubicBezTo>
                  <a:cubicBezTo>
                    <a:pt x="5569528" y="979406"/>
                    <a:pt x="5514644" y="953034"/>
                    <a:pt x="5476010" y="914400"/>
                  </a:cubicBezTo>
                  <a:cubicBezTo>
                    <a:pt x="5462155" y="900545"/>
                    <a:pt x="5450121" y="884592"/>
                    <a:pt x="5434446" y="872836"/>
                  </a:cubicBezTo>
                  <a:cubicBezTo>
                    <a:pt x="5381126" y="832846"/>
                    <a:pt x="5405128" y="853909"/>
                    <a:pt x="5361710" y="810491"/>
                  </a:cubicBezTo>
                  <a:cubicBezTo>
                    <a:pt x="5368637" y="779318"/>
                    <a:pt x="5370917" y="746734"/>
                    <a:pt x="5382491" y="716972"/>
                  </a:cubicBezTo>
                  <a:cubicBezTo>
                    <a:pt x="5395416" y="683736"/>
                    <a:pt x="5417837" y="655010"/>
                    <a:pt x="5434446" y="623454"/>
                  </a:cubicBezTo>
                  <a:cubicBezTo>
                    <a:pt x="5452482" y="589186"/>
                    <a:pt x="5467738" y="553476"/>
                    <a:pt x="5486400" y="519545"/>
                  </a:cubicBezTo>
                  <a:cubicBezTo>
                    <a:pt x="5505866" y="484152"/>
                    <a:pt x="5548746" y="415636"/>
                    <a:pt x="5548746" y="415636"/>
                  </a:cubicBezTo>
                  <a:cubicBezTo>
                    <a:pt x="5545282" y="394854"/>
                    <a:pt x="5545017" y="373278"/>
                    <a:pt x="5538355" y="353291"/>
                  </a:cubicBezTo>
                  <a:cubicBezTo>
                    <a:pt x="5522459" y="305605"/>
                    <a:pt x="5490185" y="263557"/>
                    <a:pt x="5455228" y="228600"/>
                  </a:cubicBezTo>
                  <a:cubicBezTo>
                    <a:pt x="5446397" y="219769"/>
                    <a:pt x="5434764" y="214243"/>
                    <a:pt x="5424055" y="207818"/>
                  </a:cubicBezTo>
                  <a:cubicBezTo>
                    <a:pt x="5400110" y="193451"/>
                    <a:pt x="5375998" y="179320"/>
                    <a:pt x="5351319" y="166254"/>
                  </a:cubicBezTo>
                  <a:cubicBezTo>
                    <a:pt x="5317095" y="148135"/>
                    <a:pt x="5283218" y="129044"/>
                    <a:pt x="5247410" y="114300"/>
                  </a:cubicBezTo>
                  <a:cubicBezTo>
                    <a:pt x="5202241" y="95701"/>
                    <a:pt x="5159586" y="91004"/>
                    <a:pt x="5112328" y="83127"/>
                  </a:cubicBezTo>
                  <a:cubicBezTo>
                    <a:pt x="5091546" y="72736"/>
                    <a:pt x="5072599" y="57276"/>
                    <a:pt x="5049982" y="51954"/>
                  </a:cubicBezTo>
                  <a:cubicBezTo>
                    <a:pt x="5012742" y="43192"/>
                    <a:pt x="4973939" y="41563"/>
                    <a:pt x="4935682" y="41563"/>
                  </a:cubicBezTo>
                  <a:cubicBezTo>
                    <a:pt x="4786705" y="41563"/>
                    <a:pt x="4637809" y="48490"/>
                    <a:pt x="4488873" y="51954"/>
                  </a:cubicBezTo>
                  <a:cubicBezTo>
                    <a:pt x="4369964" y="71772"/>
                    <a:pt x="4485617" y="53660"/>
                    <a:pt x="4333010" y="72736"/>
                  </a:cubicBezTo>
                  <a:cubicBezTo>
                    <a:pt x="4308707" y="75774"/>
                    <a:pt x="4284432" y="79101"/>
                    <a:pt x="4260273" y="83127"/>
                  </a:cubicBezTo>
                  <a:cubicBezTo>
                    <a:pt x="4181904" y="96189"/>
                    <a:pt x="4232606" y="92358"/>
                    <a:pt x="4145973" y="103909"/>
                  </a:cubicBezTo>
                  <a:cubicBezTo>
                    <a:pt x="4114884" y="108054"/>
                    <a:pt x="4083544" y="110155"/>
                    <a:pt x="4052455" y="114300"/>
                  </a:cubicBezTo>
                  <a:cubicBezTo>
                    <a:pt x="4024319" y="118051"/>
                    <a:pt x="3943114" y="134111"/>
                    <a:pt x="3917373" y="135082"/>
                  </a:cubicBezTo>
                  <a:cubicBezTo>
                    <a:pt x="3758121" y="141091"/>
                    <a:pt x="3598718" y="142009"/>
                    <a:pt x="3439391" y="145472"/>
                  </a:cubicBezTo>
                  <a:cubicBezTo>
                    <a:pt x="3349337" y="138545"/>
                    <a:pt x="3258930" y="135244"/>
                    <a:pt x="3169228" y="124691"/>
                  </a:cubicBezTo>
                  <a:cubicBezTo>
                    <a:pt x="3140862" y="121354"/>
                    <a:pt x="3113698" y="111268"/>
                    <a:pt x="3086100" y="103909"/>
                  </a:cubicBezTo>
                  <a:cubicBezTo>
                    <a:pt x="2988263" y="77819"/>
                    <a:pt x="3033038" y="88669"/>
                    <a:pt x="2930237" y="51954"/>
                  </a:cubicBezTo>
                  <a:cubicBezTo>
                    <a:pt x="2840706" y="19978"/>
                    <a:pt x="2864898" y="30674"/>
                    <a:pt x="2743200" y="10391"/>
                  </a:cubicBezTo>
                  <a:lnTo>
                    <a:pt x="2680855" y="0"/>
                  </a:lnTo>
                  <a:cubicBezTo>
                    <a:pt x="2233342" y="12431"/>
                    <a:pt x="2430264" y="-7249"/>
                    <a:pt x="2088573" y="41563"/>
                  </a:cubicBezTo>
                  <a:lnTo>
                    <a:pt x="2015837" y="51954"/>
                  </a:lnTo>
                  <a:cubicBezTo>
                    <a:pt x="1991591" y="55418"/>
                    <a:pt x="1966861" y="56405"/>
                    <a:pt x="1943100" y="62345"/>
                  </a:cubicBezTo>
                  <a:cubicBezTo>
                    <a:pt x="1813945" y="94634"/>
                    <a:pt x="2051814" y="34675"/>
                    <a:pt x="1756064" y="114300"/>
                  </a:cubicBezTo>
                  <a:cubicBezTo>
                    <a:pt x="1714694" y="125438"/>
                    <a:pt x="1673051" y="135549"/>
                    <a:pt x="1631373" y="145472"/>
                  </a:cubicBezTo>
                  <a:cubicBezTo>
                    <a:pt x="1600308" y="152868"/>
                    <a:pt x="1569302" y="160704"/>
                    <a:pt x="1537855" y="166254"/>
                  </a:cubicBezTo>
                  <a:cubicBezTo>
                    <a:pt x="1510355" y="171107"/>
                    <a:pt x="1482437" y="173181"/>
                    <a:pt x="1454728" y="176645"/>
                  </a:cubicBezTo>
                  <a:cubicBezTo>
                    <a:pt x="1163782" y="173181"/>
                    <a:pt x="872699" y="175841"/>
                    <a:pt x="581891" y="166254"/>
                  </a:cubicBezTo>
                  <a:cubicBezTo>
                    <a:pt x="556689" y="165423"/>
                    <a:pt x="533700" y="151247"/>
                    <a:pt x="509155" y="145472"/>
                  </a:cubicBezTo>
                  <a:cubicBezTo>
                    <a:pt x="474772" y="137382"/>
                    <a:pt x="439882" y="131618"/>
                    <a:pt x="405246" y="124691"/>
                  </a:cubicBezTo>
                  <a:cubicBezTo>
                    <a:pt x="339437" y="128155"/>
                    <a:pt x="272656" y="123294"/>
                    <a:pt x="207819" y="135082"/>
                  </a:cubicBezTo>
                  <a:cubicBezTo>
                    <a:pt x="187012" y="138865"/>
                    <a:pt x="168482" y="184808"/>
                    <a:pt x="155864" y="197427"/>
                  </a:cubicBezTo>
                  <a:cubicBezTo>
                    <a:pt x="140182" y="213109"/>
                    <a:pt x="120601" y="224387"/>
                    <a:pt x="103910" y="238991"/>
                  </a:cubicBezTo>
                  <a:cubicBezTo>
                    <a:pt x="17082" y="314965"/>
                    <a:pt x="135652" y="222977"/>
                    <a:pt x="31173" y="301336"/>
                  </a:cubicBezTo>
                  <a:cubicBezTo>
                    <a:pt x="27709" y="311727"/>
                    <a:pt x="23439" y="321883"/>
                    <a:pt x="20782" y="332509"/>
                  </a:cubicBezTo>
                  <a:cubicBezTo>
                    <a:pt x="10652" y="373028"/>
                    <a:pt x="5865" y="416142"/>
                    <a:pt x="0" y="457200"/>
                  </a:cubicBezTo>
                  <a:cubicBezTo>
                    <a:pt x="6927" y="536864"/>
                    <a:pt x="9063" y="617090"/>
                    <a:pt x="20782" y="696191"/>
                  </a:cubicBezTo>
                  <a:cubicBezTo>
                    <a:pt x="23052" y="711513"/>
                    <a:pt x="33879" y="724305"/>
                    <a:pt x="41564" y="737754"/>
                  </a:cubicBezTo>
                  <a:cubicBezTo>
                    <a:pt x="58043" y="766591"/>
                    <a:pt x="96177" y="813149"/>
                    <a:pt x="114300" y="831272"/>
                  </a:cubicBezTo>
                  <a:cubicBezTo>
                    <a:pt x="126546" y="843518"/>
                    <a:pt x="142009" y="852054"/>
                    <a:pt x="155864" y="862445"/>
                  </a:cubicBezTo>
                  <a:cubicBezTo>
                    <a:pt x="191803" y="952291"/>
                    <a:pt x="165298" y="875297"/>
                    <a:pt x="187037" y="976745"/>
                  </a:cubicBezTo>
                  <a:cubicBezTo>
                    <a:pt x="193022" y="1004673"/>
                    <a:pt x="207819" y="1059872"/>
                    <a:pt x="207819" y="1059872"/>
                  </a:cubicBezTo>
                  <a:cubicBezTo>
                    <a:pt x="204355" y="1080654"/>
                    <a:pt x="203482" y="1102038"/>
                    <a:pt x="197428" y="1122218"/>
                  </a:cubicBezTo>
                  <a:cubicBezTo>
                    <a:pt x="183764" y="1167765"/>
                    <a:pt x="174997" y="1156688"/>
                    <a:pt x="155864" y="1194954"/>
                  </a:cubicBezTo>
                  <a:cubicBezTo>
                    <a:pt x="147522" y="1211637"/>
                    <a:pt x="142009" y="1229591"/>
                    <a:pt x="135082" y="1246909"/>
                  </a:cubicBezTo>
                  <a:cubicBezTo>
                    <a:pt x="148937" y="1278082"/>
                    <a:pt x="160473" y="1310392"/>
                    <a:pt x="176646" y="1340427"/>
                  </a:cubicBezTo>
                  <a:cubicBezTo>
                    <a:pt x="184857" y="1355675"/>
                    <a:pt x="199227" y="1366955"/>
                    <a:pt x="207819" y="1381991"/>
                  </a:cubicBezTo>
                  <a:cubicBezTo>
                    <a:pt x="213253" y="1391501"/>
                    <a:pt x="211274" y="1404686"/>
                    <a:pt x="218210" y="1413163"/>
                  </a:cubicBezTo>
                  <a:cubicBezTo>
                    <a:pt x="243024" y="1443492"/>
                    <a:pt x="266287" y="1478767"/>
                    <a:pt x="301337" y="1496291"/>
                  </a:cubicBezTo>
                  <a:cubicBezTo>
                    <a:pt x="354070" y="1522657"/>
                    <a:pt x="330012" y="1508480"/>
                    <a:pt x="374073" y="1537854"/>
                  </a:cubicBezTo>
                </a:path>
              </a:pathLst>
            </a:custGeom>
            <a:solidFill>
              <a:srgbClr val="F9E7C5"/>
            </a:solidFill>
            <a:ln w="19050">
              <a:solidFill>
                <a:srgbClr val="FA8C2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7619043-B8FA-9282-7B97-4AC714AA8E6C}"/>
                </a:ext>
              </a:extLst>
            </p:cNvPr>
            <p:cNvSpPr txBox="1"/>
            <p:nvPr/>
          </p:nvSpPr>
          <p:spPr>
            <a:xfrm>
              <a:off x="937669" y="743565"/>
              <a:ext cx="8727552" cy="64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quan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sát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hình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nêu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tiêu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biểu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con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ở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từng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đới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khí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hậu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4D2C699-8991-4B4B-FBD6-AE368CD4C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3" y="1849889"/>
            <a:ext cx="5299587" cy="246097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BAA62B4-3C83-8208-A689-B80833E05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816" y="1849889"/>
            <a:ext cx="5299587" cy="239595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2259FB0-31B1-800A-EEB8-45499D95F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6206" y="4232205"/>
            <a:ext cx="5299587" cy="2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7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F0CAA4E-58DD-67F3-C86B-58D56E7432A3}"/>
              </a:ext>
            </a:extLst>
          </p:cNvPr>
          <p:cNvSpPr txBox="1"/>
          <p:nvPr/>
        </p:nvSpPr>
        <p:spPr>
          <a:xfrm>
            <a:off x="4476445" y="707923"/>
            <a:ext cx="3058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5F8E6AFC-763C-41C3-5D9D-F246E9244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513947"/>
              </p:ext>
            </p:extLst>
          </p:nvPr>
        </p:nvGraphicFramePr>
        <p:xfrm>
          <a:off x="1340464" y="1625736"/>
          <a:ext cx="9602839" cy="40278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28896">
                  <a:extLst>
                    <a:ext uri="{9D8B030D-6E8A-4147-A177-3AD203B41FA5}">
                      <a16:colId xmlns:a16="http://schemas.microsoft.com/office/drawing/2014/main" val="310659169"/>
                    </a:ext>
                  </a:extLst>
                </a:gridCol>
                <a:gridCol w="6273943">
                  <a:extLst>
                    <a:ext uri="{9D8B030D-6E8A-4147-A177-3AD203B41FA5}">
                      <a16:colId xmlns:a16="http://schemas.microsoft.com/office/drawing/2014/main" val="1220942271"/>
                    </a:ext>
                  </a:extLst>
                </a:gridCol>
              </a:tblGrid>
              <a:tr h="10069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đới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vi-VN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con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endParaRPr lang="vi-VN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3157755"/>
                  </a:ext>
                </a:extLst>
              </a:tr>
              <a:tr h="100695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Đới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235879"/>
                  </a:ext>
                </a:extLst>
              </a:tr>
              <a:tr h="100695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Đới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đới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480930"/>
                  </a:ext>
                </a:extLst>
              </a:tr>
              <a:tr h="100695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Đới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nóng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2091826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2CEA8C3-B060-F7D0-5DD1-80D11B1A3744}"/>
              </a:ext>
            </a:extLst>
          </p:cNvPr>
          <p:cNvSpPr txBox="1"/>
          <p:nvPr/>
        </p:nvSpPr>
        <p:spPr>
          <a:xfrm>
            <a:off x="4757981" y="2895400"/>
            <a:ext cx="4690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18EBD2C-275B-8142-983A-D1E37ECF4FA9}"/>
              </a:ext>
            </a:extLst>
          </p:cNvPr>
          <p:cNvSpPr txBox="1"/>
          <p:nvPr/>
        </p:nvSpPr>
        <p:spPr>
          <a:xfrm>
            <a:off x="4757981" y="3626371"/>
            <a:ext cx="5969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Du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CF46DEE-4683-6FEF-A2FE-D8E7AA957C7B}"/>
              </a:ext>
            </a:extLst>
          </p:cNvPr>
          <p:cNvSpPr txBox="1"/>
          <p:nvPr/>
        </p:nvSpPr>
        <p:spPr>
          <a:xfrm>
            <a:off x="4757981" y="4855403"/>
            <a:ext cx="6078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C145771-32A2-942A-8577-541B4935F791}"/>
              </a:ext>
            </a:extLst>
          </p:cNvPr>
          <p:cNvGrpSpPr/>
          <p:nvPr/>
        </p:nvGrpSpPr>
        <p:grpSpPr>
          <a:xfrm>
            <a:off x="1995790" y="603784"/>
            <a:ext cx="8946386" cy="1424839"/>
            <a:chOff x="895855" y="3083460"/>
            <a:chExt cx="9520368" cy="2409383"/>
          </a:xfrm>
        </p:grpSpPr>
        <p:grpSp>
          <p:nvGrpSpPr>
            <p:cNvPr id="3" name="Đồ họa 15">
              <a:extLst>
                <a:ext uri="{FF2B5EF4-FFF2-40B4-BE49-F238E27FC236}">
                  <a16:creationId xmlns:a16="http://schemas.microsoft.com/office/drawing/2014/main" id="{B769AAD6-8556-85E8-FAAB-C0B39F1E16E6}"/>
                </a:ext>
              </a:extLst>
            </p:cNvPr>
            <p:cNvGrpSpPr/>
            <p:nvPr/>
          </p:nvGrpSpPr>
          <p:grpSpPr>
            <a:xfrm>
              <a:off x="895855" y="3083460"/>
              <a:ext cx="9520368" cy="2409383"/>
              <a:chOff x="895855" y="3190668"/>
              <a:chExt cx="5934074" cy="2409383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E47CDC82-F8C1-50D6-3EFF-1DE7C44E1826}"/>
                  </a:ext>
                </a:extLst>
              </p:cNvPr>
              <p:cNvSpPr/>
              <p:nvPr/>
            </p:nvSpPr>
            <p:spPr>
              <a:xfrm>
                <a:off x="998725" y="3346437"/>
                <a:ext cx="5831204" cy="2253614"/>
              </a:xfrm>
              <a:custGeom>
                <a:avLst/>
                <a:gdLst>
                  <a:gd name="connsiteX0" fmla="*/ 5831205 w 5831204"/>
                  <a:gd name="connsiteY0" fmla="*/ 922020 h 2253614"/>
                  <a:gd name="connsiteX1" fmla="*/ 5127308 w 5831204"/>
                  <a:gd name="connsiteY1" fmla="*/ 2253615 h 2253614"/>
                  <a:gd name="connsiteX2" fmla="*/ 0 w 5831204"/>
                  <a:gd name="connsiteY2" fmla="*/ 2210753 h 2253614"/>
                  <a:gd name="connsiteX3" fmla="*/ 12382 w 5831204"/>
                  <a:gd name="connsiteY3" fmla="*/ 0 h 2253614"/>
                  <a:gd name="connsiteX4" fmla="*/ 4880610 w 5831204"/>
                  <a:gd name="connsiteY4" fmla="*/ 11430 h 2253614"/>
                  <a:gd name="connsiteX5" fmla="*/ 5831205 w 5831204"/>
                  <a:gd name="connsiteY5" fmla="*/ 922020 h 2253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3614">
                    <a:moveTo>
                      <a:pt x="5831205" y="922020"/>
                    </a:moveTo>
                    <a:lnTo>
                      <a:pt x="5127308" y="2253615"/>
                    </a:lnTo>
                    <a:cubicBezTo>
                      <a:pt x="3410903" y="2251710"/>
                      <a:pt x="1716405" y="2211705"/>
                      <a:pt x="0" y="2210753"/>
                    </a:cubicBezTo>
                    <a:cubicBezTo>
                      <a:pt x="13335" y="1474470"/>
                      <a:pt x="-953" y="736283"/>
                      <a:pt x="12382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2895"/>
                      <a:pt x="5513070" y="629603"/>
                      <a:pt x="5831205" y="92202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 dirty="0"/>
              </a:p>
            </p:txBody>
          </p:sp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823F475F-9DBF-FA99-0F6D-2D6ECAD0BBE0}"/>
                  </a:ext>
                </a:extLst>
              </p:cNvPr>
              <p:cNvSpPr/>
              <p:nvPr/>
            </p:nvSpPr>
            <p:spPr>
              <a:xfrm>
                <a:off x="918715" y="3213528"/>
                <a:ext cx="5831204" cy="2254567"/>
              </a:xfrm>
              <a:custGeom>
                <a:avLst/>
                <a:gdLst>
                  <a:gd name="connsiteX0" fmla="*/ 5831205 w 5831204"/>
                  <a:gd name="connsiteY0" fmla="*/ 922973 h 2254567"/>
                  <a:gd name="connsiteX1" fmla="*/ 5127308 w 5831204"/>
                  <a:gd name="connsiteY1" fmla="*/ 2254568 h 2254567"/>
                  <a:gd name="connsiteX2" fmla="*/ 0 w 5831204"/>
                  <a:gd name="connsiteY2" fmla="*/ 2211705 h 2254567"/>
                  <a:gd name="connsiteX3" fmla="*/ 12383 w 5831204"/>
                  <a:gd name="connsiteY3" fmla="*/ 0 h 2254567"/>
                  <a:gd name="connsiteX4" fmla="*/ 4880610 w 5831204"/>
                  <a:gd name="connsiteY4" fmla="*/ 11430 h 2254567"/>
                  <a:gd name="connsiteX5" fmla="*/ 5831205 w 5831204"/>
                  <a:gd name="connsiteY5" fmla="*/ 922973 h 225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4567">
                    <a:moveTo>
                      <a:pt x="5831205" y="922973"/>
                    </a:moveTo>
                    <a:lnTo>
                      <a:pt x="5127308" y="2254568"/>
                    </a:lnTo>
                    <a:cubicBezTo>
                      <a:pt x="3410903" y="2252663"/>
                      <a:pt x="1716405" y="2212658"/>
                      <a:pt x="0" y="2211705"/>
                    </a:cubicBezTo>
                    <a:cubicBezTo>
                      <a:pt x="13335" y="1475423"/>
                      <a:pt x="-953" y="736283"/>
                      <a:pt x="12383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3848"/>
                      <a:pt x="5513070" y="630555"/>
                      <a:pt x="5831205" y="922973"/>
                    </a:cubicBezTo>
                    <a:close/>
                  </a:path>
                </a:pathLst>
              </a:custGeom>
              <a:solidFill>
                <a:srgbClr val="FEED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 dirty="0"/>
              </a:p>
            </p:txBody>
          </p:sp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254BF14-8DAC-6D81-D08B-D62550487ABF}"/>
                  </a:ext>
                </a:extLst>
              </p:cNvPr>
              <p:cNvSpPr/>
              <p:nvPr/>
            </p:nvSpPr>
            <p:spPr>
              <a:xfrm>
                <a:off x="895855" y="3190668"/>
                <a:ext cx="5875711" cy="2300287"/>
              </a:xfrm>
              <a:custGeom>
                <a:avLst/>
                <a:gdLst>
                  <a:gd name="connsiteX0" fmla="*/ 5150168 w 5875711"/>
                  <a:gd name="connsiteY0" fmla="*/ 2300288 h 2300287"/>
                  <a:gd name="connsiteX1" fmla="*/ 5150168 w 5875711"/>
                  <a:gd name="connsiteY1" fmla="*/ 2300288 h 2300287"/>
                  <a:gd name="connsiteX2" fmla="*/ 2583180 w 5875711"/>
                  <a:gd name="connsiteY2" fmla="*/ 2278380 h 2300287"/>
                  <a:gd name="connsiteX3" fmla="*/ 22860 w 5875711"/>
                  <a:gd name="connsiteY3" fmla="*/ 2257425 h 2300287"/>
                  <a:gd name="connsiteX4" fmla="*/ 6668 w 5875711"/>
                  <a:gd name="connsiteY4" fmla="*/ 2250758 h 2300287"/>
                  <a:gd name="connsiteX5" fmla="*/ 0 w 5875711"/>
                  <a:gd name="connsiteY5" fmla="*/ 2234565 h 2300287"/>
                  <a:gd name="connsiteX6" fmla="*/ 5715 w 5875711"/>
                  <a:gd name="connsiteY6" fmla="*/ 1127760 h 2300287"/>
                  <a:gd name="connsiteX7" fmla="*/ 11430 w 5875711"/>
                  <a:gd name="connsiteY7" fmla="*/ 23813 h 2300287"/>
                  <a:gd name="connsiteX8" fmla="*/ 35243 w 5875711"/>
                  <a:gd name="connsiteY8" fmla="*/ 0 h 2300287"/>
                  <a:gd name="connsiteX9" fmla="*/ 35243 w 5875711"/>
                  <a:gd name="connsiteY9" fmla="*/ 0 h 2300287"/>
                  <a:gd name="connsiteX10" fmla="*/ 4903470 w 5875711"/>
                  <a:gd name="connsiteY10" fmla="*/ 11430 h 2300287"/>
                  <a:gd name="connsiteX11" fmla="*/ 4918710 w 5875711"/>
                  <a:gd name="connsiteY11" fmla="*/ 17145 h 2300287"/>
                  <a:gd name="connsiteX12" fmla="*/ 5394008 w 5875711"/>
                  <a:gd name="connsiteY12" fmla="*/ 473393 h 2300287"/>
                  <a:gd name="connsiteX13" fmla="*/ 5868353 w 5875711"/>
                  <a:gd name="connsiteY13" fmla="*/ 928688 h 2300287"/>
                  <a:gd name="connsiteX14" fmla="*/ 5873115 w 5875711"/>
                  <a:gd name="connsiteY14" fmla="*/ 956310 h 2300287"/>
                  <a:gd name="connsiteX15" fmla="*/ 5169218 w 5875711"/>
                  <a:gd name="connsiteY15" fmla="*/ 2287905 h 2300287"/>
                  <a:gd name="connsiteX16" fmla="*/ 5150168 w 5875711"/>
                  <a:gd name="connsiteY16" fmla="*/ 2300288 h 2300287"/>
                  <a:gd name="connsiteX17" fmla="*/ 46673 w 5875711"/>
                  <a:gd name="connsiteY17" fmla="*/ 2210753 h 2300287"/>
                  <a:gd name="connsiteX18" fmla="*/ 2584133 w 5875711"/>
                  <a:gd name="connsiteY18" fmla="*/ 2232660 h 2300287"/>
                  <a:gd name="connsiteX19" fmla="*/ 5136833 w 5875711"/>
                  <a:gd name="connsiteY19" fmla="*/ 2254568 h 2300287"/>
                  <a:gd name="connsiteX20" fmla="*/ 5825490 w 5875711"/>
                  <a:gd name="connsiteY20" fmla="*/ 951548 h 2300287"/>
                  <a:gd name="connsiteX21" fmla="*/ 5362575 w 5875711"/>
                  <a:gd name="connsiteY21" fmla="*/ 507683 h 2300287"/>
                  <a:gd name="connsiteX22" fmla="*/ 4894898 w 5875711"/>
                  <a:gd name="connsiteY22" fmla="*/ 59055 h 2300287"/>
                  <a:gd name="connsiteX23" fmla="*/ 58103 w 5875711"/>
                  <a:gd name="connsiteY23" fmla="*/ 46673 h 2300287"/>
                  <a:gd name="connsiteX24" fmla="*/ 52388 w 5875711"/>
                  <a:gd name="connsiteY24" fmla="*/ 1126808 h 2300287"/>
                  <a:gd name="connsiteX25" fmla="*/ 46673 w 5875711"/>
                  <a:gd name="connsiteY25" fmla="*/ 2210753 h 230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875711" h="2300287">
                    <a:moveTo>
                      <a:pt x="5150168" y="2300288"/>
                    </a:moveTo>
                    <a:cubicBezTo>
                      <a:pt x="5150168" y="2300288"/>
                      <a:pt x="5150168" y="2300288"/>
                      <a:pt x="5150168" y="2300288"/>
                    </a:cubicBezTo>
                    <a:cubicBezTo>
                      <a:pt x="4291013" y="2299335"/>
                      <a:pt x="3422333" y="2288858"/>
                      <a:pt x="2583180" y="2278380"/>
                    </a:cubicBezTo>
                    <a:cubicBezTo>
                      <a:pt x="1745933" y="2268855"/>
                      <a:pt x="880110" y="2257425"/>
                      <a:pt x="22860" y="2257425"/>
                    </a:cubicBezTo>
                    <a:cubicBezTo>
                      <a:pt x="17145" y="2257425"/>
                      <a:pt x="10478" y="2254568"/>
                      <a:pt x="6668" y="2250758"/>
                    </a:cubicBezTo>
                    <a:cubicBezTo>
                      <a:pt x="1905" y="2245995"/>
                      <a:pt x="0" y="2240280"/>
                      <a:pt x="0" y="2234565"/>
                    </a:cubicBezTo>
                    <a:cubicBezTo>
                      <a:pt x="6668" y="1865948"/>
                      <a:pt x="6668" y="1490663"/>
                      <a:pt x="5715" y="1127760"/>
                    </a:cubicBezTo>
                    <a:cubicBezTo>
                      <a:pt x="5715" y="765810"/>
                      <a:pt x="5715" y="391478"/>
                      <a:pt x="11430" y="23813"/>
                    </a:cubicBezTo>
                    <a:cubicBezTo>
                      <a:pt x="12383" y="10478"/>
                      <a:pt x="22860" y="0"/>
                      <a:pt x="35243" y="0"/>
                    </a:cubicBezTo>
                    <a:cubicBezTo>
                      <a:pt x="35243" y="0"/>
                      <a:pt x="35243" y="0"/>
                      <a:pt x="35243" y="0"/>
                    </a:cubicBezTo>
                    <a:lnTo>
                      <a:pt x="4903470" y="11430"/>
                    </a:lnTo>
                    <a:cubicBezTo>
                      <a:pt x="4909185" y="11430"/>
                      <a:pt x="4914900" y="13335"/>
                      <a:pt x="4918710" y="17145"/>
                    </a:cubicBezTo>
                    <a:cubicBezTo>
                      <a:pt x="5077778" y="163830"/>
                      <a:pt x="5238750" y="320993"/>
                      <a:pt x="5394008" y="473393"/>
                    </a:cubicBezTo>
                    <a:cubicBezTo>
                      <a:pt x="5549265" y="625793"/>
                      <a:pt x="5710238" y="782955"/>
                      <a:pt x="5868353" y="928688"/>
                    </a:cubicBezTo>
                    <a:cubicBezTo>
                      <a:pt x="5875973" y="935355"/>
                      <a:pt x="5877878" y="946785"/>
                      <a:pt x="5873115" y="956310"/>
                    </a:cubicBezTo>
                    <a:lnTo>
                      <a:pt x="5169218" y="2287905"/>
                    </a:lnTo>
                    <a:cubicBezTo>
                      <a:pt x="5167313" y="2295525"/>
                      <a:pt x="5158740" y="2300288"/>
                      <a:pt x="5150168" y="2300288"/>
                    </a:cubicBezTo>
                    <a:close/>
                    <a:moveTo>
                      <a:pt x="46673" y="2210753"/>
                    </a:moveTo>
                    <a:cubicBezTo>
                      <a:pt x="896303" y="2211705"/>
                      <a:pt x="1754505" y="2222183"/>
                      <a:pt x="2584133" y="2232660"/>
                    </a:cubicBezTo>
                    <a:cubicBezTo>
                      <a:pt x="3419475" y="2243138"/>
                      <a:pt x="4282440" y="2253615"/>
                      <a:pt x="5136833" y="2254568"/>
                    </a:cubicBezTo>
                    <a:lnTo>
                      <a:pt x="5825490" y="951548"/>
                    </a:lnTo>
                    <a:cubicBezTo>
                      <a:pt x="5670233" y="808673"/>
                      <a:pt x="5514023" y="655320"/>
                      <a:pt x="5362575" y="507683"/>
                    </a:cubicBezTo>
                    <a:cubicBezTo>
                      <a:pt x="5209223" y="358140"/>
                      <a:pt x="5051108" y="202883"/>
                      <a:pt x="4894898" y="59055"/>
                    </a:cubicBezTo>
                    <a:lnTo>
                      <a:pt x="58103" y="46673"/>
                    </a:lnTo>
                    <a:cubicBezTo>
                      <a:pt x="51435" y="405765"/>
                      <a:pt x="52388" y="772478"/>
                      <a:pt x="52388" y="1126808"/>
                    </a:cubicBezTo>
                    <a:cubicBezTo>
                      <a:pt x="52388" y="1482090"/>
                      <a:pt x="52388" y="1849755"/>
                      <a:pt x="46673" y="2210753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grpSp>
            <p:nvGrpSpPr>
              <p:cNvPr id="8" name="Đồ họa 15">
                <a:extLst>
                  <a:ext uri="{FF2B5EF4-FFF2-40B4-BE49-F238E27FC236}">
                    <a16:creationId xmlns:a16="http://schemas.microsoft.com/office/drawing/2014/main" id="{EDB7A8FE-D3F4-6943-E792-6B7BAE307ED4}"/>
                  </a:ext>
                </a:extLst>
              </p:cNvPr>
              <p:cNvGrpSpPr/>
              <p:nvPr/>
            </p:nvGrpSpPr>
            <p:grpSpPr>
              <a:xfrm>
                <a:off x="990152" y="3283060"/>
                <a:ext cx="5669018" cy="2115502"/>
                <a:chOff x="990152" y="3283060"/>
                <a:chExt cx="5669018" cy="2115502"/>
              </a:xfrm>
              <a:solidFill>
                <a:srgbClr val="454E5F"/>
              </a:solidFill>
            </p:grpSpPr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A048287D-9898-5CFB-6102-230878CA90B6}"/>
                    </a:ext>
                  </a:extLst>
                </p:cNvPr>
                <p:cNvSpPr/>
                <p:nvPr/>
              </p:nvSpPr>
              <p:spPr>
                <a:xfrm>
                  <a:off x="5945057" y="5332119"/>
                  <a:ext cx="79778" cy="66443"/>
                </a:xfrm>
                <a:custGeom>
                  <a:avLst/>
                  <a:gdLst>
                    <a:gd name="connsiteX0" fmla="*/ 45720 w 79778"/>
                    <a:gd name="connsiteY0" fmla="*/ 66443 h 66443"/>
                    <a:gd name="connsiteX1" fmla="*/ 45720 w 79778"/>
                    <a:gd name="connsiteY1" fmla="*/ 66443 h 66443"/>
                    <a:gd name="connsiteX2" fmla="*/ 22860 w 79778"/>
                    <a:gd name="connsiteY2" fmla="*/ 66443 h 66443"/>
                    <a:gd name="connsiteX3" fmla="*/ 0 w 79778"/>
                    <a:gd name="connsiteY3" fmla="*/ 43583 h 66443"/>
                    <a:gd name="connsiteX4" fmla="*/ 22860 w 79778"/>
                    <a:gd name="connsiteY4" fmla="*/ 20723 h 66443"/>
                    <a:gd name="connsiteX5" fmla="*/ 22860 w 79778"/>
                    <a:gd name="connsiteY5" fmla="*/ 20723 h 66443"/>
                    <a:gd name="connsiteX6" fmla="*/ 32385 w 79778"/>
                    <a:gd name="connsiteY6" fmla="*/ 20723 h 66443"/>
                    <a:gd name="connsiteX7" fmla="*/ 36195 w 79778"/>
                    <a:gd name="connsiteY7" fmla="*/ 12151 h 66443"/>
                    <a:gd name="connsiteX8" fmla="*/ 67628 w 79778"/>
                    <a:gd name="connsiteY8" fmla="*/ 2626 h 66443"/>
                    <a:gd name="connsiteX9" fmla="*/ 77153 w 79778"/>
                    <a:gd name="connsiteY9" fmla="*/ 34058 h 66443"/>
                    <a:gd name="connsiteX10" fmla="*/ 66675 w 79778"/>
                    <a:gd name="connsiteY10" fmla="*/ 54061 h 66443"/>
                    <a:gd name="connsiteX11" fmla="*/ 45720 w 79778"/>
                    <a:gd name="connsiteY11" fmla="*/ 66443 h 66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778" h="66443">
                      <a:moveTo>
                        <a:pt x="45720" y="66443"/>
                      </a:moveTo>
                      <a:cubicBezTo>
                        <a:pt x="45720" y="66443"/>
                        <a:pt x="45720" y="66443"/>
                        <a:pt x="45720" y="66443"/>
                      </a:cubicBezTo>
                      <a:lnTo>
                        <a:pt x="22860" y="66443"/>
                      </a:lnTo>
                      <a:cubicBezTo>
                        <a:pt x="10478" y="66443"/>
                        <a:pt x="0" y="55966"/>
                        <a:pt x="0" y="43583"/>
                      </a:cubicBezTo>
                      <a:cubicBezTo>
                        <a:pt x="0" y="31201"/>
                        <a:pt x="10478" y="20723"/>
                        <a:pt x="22860" y="20723"/>
                      </a:cubicBezTo>
                      <a:cubicBezTo>
                        <a:pt x="22860" y="20723"/>
                        <a:pt x="22860" y="20723"/>
                        <a:pt x="22860" y="20723"/>
                      </a:cubicBezTo>
                      <a:lnTo>
                        <a:pt x="32385" y="20723"/>
                      </a:lnTo>
                      <a:lnTo>
                        <a:pt x="36195" y="12151"/>
                      </a:lnTo>
                      <a:cubicBezTo>
                        <a:pt x="41910" y="721"/>
                        <a:pt x="56198" y="-3089"/>
                        <a:pt x="67628" y="2626"/>
                      </a:cubicBezTo>
                      <a:cubicBezTo>
                        <a:pt x="79058" y="8341"/>
                        <a:pt x="82868" y="22628"/>
                        <a:pt x="77153" y="34058"/>
                      </a:cubicBezTo>
                      <a:lnTo>
                        <a:pt x="66675" y="54061"/>
                      </a:lnTo>
                      <a:cubicBezTo>
                        <a:pt x="61913" y="61681"/>
                        <a:pt x="54293" y="66443"/>
                        <a:pt x="45720" y="6644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078572BF-D8D8-0244-707B-4BDC994BAE1E}"/>
                    </a:ext>
                  </a:extLst>
                </p:cNvPr>
                <p:cNvSpPr/>
                <p:nvPr/>
              </p:nvSpPr>
              <p:spPr>
                <a:xfrm>
                  <a:off x="1105405" y="5309980"/>
                  <a:ext cx="4792980" cy="88582"/>
                </a:xfrm>
                <a:custGeom>
                  <a:avLst/>
                  <a:gdLst>
                    <a:gd name="connsiteX0" fmla="*/ 4770120 w 4792980"/>
                    <a:gd name="connsiteY0" fmla="*/ 88583 h 88582"/>
                    <a:gd name="connsiteX1" fmla="*/ 4770120 w 4792980"/>
                    <a:gd name="connsiteY1" fmla="*/ 88583 h 88582"/>
                    <a:gd name="connsiteX2" fmla="*/ 4724400 w 4792980"/>
                    <a:gd name="connsiteY2" fmla="*/ 88583 h 88582"/>
                    <a:gd name="connsiteX3" fmla="*/ 4701540 w 4792980"/>
                    <a:gd name="connsiteY3" fmla="*/ 65722 h 88582"/>
                    <a:gd name="connsiteX4" fmla="*/ 4724400 w 4792980"/>
                    <a:gd name="connsiteY4" fmla="*/ 42863 h 88582"/>
                    <a:gd name="connsiteX5" fmla="*/ 4724400 w 4792980"/>
                    <a:gd name="connsiteY5" fmla="*/ 42863 h 88582"/>
                    <a:gd name="connsiteX6" fmla="*/ 4770120 w 4792980"/>
                    <a:gd name="connsiteY6" fmla="*/ 42863 h 88582"/>
                    <a:gd name="connsiteX7" fmla="*/ 4792980 w 4792980"/>
                    <a:gd name="connsiteY7" fmla="*/ 65722 h 88582"/>
                    <a:gd name="connsiteX8" fmla="*/ 4770120 w 4792980"/>
                    <a:gd name="connsiteY8" fmla="*/ 88583 h 88582"/>
                    <a:gd name="connsiteX9" fmla="*/ 4632008 w 4792980"/>
                    <a:gd name="connsiteY9" fmla="*/ 87630 h 88582"/>
                    <a:gd name="connsiteX10" fmla="*/ 4632008 w 4792980"/>
                    <a:gd name="connsiteY10" fmla="*/ 87630 h 88582"/>
                    <a:gd name="connsiteX11" fmla="*/ 4586288 w 4792980"/>
                    <a:gd name="connsiteY11" fmla="*/ 87630 h 88582"/>
                    <a:gd name="connsiteX12" fmla="*/ 4563428 w 4792980"/>
                    <a:gd name="connsiteY12" fmla="*/ 64770 h 88582"/>
                    <a:gd name="connsiteX13" fmla="*/ 4586288 w 4792980"/>
                    <a:gd name="connsiteY13" fmla="*/ 41910 h 88582"/>
                    <a:gd name="connsiteX14" fmla="*/ 4586288 w 4792980"/>
                    <a:gd name="connsiteY14" fmla="*/ 41910 h 88582"/>
                    <a:gd name="connsiteX15" fmla="*/ 4632008 w 4792980"/>
                    <a:gd name="connsiteY15" fmla="*/ 41910 h 88582"/>
                    <a:gd name="connsiteX16" fmla="*/ 4654868 w 4792980"/>
                    <a:gd name="connsiteY16" fmla="*/ 64770 h 88582"/>
                    <a:gd name="connsiteX17" fmla="*/ 4632008 w 4792980"/>
                    <a:gd name="connsiteY17" fmla="*/ 87630 h 88582"/>
                    <a:gd name="connsiteX18" fmla="*/ 4493895 w 4792980"/>
                    <a:gd name="connsiteY18" fmla="*/ 87630 h 88582"/>
                    <a:gd name="connsiteX19" fmla="*/ 4493895 w 4792980"/>
                    <a:gd name="connsiteY19" fmla="*/ 87630 h 88582"/>
                    <a:gd name="connsiteX20" fmla="*/ 4447223 w 4792980"/>
                    <a:gd name="connsiteY20" fmla="*/ 87630 h 88582"/>
                    <a:gd name="connsiteX21" fmla="*/ 4424363 w 4792980"/>
                    <a:gd name="connsiteY21" fmla="*/ 64770 h 88582"/>
                    <a:gd name="connsiteX22" fmla="*/ 4447223 w 4792980"/>
                    <a:gd name="connsiteY22" fmla="*/ 41910 h 88582"/>
                    <a:gd name="connsiteX23" fmla="*/ 4492943 w 4792980"/>
                    <a:gd name="connsiteY23" fmla="*/ 41910 h 88582"/>
                    <a:gd name="connsiteX24" fmla="*/ 4515803 w 4792980"/>
                    <a:gd name="connsiteY24" fmla="*/ 64770 h 88582"/>
                    <a:gd name="connsiteX25" fmla="*/ 4493895 w 4792980"/>
                    <a:gd name="connsiteY25" fmla="*/ 87630 h 88582"/>
                    <a:gd name="connsiteX26" fmla="*/ 4354830 w 4792980"/>
                    <a:gd name="connsiteY26" fmla="*/ 86678 h 88582"/>
                    <a:gd name="connsiteX27" fmla="*/ 4354830 w 4792980"/>
                    <a:gd name="connsiteY27" fmla="*/ 86678 h 88582"/>
                    <a:gd name="connsiteX28" fmla="*/ 4308158 w 4792980"/>
                    <a:gd name="connsiteY28" fmla="*/ 86678 h 88582"/>
                    <a:gd name="connsiteX29" fmla="*/ 4285298 w 4792980"/>
                    <a:gd name="connsiteY29" fmla="*/ 63817 h 88582"/>
                    <a:gd name="connsiteX30" fmla="*/ 4308158 w 4792980"/>
                    <a:gd name="connsiteY30" fmla="*/ 40958 h 88582"/>
                    <a:gd name="connsiteX31" fmla="*/ 4308158 w 4792980"/>
                    <a:gd name="connsiteY31" fmla="*/ 40958 h 88582"/>
                    <a:gd name="connsiteX32" fmla="*/ 4353878 w 4792980"/>
                    <a:gd name="connsiteY32" fmla="*/ 40958 h 88582"/>
                    <a:gd name="connsiteX33" fmla="*/ 4376738 w 4792980"/>
                    <a:gd name="connsiteY33" fmla="*/ 63817 h 88582"/>
                    <a:gd name="connsiteX34" fmla="*/ 4354830 w 4792980"/>
                    <a:gd name="connsiteY34" fmla="*/ 86678 h 88582"/>
                    <a:gd name="connsiteX35" fmla="*/ 4216718 w 4792980"/>
                    <a:gd name="connsiteY35" fmla="*/ 85725 h 88582"/>
                    <a:gd name="connsiteX36" fmla="*/ 4216718 w 4792980"/>
                    <a:gd name="connsiteY36" fmla="*/ 85725 h 88582"/>
                    <a:gd name="connsiteX37" fmla="*/ 4170045 w 4792980"/>
                    <a:gd name="connsiteY37" fmla="*/ 85725 h 88582"/>
                    <a:gd name="connsiteX38" fmla="*/ 4147185 w 4792980"/>
                    <a:gd name="connsiteY38" fmla="*/ 62865 h 88582"/>
                    <a:gd name="connsiteX39" fmla="*/ 4170045 w 4792980"/>
                    <a:gd name="connsiteY39" fmla="*/ 40005 h 88582"/>
                    <a:gd name="connsiteX40" fmla="*/ 4170045 w 4792980"/>
                    <a:gd name="connsiteY40" fmla="*/ 40005 h 88582"/>
                    <a:gd name="connsiteX41" fmla="*/ 4215765 w 4792980"/>
                    <a:gd name="connsiteY41" fmla="*/ 40005 h 88582"/>
                    <a:gd name="connsiteX42" fmla="*/ 4238625 w 4792980"/>
                    <a:gd name="connsiteY42" fmla="*/ 62865 h 88582"/>
                    <a:gd name="connsiteX43" fmla="*/ 4216718 w 4792980"/>
                    <a:gd name="connsiteY43" fmla="*/ 85725 h 88582"/>
                    <a:gd name="connsiteX44" fmla="*/ 4078605 w 4792980"/>
                    <a:gd name="connsiteY44" fmla="*/ 84772 h 88582"/>
                    <a:gd name="connsiteX45" fmla="*/ 4078605 w 4792980"/>
                    <a:gd name="connsiteY45" fmla="*/ 84772 h 88582"/>
                    <a:gd name="connsiteX46" fmla="*/ 4031933 w 4792980"/>
                    <a:gd name="connsiteY46" fmla="*/ 84772 h 88582"/>
                    <a:gd name="connsiteX47" fmla="*/ 4009073 w 4792980"/>
                    <a:gd name="connsiteY47" fmla="*/ 61913 h 88582"/>
                    <a:gd name="connsiteX48" fmla="*/ 4031933 w 4792980"/>
                    <a:gd name="connsiteY48" fmla="*/ 39053 h 88582"/>
                    <a:gd name="connsiteX49" fmla="*/ 4077653 w 4792980"/>
                    <a:gd name="connsiteY49" fmla="*/ 39053 h 88582"/>
                    <a:gd name="connsiteX50" fmla="*/ 4100513 w 4792980"/>
                    <a:gd name="connsiteY50" fmla="*/ 61913 h 88582"/>
                    <a:gd name="connsiteX51" fmla="*/ 4078605 w 4792980"/>
                    <a:gd name="connsiteY51" fmla="*/ 84772 h 88582"/>
                    <a:gd name="connsiteX52" fmla="*/ 3940493 w 4792980"/>
                    <a:gd name="connsiteY52" fmla="*/ 83820 h 88582"/>
                    <a:gd name="connsiteX53" fmla="*/ 3940493 w 4792980"/>
                    <a:gd name="connsiteY53" fmla="*/ 83820 h 88582"/>
                    <a:gd name="connsiteX54" fmla="*/ 3893820 w 4792980"/>
                    <a:gd name="connsiteY54" fmla="*/ 83820 h 88582"/>
                    <a:gd name="connsiteX55" fmla="*/ 3870960 w 4792980"/>
                    <a:gd name="connsiteY55" fmla="*/ 60960 h 88582"/>
                    <a:gd name="connsiteX56" fmla="*/ 3893820 w 4792980"/>
                    <a:gd name="connsiteY56" fmla="*/ 38100 h 88582"/>
                    <a:gd name="connsiteX57" fmla="*/ 3939540 w 4792980"/>
                    <a:gd name="connsiteY57" fmla="*/ 38100 h 88582"/>
                    <a:gd name="connsiteX58" fmla="*/ 3962400 w 4792980"/>
                    <a:gd name="connsiteY58" fmla="*/ 60960 h 88582"/>
                    <a:gd name="connsiteX59" fmla="*/ 3940493 w 4792980"/>
                    <a:gd name="connsiteY59" fmla="*/ 83820 h 88582"/>
                    <a:gd name="connsiteX60" fmla="*/ 3802380 w 4792980"/>
                    <a:gd name="connsiteY60" fmla="*/ 82867 h 88582"/>
                    <a:gd name="connsiteX61" fmla="*/ 3802380 w 4792980"/>
                    <a:gd name="connsiteY61" fmla="*/ 82867 h 88582"/>
                    <a:gd name="connsiteX62" fmla="*/ 3755708 w 4792980"/>
                    <a:gd name="connsiteY62" fmla="*/ 82867 h 88582"/>
                    <a:gd name="connsiteX63" fmla="*/ 3732848 w 4792980"/>
                    <a:gd name="connsiteY63" fmla="*/ 60008 h 88582"/>
                    <a:gd name="connsiteX64" fmla="*/ 3755708 w 4792980"/>
                    <a:gd name="connsiteY64" fmla="*/ 37147 h 88582"/>
                    <a:gd name="connsiteX65" fmla="*/ 3755708 w 4792980"/>
                    <a:gd name="connsiteY65" fmla="*/ 37147 h 88582"/>
                    <a:gd name="connsiteX66" fmla="*/ 3801428 w 4792980"/>
                    <a:gd name="connsiteY66" fmla="*/ 37147 h 88582"/>
                    <a:gd name="connsiteX67" fmla="*/ 3824288 w 4792980"/>
                    <a:gd name="connsiteY67" fmla="*/ 60008 h 88582"/>
                    <a:gd name="connsiteX68" fmla="*/ 3802380 w 4792980"/>
                    <a:gd name="connsiteY68" fmla="*/ 82867 h 88582"/>
                    <a:gd name="connsiteX69" fmla="*/ 3663315 w 4792980"/>
                    <a:gd name="connsiteY69" fmla="*/ 80963 h 88582"/>
                    <a:gd name="connsiteX70" fmla="*/ 3663315 w 4792980"/>
                    <a:gd name="connsiteY70" fmla="*/ 80963 h 88582"/>
                    <a:gd name="connsiteX71" fmla="*/ 3616643 w 4792980"/>
                    <a:gd name="connsiteY71" fmla="*/ 80963 h 88582"/>
                    <a:gd name="connsiteX72" fmla="*/ 3593783 w 4792980"/>
                    <a:gd name="connsiteY72" fmla="*/ 58103 h 88582"/>
                    <a:gd name="connsiteX73" fmla="*/ 3616643 w 4792980"/>
                    <a:gd name="connsiteY73" fmla="*/ 35242 h 88582"/>
                    <a:gd name="connsiteX74" fmla="*/ 3662363 w 4792980"/>
                    <a:gd name="connsiteY74" fmla="*/ 35242 h 88582"/>
                    <a:gd name="connsiteX75" fmla="*/ 3685223 w 4792980"/>
                    <a:gd name="connsiteY75" fmla="*/ 58103 h 88582"/>
                    <a:gd name="connsiteX76" fmla="*/ 3663315 w 4792980"/>
                    <a:gd name="connsiteY76" fmla="*/ 80963 h 88582"/>
                    <a:gd name="connsiteX77" fmla="*/ 3525203 w 4792980"/>
                    <a:gd name="connsiteY77" fmla="*/ 80010 h 88582"/>
                    <a:gd name="connsiteX78" fmla="*/ 3525203 w 4792980"/>
                    <a:gd name="connsiteY78" fmla="*/ 80010 h 88582"/>
                    <a:gd name="connsiteX79" fmla="*/ 3478530 w 4792980"/>
                    <a:gd name="connsiteY79" fmla="*/ 80010 h 88582"/>
                    <a:gd name="connsiteX80" fmla="*/ 3455670 w 4792980"/>
                    <a:gd name="connsiteY80" fmla="*/ 57150 h 88582"/>
                    <a:gd name="connsiteX81" fmla="*/ 3478530 w 4792980"/>
                    <a:gd name="connsiteY81" fmla="*/ 34290 h 88582"/>
                    <a:gd name="connsiteX82" fmla="*/ 3478530 w 4792980"/>
                    <a:gd name="connsiteY82" fmla="*/ 34290 h 88582"/>
                    <a:gd name="connsiteX83" fmla="*/ 3524250 w 4792980"/>
                    <a:gd name="connsiteY83" fmla="*/ 34290 h 88582"/>
                    <a:gd name="connsiteX84" fmla="*/ 3547110 w 4792980"/>
                    <a:gd name="connsiteY84" fmla="*/ 57150 h 88582"/>
                    <a:gd name="connsiteX85" fmla="*/ 3525203 w 4792980"/>
                    <a:gd name="connsiteY85" fmla="*/ 80010 h 88582"/>
                    <a:gd name="connsiteX86" fmla="*/ 3387090 w 4792980"/>
                    <a:gd name="connsiteY86" fmla="*/ 79058 h 88582"/>
                    <a:gd name="connsiteX87" fmla="*/ 3387090 w 4792980"/>
                    <a:gd name="connsiteY87" fmla="*/ 79058 h 88582"/>
                    <a:gd name="connsiteX88" fmla="*/ 3340418 w 4792980"/>
                    <a:gd name="connsiteY88" fmla="*/ 78105 h 88582"/>
                    <a:gd name="connsiteX89" fmla="*/ 3317558 w 4792980"/>
                    <a:gd name="connsiteY89" fmla="*/ 55245 h 88582"/>
                    <a:gd name="connsiteX90" fmla="*/ 3340418 w 4792980"/>
                    <a:gd name="connsiteY90" fmla="*/ 32385 h 88582"/>
                    <a:gd name="connsiteX91" fmla="*/ 3386138 w 4792980"/>
                    <a:gd name="connsiteY91" fmla="*/ 33338 h 88582"/>
                    <a:gd name="connsiteX92" fmla="*/ 3408998 w 4792980"/>
                    <a:gd name="connsiteY92" fmla="*/ 56197 h 88582"/>
                    <a:gd name="connsiteX93" fmla="*/ 3387090 w 4792980"/>
                    <a:gd name="connsiteY93" fmla="*/ 79058 h 88582"/>
                    <a:gd name="connsiteX94" fmla="*/ 3248978 w 4792980"/>
                    <a:gd name="connsiteY94" fmla="*/ 77153 h 88582"/>
                    <a:gd name="connsiteX95" fmla="*/ 3248978 w 4792980"/>
                    <a:gd name="connsiteY95" fmla="*/ 77153 h 88582"/>
                    <a:gd name="connsiteX96" fmla="*/ 3202305 w 4792980"/>
                    <a:gd name="connsiteY96" fmla="*/ 76200 h 88582"/>
                    <a:gd name="connsiteX97" fmla="*/ 3179445 w 4792980"/>
                    <a:gd name="connsiteY97" fmla="*/ 52388 h 88582"/>
                    <a:gd name="connsiteX98" fmla="*/ 3202305 w 4792980"/>
                    <a:gd name="connsiteY98" fmla="*/ 29528 h 88582"/>
                    <a:gd name="connsiteX99" fmla="*/ 3202305 w 4792980"/>
                    <a:gd name="connsiteY99" fmla="*/ 29528 h 88582"/>
                    <a:gd name="connsiteX100" fmla="*/ 3248025 w 4792980"/>
                    <a:gd name="connsiteY100" fmla="*/ 30480 h 88582"/>
                    <a:gd name="connsiteX101" fmla="*/ 3270885 w 4792980"/>
                    <a:gd name="connsiteY101" fmla="*/ 54292 h 88582"/>
                    <a:gd name="connsiteX102" fmla="*/ 3248978 w 4792980"/>
                    <a:gd name="connsiteY102" fmla="*/ 77153 h 88582"/>
                    <a:gd name="connsiteX103" fmla="*/ 3110865 w 4792980"/>
                    <a:gd name="connsiteY103" fmla="*/ 75247 h 88582"/>
                    <a:gd name="connsiteX104" fmla="*/ 3110865 w 4792980"/>
                    <a:gd name="connsiteY104" fmla="*/ 75247 h 88582"/>
                    <a:gd name="connsiteX105" fmla="*/ 3064193 w 4792980"/>
                    <a:gd name="connsiteY105" fmla="*/ 74295 h 88582"/>
                    <a:gd name="connsiteX106" fmla="*/ 3041333 w 4792980"/>
                    <a:gd name="connsiteY106" fmla="*/ 50483 h 88582"/>
                    <a:gd name="connsiteX107" fmla="*/ 3065145 w 4792980"/>
                    <a:gd name="connsiteY107" fmla="*/ 27622 h 88582"/>
                    <a:gd name="connsiteX108" fmla="*/ 3110865 w 4792980"/>
                    <a:gd name="connsiteY108" fmla="*/ 28575 h 88582"/>
                    <a:gd name="connsiteX109" fmla="*/ 3133725 w 4792980"/>
                    <a:gd name="connsiteY109" fmla="*/ 52388 h 88582"/>
                    <a:gd name="connsiteX110" fmla="*/ 3110865 w 4792980"/>
                    <a:gd name="connsiteY110" fmla="*/ 75247 h 88582"/>
                    <a:gd name="connsiteX111" fmla="*/ 2971800 w 4792980"/>
                    <a:gd name="connsiteY111" fmla="*/ 74295 h 88582"/>
                    <a:gd name="connsiteX112" fmla="*/ 2971800 w 4792980"/>
                    <a:gd name="connsiteY112" fmla="*/ 74295 h 88582"/>
                    <a:gd name="connsiteX113" fmla="*/ 2925128 w 4792980"/>
                    <a:gd name="connsiteY113" fmla="*/ 73342 h 88582"/>
                    <a:gd name="connsiteX114" fmla="*/ 2902268 w 4792980"/>
                    <a:gd name="connsiteY114" fmla="*/ 49530 h 88582"/>
                    <a:gd name="connsiteX115" fmla="*/ 2926080 w 4792980"/>
                    <a:gd name="connsiteY115" fmla="*/ 26670 h 88582"/>
                    <a:gd name="connsiteX116" fmla="*/ 2971800 w 4792980"/>
                    <a:gd name="connsiteY116" fmla="*/ 27622 h 88582"/>
                    <a:gd name="connsiteX117" fmla="*/ 2994660 w 4792980"/>
                    <a:gd name="connsiteY117" fmla="*/ 51435 h 88582"/>
                    <a:gd name="connsiteX118" fmla="*/ 2971800 w 4792980"/>
                    <a:gd name="connsiteY118" fmla="*/ 74295 h 88582"/>
                    <a:gd name="connsiteX119" fmla="*/ 2833688 w 4792980"/>
                    <a:gd name="connsiteY119" fmla="*/ 72390 h 88582"/>
                    <a:gd name="connsiteX120" fmla="*/ 2833688 w 4792980"/>
                    <a:gd name="connsiteY120" fmla="*/ 72390 h 88582"/>
                    <a:gd name="connsiteX121" fmla="*/ 2787015 w 4792980"/>
                    <a:gd name="connsiteY121" fmla="*/ 71438 h 88582"/>
                    <a:gd name="connsiteX122" fmla="*/ 2764155 w 4792980"/>
                    <a:gd name="connsiteY122" fmla="*/ 47625 h 88582"/>
                    <a:gd name="connsiteX123" fmla="*/ 2787015 w 4792980"/>
                    <a:gd name="connsiteY123" fmla="*/ 24765 h 88582"/>
                    <a:gd name="connsiteX124" fmla="*/ 2787015 w 4792980"/>
                    <a:gd name="connsiteY124" fmla="*/ 24765 h 88582"/>
                    <a:gd name="connsiteX125" fmla="*/ 2832735 w 4792980"/>
                    <a:gd name="connsiteY125" fmla="*/ 25717 h 88582"/>
                    <a:gd name="connsiteX126" fmla="*/ 2855595 w 4792980"/>
                    <a:gd name="connsiteY126" fmla="*/ 49530 h 88582"/>
                    <a:gd name="connsiteX127" fmla="*/ 2833688 w 4792980"/>
                    <a:gd name="connsiteY127" fmla="*/ 72390 h 88582"/>
                    <a:gd name="connsiteX128" fmla="*/ 2695575 w 4792980"/>
                    <a:gd name="connsiteY128" fmla="*/ 70485 h 88582"/>
                    <a:gd name="connsiteX129" fmla="*/ 2695575 w 4792980"/>
                    <a:gd name="connsiteY129" fmla="*/ 70485 h 88582"/>
                    <a:gd name="connsiteX130" fmla="*/ 2648903 w 4792980"/>
                    <a:gd name="connsiteY130" fmla="*/ 69533 h 88582"/>
                    <a:gd name="connsiteX131" fmla="*/ 2626043 w 4792980"/>
                    <a:gd name="connsiteY131" fmla="*/ 45720 h 88582"/>
                    <a:gd name="connsiteX132" fmla="*/ 2648903 w 4792980"/>
                    <a:gd name="connsiteY132" fmla="*/ 22860 h 88582"/>
                    <a:gd name="connsiteX133" fmla="*/ 2648903 w 4792980"/>
                    <a:gd name="connsiteY133" fmla="*/ 22860 h 88582"/>
                    <a:gd name="connsiteX134" fmla="*/ 2694623 w 4792980"/>
                    <a:gd name="connsiteY134" fmla="*/ 23813 h 88582"/>
                    <a:gd name="connsiteX135" fmla="*/ 2717483 w 4792980"/>
                    <a:gd name="connsiteY135" fmla="*/ 47625 h 88582"/>
                    <a:gd name="connsiteX136" fmla="*/ 2695575 w 4792980"/>
                    <a:gd name="connsiteY136" fmla="*/ 70485 h 88582"/>
                    <a:gd name="connsiteX137" fmla="*/ 2556510 w 4792980"/>
                    <a:gd name="connsiteY137" fmla="*/ 69533 h 88582"/>
                    <a:gd name="connsiteX138" fmla="*/ 2556510 w 4792980"/>
                    <a:gd name="connsiteY138" fmla="*/ 69533 h 88582"/>
                    <a:gd name="connsiteX139" fmla="*/ 2509838 w 4792980"/>
                    <a:gd name="connsiteY139" fmla="*/ 68580 h 88582"/>
                    <a:gd name="connsiteX140" fmla="*/ 2486978 w 4792980"/>
                    <a:gd name="connsiteY140" fmla="*/ 44767 h 88582"/>
                    <a:gd name="connsiteX141" fmla="*/ 2509838 w 4792980"/>
                    <a:gd name="connsiteY141" fmla="*/ 21908 h 88582"/>
                    <a:gd name="connsiteX142" fmla="*/ 2509838 w 4792980"/>
                    <a:gd name="connsiteY142" fmla="*/ 21908 h 88582"/>
                    <a:gd name="connsiteX143" fmla="*/ 2555558 w 4792980"/>
                    <a:gd name="connsiteY143" fmla="*/ 22860 h 88582"/>
                    <a:gd name="connsiteX144" fmla="*/ 2578418 w 4792980"/>
                    <a:gd name="connsiteY144" fmla="*/ 46672 h 88582"/>
                    <a:gd name="connsiteX145" fmla="*/ 2556510 w 4792980"/>
                    <a:gd name="connsiteY145" fmla="*/ 69533 h 88582"/>
                    <a:gd name="connsiteX146" fmla="*/ 2418398 w 4792980"/>
                    <a:gd name="connsiteY146" fmla="*/ 67628 h 88582"/>
                    <a:gd name="connsiteX147" fmla="*/ 2418398 w 4792980"/>
                    <a:gd name="connsiteY147" fmla="*/ 67628 h 88582"/>
                    <a:gd name="connsiteX148" fmla="*/ 2371725 w 4792980"/>
                    <a:gd name="connsiteY148" fmla="*/ 66675 h 88582"/>
                    <a:gd name="connsiteX149" fmla="*/ 2348865 w 4792980"/>
                    <a:gd name="connsiteY149" fmla="*/ 43815 h 88582"/>
                    <a:gd name="connsiteX150" fmla="*/ 2371725 w 4792980"/>
                    <a:gd name="connsiteY150" fmla="*/ 20955 h 88582"/>
                    <a:gd name="connsiteX151" fmla="*/ 2371725 w 4792980"/>
                    <a:gd name="connsiteY151" fmla="*/ 20955 h 88582"/>
                    <a:gd name="connsiteX152" fmla="*/ 2417445 w 4792980"/>
                    <a:gd name="connsiteY152" fmla="*/ 21908 h 88582"/>
                    <a:gd name="connsiteX153" fmla="*/ 2440305 w 4792980"/>
                    <a:gd name="connsiteY153" fmla="*/ 45720 h 88582"/>
                    <a:gd name="connsiteX154" fmla="*/ 2418398 w 4792980"/>
                    <a:gd name="connsiteY154" fmla="*/ 67628 h 88582"/>
                    <a:gd name="connsiteX155" fmla="*/ 2280285 w 4792980"/>
                    <a:gd name="connsiteY155" fmla="*/ 65722 h 88582"/>
                    <a:gd name="connsiteX156" fmla="*/ 2280285 w 4792980"/>
                    <a:gd name="connsiteY156" fmla="*/ 65722 h 88582"/>
                    <a:gd name="connsiteX157" fmla="*/ 2233613 w 4792980"/>
                    <a:gd name="connsiteY157" fmla="*/ 64770 h 88582"/>
                    <a:gd name="connsiteX158" fmla="*/ 2210753 w 4792980"/>
                    <a:gd name="connsiteY158" fmla="*/ 40958 h 88582"/>
                    <a:gd name="connsiteX159" fmla="*/ 2234565 w 4792980"/>
                    <a:gd name="connsiteY159" fmla="*/ 18097 h 88582"/>
                    <a:gd name="connsiteX160" fmla="*/ 2280285 w 4792980"/>
                    <a:gd name="connsiteY160" fmla="*/ 19050 h 88582"/>
                    <a:gd name="connsiteX161" fmla="*/ 2303145 w 4792980"/>
                    <a:gd name="connsiteY161" fmla="*/ 42863 h 88582"/>
                    <a:gd name="connsiteX162" fmla="*/ 2280285 w 4792980"/>
                    <a:gd name="connsiteY162" fmla="*/ 65722 h 88582"/>
                    <a:gd name="connsiteX163" fmla="*/ 2142173 w 4792980"/>
                    <a:gd name="connsiteY163" fmla="*/ 63817 h 88582"/>
                    <a:gd name="connsiteX164" fmla="*/ 2142173 w 4792980"/>
                    <a:gd name="connsiteY164" fmla="*/ 63817 h 88582"/>
                    <a:gd name="connsiteX165" fmla="*/ 2095500 w 4792980"/>
                    <a:gd name="connsiteY165" fmla="*/ 62865 h 88582"/>
                    <a:gd name="connsiteX166" fmla="*/ 2072640 w 4792980"/>
                    <a:gd name="connsiteY166" fmla="*/ 39053 h 88582"/>
                    <a:gd name="connsiteX167" fmla="*/ 2096453 w 4792980"/>
                    <a:gd name="connsiteY167" fmla="*/ 16192 h 88582"/>
                    <a:gd name="connsiteX168" fmla="*/ 2142173 w 4792980"/>
                    <a:gd name="connsiteY168" fmla="*/ 17145 h 88582"/>
                    <a:gd name="connsiteX169" fmla="*/ 2165033 w 4792980"/>
                    <a:gd name="connsiteY169" fmla="*/ 40958 h 88582"/>
                    <a:gd name="connsiteX170" fmla="*/ 2142173 w 4792980"/>
                    <a:gd name="connsiteY170" fmla="*/ 63817 h 88582"/>
                    <a:gd name="connsiteX171" fmla="*/ 2004060 w 4792980"/>
                    <a:gd name="connsiteY171" fmla="*/ 62865 h 88582"/>
                    <a:gd name="connsiteX172" fmla="*/ 2004060 w 4792980"/>
                    <a:gd name="connsiteY172" fmla="*/ 62865 h 88582"/>
                    <a:gd name="connsiteX173" fmla="*/ 1957388 w 4792980"/>
                    <a:gd name="connsiteY173" fmla="*/ 61913 h 88582"/>
                    <a:gd name="connsiteX174" fmla="*/ 1934528 w 4792980"/>
                    <a:gd name="connsiteY174" fmla="*/ 38100 h 88582"/>
                    <a:gd name="connsiteX175" fmla="*/ 1958340 w 4792980"/>
                    <a:gd name="connsiteY175" fmla="*/ 15240 h 88582"/>
                    <a:gd name="connsiteX176" fmla="*/ 2004060 w 4792980"/>
                    <a:gd name="connsiteY176" fmla="*/ 16192 h 88582"/>
                    <a:gd name="connsiteX177" fmla="*/ 2026920 w 4792980"/>
                    <a:gd name="connsiteY177" fmla="*/ 40005 h 88582"/>
                    <a:gd name="connsiteX178" fmla="*/ 2004060 w 4792980"/>
                    <a:gd name="connsiteY178" fmla="*/ 62865 h 88582"/>
                    <a:gd name="connsiteX179" fmla="*/ 1865948 w 4792980"/>
                    <a:gd name="connsiteY179" fmla="*/ 60960 h 88582"/>
                    <a:gd name="connsiteX180" fmla="*/ 1865948 w 4792980"/>
                    <a:gd name="connsiteY180" fmla="*/ 60960 h 88582"/>
                    <a:gd name="connsiteX181" fmla="*/ 1819275 w 4792980"/>
                    <a:gd name="connsiteY181" fmla="*/ 60008 h 88582"/>
                    <a:gd name="connsiteX182" fmla="*/ 1796415 w 4792980"/>
                    <a:gd name="connsiteY182" fmla="*/ 36195 h 88582"/>
                    <a:gd name="connsiteX183" fmla="*/ 1820228 w 4792980"/>
                    <a:gd name="connsiteY183" fmla="*/ 13335 h 88582"/>
                    <a:gd name="connsiteX184" fmla="*/ 1865948 w 4792980"/>
                    <a:gd name="connsiteY184" fmla="*/ 14288 h 88582"/>
                    <a:gd name="connsiteX185" fmla="*/ 1888808 w 4792980"/>
                    <a:gd name="connsiteY185" fmla="*/ 38100 h 88582"/>
                    <a:gd name="connsiteX186" fmla="*/ 1865948 w 4792980"/>
                    <a:gd name="connsiteY186" fmla="*/ 60960 h 88582"/>
                    <a:gd name="connsiteX187" fmla="*/ 1727835 w 4792980"/>
                    <a:gd name="connsiteY187" fmla="*/ 59055 h 88582"/>
                    <a:gd name="connsiteX188" fmla="*/ 1727835 w 4792980"/>
                    <a:gd name="connsiteY188" fmla="*/ 59055 h 88582"/>
                    <a:gd name="connsiteX189" fmla="*/ 1681163 w 4792980"/>
                    <a:gd name="connsiteY189" fmla="*/ 58103 h 88582"/>
                    <a:gd name="connsiteX190" fmla="*/ 1658303 w 4792980"/>
                    <a:gd name="connsiteY190" fmla="*/ 34290 h 88582"/>
                    <a:gd name="connsiteX191" fmla="*/ 1681163 w 4792980"/>
                    <a:gd name="connsiteY191" fmla="*/ 11430 h 88582"/>
                    <a:gd name="connsiteX192" fmla="*/ 1681163 w 4792980"/>
                    <a:gd name="connsiteY192" fmla="*/ 11430 h 88582"/>
                    <a:gd name="connsiteX193" fmla="*/ 1726883 w 4792980"/>
                    <a:gd name="connsiteY193" fmla="*/ 12383 h 88582"/>
                    <a:gd name="connsiteX194" fmla="*/ 1749743 w 4792980"/>
                    <a:gd name="connsiteY194" fmla="*/ 36195 h 88582"/>
                    <a:gd name="connsiteX195" fmla="*/ 1727835 w 4792980"/>
                    <a:gd name="connsiteY195" fmla="*/ 59055 h 88582"/>
                    <a:gd name="connsiteX196" fmla="*/ 1589723 w 4792980"/>
                    <a:gd name="connsiteY196" fmla="*/ 58103 h 88582"/>
                    <a:gd name="connsiteX197" fmla="*/ 1589723 w 4792980"/>
                    <a:gd name="connsiteY197" fmla="*/ 58103 h 88582"/>
                    <a:gd name="connsiteX198" fmla="*/ 1543050 w 4792980"/>
                    <a:gd name="connsiteY198" fmla="*/ 57150 h 88582"/>
                    <a:gd name="connsiteX199" fmla="*/ 1520190 w 4792980"/>
                    <a:gd name="connsiteY199" fmla="*/ 34290 h 88582"/>
                    <a:gd name="connsiteX200" fmla="*/ 1543050 w 4792980"/>
                    <a:gd name="connsiteY200" fmla="*/ 11430 h 88582"/>
                    <a:gd name="connsiteX201" fmla="*/ 1543050 w 4792980"/>
                    <a:gd name="connsiteY201" fmla="*/ 11430 h 88582"/>
                    <a:gd name="connsiteX202" fmla="*/ 1588770 w 4792980"/>
                    <a:gd name="connsiteY202" fmla="*/ 12383 h 88582"/>
                    <a:gd name="connsiteX203" fmla="*/ 1611630 w 4792980"/>
                    <a:gd name="connsiteY203" fmla="*/ 36195 h 88582"/>
                    <a:gd name="connsiteX204" fmla="*/ 1589723 w 4792980"/>
                    <a:gd name="connsiteY204" fmla="*/ 58103 h 88582"/>
                    <a:gd name="connsiteX205" fmla="*/ 1451610 w 4792980"/>
                    <a:gd name="connsiteY205" fmla="*/ 56197 h 88582"/>
                    <a:gd name="connsiteX206" fmla="*/ 1451610 w 4792980"/>
                    <a:gd name="connsiteY206" fmla="*/ 56197 h 88582"/>
                    <a:gd name="connsiteX207" fmla="*/ 1404938 w 4792980"/>
                    <a:gd name="connsiteY207" fmla="*/ 55245 h 88582"/>
                    <a:gd name="connsiteX208" fmla="*/ 1382078 w 4792980"/>
                    <a:gd name="connsiteY208" fmla="*/ 32385 h 88582"/>
                    <a:gd name="connsiteX209" fmla="*/ 1404938 w 4792980"/>
                    <a:gd name="connsiteY209" fmla="*/ 9525 h 88582"/>
                    <a:gd name="connsiteX210" fmla="*/ 1450658 w 4792980"/>
                    <a:gd name="connsiteY210" fmla="*/ 10478 h 88582"/>
                    <a:gd name="connsiteX211" fmla="*/ 1473518 w 4792980"/>
                    <a:gd name="connsiteY211" fmla="*/ 33338 h 88582"/>
                    <a:gd name="connsiteX212" fmla="*/ 1451610 w 4792980"/>
                    <a:gd name="connsiteY212" fmla="*/ 56197 h 88582"/>
                    <a:gd name="connsiteX213" fmla="*/ 1313498 w 4792980"/>
                    <a:gd name="connsiteY213" fmla="*/ 54292 h 88582"/>
                    <a:gd name="connsiteX214" fmla="*/ 1313498 w 4792980"/>
                    <a:gd name="connsiteY214" fmla="*/ 54292 h 88582"/>
                    <a:gd name="connsiteX215" fmla="*/ 1266825 w 4792980"/>
                    <a:gd name="connsiteY215" fmla="*/ 54292 h 88582"/>
                    <a:gd name="connsiteX216" fmla="*/ 1243965 w 4792980"/>
                    <a:gd name="connsiteY216" fmla="*/ 31433 h 88582"/>
                    <a:gd name="connsiteX217" fmla="*/ 1266825 w 4792980"/>
                    <a:gd name="connsiteY217" fmla="*/ 8572 h 88582"/>
                    <a:gd name="connsiteX218" fmla="*/ 1312545 w 4792980"/>
                    <a:gd name="connsiteY218" fmla="*/ 8572 h 88582"/>
                    <a:gd name="connsiteX219" fmla="*/ 1335405 w 4792980"/>
                    <a:gd name="connsiteY219" fmla="*/ 31433 h 88582"/>
                    <a:gd name="connsiteX220" fmla="*/ 1313498 w 4792980"/>
                    <a:gd name="connsiteY220" fmla="*/ 54292 h 88582"/>
                    <a:gd name="connsiteX221" fmla="*/ 1174433 w 4792980"/>
                    <a:gd name="connsiteY221" fmla="*/ 53340 h 88582"/>
                    <a:gd name="connsiteX222" fmla="*/ 1174433 w 4792980"/>
                    <a:gd name="connsiteY222" fmla="*/ 53340 h 88582"/>
                    <a:gd name="connsiteX223" fmla="*/ 1127760 w 4792980"/>
                    <a:gd name="connsiteY223" fmla="*/ 53340 h 88582"/>
                    <a:gd name="connsiteX224" fmla="*/ 1104900 w 4792980"/>
                    <a:gd name="connsiteY224" fmla="*/ 30480 h 88582"/>
                    <a:gd name="connsiteX225" fmla="*/ 1127760 w 4792980"/>
                    <a:gd name="connsiteY225" fmla="*/ 7620 h 88582"/>
                    <a:gd name="connsiteX226" fmla="*/ 1127760 w 4792980"/>
                    <a:gd name="connsiteY226" fmla="*/ 7620 h 88582"/>
                    <a:gd name="connsiteX227" fmla="*/ 1173480 w 4792980"/>
                    <a:gd name="connsiteY227" fmla="*/ 7620 h 88582"/>
                    <a:gd name="connsiteX228" fmla="*/ 1196340 w 4792980"/>
                    <a:gd name="connsiteY228" fmla="*/ 30480 h 88582"/>
                    <a:gd name="connsiteX229" fmla="*/ 1174433 w 4792980"/>
                    <a:gd name="connsiteY229" fmla="*/ 53340 h 88582"/>
                    <a:gd name="connsiteX230" fmla="*/ 1036320 w 4792980"/>
                    <a:gd name="connsiteY230" fmla="*/ 52388 h 88582"/>
                    <a:gd name="connsiteX231" fmla="*/ 1036320 w 4792980"/>
                    <a:gd name="connsiteY231" fmla="*/ 52388 h 88582"/>
                    <a:gd name="connsiteX232" fmla="*/ 989648 w 4792980"/>
                    <a:gd name="connsiteY232" fmla="*/ 52388 h 88582"/>
                    <a:gd name="connsiteX233" fmla="*/ 966788 w 4792980"/>
                    <a:gd name="connsiteY233" fmla="*/ 29528 h 88582"/>
                    <a:gd name="connsiteX234" fmla="*/ 989648 w 4792980"/>
                    <a:gd name="connsiteY234" fmla="*/ 6667 h 88582"/>
                    <a:gd name="connsiteX235" fmla="*/ 1035368 w 4792980"/>
                    <a:gd name="connsiteY235" fmla="*/ 6667 h 88582"/>
                    <a:gd name="connsiteX236" fmla="*/ 1058228 w 4792980"/>
                    <a:gd name="connsiteY236" fmla="*/ 29528 h 88582"/>
                    <a:gd name="connsiteX237" fmla="*/ 1036320 w 4792980"/>
                    <a:gd name="connsiteY237" fmla="*/ 52388 h 88582"/>
                    <a:gd name="connsiteX238" fmla="*/ 898208 w 4792980"/>
                    <a:gd name="connsiteY238" fmla="*/ 50483 h 88582"/>
                    <a:gd name="connsiteX239" fmla="*/ 898208 w 4792980"/>
                    <a:gd name="connsiteY239" fmla="*/ 50483 h 88582"/>
                    <a:gd name="connsiteX240" fmla="*/ 851535 w 4792980"/>
                    <a:gd name="connsiteY240" fmla="*/ 50483 h 88582"/>
                    <a:gd name="connsiteX241" fmla="*/ 828675 w 4792980"/>
                    <a:gd name="connsiteY241" fmla="*/ 27622 h 88582"/>
                    <a:gd name="connsiteX242" fmla="*/ 851535 w 4792980"/>
                    <a:gd name="connsiteY242" fmla="*/ 4763 h 88582"/>
                    <a:gd name="connsiteX243" fmla="*/ 897255 w 4792980"/>
                    <a:gd name="connsiteY243" fmla="*/ 4763 h 88582"/>
                    <a:gd name="connsiteX244" fmla="*/ 920115 w 4792980"/>
                    <a:gd name="connsiteY244" fmla="*/ 27622 h 88582"/>
                    <a:gd name="connsiteX245" fmla="*/ 898208 w 4792980"/>
                    <a:gd name="connsiteY245" fmla="*/ 50483 h 88582"/>
                    <a:gd name="connsiteX246" fmla="*/ 760095 w 4792980"/>
                    <a:gd name="connsiteY246" fmla="*/ 49530 h 88582"/>
                    <a:gd name="connsiteX247" fmla="*/ 760095 w 4792980"/>
                    <a:gd name="connsiteY247" fmla="*/ 49530 h 88582"/>
                    <a:gd name="connsiteX248" fmla="*/ 713423 w 4792980"/>
                    <a:gd name="connsiteY248" fmla="*/ 49530 h 88582"/>
                    <a:gd name="connsiteX249" fmla="*/ 690563 w 4792980"/>
                    <a:gd name="connsiteY249" fmla="*/ 26670 h 88582"/>
                    <a:gd name="connsiteX250" fmla="*/ 713423 w 4792980"/>
                    <a:gd name="connsiteY250" fmla="*/ 3810 h 88582"/>
                    <a:gd name="connsiteX251" fmla="*/ 759143 w 4792980"/>
                    <a:gd name="connsiteY251" fmla="*/ 3810 h 88582"/>
                    <a:gd name="connsiteX252" fmla="*/ 782003 w 4792980"/>
                    <a:gd name="connsiteY252" fmla="*/ 26670 h 88582"/>
                    <a:gd name="connsiteX253" fmla="*/ 760095 w 4792980"/>
                    <a:gd name="connsiteY253" fmla="*/ 49530 h 88582"/>
                    <a:gd name="connsiteX254" fmla="*/ 621983 w 4792980"/>
                    <a:gd name="connsiteY254" fmla="*/ 48578 h 88582"/>
                    <a:gd name="connsiteX255" fmla="*/ 621983 w 4792980"/>
                    <a:gd name="connsiteY255" fmla="*/ 48578 h 88582"/>
                    <a:gd name="connsiteX256" fmla="*/ 575310 w 4792980"/>
                    <a:gd name="connsiteY256" fmla="*/ 48578 h 88582"/>
                    <a:gd name="connsiteX257" fmla="*/ 552450 w 4792980"/>
                    <a:gd name="connsiteY257" fmla="*/ 25717 h 88582"/>
                    <a:gd name="connsiteX258" fmla="*/ 575310 w 4792980"/>
                    <a:gd name="connsiteY258" fmla="*/ 2858 h 88582"/>
                    <a:gd name="connsiteX259" fmla="*/ 575310 w 4792980"/>
                    <a:gd name="connsiteY259" fmla="*/ 2858 h 88582"/>
                    <a:gd name="connsiteX260" fmla="*/ 621030 w 4792980"/>
                    <a:gd name="connsiteY260" fmla="*/ 2858 h 88582"/>
                    <a:gd name="connsiteX261" fmla="*/ 643890 w 4792980"/>
                    <a:gd name="connsiteY261" fmla="*/ 25717 h 88582"/>
                    <a:gd name="connsiteX262" fmla="*/ 621983 w 4792980"/>
                    <a:gd name="connsiteY262" fmla="*/ 48578 h 88582"/>
                    <a:gd name="connsiteX263" fmla="*/ 483870 w 4792980"/>
                    <a:gd name="connsiteY263" fmla="*/ 47625 h 88582"/>
                    <a:gd name="connsiteX264" fmla="*/ 483870 w 4792980"/>
                    <a:gd name="connsiteY264" fmla="*/ 47625 h 88582"/>
                    <a:gd name="connsiteX265" fmla="*/ 437198 w 4792980"/>
                    <a:gd name="connsiteY265" fmla="*/ 47625 h 88582"/>
                    <a:gd name="connsiteX266" fmla="*/ 414338 w 4792980"/>
                    <a:gd name="connsiteY266" fmla="*/ 24765 h 88582"/>
                    <a:gd name="connsiteX267" fmla="*/ 437198 w 4792980"/>
                    <a:gd name="connsiteY267" fmla="*/ 1905 h 88582"/>
                    <a:gd name="connsiteX268" fmla="*/ 482917 w 4792980"/>
                    <a:gd name="connsiteY268" fmla="*/ 1905 h 88582"/>
                    <a:gd name="connsiteX269" fmla="*/ 505778 w 4792980"/>
                    <a:gd name="connsiteY269" fmla="*/ 24765 h 88582"/>
                    <a:gd name="connsiteX270" fmla="*/ 483870 w 4792980"/>
                    <a:gd name="connsiteY270" fmla="*/ 47625 h 88582"/>
                    <a:gd name="connsiteX271" fmla="*/ 345758 w 4792980"/>
                    <a:gd name="connsiteY271" fmla="*/ 46672 h 88582"/>
                    <a:gd name="connsiteX272" fmla="*/ 345758 w 4792980"/>
                    <a:gd name="connsiteY272" fmla="*/ 46672 h 88582"/>
                    <a:gd name="connsiteX273" fmla="*/ 299085 w 4792980"/>
                    <a:gd name="connsiteY273" fmla="*/ 46672 h 88582"/>
                    <a:gd name="connsiteX274" fmla="*/ 276225 w 4792980"/>
                    <a:gd name="connsiteY274" fmla="*/ 23813 h 88582"/>
                    <a:gd name="connsiteX275" fmla="*/ 299085 w 4792980"/>
                    <a:gd name="connsiteY275" fmla="*/ 953 h 88582"/>
                    <a:gd name="connsiteX276" fmla="*/ 344805 w 4792980"/>
                    <a:gd name="connsiteY276" fmla="*/ 953 h 88582"/>
                    <a:gd name="connsiteX277" fmla="*/ 367665 w 4792980"/>
                    <a:gd name="connsiteY277" fmla="*/ 23813 h 88582"/>
                    <a:gd name="connsiteX278" fmla="*/ 345758 w 4792980"/>
                    <a:gd name="connsiteY278" fmla="*/ 46672 h 88582"/>
                    <a:gd name="connsiteX279" fmla="*/ 206693 w 4792980"/>
                    <a:gd name="connsiteY279" fmla="*/ 46672 h 88582"/>
                    <a:gd name="connsiteX280" fmla="*/ 206693 w 4792980"/>
                    <a:gd name="connsiteY280" fmla="*/ 46672 h 88582"/>
                    <a:gd name="connsiteX281" fmla="*/ 160973 w 4792980"/>
                    <a:gd name="connsiteY281" fmla="*/ 46672 h 88582"/>
                    <a:gd name="connsiteX282" fmla="*/ 160973 w 4792980"/>
                    <a:gd name="connsiteY282" fmla="*/ 23813 h 88582"/>
                    <a:gd name="connsiteX283" fmla="*/ 160973 w 4792980"/>
                    <a:gd name="connsiteY283" fmla="*/ 953 h 88582"/>
                    <a:gd name="connsiteX284" fmla="*/ 206693 w 4792980"/>
                    <a:gd name="connsiteY284" fmla="*/ 953 h 88582"/>
                    <a:gd name="connsiteX285" fmla="*/ 229552 w 4792980"/>
                    <a:gd name="connsiteY285" fmla="*/ 23813 h 88582"/>
                    <a:gd name="connsiteX286" fmla="*/ 206693 w 4792980"/>
                    <a:gd name="connsiteY286" fmla="*/ 46672 h 88582"/>
                    <a:gd name="connsiteX287" fmla="*/ 68580 w 4792980"/>
                    <a:gd name="connsiteY287" fmla="*/ 45720 h 88582"/>
                    <a:gd name="connsiteX288" fmla="*/ 68580 w 4792980"/>
                    <a:gd name="connsiteY288" fmla="*/ 45720 h 88582"/>
                    <a:gd name="connsiteX289" fmla="*/ 22860 w 4792980"/>
                    <a:gd name="connsiteY289" fmla="*/ 45720 h 88582"/>
                    <a:gd name="connsiteX290" fmla="*/ 0 w 4792980"/>
                    <a:gd name="connsiteY290" fmla="*/ 22860 h 88582"/>
                    <a:gd name="connsiteX291" fmla="*/ 22860 w 4792980"/>
                    <a:gd name="connsiteY291" fmla="*/ 0 h 88582"/>
                    <a:gd name="connsiteX292" fmla="*/ 22860 w 4792980"/>
                    <a:gd name="connsiteY292" fmla="*/ 0 h 88582"/>
                    <a:gd name="connsiteX293" fmla="*/ 68580 w 4792980"/>
                    <a:gd name="connsiteY293" fmla="*/ 0 h 88582"/>
                    <a:gd name="connsiteX294" fmla="*/ 91440 w 4792980"/>
                    <a:gd name="connsiteY294" fmla="*/ 22860 h 88582"/>
                    <a:gd name="connsiteX295" fmla="*/ 68580 w 4792980"/>
                    <a:gd name="connsiteY295" fmla="*/ 4572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</a:cxnLst>
                  <a:rect l="l" t="t" r="r" b="b"/>
                  <a:pathLst>
                    <a:path w="4792980" h="88582">
                      <a:moveTo>
                        <a:pt x="4770120" y="88583"/>
                      </a:moveTo>
                      <a:cubicBezTo>
                        <a:pt x="4770120" y="88583"/>
                        <a:pt x="4770120" y="88583"/>
                        <a:pt x="4770120" y="88583"/>
                      </a:cubicBezTo>
                      <a:lnTo>
                        <a:pt x="4724400" y="88583"/>
                      </a:lnTo>
                      <a:cubicBezTo>
                        <a:pt x="4712018" y="88583"/>
                        <a:pt x="4701540" y="78105"/>
                        <a:pt x="4701540" y="65722"/>
                      </a:cubicBezTo>
                      <a:cubicBezTo>
                        <a:pt x="4701540" y="53340"/>
                        <a:pt x="4712018" y="42863"/>
                        <a:pt x="4724400" y="42863"/>
                      </a:cubicBezTo>
                      <a:cubicBezTo>
                        <a:pt x="4724400" y="42863"/>
                        <a:pt x="4724400" y="42863"/>
                        <a:pt x="4724400" y="42863"/>
                      </a:cubicBezTo>
                      <a:lnTo>
                        <a:pt x="4770120" y="42863"/>
                      </a:lnTo>
                      <a:cubicBezTo>
                        <a:pt x="4782503" y="42863"/>
                        <a:pt x="4792980" y="53340"/>
                        <a:pt x="4792980" y="65722"/>
                      </a:cubicBezTo>
                      <a:cubicBezTo>
                        <a:pt x="4792980" y="78105"/>
                        <a:pt x="4782503" y="88583"/>
                        <a:pt x="4770120" y="88583"/>
                      </a:cubicBezTo>
                      <a:close/>
                      <a:moveTo>
                        <a:pt x="4632008" y="87630"/>
                      </a:moveTo>
                      <a:cubicBezTo>
                        <a:pt x="4632008" y="87630"/>
                        <a:pt x="4632008" y="87630"/>
                        <a:pt x="4632008" y="87630"/>
                      </a:cubicBezTo>
                      <a:lnTo>
                        <a:pt x="4586288" y="87630"/>
                      </a:lnTo>
                      <a:cubicBezTo>
                        <a:pt x="4573905" y="87630"/>
                        <a:pt x="4563428" y="77153"/>
                        <a:pt x="4563428" y="64770"/>
                      </a:cubicBezTo>
                      <a:cubicBezTo>
                        <a:pt x="4563428" y="52388"/>
                        <a:pt x="4573905" y="41910"/>
                        <a:pt x="4586288" y="41910"/>
                      </a:cubicBezTo>
                      <a:cubicBezTo>
                        <a:pt x="4586288" y="41910"/>
                        <a:pt x="4586288" y="41910"/>
                        <a:pt x="4586288" y="41910"/>
                      </a:cubicBezTo>
                      <a:lnTo>
                        <a:pt x="4632008" y="41910"/>
                      </a:lnTo>
                      <a:cubicBezTo>
                        <a:pt x="4644390" y="41910"/>
                        <a:pt x="4654868" y="52388"/>
                        <a:pt x="4654868" y="64770"/>
                      </a:cubicBezTo>
                      <a:cubicBezTo>
                        <a:pt x="4654868" y="77153"/>
                        <a:pt x="4644390" y="87630"/>
                        <a:pt x="4632008" y="87630"/>
                      </a:cubicBezTo>
                      <a:close/>
                      <a:moveTo>
                        <a:pt x="4493895" y="87630"/>
                      </a:moveTo>
                      <a:cubicBezTo>
                        <a:pt x="4493895" y="87630"/>
                        <a:pt x="4493895" y="87630"/>
                        <a:pt x="4493895" y="87630"/>
                      </a:cubicBezTo>
                      <a:lnTo>
                        <a:pt x="4447223" y="87630"/>
                      </a:lnTo>
                      <a:cubicBezTo>
                        <a:pt x="4434840" y="87630"/>
                        <a:pt x="4424363" y="77153"/>
                        <a:pt x="4424363" y="64770"/>
                      </a:cubicBezTo>
                      <a:cubicBezTo>
                        <a:pt x="4424363" y="52388"/>
                        <a:pt x="4434840" y="41910"/>
                        <a:pt x="4447223" y="41910"/>
                      </a:cubicBezTo>
                      <a:lnTo>
                        <a:pt x="4492943" y="41910"/>
                      </a:lnTo>
                      <a:cubicBezTo>
                        <a:pt x="4505325" y="41910"/>
                        <a:pt x="4515803" y="52388"/>
                        <a:pt x="4515803" y="64770"/>
                      </a:cubicBezTo>
                      <a:cubicBezTo>
                        <a:pt x="4516755" y="77153"/>
                        <a:pt x="4506278" y="87630"/>
                        <a:pt x="4493895" y="87630"/>
                      </a:cubicBezTo>
                      <a:close/>
                      <a:moveTo>
                        <a:pt x="4354830" y="86678"/>
                      </a:moveTo>
                      <a:cubicBezTo>
                        <a:pt x="4354830" y="86678"/>
                        <a:pt x="4354830" y="86678"/>
                        <a:pt x="4354830" y="86678"/>
                      </a:cubicBezTo>
                      <a:lnTo>
                        <a:pt x="4308158" y="86678"/>
                      </a:lnTo>
                      <a:cubicBezTo>
                        <a:pt x="4295775" y="86678"/>
                        <a:pt x="4285298" y="76200"/>
                        <a:pt x="4285298" y="63817"/>
                      </a:cubicBezTo>
                      <a:cubicBezTo>
                        <a:pt x="4285298" y="51435"/>
                        <a:pt x="4295775" y="40958"/>
                        <a:pt x="4308158" y="40958"/>
                      </a:cubicBezTo>
                      <a:cubicBezTo>
                        <a:pt x="4308158" y="40958"/>
                        <a:pt x="4308158" y="40958"/>
                        <a:pt x="4308158" y="40958"/>
                      </a:cubicBezTo>
                      <a:lnTo>
                        <a:pt x="4353878" y="40958"/>
                      </a:lnTo>
                      <a:cubicBezTo>
                        <a:pt x="4366260" y="40958"/>
                        <a:pt x="4376738" y="51435"/>
                        <a:pt x="4376738" y="63817"/>
                      </a:cubicBezTo>
                      <a:cubicBezTo>
                        <a:pt x="4378643" y="76200"/>
                        <a:pt x="4368165" y="86678"/>
                        <a:pt x="4354830" y="86678"/>
                      </a:cubicBezTo>
                      <a:close/>
                      <a:moveTo>
                        <a:pt x="4216718" y="85725"/>
                      </a:moveTo>
                      <a:cubicBezTo>
                        <a:pt x="4216718" y="85725"/>
                        <a:pt x="4216718" y="85725"/>
                        <a:pt x="4216718" y="85725"/>
                      </a:cubicBezTo>
                      <a:lnTo>
                        <a:pt x="4170045" y="85725"/>
                      </a:lnTo>
                      <a:cubicBezTo>
                        <a:pt x="4157663" y="85725"/>
                        <a:pt x="4147185" y="75247"/>
                        <a:pt x="4147185" y="62865"/>
                      </a:cubicBezTo>
                      <a:cubicBezTo>
                        <a:pt x="4147185" y="50483"/>
                        <a:pt x="4157663" y="40005"/>
                        <a:pt x="4170045" y="40005"/>
                      </a:cubicBezTo>
                      <a:cubicBezTo>
                        <a:pt x="4170045" y="40005"/>
                        <a:pt x="4170045" y="40005"/>
                        <a:pt x="4170045" y="40005"/>
                      </a:cubicBezTo>
                      <a:lnTo>
                        <a:pt x="4215765" y="40005"/>
                      </a:lnTo>
                      <a:cubicBezTo>
                        <a:pt x="4228148" y="40005"/>
                        <a:pt x="4238625" y="50483"/>
                        <a:pt x="4238625" y="62865"/>
                      </a:cubicBezTo>
                      <a:cubicBezTo>
                        <a:pt x="4239578" y="75247"/>
                        <a:pt x="4230053" y="85725"/>
                        <a:pt x="4216718" y="85725"/>
                      </a:cubicBezTo>
                      <a:close/>
                      <a:moveTo>
                        <a:pt x="4078605" y="84772"/>
                      </a:moveTo>
                      <a:cubicBezTo>
                        <a:pt x="4078605" y="84772"/>
                        <a:pt x="4078605" y="84772"/>
                        <a:pt x="4078605" y="84772"/>
                      </a:cubicBezTo>
                      <a:lnTo>
                        <a:pt x="4031933" y="84772"/>
                      </a:lnTo>
                      <a:cubicBezTo>
                        <a:pt x="4019550" y="84772"/>
                        <a:pt x="4009073" y="74295"/>
                        <a:pt x="4009073" y="61913"/>
                      </a:cubicBezTo>
                      <a:cubicBezTo>
                        <a:pt x="4009073" y="49530"/>
                        <a:pt x="4019550" y="39053"/>
                        <a:pt x="4031933" y="39053"/>
                      </a:cubicBezTo>
                      <a:lnTo>
                        <a:pt x="4077653" y="39053"/>
                      </a:lnTo>
                      <a:cubicBezTo>
                        <a:pt x="4090035" y="39053"/>
                        <a:pt x="4100513" y="49530"/>
                        <a:pt x="4100513" y="61913"/>
                      </a:cubicBezTo>
                      <a:cubicBezTo>
                        <a:pt x="4101465" y="74295"/>
                        <a:pt x="4090988" y="84772"/>
                        <a:pt x="4078605" y="84772"/>
                      </a:cubicBezTo>
                      <a:close/>
                      <a:moveTo>
                        <a:pt x="3940493" y="83820"/>
                      </a:moveTo>
                      <a:cubicBezTo>
                        <a:pt x="3940493" y="83820"/>
                        <a:pt x="3940493" y="83820"/>
                        <a:pt x="3940493" y="83820"/>
                      </a:cubicBezTo>
                      <a:lnTo>
                        <a:pt x="3893820" y="83820"/>
                      </a:lnTo>
                      <a:cubicBezTo>
                        <a:pt x="3881438" y="83820"/>
                        <a:pt x="3870960" y="73342"/>
                        <a:pt x="3870960" y="60960"/>
                      </a:cubicBezTo>
                      <a:cubicBezTo>
                        <a:pt x="3870960" y="48578"/>
                        <a:pt x="3881438" y="38100"/>
                        <a:pt x="3893820" y="38100"/>
                      </a:cubicBezTo>
                      <a:lnTo>
                        <a:pt x="3939540" y="38100"/>
                      </a:lnTo>
                      <a:cubicBezTo>
                        <a:pt x="3951923" y="38100"/>
                        <a:pt x="3962400" y="48578"/>
                        <a:pt x="3962400" y="60960"/>
                      </a:cubicBezTo>
                      <a:cubicBezTo>
                        <a:pt x="3963353" y="73342"/>
                        <a:pt x="3952875" y="83820"/>
                        <a:pt x="3940493" y="83820"/>
                      </a:cubicBezTo>
                      <a:close/>
                      <a:moveTo>
                        <a:pt x="3802380" y="82867"/>
                      </a:moveTo>
                      <a:cubicBezTo>
                        <a:pt x="3802380" y="82867"/>
                        <a:pt x="3802380" y="82867"/>
                        <a:pt x="3802380" y="82867"/>
                      </a:cubicBezTo>
                      <a:lnTo>
                        <a:pt x="3755708" y="82867"/>
                      </a:lnTo>
                      <a:cubicBezTo>
                        <a:pt x="3743325" y="82867"/>
                        <a:pt x="3732848" y="72390"/>
                        <a:pt x="3732848" y="60008"/>
                      </a:cubicBezTo>
                      <a:cubicBezTo>
                        <a:pt x="3732848" y="47625"/>
                        <a:pt x="3743325" y="37147"/>
                        <a:pt x="3755708" y="37147"/>
                      </a:cubicBezTo>
                      <a:cubicBezTo>
                        <a:pt x="3755708" y="37147"/>
                        <a:pt x="3755708" y="37147"/>
                        <a:pt x="3755708" y="37147"/>
                      </a:cubicBezTo>
                      <a:lnTo>
                        <a:pt x="3801428" y="37147"/>
                      </a:lnTo>
                      <a:cubicBezTo>
                        <a:pt x="3813810" y="37147"/>
                        <a:pt x="3824288" y="47625"/>
                        <a:pt x="3824288" y="60008"/>
                      </a:cubicBezTo>
                      <a:cubicBezTo>
                        <a:pt x="3825240" y="72390"/>
                        <a:pt x="3814763" y="82867"/>
                        <a:pt x="3802380" y="82867"/>
                      </a:cubicBezTo>
                      <a:close/>
                      <a:moveTo>
                        <a:pt x="3663315" y="80963"/>
                      </a:moveTo>
                      <a:cubicBezTo>
                        <a:pt x="3663315" y="80963"/>
                        <a:pt x="3663315" y="80963"/>
                        <a:pt x="3663315" y="80963"/>
                      </a:cubicBezTo>
                      <a:lnTo>
                        <a:pt x="3616643" y="80963"/>
                      </a:lnTo>
                      <a:cubicBezTo>
                        <a:pt x="3604260" y="80963"/>
                        <a:pt x="3593783" y="70485"/>
                        <a:pt x="3593783" y="58103"/>
                      </a:cubicBezTo>
                      <a:cubicBezTo>
                        <a:pt x="3593783" y="45720"/>
                        <a:pt x="3604260" y="35242"/>
                        <a:pt x="3616643" y="35242"/>
                      </a:cubicBezTo>
                      <a:lnTo>
                        <a:pt x="3662363" y="35242"/>
                      </a:lnTo>
                      <a:cubicBezTo>
                        <a:pt x="3674745" y="35242"/>
                        <a:pt x="3685223" y="45720"/>
                        <a:pt x="3685223" y="58103"/>
                      </a:cubicBezTo>
                      <a:cubicBezTo>
                        <a:pt x="3687128" y="71438"/>
                        <a:pt x="3676650" y="80963"/>
                        <a:pt x="3663315" y="80963"/>
                      </a:cubicBezTo>
                      <a:close/>
                      <a:moveTo>
                        <a:pt x="3525203" y="80010"/>
                      </a:moveTo>
                      <a:cubicBezTo>
                        <a:pt x="3525203" y="80010"/>
                        <a:pt x="3525203" y="80010"/>
                        <a:pt x="3525203" y="80010"/>
                      </a:cubicBezTo>
                      <a:lnTo>
                        <a:pt x="3478530" y="80010"/>
                      </a:lnTo>
                      <a:cubicBezTo>
                        <a:pt x="3466148" y="80010"/>
                        <a:pt x="3455670" y="69533"/>
                        <a:pt x="3455670" y="57150"/>
                      </a:cubicBezTo>
                      <a:cubicBezTo>
                        <a:pt x="3455670" y="44767"/>
                        <a:pt x="3466148" y="34290"/>
                        <a:pt x="3478530" y="34290"/>
                      </a:cubicBezTo>
                      <a:cubicBezTo>
                        <a:pt x="3478530" y="34290"/>
                        <a:pt x="3478530" y="34290"/>
                        <a:pt x="3478530" y="34290"/>
                      </a:cubicBezTo>
                      <a:lnTo>
                        <a:pt x="3524250" y="34290"/>
                      </a:lnTo>
                      <a:cubicBezTo>
                        <a:pt x="3536633" y="34290"/>
                        <a:pt x="3547110" y="44767"/>
                        <a:pt x="3547110" y="57150"/>
                      </a:cubicBezTo>
                      <a:cubicBezTo>
                        <a:pt x="3548063" y="69533"/>
                        <a:pt x="3538538" y="80010"/>
                        <a:pt x="3525203" y="80010"/>
                      </a:cubicBezTo>
                      <a:close/>
                      <a:moveTo>
                        <a:pt x="3387090" y="79058"/>
                      </a:moveTo>
                      <a:cubicBezTo>
                        <a:pt x="3387090" y="79058"/>
                        <a:pt x="3387090" y="79058"/>
                        <a:pt x="3387090" y="79058"/>
                      </a:cubicBezTo>
                      <a:lnTo>
                        <a:pt x="3340418" y="78105"/>
                      </a:lnTo>
                      <a:cubicBezTo>
                        <a:pt x="3328035" y="78105"/>
                        <a:pt x="3317558" y="67628"/>
                        <a:pt x="3317558" y="55245"/>
                      </a:cubicBezTo>
                      <a:cubicBezTo>
                        <a:pt x="3317558" y="42863"/>
                        <a:pt x="3328035" y="32385"/>
                        <a:pt x="3340418" y="32385"/>
                      </a:cubicBezTo>
                      <a:lnTo>
                        <a:pt x="3386138" y="33338"/>
                      </a:lnTo>
                      <a:cubicBezTo>
                        <a:pt x="3398520" y="33338"/>
                        <a:pt x="3408998" y="43815"/>
                        <a:pt x="3408998" y="56197"/>
                      </a:cubicBezTo>
                      <a:cubicBezTo>
                        <a:pt x="3409950" y="68580"/>
                        <a:pt x="3399473" y="79058"/>
                        <a:pt x="3387090" y="79058"/>
                      </a:cubicBezTo>
                      <a:close/>
                      <a:moveTo>
                        <a:pt x="3248978" y="77153"/>
                      </a:moveTo>
                      <a:cubicBezTo>
                        <a:pt x="3248978" y="77153"/>
                        <a:pt x="3248978" y="77153"/>
                        <a:pt x="3248978" y="77153"/>
                      </a:cubicBezTo>
                      <a:lnTo>
                        <a:pt x="3202305" y="76200"/>
                      </a:lnTo>
                      <a:cubicBezTo>
                        <a:pt x="3189923" y="76200"/>
                        <a:pt x="3179445" y="65722"/>
                        <a:pt x="3179445" y="52388"/>
                      </a:cubicBezTo>
                      <a:cubicBezTo>
                        <a:pt x="3179445" y="40005"/>
                        <a:pt x="3189923" y="29528"/>
                        <a:pt x="3202305" y="29528"/>
                      </a:cubicBezTo>
                      <a:cubicBezTo>
                        <a:pt x="3202305" y="29528"/>
                        <a:pt x="3202305" y="29528"/>
                        <a:pt x="3202305" y="29528"/>
                      </a:cubicBezTo>
                      <a:lnTo>
                        <a:pt x="3248025" y="30480"/>
                      </a:lnTo>
                      <a:cubicBezTo>
                        <a:pt x="3260408" y="30480"/>
                        <a:pt x="3270885" y="40958"/>
                        <a:pt x="3270885" y="54292"/>
                      </a:cubicBezTo>
                      <a:cubicBezTo>
                        <a:pt x="3271838" y="66675"/>
                        <a:pt x="3261360" y="77153"/>
                        <a:pt x="3248978" y="77153"/>
                      </a:cubicBezTo>
                      <a:close/>
                      <a:moveTo>
                        <a:pt x="3110865" y="75247"/>
                      </a:moveTo>
                      <a:cubicBezTo>
                        <a:pt x="3109913" y="75247"/>
                        <a:pt x="3109913" y="75247"/>
                        <a:pt x="3110865" y="75247"/>
                      </a:cubicBezTo>
                      <a:lnTo>
                        <a:pt x="3064193" y="74295"/>
                      </a:lnTo>
                      <a:cubicBezTo>
                        <a:pt x="3051810" y="74295"/>
                        <a:pt x="3041333" y="63817"/>
                        <a:pt x="3041333" y="50483"/>
                      </a:cubicBezTo>
                      <a:cubicBezTo>
                        <a:pt x="3041333" y="38100"/>
                        <a:pt x="3051810" y="27622"/>
                        <a:pt x="3065145" y="27622"/>
                      </a:cubicBezTo>
                      <a:lnTo>
                        <a:pt x="3110865" y="28575"/>
                      </a:lnTo>
                      <a:cubicBezTo>
                        <a:pt x="3123248" y="28575"/>
                        <a:pt x="3133725" y="39053"/>
                        <a:pt x="3133725" y="52388"/>
                      </a:cubicBezTo>
                      <a:cubicBezTo>
                        <a:pt x="3133725" y="65722"/>
                        <a:pt x="3123248" y="75247"/>
                        <a:pt x="3110865" y="75247"/>
                      </a:cubicBezTo>
                      <a:close/>
                      <a:moveTo>
                        <a:pt x="2971800" y="74295"/>
                      </a:moveTo>
                      <a:cubicBezTo>
                        <a:pt x="2971800" y="74295"/>
                        <a:pt x="2971800" y="74295"/>
                        <a:pt x="2971800" y="74295"/>
                      </a:cubicBezTo>
                      <a:lnTo>
                        <a:pt x="2925128" y="73342"/>
                      </a:lnTo>
                      <a:cubicBezTo>
                        <a:pt x="2912745" y="73342"/>
                        <a:pt x="2902268" y="62865"/>
                        <a:pt x="2902268" y="49530"/>
                      </a:cubicBezTo>
                      <a:cubicBezTo>
                        <a:pt x="2902268" y="37147"/>
                        <a:pt x="2912745" y="26670"/>
                        <a:pt x="2926080" y="26670"/>
                      </a:cubicBezTo>
                      <a:lnTo>
                        <a:pt x="2971800" y="27622"/>
                      </a:lnTo>
                      <a:cubicBezTo>
                        <a:pt x="2984183" y="27622"/>
                        <a:pt x="2994660" y="38100"/>
                        <a:pt x="2994660" y="51435"/>
                      </a:cubicBezTo>
                      <a:cubicBezTo>
                        <a:pt x="2994660" y="63817"/>
                        <a:pt x="2985135" y="74295"/>
                        <a:pt x="2971800" y="74295"/>
                      </a:cubicBezTo>
                      <a:close/>
                      <a:moveTo>
                        <a:pt x="2833688" y="72390"/>
                      </a:moveTo>
                      <a:cubicBezTo>
                        <a:pt x="2833688" y="72390"/>
                        <a:pt x="2833688" y="72390"/>
                        <a:pt x="2833688" y="72390"/>
                      </a:cubicBezTo>
                      <a:lnTo>
                        <a:pt x="2787015" y="71438"/>
                      </a:lnTo>
                      <a:cubicBezTo>
                        <a:pt x="2774633" y="71438"/>
                        <a:pt x="2764155" y="60960"/>
                        <a:pt x="2764155" y="47625"/>
                      </a:cubicBezTo>
                      <a:cubicBezTo>
                        <a:pt x="2764155" y="35242"/>
                        <a:pt x="2774633" y="24765"/>
                        <a:pt x="2787015" y="24765"/>
                      </a:cubicBezTo>
                      <a:cubicBezTo>
                        <a:pt x="2787015" y="24765"/>
                        <a:pt x="2787015" y="24765"/>
                        <a:pt x="2787015" y="24765"/>
                      </a:cubicBezTo>
                      <a:lnTo>
                        <a:pt x="2832735" y="25717"/>
                      </a:lnTo>
                      <a:cubicBezTo>
                        <a:pt x="2845118" y="25717"/>
                        <a:pt x="2855595" y="36195"/>
                        <a:pt x="2855595" y="49530"/>
                      </a:cubicBezTo>
                      <a:cubicBezTo>
                        <a:pt x="2856548" y="61913"/>
                        <a:pt x="2846070" y="72390"/>
                        <a:pt x="2833688" y="72390"/>
                      </a:cubicBezTo>
                      <a:close/>
                      <a:moveTo>
                        <a:pt x="2695575" y="70485"/>
                      </a:moveTo>
                      <a:cubicBezTo>
                        <a:pt x="2695575" y="70485"/>
                        <a:pt x="2695575" y="70485"/>
                        <a:pt x="2695575" y="70485"/>
                      </a:cubicBezTo>
                      <a:lnTo>
                        <a:pt x="2648903" y="69533"/>
                      </a:lnTo>
                      <a:cubicBezTo>
                        <a:pt x="2636520" y="69533"/>
                        <a:pt x="2626043" y="59055"/>
                        <a:pt x="2626043" y="45720"/>
                      </a:cubicBezTo>
                      <a:cubicBezTo>
                        <a:pt x="2626043" y="33338"/>
                        <a:pt x="2636520" y="22860"/>
                        <a:pt x="2648903" y="22860"/>
                      </a:cubicBezTo>
                      <a:cubicBezTo>
                        <a:pt x="2648903" y="22860"/>
                        <a:pt x="2648903" y="22860"/>
                        <a:pt x="2648903" y="22860"/>
                      </a:cubicBezTo>
                      <a:lnTo>
                        <a:pt x="2694623" y="23813"/>
                      </a:lnTo>
                      <a:cubicBezTo>
                        <a:pt x="2707005" y="23813"/>
                        <a:pt x="2717483" y="34290"/>
                        <a:pt x="2717483" y="47625"/>
                      </a:cubicBezTo>
                      <a:cubicBezTo>
                        <a:pt x="2718435" y="60960"/>
                        <a:pt x="2707958" y="70485"/>
                        <a:pt x="2695575" y="70485"/>
                      </a:cubicBezTo>
                      <a:close/>
                      <a:moveTo>
                        <a:pt x="2556510" y="69533"/>
                      </a:moveTo>
                      <a:cubicBezTo>
                        <a:pt x="2556510" y="69533"/>
                        <a:pt x="2556510" y="69533"/>
                        <a:pt x="2556510" y="69533"/>
                      </a:cubicBezTo>
                      <a:lnTo>
                        <a:pt x="2509838" y="68580"/>
                      </a:lnTo>
                      <a:cubicBezTo>
                        <a:pt x="2497455" y="68580"/>
                        <a:pt x="2486978" y="58103"/>
                        <a:pt x="2486978" y="44767"/>
                      </a:cubicBezTo>
                      <a:cubicBezTo>
                        <a:pt x="2486978" y="32385"/>
                        <a:pt x="2497455" y="21908"/>
                        <a:pt x="2509838" y="21908"/>
                      </a:cubicBezTo>
                      <a:cubicBezTo>
                        <a:pt x="2509838" y="21908"/>
                        <a:pt x="2509838" y="21908"/>
                        <a:pt x="2509838" y="21908"/>
                      </a:cubicBezTo>
                      <a:lnTo>
                        <a:pt x="2555558" y="22860"/>
                      </a:lnTo>
                      <a:cubicBezTo>
                        <a:pt x="2567940" y="22860"/>
                        <a:pt x="2578418" y="33338"/>
                        <a:pt x="2578418" y="46672"/>
                      </a:cubicBezTo>
                      <a:cubicBezTo>
                        <a:pt x="2580323" y="59055"/>
                        <a:pt x="2569845" y="69533"/>
                        <a:pt x="2556510" y="69533"/>
                      </a:cubicBezTo>
                      <a:close/>
                      <a:moveTo>
                        <a:pt x="2418398" y="67628"/>
                      </a:moveTo>
                      <a:cubicBezTo>
                        <a:pt x="2418398" y="67628"/>
                        <a:pt x="2418398" y="67628"/>
                        <a:pt x="2418398" y="67628"/>
                      </a:cubicBezTo>
                      <a:lnTo>
                        <a:pt x="2371725" y="66675"/>
                      </a:lnTo>
                      <a:cubicBezTo>
                        <a:pt x="2359343" y="66675"/>
                        <a:pt x="2348865" y="56197"/>
                        <a:pt x="2348865" y="43815"/>
                      </a:cubicBezTo>
                      <a:cubicBezTo>
                        <a:pt x="2348865" y="31433"/>
                        <a:pt x="2359343" y="20955"/>
                        <a:pt x="2371725" y="20955"/>
                      </a:cubicBezTo>
                      <a:cubicBezTo>
                        <a:pt x="2371725" y="20955"/>
                        <a:pt x="2371725" y="20955"/>
                        <a:pt x="2371725" y="20955"/>
                      </a:cubicBezTo>
                      <a:lnTo>
                        <a:pt x="2417445" y="21908"/>
                      </a:lnTo>
                      <a:cubicBezTo>
                        <a:pt x="2429828" y="21908"/>
                        <a:pt x="2440305" y="32385"/>
                        <a:pt x="2440305" y="45720"/>
                      </a:cubicBezTo>
                      <a:cubicBezTo>
                        <a:pt x="2441258" y="57150"/>
                        <a:pt x="2430780" y="67628"/>
                        <a:pt x="2418398" y="67628"/>
                      </a:cubicBezTo>
                      <a:close/>
                      <a:moveTo>
                        <a:pt x="2280285" y="65722"/>
                      </a:moveTo>
                      <a:cubicBezTo>
                        <a:pt x="2280285" y="65722"/>
                        <a:pt x="2280285" y="65722"/>
                        <a:pt x="2280285" y="65722"/>
                      </a:cubicBezTo>
                      <a:lnTo>
                        <a:pt x="2233613" y="64770"/>
                      </a:lnTo>
                      <a:cubicBezTo>
                        <a:pt x="2221230" y="64770"/>
                        <a:pt x="2210753" y="54292"/>
                        <a:pt x="2210753" y="40958"/>
                      </a:cubicBezTo>
                      <a:cubicBezTo>
                        <a:pt x="2210753" y="28575"/>
                        <a:pt x="2221230" y="18097"/>
                        <a:pt x="2234565" y="18097"/>
                      </a:cubicBezTo>
                      <a:lnTo>
                        <a:pt x="2280285" y="19050"/>
                      </a:lnTo>
                      <a:cubicBezTo>
                        <a:pt x="2292668" y="19050"/>
                        <a:pt x="2303145" y="29528"/>
                        <a:pt x="2303145" y="42863"/>
                      </a:cubicBezTo>
                      <a:cubicBezTo>
                        <a:pt x="2303145" y="55245"/>
                        <a:pt x="2292668" y="65722"/>
                        <a:pt x="2280285" y="65722"/>
                      </a:cubicBezTo>
                      <a:close/>
                      <a:moveTo>
                        <a:pt x="2142173" y="63817"/>
                      </a:moveTo>
                      <a:cubicBezTo>
                        <a:pt x="2142173" y="63817"/>
                        <a:pt x="2142173" y="63817"/>
                        <a:pt x="2142173" y="63817"/>
                      </a:cubicBezTo>
                      <a:lnTo>
                        <a:pt x="2095500" y="62865"/>
                      </a:lnTo>
                      <a:cubicBezTo>
                        <a:pt x="2083118" y="62865"/>
                        <a:pt x="2072640" y="52388"/>
                        <a:pt x="2072640" y="39053"/>
                      </a:cubicBezTo>
                      <a:cubicBezTo>
                        <a:pt x="2072640" y="26670"/>
                        <a:pt x="2083118" y="16192"/>
                        <a:pt x="2096453" y="16192"/>
                      </a:cubicBezTo>
                      <a:lnTo>
                        <a:pt x="2142173" y="17145"/>
                      </a:lnTo>
                      <a:cubicBezTo>
                        <a:pt x="2154555" y="17145"/>
                        <a:pt x="2165033" y="27622"/>
                        <a:pt x="2165033" y="40958"/>
                      </a:cubicBezTo>
                      <a:cubicBezTo>
                        <a:pt x="2165033" y="54292"/>
                        <a:pt x="2154555" y="63817"/>
                        <a:pt x="2142173" y="63817"/>
                      </a:cubicBezTo>
                      <a:close/>
                      <a:moveTo>
                        <a:pt x="2004060" y="62865"/>
                      </a:moveTo>
                      <a:cubicBezTo>
                        <a:pt x="2004060" y="62865"/>
                        <a:pt x="2004060" y="62865"/>
                        <a:pt x="2004060" y="62865"/>
                      </a:cubicBezTo>
                      <a:lnTo>
                        <a:pt x="1957388" y="61913"/>
                      </a:lnTo>
                      <a:cubicBezTo>
                        <a:pt x="1945005" y="61913"/>
                        <a:pt x="1934528" y="51435"/>
                        <a:pt x="1934528" y="38100"/>
                      </a:cubicBezTo>
                      <a:cubicBezTo>
                        <a:pt x="1934528" y="25717"/>
                        <a:pt x="1945005" y="15240"/>
                        <a:pt x="1958340" y="15240"/>
                      </a:cubicBezTo>
                      <a:lnTo>
                        <a:pt x="2004060" y="16192"/>
                      </a:lnTo>
                      <a:cubicBezTo>
                        <a:pt x="2016443" y="16192"/>
                        <a:pt x="2026920" y="26670"/>
                        <a:pt x="2026920" y="40005"/>
                      </a:cubicBezTo>
                      <a:cubicBezTo>
                        <a:pt x="2026920" y="52388"/>
                        <a:pt x="2016443" y="62865"/>
                        <a:pt x="2004060" y="62865"/>
                      </a:cubicBezTo>
                      <a:close/>
                      <a:moveTo>
                        <a:pt x="1865948" y="60960"/>
                      </a:moveTo>
                      <a:cubicBezTo>
                        <a:pt x="1865948" y="60960"/>
                        <a:pt x="1865948" y="60960"/>
                        <a:pt x="1865948" y="60960"/>
                      </a:cubicBezTo>
                      <a:lnTo>
                        <a:pt x="1819275" y="60008"/>
                      </a:lnTo>
                      <a:cubicBezTo>
                        <a:pt x="1806893" y="60008"/>
                        <a:pt x="1796415" y="49530"/>
                        <a:pt x="1796415" y="36195"/>
                      </a:cubicBezTo>
                      <a:cubicBezTo>
                        <a:pt x="1796415" y="23813"/>
                        <a:pt x="1806893" y="13335"/>
                        <a:pt x="1820228" y="13335"/>
                      </a:cubicBezTo>
                      <a:lnTo>
                        <a:pt x="1865948" y="14288"/>
                      </a:lnTo>
                      <a:cubicBezTo>
                        <a:pt x="1878330" y="14288"/>
                        <a:pt x="1888808" y="24765"/>
                        <a:pt x="1888808" y="38100"/>
                      </a:cubicBezTo>
                      <a:cubicBezTo>
                        <a:pt x="1888808" y="50483"/>
                        <a:pt x="1878330" y="60960"/>
                        <a:pt x="1865948" y="60960"/>
                      </a:cubicBezTo>
                      <a:close/>
                      <a:moveTo>
                        <a:pt x="1727835" y="59055"/>
                      </a:moveTo>
                      <a:cubicBezTo>
                        <a:pt x="1727835" y="59055"/>
                        <a:pt x="1727835" y="59055"/>
                        <a:pt x="1727835" y="59055"/>
                      </a:cubicBezTo>
                      <a:lnTo>
                        <a:pt x="1681163" y="58103"/>
                      </a:lnTo>
                      <a:cubicBezTo>
                        <a:pt x="1668780" y="58103"/>
                        <a:pt x="1658303" y="47625"/>
                        <a:pt x="1658303" y="34290"/>
                      </a:cubicBezTo>
                      <a:cubicBezTo>
                        <a:pt x="1658303" y="21908"/>
                        <a:pt x="1668780" y="11430"/>
                        <a:pt x="1681163" y="11430"/>
                      </a:cubicBezTo>
                      <a:cubicBezTo>
                        <a:pt x="1681163" y="11430"/>
                        <a:pt x="1681163" y="11430"/>
                        <a:pt x="1681163" y="11430"/>
                      </a:cubicBezTo>
                      <a:lnTo>
                        <a:pt x="1726883" y="12383"/>
                      </a:lnTo>
                      <a:cubicBezTo>
                        <a:pt x="1739265" y="12383"/>
                        <a:pt x="1749743" y="22860"/>
                        <a:pt x="1749743" y="36195"/>
                      </a:cubicBezTo>
                      <a:cubicBezTo>
                        <a:pt x="1750695" y="49530"/>
                        <a:pt x="1740218" y="59055"/>
                        <a:pt x="1727835" y="59055"/>
                      </a:cubicBezTo>
                      <a:close/>
                      <a:moveTo>
                        <a:pt x="1589723" y="58103"/>
                      </a:moveTo>
                      <a:cubicBezTo>
                        <a:pt x="1589723" y="58103"/>
                        <a:pt x="1589723" y="58103"/>
                        <a:pt x="1589723" y="58103"/>
                      </a:cubicBezTo>
                      <a:lnTo>
                        <a:pt x="1543050" y="57150"/>
                      </a:lnTo>
                      <a:cubicBezTo>
                        <a:pt x="1530668" y="57150"/>
                        <a:pt x="1520190" y="46672"/>
                        <a:pt x="1520190" y="34290"/>
                      </a:cubicBezTo>
                      <a:cubicBezTo>
                        <a:pt x="1520190" y="21908"/>
                        <a:pt x="1530668" y="11430"/>
                        <a:pt x="1543050" y="11430"/>
                      </a:cubicBezTo>
                      <a:cubicBezTo>
                        <a:pt x="1543050" y="11430"/>
                        <a:pt x="1543050" y="11430"/>
                        <a:pt x="1543050" y="11430"/>
                      </a:cubicBezTo>
                      <a:lnTo>
                        <a:pt x="1588770" y="12383"/>
                      </a:lnTo>
                      <a:cubicBezTo>
                        <a:pt x="1601153" y="12383"/>
                        <a:pt x="1611630" y="22860"/>
                        <a:pt x="1611630" y="36195"/>
                      </a:cubicBezTo>
                      <a:cubicBezTo>
                        <a:pt x="1612583" y="47625"/>
                        <a:pt x="1602105" y="58103"/>
                        <a:pt x="1589723" y="58103"/>
                      </a:cubicBezTo>
                      <a:close/>
                      <a:moveTo>
                        <a:pt x="1451610" y="56197"/>
                      </a:moveTo>
                      <a:cubicBezTo>
                        <a:pt x="1451610" y="56197"/>
                        <a:pt x="1450658" y="56197"/>
                        <a:pt x="1451610" y="56197"/>
                      </a:cubicBezTo>
                      <a:lnTo>
                        <a:pt x="1404938" y="55245"/>
                      </a:lnTo>
                      <a:cubicBezTo>
                        <a:pt x="1392555" y="55245"/>
                        <a:pt x="1382078" y="44767"/>
                        <a:pt x="1382078" y="32385"/>
                      </a:cubicBezTo>
                      <a:cubicBezTo>
                        <a:pt x="1382078" y="20003"/>
                        <a:pt x="1392555" y="9525"/>
                        <a:pt x="1404938" y="9525"/>
                      </a:cubicBezTo>
                      <a:lnTo>
                        <a:pt x="1450658" y="10478"/>
                      </a:lnTo>
                      <a:cubicBezTo>
                        <a:pt x="1463040" y="10478"/>
                        <a:pt x="1473518" y="20955"/>
                        <a:pt x="1473518" y="33338"/>
                      </a:cubicBezTo>
                      <a:cubicBezTo>
                        <a:pt x="1474470" y="45720"/>
                        <a:pt x="1463993" y="56197"/>
                        <a:pt x="1451610" y="56197"/>
                      </a:cubicBezTo>
                      <a:close/>
                      <a:moveTo>
                        <a:pt x="1313498" y="54292"/>
                      </a:moveTo>
                      <a:cubicBezTo>
                        <a:pt x="1312545" y="54292"/>
                        <a:pt x="1312545" y="54292"/>
                        <a:pt x="1313498" y="54292"/>
                      </a:cubicBezTo>
                      <a:lnTo>
                        <a:pt x="1266825" y="54292"/>
                      </a:lnTo>
                      <a:cubicBezTo>
                        <a:pt x="1254443" y="54292"/>
                        <a:pt x="1243965" y="43815"/>
                        <a:pt x="1243965" y="31433"/>
                      </a:cubicBezTo>
                      <a:cubicBezTo>
                        <a:pt x="1243965" y="19050"/>
                        <a:pt x="1254443" y="8572"/>
                        <a:pt x="1266825" y="8572"/>
                      </a:cubicBezTo>
                      <a:lnTo>
                        <a:pt x="1312545" y="8572"/>
                      </a:lnTo>
                      <a:cubicBezTo>
                        <a:pt x="1324928" y="8572"/>
                        <a:pt x="1335405" y="19050"/>
                        <a:pt x="1335405" y="31433"/>
                      </a:cubicBezTo>
                      <a:cubicBezTo>
                        <a:pt x="1336358" y="44767"/>
                        <a:pt x="1325880" y="54292"/>
                        <a:pt x="1313498" y="54292"/>
                      </a:cubicBezTo>
                      <a:close/>
                      <a:moveTo>
                        <a:pt x="1174433" y="53340"/>
                      </a:moveTo>
                      <a:cubicBezTo>
                        <a:pt x="1174433" y="53340"/>
                        <a:pt x="1174433" y="53340"/>
                        <a:pt x="1174433" y="53340"/>
                      </a:cubicBezTo>
                      <a:lnTo>
                        <a:pt x="1127760" y="53340"/>
                      </a:lnTo>
                      <a:cubicBezTo>
                        <a:pt x="1115378" y="53340"/>
                        <a:pt x="1104900" y="42863"/>
                        <a:pt x="1104900" y="30480"/>
                      </a:cubicBezTo>
                      <a:cubicBezTo>
                        <a:pt x="1104900" y="18097"/>
                        <a:pt x="1115378" y="7620"/>
                        <a:pt x="1127760" y="7620"/>
                      </a:cubicBezTo>
                      <a:cubicBezTo>
                        <a:pt x="1127760" y="7620"/>
                        <a:pt x="1127760" y="7620"/>
                        <a:pt x="1127760" y="7620"/>
                      </a:cubicBezTo>
                      <a:lnTo>
                        <a:pt x="1173480" y="7620"/>
                      </a:lnTo>
                      <a:cubicBezTo>
                        <a:pt x="1185863" y="7620"/>
                        <a:pt x="1196340" y="18097"/>
                        <a:pt x="1196340" y="30480"/>
                      </a:cubicBezTo>
                      <a:cubicBezTo>
                        <a:pt x="1198245" y="42863"/>
                        <a:pt x="1187768" y="53340"/>
                        <a:pt x="1174433" y="53340"/>
                      </a:cubicBezTo>
                      <a:close/>
                      <a:moveTo>
                        <a:pt x="1036320" y="52388"/>
                      </a:moveTo>
                      <a:cubicBezTo>
                        <a:pt x="1036320" y="52388"/>
                        <a:pt x="1036320" y="52388"/>
                        <a:pt x="1036320" y="52388"/>
                      </a:cubicBezTo>
                      <a:lnTo>
                        <a:pt x="989648" y="52388"/>
                      </a:lnTo>
                      <a:cubicBezTo>
                        <a:pt x="977265" y="52388"/>
                        <a:pt x="966788" y="41910"/>
                        <a:pt x="966788" y="29528"/>
                      </a:cubicBezTo>
                      <a:cubicBezTo>
                        <a:pt x="966788" y="17145"/>
                        <a:pt x="977265" y="6667"/>
                        <a:pt x="989648" y="6667"/>
                      </a:cubicBezTo>
                      <a:lnTo>
                        <a:pt x="1035368" y="6667"/>
                      </a:lnTo>
                      <a:cubicBezTo>
                        <a:pt x="1047750" y="6667"/>
                        <a:pt x="1058228" y="17145"/>
                        <a:pt x="1058228" y="29528"/>
                      </a:cubicBezTo>
                      <a:cubicBezTo>
                        <a:pt x="1059180" y="41910"/>
                        <a:pt x="1049655" y="52388"/>
                        <a:pt x="1036320" y="52388"/>
                      </a:cubicBezTo>
                      <a:close/>
                      <a:moveTo>
                        <a:pt x="898208" y="50483"/>
                      </a:moveTo>
                      <a:cubicBezTo>
                        <a:pt x="898208" y="50483"/>
                        <a:pt x="898208" y="50483"/>
                        <a:pt x="898208" y="50483"/>
                      </a:cubicBezTo>
                      <a:lnTo>
                        <a:pt x="851535" y="50483"/>
                      </a:lnTo>
                      <a:cubicBezTo>
                        <a:pt x="839153" y="50483"/>
                        <a:pt x="828675" y="40005"/>
                        <a:pt x="828675" y="27622"/>
                      </a:cubicBezTo>
                      <a:cubicBezTo>
                        <a:pt x="828675" y="15240"/>
                        <a:pt x="839153" y="4763"/>
                        <a:pt x="851535" y="4763"/>
                      </a:cubicBezTo>
                      <a:lnTo>
                        <a:pt x="897255" y="4763"/>
                      </a:lnTo>
                      <a:cubicBezTo>
                        <a:pt x="909638" y="4763"/>
                        <a:pt x="920115" y="15240"/>
                        <a:pt x="920115" y="27622"/>
                      </a:cubicBezTo>
                      <a:cubicBezTo>
                        <a:pt x="921068" y="40958"/>
                        <a:pt x="910590" y="50483"/>
                        <a:pt x="898208" y="50483"/>
                      </a:cubicBezTo>
                      <a:close/>
                      <a:moveTo>
                        <a:pt x="760095" y="49530"/>
                      </a:moveTo>
                      <a:cubicBezTo>
                        <a:pt x="760095" y="49530"/>
                        <a:pt x="760095" y="49530"/>
                        <a:pt x="760095" y="49530"/>
                      </a:cubicBezTo>
                      <a:lnTo>
                        <a:pt x="713423" y="49530"/>
                      </a:lnTo>
                      <a:cubicBezTo>
                        <a:pt x="701040" y="49530"/>
                        <a:pt x="690563" y="39053"/>
                        <a:pt x="690563" y="26670"/>
                      </a:cubicBezTo>
                      <a:cubicBezTo>
                        <a:pt x="690563" y="14288"/>
                        <a:pt x="701040" y="2858"/>
                        <a:pt x="713423" y="3810"/>
                      </a:cubicBezTo>
                      <a:lnTo>
                        <a:pt x="759143" y="3810"/>
                      </a:lnTo>
                      <a:cubicBezTo>
                        <a:pt x="771525" y="3810"/>
                        <a:pt x="782003" y="14288"/>
                        <a:pt x="782003" y="26670"/>
                      </a:cubicBezTo>
                      <a:cubicBezTo>
                        <a:pt x="782955" y="39053"/>
                        <a:pt x="772478" y="49530"/>
                        <a:pt x="760095" y="49530"/>
                      </a:cubicBezTo>
                      <a:close/>
                      <a:moveTo>
                        <a:pt x="621983" y="48578"/>
                      </a:moveTo>
                      <a:cubicBezTo>
                        <a:pt x="621983" y="48578"/>
                        <a:pt x="621983" y="48578"/>
                        <a:pt x="621983" y="48578"/>
                      </a:cubicBezTo>
                      <a:lnTo>
                        <a:pt x="575310" y="48578"/>
                      </a:lnTo>
                      <a:cubicBezTo>
                        <a:pt x="562928" y="48578"/>
                        <a:pt x="552450" y="38100"/>
                        <a:pt x="552450" y="25717"/>
                      </a:cubicBezTo>
                      <a:cubicBezTo>
                        <a:pt x="552450" y="13335"/>
                        <a:pt x="562928" y="2858"/>
                        <a:pt x="575310" y="2858"/>
                      </a:cubicBezTo>
                      <a:cubicBezTo>
                        <a:pt x="575310" y="2858"/>
                        <a:pt x="575310" y="2858"/>
                        <a:pt x="575310" y="2858"/>
                      </a:cubicBezTo>
                      <a:lnTo>
                        <a:pt x="621030" y="2858"/>
                      </a:lnTo>
                      <a:cubicBezTo>
                        <a:pt x="633413" y="2858"/>
                        <a:pt x="643890" y="13335"/>
                        <a:pt x="643890" y="25717"/>
                      </a:cubicBezTo>
                      <a:cubicBezTo>
                        <a:pt x="644843" y="38100"/>
                        <a:pt x="634365" y="48578"/>
                        <a:pt x="621983" y="48578"/>
                      </a:cubicBezTo>
                      <a:close/>
                      <a:moveTo>
                        <a:pt x="483870" y="47625"/>
                      </a:moveTo>
                      <a:cubicBezTo>
                        <a:pt x="483870" y="47625"/>
                        <a:pt x="483870" y="47625"/>
                        <a:pt x="483870" y="47625"/>
                      </a:cubicBezTo>
                      <a:lnTo>
                        <a:pt x="437198" y="47625"/>
                      </a:lnTo>
                      <a:cubicBezTo>
                        <a:pt x="424815" y="47625"/>
                        <a:pt x="414338" y="37147"/>
                        <a:pt x="414338" y="24765"/>
                      </a:cubicBezTo>
                      <a:cubicBezTo>
                        <a:pt x="414338" y="12383"/>
                        <a:pt x="424815" y="1905"/>
                        <a:pt x="437198" y="1905"/>
                      </a:cubicBezTo>
                      <a:lnTo>
                        <a:pt x="482917" y="1905"/>
                      </a:lnTo>
                      <a:cubicBezTo>
                        <a:pt x="495300" y="1905"/>
                        <a:pt x="505778" y="12383"/>
                        <a:pt x="505778" y="24765"/>
                      </a:cubicBezTo>
                      <a:cubicBezTo>
                        <a:pt x="506730" y="37147"/>
                        <a:pt x="496253" y="47625"/>
                        <a:pt x="483870" y="47625"/>
                      </a:cubicBezTo>
                      <a:close/>
                      <a:moveTo>
                        <a:pt x="345758" y="46672"/>
                      </a:moveTo>
                      <a:cubicBezTo>
                        <a:pt x="344805" y="46672"/>
                        <a:pt x="344805" y="46672"/>
                        <a:pt x="345758" y="46672"/>
                      </a:cubicBezTo>
                      <a:lnTo>
                        <a:pt x="299085" y="46672"/>
                      </a:lnTo>
                      <a:cubicBezTo>
                        <a:pt x="286703" y="46672"/>
                        <a:pt x="276225" y="36195"/>
                        <a:pt x="276225" y="23813"/>
                      </a:cubicBezTo>
                      <a:cubicBezTo>
                        <a:pt x="276225" y="11430"/>
                        <a:pt x="286703" y="953"/>
                        <a:pt x="299085" y="953"/>
                      </a:cubicBezTo>
                      <a:lnTo>
                        <a:pt x="344805" y="953"/>
                      </a:lnTo>
                      <a:cubicBezTo>
                        <a:pt x="357188" y="953"/>
                        <a:pt x="367665" y="11430"/>
                        <a:pt x="367665" y="23813"/>
                      </a:cubicBezTo>
                      <a:cubicBezTo>
                        <a:pt x="368618" y="37147"/>
                        <a:pt x="358140" y="46672"/>
                        <a:pt x="345758" y="46672"/>
                      </a:cubicBezTo>
                      <a:close/>
                      <a:moveTo>
                        <a:pt x="206693" y="46672"/>
                      </a:moveTo>
                      <a:cubicBezTo>
                        <a:pt x="206693" y="46672"/>
                        <a:pt x="206693" y="46672"/>
                        <a:pt x="206693" y="46672"/>
                      </a:cubicBezTo>
                      <a:lnTo>
                        <a:pt x="160973" y="46672"/>
                      </a:lnTo>
                      <a:lnTo>
                        <a:pt x="160973" y="23813"/>
                      </a:lnTo>
                      <a:lnTo>
                        <a:pt x="160973" y="953"/>
                      </a:lnTo>
                      <a:lnTo>
                        <a:pt x="206693" y="953"/>
                      </a:lnTo>
                      <a:cubicBezTo>
                        <a:pt x="219075" y="953"/>
                        <a:pt x="229552" y="11430"/>
                        <a:pt x="229552" y="23813"/>
                      </a:cubicBezTo>
                      <a:cubicBezTo>
                        <a:pt x="230505" y="36195"/>
                        <a:pt x="220027" y="46672"/>
                        <a:pt x="206693" y="46672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2"/>
                        <a:pt x="0" y="22860"/>
                      </a:cubicBezTo>
                      <a:cubicBezTo>
                        <a:pt x="0" y="10478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8"/>
                        <a:pt x="91440" y="22860"/>
                      </a:cubicBezTo>
                      <a:cubicBezTo>
                        <a:pt x="91440" y="35242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81C30035-CFFB-1485-A25A-3A5E50502772}"/>
                    </a:ext>
                  </a:extLst>
                </p:cNvPr>
                <p:cNvSpPr/>
                <p:nvPr/>
              </p:nvSpPr>
              <p:spPr>
                <a:xfrm>
                  <a:off x="990152" y="5287120"/>
                  <a:ext cx="68580" cy="68579"/>
                </a:xfrm>
                <a:custGeom>
                  <a:avLst/>
                  <a:gdLst>
                    <a:gd name="connsiteX0" fmla="*/ 45720 w 68580"/>
                    <a:gd name="connsiteY0" fmla="*/ 68580 h 68579"/>
                    <a:gd name="connsiteX1" fmla="*/ 45720 w 68580"/>
                    <a:gd name="connsiteY1" fmla="*/ 68580 h 68579"/>
                    <a:gd name="connsiteX2" fmla="*/ 22860 w 68580"/>
                    <a:gd name="connsiteY2" fmla="*/ 68580 h 68579"/>
                    <a:gd name="connsiteX3" fmla="*/ 6668 w 68580"/>
                    <a:gd name="connsiteY3" fmla="*/ 61913 h 68579"/>
                    <a:gd name="connsiteX4" fmla="*/ 0 w 68580"/>
                    <a:gd name="connsiteY4" fmla="*/ 45720 h 68579"/>
                    <a:gd name="connsiteX5" fmla="*/ 0 w 68580"/>
                    <a:gd name="connsiteY5" fmla="*/ 22860 h 68579"/>
                    <a:gd name="connsiteX6" fmla="*/ 22860 w 68580"/>
                    <a:gd name="connsiteY6" fmla="*/ 0 h 68579"/>
                    <a:gd name="connsiteX7" fmla="*/ 22860 w 68580"/>
                    <a:gd name="connsiteY7" fmla="*/ 0 h 68579"/>
                    <a:gd name="connsiteX8" fmla="*/ 45720 w 68580"/>
                    <a:gd name="connsiteY8" fmla="*/ 22860 h 68579"/>
                    <a:gd name="connsiteX9" fmla="*/ 68580 w 68580"/>
                    <a:gd name="connsiteY9" fmla="*/ 45720 h 68579"/>
                    <a:gd name="connsiteX10" fmla="*/ 45720 w 68580"/>
                    <a:gd name="connsiteY10" fmla="*/ 68580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580" h="68579">
                      <a:moveTo>
                        <a:pt x="45720" y="68580"/>
                      </a:moveTo>
                      <a:cubicBezTo>
                        <a:pt x="45720" y="68580"/>
                        <a:pt x="45720" y="68580"/>
                        <a:pt x="45720" y="68580"/>
                      </a:cubicBezTo>
                      <a:lnTo>
                        <a:pt x="22860" y="68580"/>
                      </a:lnTo>
                      <a:cubicBezTo>
                        <a:pt x="17145" y="68580"/>
                        <a:pt x="10478" y="65722"/>
                        <a:pt x="6668" y="61913"/>
                      </a:cubicBezTo>
                      <a:cubicBezTo>
                        <a:pt x="1905" y="57150"/>
                        <a:pt x="0" y="5143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7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cubicBezTo>
                        <a:pt x="35243" y="0"/>
                        <a:pt x="45720" y="10477"/>
                        <a:pt x="45720" y="22860"/>
                      </a:cubicBezTo>
                      <a:cubicBezTo>
                        <a:pt x="58103" y="22860"/>
                        <a:pt x="68580" y="33338"/>
                        <a:pt x="68580" y="45720"/>
                      </a:cubicBezTo>
                      <a:cubicBezTo>
                        <a:pt x="68580" y="58102"/>
                        <a:pt x="58103" y="68580"/>
                        <a:pt x="45720" y="6858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3F5E13D3-3CCD-95CD-1A95-4D427E1DCCF2}"/>
                    </a:ext>
                  </a:extLst>
                </p:cNvPr>
                <p:cNvSpPr/>
                <p:nvPr/>
              </p:nvSpPr>
              <p:spPr>
                <a:xfrm>
                  <a:off x="991105" y="3397360"/>
                  <a:ext cx="53340" cy="1844992"/>
                </a:xfrm>
                <a:custGeom>
                  <a:avLst/>
                  <a:gdLst>
                    <a:gd name="connsiteX0" fmla="*/ 22860 w 53340"/>
                    <a:gd name="connsiteY0" fmla="*/ 1844992 h 1844992"/>
                    <a:gd name="connsiteX1" fmla="*/ 22860 w 53340"/>
                    <a:gd name="connsiteY1" fmla="*/ 1844992 h 1844992"/>
                    <a:gd name="connsiteX2" fmla="*/ 0 w 53340"/>
                    <a:gd name="connsiteY2" fmla="*/ 1821180 h 1844992"/>
                    <a:gd name="connsiteX3" fmla="*/ 953 w 53340"/>
                    <a:gd name="connsiteY3" fmla="*/ 1776413 h 1844992"/>
                    <a:gd name="connsiteX4" fmla="*/ 23813 w 53340"/>
                    <a:gd name="connsiteY4" fmla="*/ 1753553 h 1844992"/>
                    <a:gd name="connsiteX5" fmla="*/ 23813 w 53340"/>
                    <a:gd name="connsiteY5" fmla="*/ 1753553 h 1844992"/>
                    <a:gd name="connsiteX6" fmla="*/ 46672 w 53340"/>
                    <a:gd name="connsiteY6" fmla="*/ 1776413 h 1844992"/>
                    <a:gd name="connsiteX7" fmla="*/ 45720 w 53340"/>
                    <a:gd name="connsiteY7" fmla="*/ 1821180 h 1844992"/>
                    <a:gd name="connsiteX8" fmla="*/ 22860 w 53340"/>
                    <a:gd name="connsiteY8" fmla="*/ 1844992 h 1844992"/>
                    <a:gd name="connsiteX9" fmla="*/ 24765 w 53340"/>
                    <a:gd name="connsiteY9" fmla="*/ 1709738 h 1844992"/>
                    <a:gd name="connsiteX10" fmla="*/ 24765 w 53340"/>
                    <a:gd name="connsiteY10" fmla="*/ 1709738 h 1844992"/>
                    <a:gd name="connsiteX11" fmla="*/ 1905 w 53340"/>
                    <a:gd name="connsiteY11" fmla="*/ 1686878 h 1844992"/>
                    <a:gd name="connsiteX12" fmla="*/ 1905 w 53340"/>
                    <a:gd name="connsiteY12" fmla="*/ 1642110 h 1844992"/>
                    <a:gd name="connsiteX13" fmla="*/ 24765 w 53340"/>
                    <a:gd name="connsiteY13" fmla="*/ 1619250 h 1844992"/>
                    <a:gd name="connsiteX14" fmla="*/ 24765 w 53340"/>
                    <a:gd name="connsiteY14" fmla="*/ 1619250 h 1844992"/>
                    <a:gd name="connsiteX15" fmla="*/ 47625 w 53340"/>
                    <a:gd name="connsiteY15" fmla="*/ 1642110 h 1844992"/>
                    <a:gd name="connsiteX16" fmla="*/ 47625 w 53340"/>
                    <a:gd name="connsiteY16" fmla="*/ 1686878 h 1844992"/>
                    <a:gd name="connsiteX17" fmla="*/ 24765 w 53340"/>
                    <a:gd name="connsiteY17" fmla="*/ 1709738 h 1844992"/>
                    <a:gd name="connsiteX18" fmla="*/ 25717 w 53340"/>
                    <a:gd name="connsiteY18" fmla="*/ 1575435 h 1844992"/>
                    <a:gd name="connsiteX19" fmla="*/ 25717 w 53340"/>
                    <a:gd name="connsiteY19" fmla="*/ 1575435 h 1844992"/>
                    <a:gd name="connsiteX20" fmla="*/ 2858 w 53340"/>
                    <a:gd name="connsiteY20" fmla="*/ 1552575 h 1844992"/>
                    <a:gd name="connsiteX21" fmla="*/ 2858 w 53340"/>
                    <a:gd name="connsiteY21" fmla="*/ 1507808 h 1844992"/>
                    <a:gd name="connsiteX22" fmla="*/ 25717 w 53340"/>
                    <a:gd name="connsiteY22" fmla="*/ 1484948 h 1844992"/>
                    <a:gd name="connsiteX23" fmla="*/ 25717 w 53340"/>
                    <a:gd name="connsiteY23" fmla="*/ 1484948 h 1844992"/>
                    <a:gd name="connsiteX24" fmla="*/ 48578 w 53340"/>
                    <a:gd name="connsiteY24" fmla="*/ 1507808 h 1844992"/>
                    <a:gd name="connsiteX25" fmla="*/ 48578 w 53340"/>
                    <a:gd name="connsiteY25" fmla="*/ 1552575 h 1844992"/>
                    <a:gd name="connsiteX26" fmla="*/ 25717 w 53340"/>
                    <a:gd name="connsiteY26" fmla="*/ 1575435 h 1844992"/>
                    <a:gd name="connsiteX27" fmla="*/ 25717 w 53340"/>
                    <a:gd name="connsiteY27" fmla="*/ 1440180 h 1844992"/>
                    <a:gd name="connsiteX28" fmla="*/ 25717 w 53340"/>
                    <a:gd name="connsiteY28" fmla="*/ 1440180 h 1844992"/>
                    <a:gd name="connsiteX29" fmla="*/ 2858 w 53340"/>
                    <a:gd name="connsiteY29" fmla="*/ 1417320 h 1844992"/>
                    <a:gd name="connsiteX30" fmla="*/ 2858 w 53340"/>
                    <a:gd name="connsiteY30" fmla="*/ 1372553 h 1844992"/>
                    <a:gd name="connsiteX31" fmla="*/ 25717 w 53340"/>
                    <a:gd name="connsiteY31" fmla="*/ 1372553 h 1844992"/>
                    <a:gd name="connsiteX32" fmla="*/ 48578 w 53340"/>
                    <a:gd name="connsiteY32" fmla="*/ 1372553 h 1844992"/>
                    <a:gd name="connsiteX33" fmla="*/ 48578 w 53340"/>
                    <a:gd name="connsiteY33" fmla="*/ 1417320 h 1844992"/>
                    <a:gd name="connsiteX34" fmla="*/ 25717 w 53340"/>
                    <a:gd name="connsiteY34" fmla="*/ 1440180 h 1844992"/>
                    <a:gd name="connsiteX35" fmla="*/ 26670 w 53340"/>
                    <a:gd name="connsiteY35" fmla="*/ 1304925 h 1844992"/>
                    <a:gd name="connsiteX36" fmla="*/ 26670 w 53340"/>
                    <a:gd name="connsiteY36" fmla="*/ 1304925 h 1844992"/>
                    <a:gd name="connsiteX37" fmla="*/ 3810 w 53340"/>
                    <a:gd name="connsiteY37" fmla="*/ 1282065 h 1844992"/>
                    <a:gd name="connsiteX38" fmla="*/ 3810 w 53340"/>
                    <a:gd name="connsiteY38" fmla="*/ 1237298 h 1844992"/>
                    <a:gd name="connsiteX39" fmla="*/ 26670 w 53340"/>
                    <a:gd name="connsiteY39" fmla="*/ 1214438 h 1844992"/>
                    <a:gd name="connsiteX40" fmla="*/ 26670 w 53340"/>
                    <a:gd name="connsiteY40" fmla="*/ 1214438 h 1844992"/>
                    <a:gd name="connsiteX41" fmla="*/ 49530 w 53340"/>
                    <a:gd name="connsiteY41" fmla="*/ 1237298 h 1844992"/>
                    <a:gd name="connsiteX42" fmla="*/ 49530 w 53340"/>
                    <a:gd name="connsiteY42" fmla="*/ 1282065 h 1844992"/>
                    <a:gd name="connsiteX43" fmla="*/ 26670 w 53340"/>
                    <a:gd name="connsiteY43" fmla="*/ 1304925 h 1844992"/>
                    <a:gd name="connsiteX44" fmla="*/ 26670 w 53340"/>
                    <a:gd name="connsiteY44" fmla="*/ 1169670 h 1844992"/>
                    <a:gd name="connsiteX45" fmla="*/ 3810 w 53340"/>
                    <a:gd name="connsiteY45" fmla="*/ 1146810 h 1844992"/>
                    <a:gd name="connsiteX46" fmla="*/ 3810 w 53340"/>
                    <a:gd name="connsiteY46" fmla="*/ 1102042 h 1844992"/>
                    <a:gd name="connsiteX47" fmla="*/ 26670 w 53340"/>
                    <a:gd name="connsiteY47" fmla="*/ 1079183 h 1844992"/>
                    <a:gd name="connsiteX48" fmla="*/ 49530 w 53340"/>
                    <a:gd name="connsiteY48" fmla="*/ 1102042 h 1844992"/>
                    <a:gd name="connsiteX49" fmla="*/ 49530 w 53340"/>
                    <a:gd name="connsiteY49" fmla="*/ 1146810 h 1844992"/>
                    <a:gd name="connsiteX50" fmla="*/ 26670 w 53340"/>
                    <a:gd name="connsiteY50" fmla="*/ 1169670 h 1844992"/>
                    <a:gd name="connsiteX51" fmla="*/ 26670 w 53340"/>
                    <a:gd name="connsiteY51" fmla="*/ 1035367 h 1844992"/>
                    <a:gd name="connsiteX52" fmla="*/ 3810 w 53340"/>
                    <a:gd name="connsiteY52" fmla="*/ 1012508 h 1844992"/>
                    <a:gd name="connsiteX53" fmla="*/ 3810 w 53340"/>
                    <a:gd name="connsiteY53" fmla="*/ 967740 h 1844992"/>
                    <a:gd name="connsiteX54" fmla="*/ 26670 w 53340"/>
                    <a:gd name="connsiteY54" fmla="*/ 944880 h 1844992"/>
                    <a:gd name="connsiteX55" fmla="*/ 26670 w 53340"/>
                    <a:gd name="connsiteY55" fmla="*/ 944880 h 1844992"/>
                    <a:gd name="connsiteX56" fmla="*/ 49530 w 53340"/>
                    <a:gd name="connsiteY56" fmla="*/ 967740 h 1844992"/>
                    <a:gd name="connsiteX57" fmla="*/ 49530 w 53340"/>
                    <a:gd name="connsiteY57" fmla="*/ 1012508 h 1844992"/>
                    <a:gd name="connsiteX58" fmla="*/ 26670 w 53340"/>
                    <a:gd name="connsiteY58" fmla="*/ 1035367 h 1844992"/>
                    <a:gd name="connsiteX59" fmla="*/ 26670 w 53340"/>
                    <a:gd name="connsiteY59" fmla="*/ 1035367 h 1844992"/>
                    <a:gd name="connsiteX60" fmla="*/ 26670 w 53340"/>
                    <a:gd name="connsiteY60" fmla="*/ 900112 h 1844992"/>
                    <a:gd name="connsiteX61" fmla="*/ 3810 w 53340"/>
                    <a:gd name="connsiteY61" fmla="*/ 877253 h 1844992"/>
                    <a:gd name="connsiteX62" fmla="*/ 3810 w 53340"/>
                    <a:gd name="connsiteY62" fmla="*/ 832485 h 1844992"/>
                    <a:gd name="connsiteX63" fmla="*/ 26670 w 53340"/>
                    <a:gd name="connsiteY63" fmla="*/ 809625 h 1844992"/>
                    <a:gd name="connsiteX64" fmla="*/ 26670 w 53340"/>
                    <a:gd name="connsiteY64" fmla="*/ 809625 h 1844992"/>
                    <a:gd name="connsiteX65" fmla="*/ 49530 w 53340"/>
                    <a:gd name="connsiteY65" fmla="*/ 832485 h 1844992"/>
                    <a:gd name="connsiteX66" fmla="*/ 49530 w 53340"/>
                    <a:gd name="connsiteY66" fmla="*/ 877253 h 1844992"/>
                    <a:gd name="connsiteX67" fmla="*/ 26670 w 53340"/>
                    <a:gd name="connsiteY67" fmla="*/ 900112 h 1844992"/>
                    <a:gd name="connsiteX68" fmla="*/ 26670 w 53340"/>
                    <a:gd name="connsiteY68" fmla="*/ 900112 h 1844992"/>
                    <a:gd name="connsiteX69" fmla="*/ 26670 w 53340"/>
                    <a:gd name="connsiteY69" fmla="*/ 764858 h 1844992"/>
                    <a:gd name="connsiteX70" fmla="*/ 3810 w 53340"/>
                    <a:gd name="connsiteY70" fmla="*/ 741998 h 1844992"/>
                    <a:gd name="connsiteX71" fmla="*/ 3810 w 53340"/>
                    <a:gd name="connsiteY71" fmla="*/ 697230 h 1844992"/>
                    <a:gd name="connsiteX72" fmla="*/ 26670 w 53340"/>
                    <a:gd name="connsiteY72" fmla="*/ 674370 h 1844992"/>
                    <a:gd name="connsiteX73" fmla="*/ 49530 w 53340"/>
                    <a:gd name="connsiteY73" fmla="*/ 697230 h 1844992"/>
                    <a:gd name="connsiteX74" fmla="*/ 49530 w 53340"/>
                    <a:gd name="connsiteY74" fmla="*/ 741998 h 1844992"/>
                    <a:gd name="connsiteX75" fmla="*/ 26670 w 53340"/>
                    <a:gd name="connsiteY75" fmla="*/ 764858 h 1844992"/>
                    <a:gd name="connsiteX76" fmla="*/ 26670 w 53340"/>
                    <a:gd name="connsiteY76" fmla="*/ 630555 h 1844992"/>
                    <a:gd name="connsiteX77" fmla="*/ 26670 w 53340"/>
                    <a:gd name="connsiteY77" fmla="*/ 630555 h 1844992"/>
                    <a:gd name="connsiteX78" fmla="*/ 3810 w 53340"/>
                    <a:gd name="connsiteY78" fmla="*/ 607695 h 1844992"/>
                    <a:gd name="connsiteX79" fmla="*/ 3810 w 53340"/>
                    <a:gd name="connsiteY79" fmla="*/ 562928 h 1844992"/>
                    <a:gd name="connsiteX80" fmla="*/ 26670 w 53340"/>
                    <a:gd name="connsiteY80" fmla="*/ 540068 h 1844992"/>
                    <a:gd name="connsiteX81" fmla="*/ 26670 w 53340"/>
                    <a:gd name="connsiteY81" fmla="*/ 540068 h 1844992"/>
                    <a:gd name="connsiteX82" fmla="*/ 49530 w 53340"/>
                    <a:gd name="connsiteY82" fmla="*/ 562928 h 1844992"/>
                    <a:gd name="connsiteX83" fmla="*/ 49530 w 53340"/>
                    <a:gd name="connsiteY83" fmla="*/ 607695 h 1844992"/>
                    <a:gd name="connsiteX84" fmla="*/ 26670 w 53340"/>
                    <a:gd name="connsiteY84" fmla="*/ 630555 h 1844992"/>
                    <a:gd name="connsiteX85" fmla="*/ 26670 w 53340"/>
                    <a:gd name="connsiteY85" fmla="*/ 495300 h 1844992"/>
                    <a:gd name="connsiteX86" fmla="*/ 26670 w 53340"/>
                    <a:gd name="connsiteY86" fmla="*/ 495300 h 1844992"/>
                    <a:gd name="connsiteX87" fmla="*/ 3810 w 53340"/>
                    <a:gd name="connsiteY87" fmla="*/ 472440 h 1844992"/>
                    <a:gd name="connsiteX88" fmla="*/ 3810 w 53340"/>
                    <a:gd name="connsiteY88" fmla="*/ 427672 h 1844992"/>
                    <a:gd name="connsiteX89" fmla="*/ 26670 w 53340"/>
                    <a:gd name="connsiteY89" fmla="*/ 404812 h 1844992"/>
                    <a:gd name="connsiteX90" fmla="*/ 26670 w 53340"/>
                    <a:gd name="connsiteY90" fmla="*/ 404812 h 1844992"/>
                    <a:gd name="connsiteX91" fmla="*/ 49530 w 53340"/>
                    <a:gd name="connsiteY91" fmla="*/ 427672 h 1844992"/>
                    <a:gd name="connsiteX92" fmla="*/ 49530 w 53340"/>
                    <a:gd name="connsiteY92" fmla="*/ 472440 h 1844992"/>
                    <a:gd name="connsiteX93" fmla="*/ 26670 w 53340"/>
                    <a:gd name="connsiteY93" fmla="*/ 495300 h 1844992"/>
                    <a:gd name="connsiteX94" fmla="*/ 26670 w 53340"/>
                    <a:gd name="connsiteY94" fmla="*/ 360045 h 1844992"/>
                    <a:gd name="connsiteX95" fmla="*/ 26670 w 53340"/>
                    <a:gd name="connsiteY95" fmla="*/ 360045 h 1844992"/>
                    <a:gd name="connsiteX96" fmla="*/ 3810 w 53340"/>
                    <a:gd name="connsiteY96" fmla="*/ 337185 h 1844992"/>
                    <a:gd name="connsiteX97" fmla="*/ 3810 w 53340"/>
                    <a:gd name="connsiteY97" fmla="*/ 292418 h 1844992"/>
                    <a:gd name="connsiteX98" fmla="*/ 26670 w 53340"/>
                    <a:gd name="connsiteY98" fmla="*/ 269558 h 1844992"/>
                    <a:gd name="connsiteX99" fmla="*/ 26670 w 53340"/>
                    <a:gd name="connsiteY99" fmla="*/ 269558 h 1844992"/>
                    <a:gd name="connsiteX100" fmla="*/ 49530 w 53340"/>
                    <a:gd name="connsiteY100" fmla="*/ 292418 h 1844992"/>
                    <a:gd name="connsiteX101" fmla="*/ 49530 w 53340"/>
                    <a:gd name="connsiteY101" fmla="*/ 337185 h 1844992"/>
                    <a:gd name="connsiteX102" fmla="*/ 26670 w 53340"/>
                    <a:gd name="connsiteY102" fmla="*/ 360045 h 1844992"/>
                    <a:gd name="connsiteX103" fmla="*/ 27622 w 53340"/>
                    <a:gd name="connsiteY103" fmla="*/ 224790 h 1844992"/>
                    <a:gd name="connsiteX104" fmla="*/ 27622 w 53340"/>
                    <a:gd name="connsiteY104" fmla="*/ 224790 h 1844992"/>
                    <a:gd name="connsiteX105" fmla="*/ 4763 w 53340"/>
                    <a:gd name="connsiteY105" fmla="*/ 201930 h 1844992"/>
                    <a:gd name="connsiteX106" fmla="*/ 4763 w 53340"/>
                    <a:gd name="connsiteY106" fmla="*/ 157163 h 1844992"/>
                    <a:gd name="connsiteX107" fmla="*/ 27622 w 53340"/>
                    <a:gd name="connsiteY107" fmla="*/ 134302 h 1844992"/>
                    <a:gd name="connsiteX108" fmla="*/ 27622 w 53340"/>
                    <a:gd name="connsiteY108" fmla="*/ 134302 h 1844992"/>
                    <a:gd name="connsiteX109" fmla="*/ 50483 w 53340"/>
                    <a:gd name="connsiteY109" fmla="*/ 157163 h 1844992"/>
                    <a:gd name="connsiteX110" fmla="*/ 50483 w 53340"/>
                    <a:gd name="connsiteY110" fmla="*/ 201930 h 1844992"/>
                    <a:gd name="connsiteX111" fmla="*/ 27622 w 53340"/>
                    <a:gd name="connsiteY111" fmla="*/ 224790 h 1844992"/>
                    <a:gd name="connsiteX112" fmla="*/ 28575 w 53340"/>
                    <a:gd name="connsiteY112" fmla="*/ 90488 h 1844992"/>
                    <a:gd name="connsiteX113" fmla="*/ 28575 w 53340"/>
                    <a:gd name="connsiteY113" fmla="*/ 90488 h 1844992"/>
                    <a:gd name="connsiteX114" fmla="*/ 5715 w 53340"/>
                    <a:gd name="connsiteY114" fmla="*/ 67627 h 1844992"/>
                    <a:gd name="connsiteX115" fmla="*/ 6667 w 53340"/>
                    <a:gd name="connsiteY115" fmla="*/ 22860 h 1844992"/>
                    <a:gd name="connsiteX116" fmla="*/ 30480 w 53340"/>
                    <a:gd name="connsiteY116" fmla="*/ 0 h 1844992"/>
                    <a:gd name="connsiteX117" fmla="*/ 53340 w 53340"/>
                    <a:gd name="connsiteY117" fmla="*/ 23813 h 1844992"/>
                    <a:gd name="connsiteX118" fmla="*/ 52388 w 53340"/>
                    <a:gd name="connsiteY118" fmla="*/ 68580 h 1844992"/>
                    <a:gd name="connsiteX119" fmla="*/ 28575 w 53340"/>
                    <a:gd name="connsiteY119" fmla="*/ 90488 h 18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53340" h="1844992">
                      <a:moveTo>
                        <a:pt x="22860" y="1844992"/>
                      </a:moveTo>
                      <a:cubicBezTo>
                        <a:pt x="22860" y="1844992"/>
                        <a:pt x="22860" y="1844992"/>
                        <a:pt x="22860" y="1844992"/>
                      </a:cubicBezTo>
                      <a:cubicBezTo>
                        <a:pt x="9525" y="1844992"/>
                        <a:pt x="0" y="1834515"/>
                        <a:pt x="0" y="1821180"/>
                      </a:cubicBezTo>
                      <a:lnTo>
                        <a:pt x="953" y="1776413"/>
                      </a:lnTo>
                      <a:cubicBezTo>
                        <a:pt x="953" y="1764030"/>
                        <a:pt x="11430" y="1753553"/>
                        <a:pt x="23813" y="1753553"/>
                      </a:cubicBezTo>
                      <a:cubicBezTo>
                        <a:pt x="23813" y="1753553"/>
                        <a:pt x="23813" y="1753553"/>
                        <a:pt x="23813" y="1753553"/>
                      </a:cubicBezTo>
                      <a:cubicBezTo>
                        <a:pt x="36195" y="1753553"/>
                        <a:pt x="46672" y="1764030"/>
                        <a:pt x="46672" y="1776413"/>
                      </a:cubicBezTo>
                      <a:lnTo>
                        <a:pt x="45720" y="1821180"/>
                      </a:lnTo>
                      <a:cubicBezTo>
                        <a:pt x="45720" y="1834515"/>
                        <a:pt x="36195" y="1844992"/>
                        <a:pt x="22860" y="1844992"/>
                      </a:cubicBezTo>
                      <a:close/>
                      <a:moveTo>
                        <a:pt x="24765" y="1709738"/>
                      </a:moveTo>
                      <a:cubicBezTo>
                        <a:pt x="24765" y="1709738"/>
                        <a:pt x="24765" y="1709738"/>
                        <a:pt x="24765" y="1709738"/>
                      </a:cubicBezTo>
                      <a:cubicBezTo>
                        <a:pt x="11430" y="1709738"/>
                        <a:pt x="1905" y="1699260"/>
                        <a:pt x="1905" y="1686878"/>
                      </a:cubicBezTo>
                      <a:lnTo>
                        <a:pt x="1905" y="1642110"/>
                      </a:lnTo>
                      <a:cubicBezTo>
                        <a:pt x="1905" y="1629728"/>
                        <a:pt x="12383" y="1619250"/>
                        <a:pt x="24765" y="1619250"/>
                      </a:cubicBezTo>
                      <a:cubicBezTo>
                        <a:pt x="24765" y="1619250"/>
                        <a:pt x="24765" y="1619250"/>
                        <a:pt x="24765" y="1619250"/>
                      </a:cubicBezTo>
                      <a:cubicBezTo>
                        <a:pt x="37147" y="1619250"/>
                        <a:pt x="47625" y="1629728"/>
                        <a:pt x="47625" y="1642110"/>
                      </a:cubicBezTo>
                      <a:lnTo>
                        <a:pt x="47625" y="1686878"/>
                      </a:lnTo>
                      <a:cubicBezTo>
                        <a:pt x="47625" y="1700213"/>
                        <a:pt x="37147" y="1709738"/>
                        <a:pt x="24765" y="1709738"/>
                      </a:cubicBezTo>
                      <a:close/>
                      <a:moveTo>
                        <a:pt x="25717" y="1575435"/>
                      </a:moveTo>
                      <a:cubicBezTo>
                        <a:pt x="25717" y="1575435"/>
                        <a:pt x="25717" y="1575435"/>
                        <a:pt x="25717" y="1575435"/>
                      </a:cubicBezTo>
                      <a:cubicBezTo>
                        <a:pt x="12383" y="1575435"/>
                        <a:pt x="2858" y="1564958"/>
                        <a:pt x="2858" y="1552575"/>
                      </a:cubicBezTo>
                      <a:lnTo>
                        <a:pt x="2858" y="1507808"/>
                      </a:lnTo>
                      <a:cubicBezTo>
                        <a:pt x="2858" y="1495425"/>
                        <a:pt x="13335" y="1484948"/>
                        <a:pt x="25717" y="1484948"/>
                      </a:cubicBezTo>
                      <a:cubicBezTo>
                        <a:pt x="25717" y="1484948"/>
                        <a:pt x="25717" y="1484948"/>
                        <a:pt x="25717" y="1484948"/>
                      </a:cubicBezTo>
                      <a:cubicBezTo>
                        <a:pt x="38100" y="1484948"/>
                        <a:pt x="48578" y="1495425"/>
                        <a:pt x="48578" y="1507808"/>
                      </a:cubicBezTo>
                      <a:lnTo>
                        <a:pt x="48578" y="1552575"/>
                      </a:lnTo>
                      <a:cubicBezTo>
                        <a:pt x="48578" y="1564958"/>
                        <a:pt x="38100" y="1575435"/>
                        <a:pt x="25717" y="1575435"/>
                      </a:cubicBezTo>
                      <a:close/>
                      <a:moveTo>
                        <a:pt x="25717" y="1440180"/>
                      </a:moveTo>
                      <a:cubicBezTo>
                        <a:pt x="25717" y="1440180"/>
                        <a:pt x="25717" y="1440180"/>
                        <a:pt x="25717" y="1440180"/>
                      </a:cubicBezTo>
                      <a:cubicBezTo>
                        <a:pt x="13335" y="1440180"/>
                        <a:pt x="2858" y="1429703"/>
                        <a:pt x="2858" y="1417320"/>
                      </a:cubicBezTo>
                      <a:lnTo>
                        <a:pt x="2858" y="1372553"/>
                      </a:lnTo>
                      <a:lnTo>
                        <a:pt x="25717" y="1372553"/>
                      </a:lnTo>
                      <a:lnTo>
                        <a:pt x="48578" y="1372553"/>
                      </a:lnTo>
                      <a:lnTo>
                        <a:pt x="48578" y="1417320"/>
                      </a:lnTo>
                      <a:cubicBezTo>
                        <a:pt x="48578" y="1429703"/>
                        <a:pt x="39053" y="1440180"/>
                        <a:pt x="25717" y="1440180"/>
                      </a:cubicBezTo>
                      <a:close/>
                      <a:moveTo>
                        <a:pt x="26670" y="1304925"/>
                      </a:moveTo>
                      <a:cubicBezTo>
                        <a:pt x="26670" y="1304925"/>
                        <a:pt x="26670" y="1304925"/>
                        <a:pt x="26670" y="1304925"/>
                      </a:cubicBezTo>
                      <a:cubicBezTo>
                        <a:pt x="14288" y="1304925"/>
                        <a:pt x="3810" y="1294448"/>
                        <a:pt x="3810" y="1282065"/>
                      </a:cubicBezTo>
                      <a:lnTo>
                        <a:pt x="3810" y="1237298"/>
                      </a:lnTo>
                      <a:cubicBezTo>
                        <a:pt x="3810" y="1224915"/>
                        <a:pt x="14288" y="1214438"/>
                        <a:pt x="26670" y="1214438"/>
                      </a:cubicBezTo>
                      <a:cubicBezTo>
                        <a:pt x="26670" y="1214438"/>
                        <a:pt x="26670" y="1214438"/>
                        <a:pt x="26670" y="1214438"/>
                      </a:cubicBezTo>
                      <a:cubicBezTo>
                        <a:pt x="39053" y="1214438"/>
                        <a:pt x="49530" y="1224915"/>
                        <a:pt x="49530" y="1237298"/>
                      </a:cubicBezTo>
                      <a:lnTo>
                        <a:pt x="49530" y="1282065"/>
                      </a:lnTo>
                      <a:cubicBezTo>
                        <a:pt x="49530" y="1294448"/>
                        <a:pt x="39053" y="1304925"/>
                        <a:pt x="26670" y="1304925"/>
                      </a:cubicBezTo>
                      <a:close/>
                      <a:moveTo>
                        <a:pt x="26670" y="1169670"/>
                      </a:moveTo>
                      <a:cubicBezTo>
                        <a:pt x="14288" y="1169670"/>
                        <a:pt x="3810" y="1159192"/>
                        <a:pt x="3810" y="1146810"/>
                      </a:cubicBezTo>
                      <a:lnTo>
                        <a:pt x="3810" y="1102042"/>
                      </a:lnTo>
                      <a:cubicBezTo>
                        <a:pt x="3810" y="1089660"/>
                        <a:pt x="14288" y="1079183"/>
                        <a:pt x="26670" y="1079183"/>
                      </a:cubicBezTo>
                      <a:cubicBezTo>
                        <a:pt x="39053" y="1079183"/>
                        <a:pt x="49530" y="1089660"/>
                        <a:pt x="49530" y="1102042"/>
                      </a:cubicBezTo>
                      <a:lnTo>
                        <a:pt x="49530" y="1146810"/>
                      </a:lnTo>
                      <a:cubicBezTo>
                        <a:pt x="49530" y="1160145"/>
                        <a:pt x="39053" y="1169670"/>
                        <a:pt x="26670" y="1169670"/>
                      </a:cubicBezTo>
                      <a:close/>
                      <a:moveTo>
                        <a:pt x="26670" y="1035367"/>
                      </a:moveTo>
                      <a:cubicBezTo>
                        <a:pt x="14288" y="1035367"/>
                        <a:pt x="3810" y="1024890"/>
                        <a:pt x="3810" y="1012508"/>
                      </a:cubicBezTo>
                      <a:lnTo>
                        <a:pt x="3810" y="967740"/>
                      </a:lnTo>
                      <a:cubicBezTo>
                        <a:pt x="3810" y="955358"/>
                        <a:pt x="14288" y="944880"/>
                        <a:pt x="26670" y="944880"/>
                      </a:cubicBezTo>
                      <a:cubicBezTo>
                        <a:pt x="26670" y="944880"/>
                        <a:pt x="26670" y="944880"/>
                        <a:pt x="26670" y="944880"/>
                      </a:cubicBezTo>
                      <a:cubicBezTo>
                        <a:pt x="39053" y="944880"/>
                        <a:pt x="49530" y="955358"/>
                        <a:pt x="49530" y="967740"/>
                      </a:cubicBezTo>
                      <a:lnTo>
                        <a:pt x="49530" y="1012508"/>
                      </a:lnTo>
                      <a:cubicBezTo>
                        <a:pt x="49530" y="1024890"/>
                        <a:pt x="39053" y="1035367"/>
                        <a:pt x="26670" y="1035367"/>
                      </a:cubicBezTo>
                      <a:cubicBezTo>
                        <a:pt x="26670" y="1035367"/>
                        <a:pt x="26670" y="1035367"/>
                        <a:pt x="26670" y="1035367"/>
                      </a:cubicBezTo>
                      <a:close/>
                      <a:moveTo>
                        <a:pt x="26670" y="900112"/>
                      </a:moveTo>
                      <a:cubicBezTo>
                        <a:pt x="14288" y="900112"/>
                        <a:pt x="3810" y="889635"/>
                        <a:pt x="3810" y="877253"/>
                      </a:cubicBezTo>
                      <a:lnTo>
                        <a:pt x="3810" y="832485"/>
                      </a:lnTo>
                      <a:cubicBezTo>
                        <a:pt x="3810" y="820103"/>
                        <a:pt x="14288" y="809625"/>
                        <a:pt x="26670" y="809625"/>
                      </a:cubicBezTo>
                      <a:cubicBezTo>
                        <a:pt x="26670" y="809625"/>
                        <a:pt x="26670" y="809625"/>
                        <a:pt x="26670" y="809625"/>
                      </a:cubicBezTo>
                      <a:cubicBezTo>
                        <a:pt x="39053" y="809625"/>
                        <a:pt x="49530" y="820103"/>
                        <a:pt x="49530" y="832485"/>
                      </a:cubicBezTo>
                      <a:lnTo>
                        <a:pt x="49530" y="877253"/>
                      </a:lnTo>
                      <a:cubicBezTo>
                        <a:pt x="49530" y="889635"/>
                        <a:pt x="39053" y="900112"/>
                        <a:pt x="26670" y="900112"/>
                      </a:cubicBezTo>
                      <a:cubicBezTo>
                        <a:pt x="26670" y="900112"/>
                        <a:pt x="26670" y="900112"/>
                        <a:pt x="26670" y="900112"/>
                      </a:cubicBezTo>
                      <a:close/>
                      <a:moveTo>
                        <a:pt x="26670" y="764858"/>
                      </a:moveTo>
                      <a:cubicBezTo>
                        <a:pt x="14288" y="764858"/>
                        <a:pt x="3810" y="754380"/>
                        <a:pt x="3810" y="741998"/>
                      </a:cubicBezTo>
                      <a:lnTo>
                        <a:pt x="3810" y="697230"/>
                      </a:lnTo>
                      <a:cubicBezTo>
                        <a:pt x="3810" y="684848"/>
                        <a:pt x="14288" y="674370"/>
                        <a:pt x="26670" y="674370"/>
                      </a:cubicBezTo>
                      <a:cubicBezTo>
                        <a:pt x="39053" y="674370"/>
                        <a:pt x="49530" y="684848"/>
                        <a:pt x="49530" y="697230"/>
                      </a:cubicBezTo>
                      <a:lnTo>
                        <a:pt x="49530" y="741998"/>
                      </a:lnTo>
                      <a:cubicBezTo>
                        <a:pt x="49530" y="754380"/>
                        <a:pt x="39053" y="764858"/>
                        <a:pt x="26670" y="764858"/>
                      </a:cubicBezTo>
                      <a:close/>
                      <a:moveTo>
                        <a:pt x="26670" y="630555"/>
                      </a:moveTo>
                      <a:cubicBezTo>
                        <a:pt x="26670" y="630555"/>
                        <a:pt x="26670" y="630555"/>
                        <a:pt x="26670" y="630555"/>
                      </a:cubicBezTo>
                      <a:cubicBezTo>
                        <a:pt x="14288" y="630555"/>
                        <a:pt x="3810" y="620078"/>
                        <a:pt x="3810" y="607695"/>
                      </a:cubicBezTo>
                      <a:lnTo>
                        <a:pt x="3810" y="562928"/>
                      </a:lnTo>
                      <a:cubicBezTo>
                        <a:pt x="3810" y="550545"/>
                        <a:pt x="14288" y="540068"/>
                        <a:pt x="26670" y="540068"/>
                      </a:cubicBezTo>
                      <a:cubicBezTo>
                        <a:pt x="26670" y="540068"/>
                        <a:pt x="26670" y="540068"/>
                        <a:pt x="26670" y="540068"/>
                      </a:cubicBezTo>
                      <a:cubicBezTo>
                        <a:pt x="39053" y="540068"/>
                        <a:pt x="49530" y="550545"/>
                        <a:pt x="49530" y="562928"/>
                      </a:cubicBezTo>
                      <a:lnTo>
                        <a:pt x="49530" y="607695"/>
                      </a:lnTo>
                      <a:cubicBezTo>
                        <a:pt x="49530" y="620078"/>
                        <a:pt x="39053" y="630555"/>
                        <a:pt x="26670" y="630555"/>
                      </a:cubicBezTo>
                      <a:close/>
                      <a:moveTo>
                        <a:pt x="26670" y="495300"/>
                      </a:moveTo>
                      <a:cubicBezTo>
                        <a:pt x="26670" y="495300"/>
                        <a:pt x="26670" y="495300"/>
                        <a:pt x="26670" y="495300"/>
                      </a:cubicBezTo>
                      <a:cubicBezTo>
                        <a:pt x="14288" y="495300"/>
                        <a:pt x="3810" y="484822"/>
                        <a:pt x="3810" y="472440"/>
                      </a:cubicBezTo>
                      <a:lnTo>
                        <a:pt x="3810" y="427672"/>
                      </a:lnTo>
                      <a:cubicBezTo>
                        <a:pt x="3810" y="415290"/>
                        <a:pt x="14288" y="404812"/>
                        <a:pt x="26670" y="404812"/>
                      </a:cubicBezTo>
                      <a:cubicBezTo>
                        <a:pt x="26670" y="404812"/>
                        <a:pt x="26670" y="404812"/>
                        <a:pt x="26670" y="404812"/>
                      </a:cubicBezTo>
                      <a:cubicBezTo>
                        <a:pt x="39053" y="404812"/>
                        <a:pt x="49530" y="415290"/>
                        <a:pt x="49530" y="427672"/>
                      </a:cubicBezTo>
                      <a:lnTo>
                        <a:pt x="49530" y="472440"/>
                      </a:lnTo>
                      <a:cubicBezTo>
                        <a:pt x="49530" y="484822"/>
                        <a:pt x="39053" y="495300"/>
                        <a:pt x="26670" y="495300"/>
                      </a:cubicBezTo>
                      <a:close/>
                      <a:moveTo>
                        <a:pt x="26670" y="360045"/>
                      </a:moveTo>
                      <a:cubicBezTo>
                        <a:pt x="26670" y="360045"/>
                        <a:pt x="26670" y="360045"/>
                        <a:pt x="26670" y="360045"/>
                      </a:cubicBezTo>
                      <a:cubicBezTo>
                        <a:pt x="14288" y="360045"/>
                        <a:pt x="3810" y="349568"/>
                        <a:pt x="3810" y="337185"/>
                      </a:cubicBezTo>
                      <a:lnTo>
                        <a:pt x="3810" y="292418"/>
                      </a:lnTo>
                      <a:cubicBezTo>
                        <a:pt x="3810" y="280035"/>
                        <a:pt x="14288" y="269558"/>
                        <a:pt x="26670" y="269558"/>
                      </a:cubicBezTo>
                      <a:cubicBezTo>
                        <a:pt x="26670" y="269558"/>
                        <a:pt x="26670" y="269558"/>
                        <a:pt x="26670" y="269558"/>
                      </a:cubicBezTo>
                      <a:cubicBezTo>
                        <a:pt x="39053" y="269558"/>
                        <a:pt x="49530" y="280035"/>
                        <a:pt x="49530" y="292418"/>
                      </a:cubicBezTo>
                      <a:lnTo>
                        <a:pt x="49530" y="337185"/>
                      </a:lnTo>
                      <a:cubicBezTo>
                        <a:pt x="50483" y="349568"/>
                        <a:pt x="40005" y="360045"/>
                        <a:pt x="26670" y="360045"/>
                      </a:cubicBezTo>
                      <a:close/>
                      <a:moveTo>
                        <a:pt x="27622" y="224790"/>
                      </a:moveTo>
                      <a:cubicBezTo>
                        <a:pt x="27622" y="224790"/>
                        <a:pt x="27622" y="224790"/>
                        <a:pt x="27622" y="224790"/>
                      </a:cubicBezTo>
                      <a:cubicBezTo>
                        <a:pt x="14288" y="224790"/>
                        <a:pt x="4763" y="214313"/>
                        <a:pt x="4763" y="201930"/>
                      </a:cubicBezTo>
                      <a:lnTo>
                        <a:pt x="4763" y="157163"/>
                      </a:lnTo>
                      <a:cubicBezTo>
                        <a:pt x="4763" y="144780"/>
                        <a:pt x="15240" y="134302"/>
                        <a:pt x="27622" y="134302"/>
                      </a:cubicBezTo>
                      <a:cubicBezTo>
                        <a:pt x="27622" y="134302"/>
                        <a:pt x="27622" y="134302"/>
                        <a:pt x="27622" y="134302"/>
                      </a:cubicBezTo>
                      <a:cubicBezTo>
                        <a:pt x="40005" y="134302"/>
                        <a:pt x="50483" y="144780"/>
                        <a:pt x="50483" y="157163"/>
                      </a:cubicBezTo>
                      <a:lnTo>
                        <a:pt x="50483" y="201930"/>
                      </a:lnTo>
                      <a:cubicBezTo>
                        <a:pt x="50483" y="215265"/>
                        <a:pt x="40005" y="224790"/>
                        <a:pt x="27622" y="224790"/>
                      </a:cubicBezTo>
                      <a:close/>
                      <a:moveTo>
                        <a:pt x="28575" y="90488"/>
                      </a:moveTo>
                      <a:cubicBezTo>
                        <a:pt x="28575" y="90488"/>
                        <a:pt x="28575" y="90488"/>
                        <a:pt x="28575" y="90488"/>
                      </a:cubicBezTo>
                      <a:cubicBezTo>
                        <a:pt x="15240" y="90488"/>
                        <a:pt x="5715" y="80010"/>
                        <a:pt x="5715" y="67627"/>
                      </a:cubicBezTo>
                      <a:lnTo>
                        <a:pt x="6667" y="22860"/>
                      </a:lnTo>
                      <a:cubicBezTo>
                        <a:pt x="6667" y="10477"/>
                        <a:pt x="17145" y="0"/>
                        <a:pt x="30480" y="0"/>
                      </a:cubicBezTo>
                      <a:cubicBezTo>
                        <a:pt x="42863" y="0"/>
                        <a:pt x="53340" y="10477"/>
                        <a:pt x="53340" y="23813"/>
                      </a:cubicBezTo>
                      <a:lnTo>
                        <a:pt x="52388" y="68580"/>
                      </a:lnTo>
                      <a:cubicBezTo>
                        <a:pt x="51435" y="80010"/>
                        <a:pt x="41910" y="90488"/>
                        <a:pt x="28575" y="9048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65EDBFFF-F24C-E91D-9F1D-331A5E548191}"/>
                    </a:ext>
                  </a:extLst>
                </p:cNvPr>
                <p:cNvSpPr/>
                <p:nvPr/>
              </p:nvSpPr>
              <p:spPr>
                <a:xfrm>
                  <a:off x="998725" y="3283060"/>
                  <a:ext cx="68579" cy="69532"/>
                </a:xfrm>
                <a:custGeom>
                  <a:avLst/>
                  <a:gdLst>
                    <a:gd name="connsiteX0" fmla="*/ 22860 w 68579"/>
                    <a:gd name="connsiteY0" fmla="*/ 69533 h 69532"/>
                    <a:gd name="connsiteX1" fmla="*/ 22860 w 68579"/>
                    <a:gd name="connsiteY1" fmla="*/ 69533 h 69532"/>
                    <a:gd name="connsiteX2" fmla="*/ 0 w 68579"/>
                    <a:gd name="connsiteY2" fmla="*/ 45720 h 69532"/>
                    <a:gd name="connsiteX3" fmla="*/ 0 w 68579"/>
                    <a:gd name="connsiteY3" fmla="*/ 22860 h 69532"/>
                    <a:gd name="connsiteX4" fmla="*/ 22860 w 68579"/>
                    <a:gd name="connsiteY4" fmla="*/ 0 h 69532"/>
                    <a:gd name="connsiteX5" fmla="*/ 22860 w 68579"/>
                    <a:gd name="connsiteY5" fmla="*/ 0 h 69532"/>
                    <a:gd name="connsiteX6" fmla="*/ 45720 w 68579"/>
                    <a:gd name="connsiteY6" fmla="*/ 0 h 69532"/>
                    <a:gd name="connsiteX7" fmla="*/ 68580 w 68579"/>
                    <a:gd name="connsiteY7" fmla="*/ 22860 h 69532"/>
                    <a:gd name="connsiteX8" fmla="*/ 45720 w 68579"/>
                    <a:gd name="connsiteY8" fmla="*/ 45720 h 69532"/>
                    <a:gd name="connsiteX9" fmla="*/ 45720 w 68579"/>
                    <a:gd name="connsiteY9" fmla="*/ 45720 h 69532"/>
                    <a:gd name="connsiteX10" fmla="*/ 45720 w 68579"/>
                    <a:gd name="connsiteY10" fmla="*/ 45720 h 69532"/>
                    <a:gd name="connsiteX11" fmla="*/ 22860 w 68579"/>
                    <a:gd name="connsiteY11" fmla="*/ 69533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79" h="69532">
                      <a:moveTo>
                        <a:pt x="22860" y="69533"/>
                      </a:moveTo>
                      <a:cubicBezTo>
                        <a:pt x="22860" y="69533"/>
                        <a:pt x="22860" y="69533"/>
                        <a:pt x="22860" y="69533"/>
                      </a:cubicBezTo>
                      <a:cubicBezTo>
                        <a:pt x="9525" y="69533"/>
                        <a:pt x="0" y="5905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8"/>
                        <a:pt x="10477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45720" y="0"/>
                      </a:lnTo>
                      <a:cubicBezTo>
                        <a:pt x="58102" y="0"/>
                        <a:pt x="68580" y="10478"/>
                        <a:pt x="68580" y="22860"/>
                      </a:cubicBezTo>
                      <a:cubicBezTo>
                        <a:pt x="68580" y="35243"/>
                        <a:pt x="58102" y="45720"/>
                        <a:pt x="45720" y="45720"/>
                      </a:cubicBezTo>
                      <a:cubicBezTo>
                        <a:pt x="45720" y="45720"/>
                        <a:pt x="45720" y="45720"/>
                        <a:pt x="45720" y="45720"/>
                      </a:cubicBezTo>
                      <a:lnTo>
                        <a:pt x="45720" y="45720"/>
                      </a:lnTo>
                      <a:cubicBezTo>
                        <a:pt x="45720" y="59055"/>
                        <a:pt x="35243" y="69533"/>
                        <a:pt x="22860" y="6953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A927ED63-8765-7CAE-B8FB-936BE6D7FB22}"/>
                    </a:ext>
                  </a:extLst>
                </p:cNvPr>
                <p:cNvSpPr/>
                <p:nvPr/>
              </p:nvSpPr>
              <p:spPr>
                <a:xfrm>
                  <a:off x="1114930" y="3284013"/>
                  <a:ext cx="5458424" cy="816292"/>
                </a:xfrm>
                <a:custGeom>
                  <a:avLst/>
                  <a:gdLst>
                    <a:gd name="connsiteX0" fmla="*/ 5435918 w 5458424"/>
                    <a:gd name="connsiteY0" fmla="*/ 816293 h 816292"/>
                    <a:gd name="connsiteX1" fmla="*/ 5419725 w 5458424"/>
                    <a:gd name="connsiteY1" fmla="*/ 809625 h 816292"/>
                    <a:gd name="connsiteX2" fmla="*/ 5386388 w 5458424"/>
                    <a:gd name="connsiteY2" fmla="*/ 778193 h 816292"/>
                    <a:gd name="connsiteX3" fmla="*/ 5385435 w 5458424"/>
                    <a:gd name="connsiteY3" fmla="*/ 745808 h 816292"/>
                    <a:gd name="connsiteX4" fmla="*/ 5417820 w 5458424"/>
                    <a:gd name="connsiteY4" fmla="*/ 744855 h 816292"/>
                    <a:gd name="connsiteX5" fmla="*/ 5451158 w 5458424"/>
                    <a:gd name="connsiteY5" fmla="*/ 776288 h 816292"/>
                    <a:gd name="connsiteX6" fmla="*/ 5452110 w 5458424"/>
                    <a:gd name="connsiteY6" fmla="*/ 808673 h 816292"/>
                    <a:gd name="connsiteX7" fmla="*/ 5435918 w 5458424"/>
                    <a:gd name="connsiteY7" fmla="*/ 816293 h 816292"/>
                    <a:gd name="connsiteX8" fmla="*/ 5335905 w 5458424"/>
                    <a:gd name="connsiteY8" fmla="*/ 720090 h 816292"/>
                    <a:gd name="connsiteX9" fmla="*/ 5319713 w 5458424"/>
                    <a:gd name="connsiteY9" fmla="*/ 713423 h 816292"/>
                    <a:gd name="connsiteX10" fmla="*/ 5286375 w 5458424"/>
                    <a:gd name="connsiteY10" fmla="*/ 681038 h 816292"/>
                    <a:gd name="connsiteX11" fmla="*/ 5285423 w 5458424"/>
                    <a:gd name="connsiteY11" fmla="*/ 648653 h 816292"/>
                    <a:gd name="connsiteX12" fmla="*/ 5317808 w 5458424"/>
                    <a:gd name="connsiteY12" fmla="*/ 647700 h 816292"/>
                    <a:gd name="connsiteX13" fmla="*/ 5351145 w 5458424"/>
                    <a:gd name="connsiteY13" fmla="*/ 680085 h 816292"/>
                    <a:gd name="connsiteX14" fmla="*/ 5352098 w 5458424"/>
                    <a:gd name="connsiteY14" fmla="*/ 712470 h 816292"/>
                    <a:gd name="connsiteX15" fmla="*/ 5335905 w 5458424"/>
                    <a:gd name="connsiteY15" fmla="*/ 720090 h 816292"/>
                    <a:gd name="connsiteX16" fmla="*/ 5236845 w 5458424"/>
                    <a:gd name="connsiteY16" fmla="*/ 623888 h 816292"/>
                    <a:gd name="connsiteX17" fmla="*/ 5220653 w 5458424"/>
                    <a:gd name="connsiteY17" fmla="*/ 617220 h 816292"/>
                    <a:gd name="connsiteX18" fmla="*/ 5187315 w 5458424"/>
                    <a:gd name="connsiteY18" fmla="*/ 584835 h 816292"/>
                    <a:gd name="connsiteX19" fmla="*/ 5187315 w 5458424"/>
                    <a:gd name="connsiteY19" fmla="*/ 552450 h 816292"/>
                    <a:gd name="connsiteX20" fmla="*/ 5219700 w 5458424"/>
                    <a:gd name="connsiteY20" fmla="*/ 552450 h 816292"/>
                    <a:gd name="connsiteX21" fmla="*/ 5253038 w 5458424"/>
                    <a:gd name="connsiteY21" fmla="*/ 584835 h 816292"/>
                    <a:gd name="connsiteX22" fmla="*/ 5253038 w 5458424"/>
                    <a:gd name="connsiteY22" fmla="*/ 617220 h 816292"/>
                    <a:gd name="connsiteX23" fmla="*/ 5236845 w 5458424"/>
                    <a:gd name="connsiteY23" fmla="*/ 623888 h 816292"/>
                    <a:gd name="connsiteX24" fmla="*/ 5137785 w 5458424"/>
                    <a:gd name="connsiteY24" fmla="*/ 527685 h 816292"/>
                    <a:gd name="connsiteX25" fmla="*/ 5121593 w 5458424"/>
                    <a:gd name="connsiteY25" fmla="*/ 521018 h 816292"/>
                    <a:gd name="connsiteX26" fmla="*/ 5088255 w 5458424"/>
                    <a:gd name="connsiteY26" fmla="*/ 488632 h 816292"/>
                    <a:gd name="connsiteX27" fmla="*/ 5088255 w 5458424"/>
                    <a:gd name="connsiteY27" fmla="*/ 456248 h 816292"/>
                    <a:gd name="connsiteX28" fmla="*/ 5120640 w 5458424"/>
                    <a:gd name="connsiteY28" fmla="*/ 456248 h 816292"/>
                    <a:gd name="connsiteX29" fmla="*/ 5153978 w 5458424"/>
                    <a:gd name="connsiteY29" fmla="*/ 488632 h 816292"/>
                    <a:gd name="connsiteX30" fmla="*/ 5153978 w 5458424"/>
                    <a:gd name="connsiteY30" fmla="*/ 521018 h 816292"/>
                    <a:gd name="connsiteX31" fmla="*/ 5137785 w 5458424"/>
                    <a:gd name="connsiteY31" fmla="*/ 527685 h 816292"/>
                    <a:gd name="connsiteX32" fmla="*/ 5038725 w 5458424"/>
                    <a:gd name="connsiteY32" fmla="*/ 430530 h 816292"/>
                    <a:gd name="connsiteX33" fmla="*/ 5022533 w 5458424"/>
                    <a:gd name="connsiteY33" fmla="*/ 423863 h 816292"/>
                    <a:gd name="connsiteX34" fmla="*/ 4989195 w 5458424"/>
                    <a:gd name="connsiteY34" fmla="*/ 391478 h 816292"/>
                    <a:gd name="connsiteX35" fmla="*/ 4989195 w 5458424"/>
                    <a:gd name="connsiteY35" fmla="*/ 359093 h 816292"/>
                    <a:gd name="connsiteX36" fmla="*/ 5021580 w 5458424"/>
                    <a:gd name="connsiteY36" fmla="*/ 359093 h 816292"/>
                    <a:gd name="connsiteX37" fmla="*/ 5054918 w 5458424"/>
                    <a:gd name="connsiteY37" fmla="*/ 391478 h 816292"/>
                    <a:gd name="connsiteX38" fmla="*/ 5054918 w 5458424"/>
                    <a:gd name="connsiteY38" fmla="*/ 423863 h 816292"/>
                    <a:gd name="connsiteX39" fmla="*/ 5038725 w 5458424"/>
                    <a:gd name="connsiteY39" fmla="*/ 430530 h 816292"/>
                    <a:gd name="connsiteX40" fmla="*/ 4939665 w 5458424"/>
                    <a:gd name="connsiteY40" fmla="*/ 334328 h 816292"/>
                    <a:gd name="connsiteX41" fmla="*/ 4923473 w 5458424"/>
                    <a:gd name="connsiteY41" fmla="*/ 327660 h 816292"/>
                    <a:gd name="connsiteX42" fmla="*/ 4890135 w 5458424"/>
                    <a:gd name="connsiteY42" fmla="*/ 295275 h 816292"/>
                    <a:gd name="connsiteX43" fmla="*/ 4889183 w 5458424"/>
                    <a:gd name="connsiteY43" fmla="*/ 262890 h 816292"/>
                    <a:gd name="connsiteX44" fmla="*/ 4921568 w 5458424"/>
                    <a:gd name="connsiteY44" fmla="*/ 261937 h 816292"/>
                    <a:gd name="connsiteX45" fmla="*/ 4954905 w 5458424"/>
                    <a:gd name="connsiteY45" fmla="*/ 294323 h 816292"/>
                    <a:gd name="connsiteX46" fmla="*/ 4955858 w 5458424"/>
                    <a:gd name="connsiteY46" fmla="*/ 326707 h 816292"/>
                    <a:gd name="connsiteX47" fmla="*/ 4939665 w 5458424"/>
                    <a:gd name="connsiteY47" fmla="*/ 334328 h 816292"/>
                    <a:gd name="connsiteX48" fmla="*/ 4840605 w 5458424"/>
                    <a:gd name="connsiteY48" fmla="*/ 238125 h 816292"/>
                    <a:gd name="connsiteX49" fmla="*/ 4824413 w 5458424"/>
                    <a:gd name="connsiteY49" fmla="*/ 231457 h 816292"/>
                    <a:gd name="connsiteX50" fmla="*/ 4791075 w 5458424"/>
                    <a:gd name="connsiteY50" fmla="*/ 200025 h 816292"/>
                    <a:gd name="connsiteX51" fmla="*/ 4790123 w 5458424"/>
                    <a:gd name="connsiteY51" fmla="*/ 167640 h 816292"/>
                    <a:gd name="connsiteX52" fmla="*/ 4822508 w 5458424"/>
                    <a:gd name="connsiteY52" fmla="*/ 166687 h 816292"/>
                    <a:gd name="connsiteX53" fmla="*/ 4855845 w 5458424"/>
                    <a:gd name="connsiteY53" fmla="*/ 199073 h 816292"/>
                    <a:gd name="connsiteX54" fmla="*/ 4856798 w 5458424"/>
                    <a:gd name="connsiteY54" fmla="*/ 231457 h 816292"/>
                    <a:gd name="connsiteX55" fmla="*/ 4840605 w 5458424"/>
                    <a:gd name="connsiteY55" fmla="*/ 238125 h 816292"/>
                    <a:gd name="connsiteX56" fmla="*/ 4739640 w 5458424"/>
                    <a:gd name="connsiteY56" fmla="*/ 142875 h 816292"/>
                    <a:gd name="connsiteX57" fmla="*/ 4723448 w 5458424"/>
                    <a:gd name="connsiteY57" fmla="*/ 136208 h 816292"/>
                    <a:gd name="connsiteX58" fmla="*/ 4690110 w 5458424"/>
                    <a:gd name="connsiteY58" fmla="*/ 104775 h 816292"/>
                    <a:gd name="connsiteX59" fmla="*/ 4689158 w 5458424"/>
                    <a:gd name="connsiteY59" fmla="*/ 72390 h 816292"/>
                    <a:gd name="connsiteX60" fmla="*/ 4721543 w 5458424"/>
                    <a:gd name="connsiteY60" fmla="*/ 71437 h 816292"/>
                    <a:gd name="connsiteX61" fmla="*/ 4754880 w 5458424"/>
                    <a:gd name="connsiteY61" fmla="*/ 102870 h 816292"/>
                    <a:gd name="connsiteX62" fmla="*/ 4755833 w 5458424"/>
                    <a:gd name="connsiteY62" fmla="*/ 135255 h 816292"/>
                    <a:gd name="connsiteX63" fmla="*/ 4739640 w 5458424"/>
                    <a:gd name="connsiteY63" fmla="*/ 142875 h 816292"/>
                    <a:gd name="connsiteX64" fmla="*/ 4635818 w 5458424"/>
                    <a:gd name="connsiteY64" fmla="*/ 57150 h 816292"/>
                    <a:gd name="connsiteX65" fmla="*/ 4635818 w 5458424"/>
                    <a:gd name="connsiteY65" fmla="*/ 57150 h 816292"/>
                    <a:gd name="connsiteX66" fmla="*/ 4590098 w 5458424"/>
                    <a:gd name="connsiteY66" fmla="*/ 57150 h 816292"/>
                    <a:gd name="connsiteX67" fmla="*/ 4567238 w 5458424"/>
                    <a:gd name="connsiteY67" fmla="*/ 34290 h 816292"/>
                    <a:gd name="connsiteX68" fmla="*/ 4590098 w 5458424"/>
                    <a:gd name="connsiteY68" fmla="*/ 11430 h 816292"/>
                    <a:gd name="connsiteX69" fmla="*/ 4590098 w 5458424"/>
                    <a:gd name="connsiteY69" fmla="*/ 11430 h 816292"/>
                    <a:gd name="connsiteX70" fmla="*/ 4635818 w 5458424"/>
                    <a:gd name="connsiteY70" fmla="*/ 11430 h 816292"/>
                    <a:gd name="connsiteX71" fmla="*/ 4658678 w 5458424"/>
                    <a:gd name="connsiteY71" fmla="*/ 34290 h 816292"/>
                    <a:gd name="connsiteX72" fmla="*/ 4635818 w 5458424"/>
                    <a:gd name="connsiteY72" fmla="*/ 57150 h 816292"/>
                    <a:gd name="connsiteX73" fmla="*/ 4496753 w 5458424"/>
                    <a:gd name="connsiteY73" fmla="*/ 56197 h 816292"/>
                    <a:gd name="connsiteX74" fmla="*/ 4496753 w 5458424"/>
                    <a:gd name="connsiteY74" fmla="*/ 56197 h 816292"/>
                    <a:gd name="connsiteX75" fmla="*/ 4451033 w 5458424"/>
                    <a:gd name="connsiteY75" fmla="*/ 56197 h 816292"/>
                    <a:gd name="connsiteX76" fmla="*/ 4428173 w 5458424"/>
                    <a:gd name="connsiteY76" fmla="*/ 33338 h 816292"/>
                    <a:gd name="connsiteX77" fmla="*/ 4451033 w 5458424"/>
                    <a:gd name="connsiteY77" fmla="*/ 10477 h 816292"/>
                    <a:gd name="connsiteX78" fmla="*/ 4451033 w 5458424"/>
                    <a:gd name="connsiteY78" fmla="*/ 10477 h 816292"/>
                    <a:gd name="connsiteX79" fmla="*/ 4496753 w 5458424"/>
                    <a:gd name="connsiteY79" fmla="*/ 10477 h 816292"/>
                    <a:gd name="connsiteX80" fmla="*/ 4519613 w 5458424"/>
                    <a:gd name="connsiteY80" fmla="*/ 33338 h 816292"/>
                    <a:gd name="connsiteX81" fmla="*/ 4496753 w 5458424"/>
                    <a:gd name="connsiteY81" fmla="*/ 56197 h 816292"/>
                    <a:gd name="connsiteX82" fmla="*/ 4358640 w 5458424"/>
                    <a:gd name="connsiteY82" fmla="*/ 56197 h 816292"/>
                    <a:gd name="connsiteX83" fmla="*/ 4358640 w 5458424"/>
                    <a:gd name="connsiteY83" fmla="*/ 56197 h 816292"/>
                    <a:gd name="connsiteX84" fmla="*/ 4312920 w 5458424"/>
                    <a:gd name="connsiteY84" fmla="*/ 56197 h 816292"/>
                    <a:gd name="connsiteX85" fmla="*/ 4290060 w 5458424"/>
                    <a:gd name="connsiteY85" fmla="*/ 33338 h 816292"/>
                    <a:gd name="connsiteX86" fmla="*/ 4312920 w 5458424"/>
                    <a:gd name="connsiteY86" fmla="*/ 10477 h 816292"/>
                    <a:gd name="connsiteX87" fmla="*/ 4312920 w 5458424"/>
                    <a:gd name="connsiteY87" fmla="*/ 10477 h 816292"/>
                    <a:gd name="connsiteX88" fmla="*/ 4358640 w 5458424"/>
                    <a:gd name="connsiteY88" fmla="*/ 10477 h 816292"/>
                    <a:gd name="connsiteX89" fmla="*/ 4381500 w 5458424"/>
                    <a:gd name="connsiteY89" fmla="*/ 33338 h 816292"/>
                    <a:gd name="connsiteX90" fmla="*/ 4358640 w 5458424"/>
                    <a:gd name="connsiteY90" fmla="*/ 56197 h 816292"/>
                    <a:gd name="connsiteX91" fmla="*/ 4220528 w 5458424"/>
                    <a:gd name="connsiteY91" fmla="*/ 55245 h 816292"/>
                    <a:gd name="connsiteX92" fmla="*/ 4220528 w 5458424"/>
                    <a:gd name="connsiteY92" fmla="*/ 55245 h 816292"/>
                    <a:gd name="connsiteX93" fmla="*/ 4174808 w 5458424"/>
                    <a:gd name="connsiteY93" fmla="*/ 55245 h 816292"/>
                    <a:gd name="connsiteX94" fmla="*/ 4151948 w 5458424"/>
                    <a:gd name="connsiteY94" fmla="*/ 32385 h 816292"/>
                    <a:gd name="connsiteX95" fmla="*/ 4174808 w 5458424"/>
                    <a:gd name="connsiteY95" fmla="*/ 9525 h 816292"/>
                    <a:gd name="connsiteX96" fmla="*/ 4220528 w 5458424"/>
                    <a:gd name="connsiteY96" fmla="*/ 9525 h 816292"/>
                    <a:gd name="connsiteX97" fmla="*/ 4243388 w 5458424"/>
                    <a:gd name="connsiteY97" fmla="*/ 32385 h 816292"/>
                    <a:gd name="connsiteX98" fmla="*/ 4220528 w 5458424"/>
                    <a:gd name="connsiteY98" fmla="*/ 55245 h 816292"/>
                    <a:gd name="connsiteX99" fmla="*/ 4081463 w 5458424"/>
                    <a:gd name="connsiteY99" fmla="*/ 55245 h 816292"/>
                    <a:gd name="connsiteX100" fmla="*/ 4081463 w 5458424"/>
                    <a:gd name="connsiteY100" fmla="*/ 55245 h 816292"/>
                    <a:gd name="connsiteX101" fmla="*/ 4035743 w 5458424"/>
                    <a:gd name="connsiteY101" fmla="*/ 55245 h 816292"/>
                    <a:gd name="connsiteX102" fmla="*/ 4012883 w 5458424"/>
                    <a:gd name="connsiteY102" fmla="*/ 32385 h 816292"/>
                    <a:gd name="connsiteX103" fmla="*/ 4035743 w 5458424"/>
                    <a:gd name="connsiteY103" fmla="*/ 9525 h 816292"/>
                    <a:gd name="connsiteX104" fmla="*/ 4035743 w 5458424"/>
                    <a:gd name="connsiteY104" fmla="*/ 9525 h 816292"/>
                    <a:gd name="connsiteX105" fmla="*/ 4081463 w 5458424"/>
                    <a:gd name="connsiteY105" fmla="*/ 9525 h 816292"/>
                    <a:gd name="connsiteX106" fmla="*/ 4104323 w 5458424"/>
                    <a:gd name="connsiteY106" fmla="*/ 32385 h 816292"/>
                    <a:gd name="connsiteX107" fmla="*/ 4081463 w 5458424"/>
                    <a:gd name="connsiteY107" fmla="*/ 55245 h 816292"/>
                    <a:gd name="connsiteX108" fmla="*/ 3943350 w 5458424"/>
                    <a:gd name="connsiteY108" fmla="*/ 55245 h 816292"/>
                    <a:gd name="connsiteX109" fmla="*/ 3943350 w 5458424"/>
                    <a:gd name="connsiteY109" fmla="*/ 55245 h 816292"/>
                    <a:gd name="connsiteX110" fmla="*/ 3897630 w 5458424"/>
                    <a:gd name="connsiteY110" fmla="*/ 55245 h 816292"/>
                    <a:gd name="connsiteX111" fmla="*/ 3874770 w 5458424"/>
                    <a:gd name="connsiteY111" fmla="*/ 32385 h 816292"/>
                    <a:gd name="connsiteX112" fmla="*/ 3897630 w 5458424"/>
                    <a:gd name="connsiteY112" fmla="*/ 9525 h 816292"/>
                    <a:gd name="connsiteX113" fmla="*/ 3897630 w 5458424"/>
                    <a:gd name="connsiteY113" fmla="*/ 9525 h 816292"/>
                    <a:gd name="connsiteX114" fmla="*/ 3943350 w 5458424"/>
                    <a:gd name="connsiteY114" fmla="*/ 9525 h 816292"/>
                    <a:gd name="connsiteX115" fmla="*/ 3966210 w 5458424"/>
                    <a:gd name="connsiteY115" fmla="*/ 32385 h 816292"/>
                    <a:gd name="connsiteX116" fmla="*/ 3943350 w 5458424"/>
                    <a:gd name="connsiteY116" fmla="*/ 55245 h 816292"/>
                    <a:gd name="connsiteX117" fmla="*/ 3805238 w 5458424"/>
                    <a:gd name="connsiteY117" fmla="*/ 54293 h 816292"/>
                    <a:gd name="connsiteX118" fmla="*/ 3805238 w 5458424"/>
                    <a:gd name="connsiteY118" fmla="*/ 54293 h 816292"/>
                    <a:gd name="connsiteX119" fmla="*/ 3759518 w 5458424"/>
                    <a:gd name="connsiteY119" fmla="*/ 54293 h 816292"/>
                    <a:gd name="connsiteX120" fmla="*/ 3736658 w 5458424"/>
                    <a:gd name="connsiteY120" fmla="*/ 31433 h 816292"/>
                    <a:gd name="connsiteX121" fmla="*/ 3759518 w 5458424"/>
                    <a:gd name="connsiteY121" fmla="*/ 8572 h 816292"/>
                    <a:gd name="connsiteX122" fmla="*/ 3759518 w 5458424"/>
                    <a:gd name="connsiteY122" fmla="*/ 8572 h 816292"/>
                    <a:gd name="connsiteX123" fmla="*/ 3805238 w 5458424"/>
                    <a:gd name="connsiteY123" fmla="*/ 8572 h 816292"/>
                    <a:gd name="connsiteX124" fmla="*/ 3828098 w 5458424"/>
                    <a:gd name="connsiteY124" fmla="*/ 31433 h 816292"/>
                    <a:gd name="connsiteX125" fmla="*/ 3805238 w 5458424"/>
                    <a:gd name="connsiteY125" fmla="*/ 54293 h 816292"/>
                    <a:gd name="connsiteX126" fmla="*/ 3667125 w 5458424"/>
                    <a:gd name="connsiteY126" fmla="*/ 54293 h 816292"/>
                    <a:gd name="connsiteX127" fmla="*/ 3667125 w 5458424"/>
                    <a:gd name="connsiteY127" fmla="*/ 54293 h 816292"/>
                    <a:gd name="connsiteX128" fmla="*/ 3621405 w 5458424"/>
                    <a:gd name="connsiteY128" fmla="*/ 54293 h 816292"/>
                    <a:gd name="connsiteX129" fmla="*/ 3598545 w 5458424"/>
                    <a:gd name="connsiteY129" fmla="*/ 31433 h 816292"/>
                    <a:gd name="connsiteX130" fmla="*/ 3621405 w 5458424"/>
                    <a:gd name="connsiteY130" fmla="*/ 8572 h 816292"/>
                    <a:gd name="connsiteX131" fmla="*/ 3621405 w 5458424"/>
                    <a:gd name="connsiteY131" fmla="*/ 8572 h 816292"/>
                    <a:gd name="connsiteX132" fmla="*/ 3667125 w 5458424"/>
                    <a:gd name="connsiteY132" fmla="*/ 8572 h 816292"/>
                    <a:gd name="connsiteX133" fmla="*/ 3689985 w 5458424"/>
                    <a:gd name="connsiteY133" fmla="*/ 31433 h 816292"/>
                    <a:gd name="connsiteX134" fmla="*/ 3667125 w 5458424"/>
                    <a:gd name="connsiteY134" fmla="*/ 54293 h 816292"/>
                    <a:gd name="connsiteX135" fmla="*/ 3528060 w 5458424"/>
                    <a:gd name="connsiteY135" fmla="*/ 54293 h 816292"/>
                    <a:gd name="connsiteX136" fmla="*/ 3528060 w 5458424"/>
                    <a:gd name="connsiteY136" fmla="*/ 54293 h 816292"/>
                    <a:gd name="connsiteX137" fmla="*/ 3482340 w 5458424"/>
                    <a:gd name="connsiteY137" fmla="*/ 54293 h 816292"/>
                    <a:gd name="connsiteX138" fmla="*/ 3459480 w 5458424"/>
                    <a:gd name="connsiteY138" fmla="*/ 31433 h 816292"/>
                    <a:gd name="connsiteX139" fmla="*/ 3482340 w 5458424"/>
                    <a:gd name="connsiteY139" fmla="*/ 8572 h 816292"/>
                    <a:gd name="connsiteX140" fmla="*/ 3482340 w 5458424"/>
                    <a:gd name="connsiteY140" fmla="*/ 8572 h 816292"/>
                    <a:gd name="connsiteX141" fmla="*/ 3528060 w 5458424"/>
                    <a:gd name="connsiteY141" fmla="*/ 8572 h 816292"/>
                    <a:gd name="connsiteX142" fmla="*/ 3550920 w 5458424"/>
                    <a:gd name="connsiteY142" fmla="*/ 31433 h 816292"/>
                    <a:gd name="connsiteX143" fmla="*/ 3528060 w 5458424"/>
                    <a:gd name="connsiteY143" fmla="*/ 54293 h 816292"/>
                    <a:gd name="connsiteX144" fmla="*/ 3389948 w 5458424"/>
                    <a:gd name="connsiteY144" fmla="*/ 53340 h 816292"/>
                    <a:gd name="connsiteX145" fmla="*/ 3389948 w 5458424"/>
                    <a:gd name="connsiteY145" fmla="*/ 53340 h 816292"/>
                    <a:gd name="connsiteX146" fmla="*/ 3344228 w 5458424"/>
                    <a:gd name="connsiteY146" fmla="*/ 53340 h 816292"/>
                    <a:gd name="connsiteX147" fmla="*/ 3321368 w 5458424"/>
                    <a:gd name="connsiteY147" fmla="*/ 30480 h 816292"/>
                    <a:gd name="connsiteX148" fmla="*/ 3344228 w 5458424"/>
                    <a:gd name="connsiteY148" fmla="*/ 7620 h 816292"/>
                    <a:gd name="connsiteX149" fmla="*/ 3344228 w 5458424"/>
                    <a:gd name="connsiteY149" fmla="*/ 7620 h 816292"/>
                    <a:gd name="connsiteX150" fmla="*/ 3389948 w 5458424"/>
                    <a:gd name="connsiteY150" fmla="*/ 7620 h 816292"/>
                    <a:gd name="connsiteX151" fmla="*/ 3412808 w 5458424"/>
                    <a:gd name="connsiteY151" fmla="*/ 30480 h 816292"/>
                    <a:gd name="connsiteX152" fmla="*/ 3389948 w 5458424"/>
                    <a:gd name="connsiteY152" fmla="*/ 53340 h 816292"/>
                    <a:gd name="connsiteX153" fmla="*/ 3251835 w 5458424"/>
                    <a:gd name="connsiteY153" fmla="*/ 53340 h 816292"/>
                    <a:gd name="connsiteX154" fmla="*/ 3251835 w 5458424"/>
                    <a:gd name="connsiteY154" fmla="*/ 53340 h 816292"/>
                    <a:gd name="connsiteX155" fmla="*/ 3206115 w 5458424"/>
                    <a:gd name="connsiteY155" fmla="*/ 53340 h 816292"/>
                    <a:gd name="connsiteX156" fmla="*/ 3183255 w 5458424"/>
                    <a:gd name="connsiteY156" fmla="*/ 30480 h 816292"/>
                    <a:gd name="connsiteX157" fmla="*/ 3206115 w 5458424"/>
                    <a:gd name="connsiteY157" fmla="*/ 7620 h 816292"/>
                    <a:gd name="connsiteX158" fmla="*/ 3206115 w 5458424"/>
                    <a:gd name="connsiteY158" fmla="*/ 7620 h 816292"/>
                    <a:gd name="connsiteX159" fmla="*/ 3251835 w 5458424"/>
                    <a:gd name="connsiteY159" fmla="*/ 7620 h 816292"/>
                    <a:gd name="connsiteX160" fmla="*/ 3274695 w 5458424"/>
                    <a:gd name="connsiteY160" fmla="*/ 30480 h 816292"/>
                    <a:gd name="connsiteX161" fmla="*/ 3251835 w 5458424"/>
                    <a:gd name="connsiteY161" fmla="*/ 53340 h 816292"/>
                    <a:gd name="connsiteX162" fmla="*/ 3112770 w 5458424"/>
                    <a:gd name="connsiteY162" fmla="*/ 53340 h 816292"/>
                    <a:gd name="connsiteX163" fmla="*/ 3112770 w 5458424"/>
                    <a:gd name="connsiteY163" fmla="*/ 53340 h 816292"/>
                    <a:gd name="connsiteX164" fmla="*/ 3067050 w 5458424"/>
                    <a:gd name="connsiteY164" fmla="*/ 53340 h 816292"/>
                    <a:gd name="connsiteX165" fmla="*/ 3044190 w 5458424"/>
                    <a:gd name="connsiteY165" fmla="*/ 30480 h 816292"/>
                    <a:gd name="connsiteX166" fmla="*/ 3067050 w 5458424"/>
                    <a:gd name="connsiteY166" fmla="*/ 7620 h 816292"/>
                    <a:gd name="connsiteX167" fmla="*/ 3067050 w 5458424"/>
                    <a:gd name="connsiteY167" fmla="*/ 7620 h 816292"/>
                    <a:gd name="connsiteX168" fmla="*/ 3112770 w 5458424"/>
                    <a:gd name="connsiteY168" fmla="*/ 7620 h 816292"/>
                    <a:gd name="connsiteX169" fmla="*/ 3135630 w 5458424"/>
                    <a:gd name="connsiteY169" fmla="*/ 30480 h 816292"/>
                    <a:gd name="connsiteX170" fmla="*/ 3112770 w 5458424"/>
                    <a:gd name="connsiteY170" fmla="*/ 53340 h 816292"/>
                    <a:gd name="connsiteX171" fmla="*/ 2974658 w 5458424"/>
                    <a:gd name="connsiteY171" fmla="*/ 52388 h 816292"/>
                    <a:gd name="connsiteX172" fmla="*/ 2974658 w 5458424"/>
                    <a:gd name="connsiteY172" fmla="*/ 52388 h 816292"/>
                    <a:gd name="connsiteX173" fmla="*/ 2928938 w 5458424"/>
                    <a:gd name="connsiteY173" fmla="*/ 52388 h 816292"/>
                    <a:gd name="connsiteX174" fmla="*/ 2906078 w 5458424"/>
                    <a:gd name="connsiteY174" fmla="*/ 29527 h 816292"/>
                    <a:gd name="connsiteX175" fmla="*/ 2928938 w 5458424"/>
                    <a:gd name="connsiteY175" fmla="*/ 6667 h 816292"/>
                    <a:gd name="connsiteX176" fmla="*/ 2974658 w 5458424"/>
                    <a:gd name="connsiteY176" fmla="*/ 6667 h 816292"/>
                    <a:gd name="connsiteX177" fmla="*/ 2997518 w 5458424"/>
                    <a:gd name="connsiteY177" fmla="*/ 29527 h 816292"/>
                    <a:gd name="connsiteX178" fmla="*/ 2974658 w 5458424"/>
                    <a:gd name="connsiteY178" fmla="*/ 52388 h 816292"/>
                    <a:gd name="connsiteX179" fmla="*/ 2836545 w 5458424"/>
                    <a:gd name="connsiteY179" fmla="*/ 52388 h 816292"/>
                    <a:gd name="connsiteX180" fmla="*/ 2836545 w 5458424"/>
                    <a:gd name="connsiteY180" fmla="*/ 52388 h 816292"/>
                    <a:gd name="connsiteX181" fmla="*/ 2790825 w 5458424"/>
                    <a:gd name="connsiteY181" fmla="*/ 52388 h 816292"/>
                    <a:gd name="connsiteX182" fmla="*/ 2767965 w 5458424"/>
                    <a:gd name="connsiteY182" fmla="*/ 29527 h 816292"/>
                    <a:gd name="connsiteX183" fmla="*/ 2790825 w 5458424"/>
                    <a:gd name="connsiteY183" fmla="*/ 6667 h 816292"/>
                    <a:gd name="connsiteX184" fmla="*/ 2790825 w 5458424"/>
                    <a:gd name="connsiteY184" fmla="*/ 6667 h 816292"/>
                    <a:gd name="connsiteX185" fmla="*/ 2836545 w 5458424"/>
                    <a:gd name="connsiteY185" fmla="*/ 6667 h 816292"/>
                    <a:gd name="connsiteX186" fmla="*/ 2859405 w 5458424"/>
                    <a:gd name="connsiteY186" fmla="*/ 29527 h 816292"/>
                    <a:gd name="connsiteX187" fmla="*/ 2836545 w 5458424"/>
                    <a:gd name="connsiteY187" fmla="*/ 52388 h 816292"/>
                    <a:gd name="connsiteX188" fmla="*/ 2698433 w 5458424"/>
                    <a:gd name="connsiteY188" fmla="*/ 52388 h 816292"/>
                    <a:gd name="connsiteX189" fmla="*/ 2698433 w 5458424"/>
                    <a:gd name="connsiteY189" fmla="*/ 52388 h 816292"/>
                    <a:gd name="connsiteX190" fmla="*/ 2652713 w 5458424"/>
                    <a:gd name="connsiteY190" fmla="*/ 52388 h 816292"/>
                    <a:gd name="connsiteX191" fmla="*/ 2629853 w 5458424"/>
                    <a:gd name="connsiteY191" fmla="*/ 29527 h 816292"/>
                    <a:gd name="connsiteX192" fmla="*/ 2652713 w 5458424"/>
                    <a:gd name="connsiteY192" fmla="*/ 6667 h 816292"/>
                    <a:gd name="connsiteX193" fmla="*/ 2652713 w 5458424"/>
                    <a:gd name="connsiteY193" fmla="*/ 6667 h 816292"/>
                    <a:gd name="connsiteX194" fmla="*/ 2698433 w 5458424"/>
                    <a:gd name="connsiteY194" fmla="*/ 6667 h 816292"/>
                    <a:gd name="connsiteX195" fmla="*/ 2721293 w 5458424"/>
                    <a:gd name="connsiteY195" fmla="*/ 29527 h 816292"/>
                    <a:gd name="connsiteX196" fmla="*/ 2698433 w 5458424"/>
                    <a:gd name="connsiteY196" fmla="*/ 52388 h 816292"/>
                    <a:gd name="connsiteX197" fmla="*/ 2559368 w 5458424"/>
                    <a:gd name="connsiteY197" fmla="*/ 51435 h 816292"/>
                    <a:gd name="connsiteX198" fmla="*/ 2559368 w 5458424"/>
                    <a:gd name="connsiteY198" fmla="*/ 51435 h 816292"/>
                    <a:gd name="connsiteX199" fmla="*/ 2513648 w 5458424"/>
                    <a:gd name="connsiteY199" fmla="*/ 51435 h 816292"/>
                    <a:gd name="connsiteX200" fmla="*/ 2490788 w 5458424"/>
                    <a:gd name="connsiteY200" fmla="*/ 28575 h 816292"/>
                    <a:gd name="connsiteX201" fmla="*/ 2513648 w 5458424"/>
                    <a:gd name="connsiteY201" fmla="*/ 5715 h 816292"/>
                    <a:gd name="connsiteX202" fmla="*/ 2513648 w 5458424"/>
                    <a:gd name="connsiteY202" fmla="*/ 5715 h 816292"/>
                    <a:gd name="connsiteX203" fmla="*/ 2559368 w 5458424"/>
                    <a:gd name="connsiteY203" fmla="*/ 5715 h 816292"/>
                    <a:gd name="connsiteX204" fmla="*/ 2582228 w 5458424"/>
                    <a:gd name="connsiteY204" fmla="*/ 28575 h 816292"/>
                    <a:gd name="connsiteX205" fmla="*/ 2559368 w 5458424"/>
                    <a:gd name="connsiteY205" fmla="*/ 51435 h 816292"/>
                    <a:gd name="connsiteX206" fmla="*/ 2421255 w 5458424"/>
                    <a:gd name="connsiteY206" fmla="*/ 51435 h 816292"/>
                    <a:gd name="connsiteX207" fmla="*/ 2421255 w 5458424"/>
                    <a:gd name="connsiteY207" fmla="*/ 51435 h 816292"/>
                    <a:gd name="connsiteX208" fmla="*/ 2375535 w 5458424"/>
                    <a:gd name="connsiteY208" fmla="*/ 51435 h 816292"/>
                    <a:gd name="connsiteX209" fmla="*/ 2352675 w 5458424"/>
                    <a:gd name="connsiteY209" fmla="*/ 28575 h 816292"/>
                    <a:gd name="connsiteX210" fmla="*/ 2375535 w 5458424"/>
                    <a:gd name="connsiteY210" fmla="*/ 5715 h 816292"/>
                    <a:gd name="connsiteX211" fmla="*/ 2375535 w 5458424"/>
                    <a:gd name="connsiteY211" fmla="*/ 5715 h 816292"/>
                    <a:gd name="connsiteX212" fmla="*/ 2421255 w 5458424"/>
                    <a:gd name="connsiteY212" fmla="*/ 5715 h 816292"/>
                    <a:gd name="connsiteX213" fmla="*/ 2444115 w 5458424"/>
                    <a:gd name="connsiteY213" fmla="*/ 28575 h 816292"/>
                    <a:gd name="connsiteX214" fmla="*/ 2421255 w 5458424"/>
                    <a:gd name="connsiteY214" fmla="*/ 51435 h 816292"/>
                    <a:gd name="connsiteX215" fmla="*/ 2283143 w 5458424"/>
                    <a:gd name="connsiteY215" fmla="*/ 51435 h 816292"/>
                    <a:gd name="connsiteX216" fmla="*/ 2283143 w 5458424"/>
                    <a:gd name="connsiteY216" fmla="*/ 51435 h 816292"/>
                    <a:gd name="connsiteX217" fmla="*/ 2237423 w 5458424"/>
                    <a:gd name="connsiteY217" fmla="*/ 51435 h 816292"/>
                    <a:gd name="connsiteX218" fmla="*/ 2214563 w 5458424"/>
                    <a:gd name="connsiteY218" fmla="*/ 28575 h 816292"/>
                    <a:gd name="connsiteX219" fmla="*/ 2237423 w 5458424"/>
                    <a:gd name="connsiteY219" fmla="*/ 5715 h 816292"/>
                    <a:gd name="connsiteX220" fmla="*/ 2237423 w 5458424"/>
                    <a:gd name="connsiteY220" fmla="*/ 5715 h 816292"/>
                    <a:gd name="connsiteX221" fmla="*/ 2283143 w 5458424"/>
                    <a:gd name="connsiteY221" fmla="*/ 5715 h 816292"/>
                    <a:gd name="connsiteX222" fmla="*/ 2306003 w 5458424"/>
                    <a:gd name="connsiteY222" fmla="*/ 28575 h 816292"/>
                    <a:gd name="connsiteX223" fmla="*/ 2283143 w 5458424"/>
                    <a:gd name="connsiteY223" fmla="*/ 51435 h 816292"/>
                    <a:gd name="connsiteX224" fmla="*/ 2144078 w 5458424"/>
                    <a:gd name="connsiteY224" fmla="*/ 50483 h 816292"/>
                    <a:gd name="connsiteX225" fmla="*/ 2144078 w 5458424"/>
                    <a:gd name="connsiteY225" fmla="*/ 50483 h 816292"/>
                    <a:gd name="connsiteX226" fmla="*/ 2098358 w 5458424"/>
                    <a:gd name="connsiteY226" fmla="*/ 50483 h 816292"/>
                    <a:gd name="connsiteX227" fmla="*/ 2075498 w 5458424"/>
                    <a:gd name="connsiteY227" fmla="*/ 27622 h 816292"/>
                    <a:gd name="connsiteX228" fmla="*/ 2098358 w 5458424"/>
                    <a:gd name="connsiteY228" fmla="*/ 4763 h 816292"/>
                    <a:gd name="connsiteX229" fmla="*/ 2098358 w 5458424"/>
                    <a:gd name="connsiteY229" fmla="*/ 4763 h 816292"/>
                    <a:gd name="connsiteX230" fmla="*/ 2144078 w 5458424"/>
                    <a:gd name="connsiteY230" fmla="*/ 4763 h 816292"/>
                    <a:gd name="connsiteX231" fmla="*/ 2166938 w 5458424"/>
                    <a:gd name="connsiteY231" fmla="*/ 27622 h 816292"/>
                    <a:gd name="connsiteX232" fmla="*/ 2144078 w 5458424"/>
                    <a:gd name="connsiteY232" fmla="*/ 50483 h 816292"/>
                    <a:gd name="connsiteX233" fmla="*/ 2005965 w 5458424"/>
                    <a:gd name="connsiteY233" fmla="*/ 50483 h 816292"/>
                    <a:gd name="connsiteX234" fmla="*/ 2005965 w 5458424"/>
                    <a:gd name="connsiteY234" fmla="*/ 50483 h 816292"/>
                    <a:gd name="connsiteX235" fmla="*/ 1960245 w 5458424"/>
                    <a:gd name="connsiteY235" fmla="*/ 50483 h 816292"/>
                    <a:gd name="connsiteX236" fmla="*/ 1937385 w 5458424"/>
                    <a:gd name="connsiteY236" fmla="*/ 27622 h 816292"/>
                    <a:gd name="connsiteX237" fmla="*/ 1960245 w 5458424"/>
                    <a:gd name="connsiteY237" fmla="*/ 4763 h 816292"/>
                    <a:gd name="connsiteX238" fmla="*/ 1960245 w 5458424"/>
                    <a:gd name="connsiteY238" fmla="*/ 4763 h 816292"/>
                    <a:gd name="connsiteX239" fmla="*/ 2005965 w 5458424"/>
                    <a:gd name="connsiteY239" fmla="*/ 4763 h 816292"/>
                    <a:gd name="connsiteX240" fmla="*/ 2028825 w 5458424"/>
                    <a:gd name="connsiteY240" fmla="*/ 27622 h 816292"/>
                    <a:gd name="connsiteX241" fmla="*/ 2005965 w 5458424"/>
                    <a:gd name="connsiteY241" fmla="*/ 50483 h 816292"/>
                    <a:gd name="connsiteX242" fmla="*/ 1867853 w 5458424"/>
                    <a:gd name="connsiteY242" fmla="*/ 50483 h 816292"/>
                    <a:gd name="connsiteX243" fmla="*/ 1867853 w 5458424"/>
                    <a:gd name="connsiteY243" fmla="*/ 50483 h 816292"/>
                    <a:gd name="connsiteX244" fmla="*/ 1822133 w 5458424"/>
                    <a:gd name="connsiteY244" fmla="*/ 50483 h 816292"/>
                    <a:gd name="connsiteX245" fmla="*/ 1799273 w 5458424"/>
                    <a:gd name="connsiteY245" fmla="*/ 27622 h 816292"/>
                    <a:gd name="connsiteX246" fmla="*/ 1822133 w 5458424"/>
                    <a:gd name="connsiteY246" fmla="*/ 4763 h 816292"/>
                    <a:gd name="connsiteX247" fmla="*/ 1822133 w 5458424"/>
                    <a:gd name="connsiteY247" fmla="*/ 4763 h 816292"/>
                    <a:gd name="connsiteX248" fmla="*/ 1867853 w 5458424"/>
                    <a:gd name="connsiteY248" fmla="*/ 4763 h 816292"/>
                    <a:gd name="connsiteX249" fmla="*/ 1890713 w 5458424"/>
                    <a:gd name="connsiteY249" fmla="*/ 27622 h 816292"/>
                    <a:gd name="connsiteX250" fmla="*/ 1867853 w 5458424"/>
                    <a:gd name="connsiteY250" fmla="*/ 50483 h 816292"/>
                    <a:gd name="connsiteX251" fmla="*/ 1728788 w 5458424"/>
                    <a:gd name="connsiteY251" fmla="*/ 49530 h 816292"/>
                    <a:gd name="connsiteX252" fmla="*/ 1728788 w 5458424"/>
                    <a:gd name="connsiteY252" fmla="*/ 49530 h 816292"/>
                    <a:gd name="connsiteX253" fmla="*/ 1683068 w 5458424"/>
                    <a:gd name="connsiteY253" fmla="*/ 49530 h 816292"/>
                    <a:gd name="connsiteX254" fmla="*/ 1660208 w 5458424"/>
                    <a:gd name="connsiteY254" fmla="*/ 26670 h 816292"/>
                    <a:gd name="connsiteX255" fmla="*/ 1683068 w 5458424"/>
                    <a:gd name="connsiteY255" fmla="*/ 3810 h 816292"/>
                    <a:gd name="connsiteX256" fmla="*/ 1683068 w 5458424"/>
                    <a:gd name="connsiteY256" fmla="*/ 3810 h 816292"/>
                    <a:gd name="connsiteX257" fmla="*/ 1728788 w 5458424"/>
                    <a:gd name="connsiteY257" fmla="*/ 3810 h 816292"/>
                    <a:gd name="connsiteX258" fmla="*/ 1751648 w 5458424"/>
                    <a:gd name="connsiteY258" fmla="*/ 26670 h 816292"/>
                    <a:gd name="connsiteX259" fmla="*/ 1728788 w 5458424"/>
                    <a:gd name="connsiteY259" fmla="*/ 49530 h 816292"/>
                    <a:gd name="connsiteX260" fmla="*/ 1590675 w 5458424"/>
                    <a:gd name="connsiteY260" fmla="*/ 49530 h 816292"/>
                    <a:gd name="connsiteX261" fmla="*/ 1590675 w 5458424"/>
                    <a:gd name="connsiteY261" fmla="*/ 49530 h 816292"/>
                    <a:gd name="connsiteX262" fmla="*/ 1544955 w 5458424"/>
                    <a:gd name="connsiteY262" fmla="*/ 49530 h 816292"/>
                    <a:gd name="connsiteX263" fmla="*/ 1522095 w 5458424"/>
                    <a:gd name="connsiteY263" fmla="*/ 26670 h 816292"/>
                    <a:gd name="connsiteX264" fmla="*/ 1544955 w 5458424"/>
                    <a:gd name="connsiteY264" fmla="*/ 3810 h 816292"/>
                    <a:gd name="connsiteX265" fmla="*/ 1544955 w 5458424"/>
                    <a:gd name="connsiteY265" fmla="*/ 3810 h 816292"/>
                    <a:gd name="connsiteX266" fmla="*/ 1590675 w 5458424"/>
                    <a:gd name="connsiteY266" fmla="*/ 3810 h 816292"/>
                    <a:gd name="connsiteX267" fmla="*/ 1613535 w 5458424"/>
                    <a:gd name="connsiteY267" fmla="*/ 26670 h 816292"/>
                    <a:gd name="connsiteX268" fmla="*/ 1590675 w 5458424"/>
                    <a:gd name="connsiteY268" fmla="*/ 49530 h 816292"/>
                    <a:gd name="connsiteX269" fmla="*/ 1452563 w 5458424"/>
                    <a:gd name="connsiteY269" fmla="*/ 49530 h 816292"/>
                    <a:gd name="connsiteX270" fmla="*/ 1452563 w 5458424"/>
                    <a:gd name="connsiteY270" fmla="*/ 49530 h 816292"/>
                    <a:gd name="connsiteX271" fmla="*/ 1406843 w 5458424"/>
                    <a:gd name="connsiteY271" fmla="*/ 49530 h 816292"/>
                    <a:gd name="connsiteX272" fmla="*/ 1383983 w 5458424"/>
                    <a:gd name="connsiteY272" fmla="*/ 26670 h 816292"/>
                    <a:gd name="connsiteX273" fmla="*/ 1406843 w 5458424"/>
                    <a:gd name="connsiteY273" fmla="*/ 3810 h 816292"/>
                    <a:gd name="connsiteX274" fmla="*/ 1406843 w 5458424"/>
                    <a:gd name="connsiteY274" fmla="*/ 3810 h 816292"/>
                    <a:gd name="connsiteX275" fmla="*/ 1452563 w 5458424"/>
                    <a:gd name="connsiteY275" fmla="*/ 3810 h 816292"/>
                    <a:gd name="connsiteX276" fmla="*/ 1475423 w 5458424"/>
                    <a:gd name="connsiteY276" fmla="*/ 26670 h 816292"/>
                    <a:gd name="connsiteX277" fmla="*/ 1452563 w 5458424"/>
                    <a:gd name="connsiteY277" fmla="*/ 49530 h 816292"/>
                    <a:gd name="connsiteX278" fmla="*/ 1314450 w 5458424"/>
                    <a:gd name="connsiteY278" fmla="*/ 48577 h 816292"/>
                    <a:gd name="connsiteX279" fmla="*/ 1314450 w 5458424"/>
                    <a:gd name="connsiteY279" fmla="*/ 48577 h 816292"/>
                    <a:gd name="connsiteX280" fmla="*/ 1268730 w 5458424"/>
                    <a:gd name="connsiteY280" fmla="*/ 48577 h 816292"/>
                    <a:gd name="connsiteX281" fmla="*/ 1245870 w 5458424"/>
                    <a:gd name="connsiteY281" fmla="*/ 25717 h 816292"/>
                    <a:gd name="connsiteX282" fmla="*/ 1268730 w 5458424"/>
                    <a:gd name="connsiteY282" fmla="*/ 2858 h 816292"/>
                    <a:gd name="connsiteX283" fmla="*/ 1268730 w 5458424"/>
                    <a:gd name="connsiteY283" fmla="*/ 2858 h 816292"/>
                    <a:gd name="connsiteX284" fmla="*/ 1314450 w 5458424"/>
                    <a:gd name="connsiteY284" fmla="*/ 2858 h 816292"/>
                    <a:gd name="connsiteX285" fmla="*/ 1337310 w 5458424"/>
                    <a:gd name="connsiteY285" fmla="*/ 25717 h 816292"/>
                    <a:gd name="connsiteX286" fmla="*/ 1314450 w 5458424"/>
                    <a:gd name="connsiteY286" fmla="*/ 48577 h 816292"/>
                    <a:gd name="connsiteX287" fmla="*/ 1175385 w 5458424"/>
                    <a:gd name="connsiteY287" fmla="*/ 48577 h 816292"/>
                    <a:gd name="connsiteX288" fmla="*/ 1175385 w 5458424"/>
                    <a:gd name="connsiteY288" fmla="*/ 48577 h 816292"/>
                    <a:gd name="connsiteX289" fmla="*/ 1129665 w 5458424"/>
                    <a:gd name="connsiteY289" fmla="*/ 48577 h 816292"/>
                    <a:gd name="connsiteX290" fmla="*/ 1106805 w 5458424"/>
                    <a:gd name="connsiteY290" fmla="*/ 25717 h 816292"/>
                    <a:gd name="connsiteX291" fmla="*/ 1129665 w 5458424"/>
                    <a:gd name="connsiteY291" fmla="*/ 2858 h 816292"/>
                    <a:gd name="connsiteX292" fmla="*/ 1129665 w 5458424"/>
                    <a:gd name="connsiteY292" fmla="*/ 2858 h 816292"/>
                    <a:gd name="connsiteX293" fmla="*/ 1175385 w 5458424"/>
                    <a:gd name="connsiteY293" fmla="*/ 2858 h 816292"/>
                    <a:gd name="connsiteX294" fmla="*/ 1198245 w 5458424"/>
                    <a:gd name="connsiteY294" fmla="*/ 25717 h 816292"/>
                    <a:gd name="connsiteX295" fmla="*/ 1175385 w 5458424"/>
                    <a:gd name="connsiteY295" fmla="*/ 48577 h 816292"/>
                    <a:gd name="connsiteX296" fmla="*/ 1037272 w 5458424"/>
                    <a:gd name="connsiteY296" fmla="*/ 48577 h 816292"/>
                    <a:gd name="connsiteX297" fmla="*/ 1037272 w 5458424"/>
                    <a:gd name="connsiteY297" fmla="*/ 48577 h 816292"/>
                    <a:gd name="connsiteX298" fmla="*/ 991553 w 5458424"/>
                    <a:gd name="connsiteY298" fmla="*/ 48577 h 816292"/>
                    <a:gd name="connsiteX299" fmla="*/ 968693 w 5458424"/>
                    <a:gd name="connsiteY299" fmla="*/ 25717 h 816292"/>
                    <a:gd name="connsiteX300" fmla="*/ 991553 w 5458424"/>
                    <a:gd name="connsiteY300" fmla="*/ 2858 h 816292"/>
                    <a:gd name="connsiteX301" fmla="*/ 991553 w 5458424"/>
                    <a:gd name="connsiteY301" fmla="*/ 2858 h 816292"/>
                    <a:gd name="connsiteX302" fmla="*/ 1037272 w 5458424"/>
                    <a:gd name="connsiteY302" fmla="*/ 2858 h 816292"/>
                    <a:gd name="connsiteX303" fmla="*/ 1060133 w 5458424"/>
                    <a:gd name="connsiteY303" fmla="*/ 25717 h 816292"/>
                    <a:gd name="connsiteX304" fmla="*/ 1037272 w 5458424"/>
                    <a:gd name="connsiteY304" fmla="*/ 48577 h 816292"/>
                    <a:gd name="connsiteX305" fmla="*/ 899160 w 5458424"/>
                    <a:gd name="connsiteY305" fmla="*/ 47625 h 816292"/>
                    <a:gd name="connsiteX306" fmla="*/ 899160 w 5458424"/>
                    <a:gd name="connsiteY306" fmla="*/ 47625 h 816292"/>
                    <a:gd name="connsiteX307" fmla="*/ 853440 w 5458424"/>
                    <a:gd name="connsiteY307" fmla="*/ 47625 h 816292"/>
                    <a:gd name="connsiteX308" fmla="*/ 830580 w 5458424"/>
                    <a:gd name="connsiteY308" fmla="*/ 24765 h 816292"/>
                    <a:gd name="connsiteX309" fmla="*/ 853440 w 5458424"/>
                    <a:gd name="connsiteY309" fmla="*/ 1905 h 816292"/>
                    <a:gd name="connsiteX310" fmla="*/ 853440 w 5458424"/>
                    <a:gd name="connsiteY310" fmla="*/ 1905 h 816292"/>
                    <a:gd name="connsiteX311" fmla="*/ 899160 w 5458424"/>
                    <a:gd name="connsiteY311" fmla="*/ 1905 h 816292"/>
                    <a:gd name="connsiteX312" fmla="*/ 922020 w 5458424"/>
                    <a:gd name="connsiteY312" fmla="*/ 24765 h 816292"/>
                    <a:gd name="connsiteX313" fmla="*/ 899160 w 5458424"/>
                    <a:gd name="connsiteY313" fmla="*/ 47625 h 816292"/>
                    <a:gd name="connsiteX314" fmla="*/ 760095 w 5458424"/>
                    <a:gd name="connsiteY314" fmla="*/ 47625 h 816292"/>
                    <a:gd name="connsiteX315" fmla="*/ 760095 w 5458424"/>
                    <a:gd name="connsiteY315" fmla="*/ 47625 h 816292"/>
                    <a:gd name="connsiteX316" fmla="*/ 714375 w 5458424"/>
                    <a:gd name="connsiteY316" fmla="*/ 47625 h 816292"/>
                    <a:gd name="connsiteX317" fmla="*/ 691515 w 5458424"/>
                    <a:gd name="connsiteY317" fmla="*/ 24765 h 816292"/>
                    <a:gd name="connsiteX318" fmla="*/ 714375 w 5458424"/>
                    <a:gd name="connsiteY318" fmla="*/ 1905 h 816292"/>
                    <a:gd name="connsiteX319" fmla="*/ 714375 w 5458424"/>
                    <a:gd name="connsiteY319" fmla="*/ 1905 h 816292"/>
                    <a:gd name="connsiteX320" fmla="*/ 760095 w 5458424"/>
                    <a:gd name="connsiteY320" fmla="*/ 1905 h 816292"/>
                    <a:gd name="connsiteX321" fmla="*/ 782955 w 5458424"/>
                    <a:gd name="connsiteY321" fmla="*/ 24765 h 816292"/>
                    <a:gd name="connsiteX322" fmla="*/ 760095 w 5458424"/>
                    <a:gd name="connsiteY322" fmla="*/ 47625 h 816292"/>
                    <a:gd name="connsiteX323" fmla="*/ 621983 w 5458424"/>
                    <a:gd name="connsiteY323" fmla="*/ 46672 h 816292"/>
                    <a:gd name="connsiteX324" fmla="*/ 621983 w 5458424"/>
                    <a:gd name="connsiteY324" fmla="*/ 46672 h 816292"/>
                    <a:gd name="connsiteX325" fmla="*/ 576263 w 5458424"/>
                    <a:gd name="connsiteY325" fmla="*/ 46672 h 816292"/>
                    <a:gd name="connsiteX326" fmla="*/ 553403 w 5458424"/>
                    <a:gd name="connsiteY326" fmla="*/ 23813 h 816292"/>
                    <a:gd name="connsiteX327" fmla="*/ 576263 w 5458424"/>
                    <a:gd name="connsiteY327" fmla="*/ 952 h 816292"/>
                    <a:gd name="connsiteX328" fmla="*/ 576263 w 5458424"/>
                    <a:gd name="connsiteY328" fmla="*/ 952 h 816292"/>
                    <a:gd name="connsiteX329" fmla="*/ 621983 w 5458424"/>
                    <a:gd name="connsiteY329" fmla="*/ 952 h 816292"/>
                    <a:gd name="connsiteX330" fmla="*/ 644843 w 5458424"/>
                    <a:gd name="connsiteY330" fmla="*/ 23813 h 816292"/>
                    <a:gd name="connsiteX331" fmla="*/ 621983 w 5458424"/>
                    <a:gd name="connsiteY331" fmla="*/ 46672 h 816292"/>
                    <a:gd name="connsiteX332" fmla="*/ 483870 w 5458424"/>
                    <a:gd name="connsiteY332" fmla="*/ 46672 h 816292"/>
                    <a:gd name="connsiteX333" fmla="*/ 483870 w 5458424"/>
                    <a:gd name="connsiteY333" fmla="*/ 46672 h 816292"/>
                    <a:gd name="connsiteX334" fmla="*/ 438150 w 5458424"/>
                    <a:gd name="connsiteY334" fmla="*/ 46672 h 816292"/>
                    <a:gd name="connsiteX335" fmla="*/ 415290 w 5458424"/>
                    <a:gd name="connsiteY335" fmla="*/ 23813 h 816292"/>
                    <a:gd name="connsiteX336" fmla="*/ 438150 w 5458424"/>
                    <a:gd name="connsiteY336" fmla="*/ 952 h 816292"/>
                    <a:gd name="connsiteX337" fmla="*/ 438150 w 5458424"/>
                    <a:gd name="connsiteY337" fmla="*/ 952 h 816292"/>
                    <a:gd name="connsiteX338" fmla="*/ 483870 w 5458424"/>
                    <a:gd name="connsiteY338" fmla="*/ 952 h 816292"/>
                    <a:gd name="connsiteX339" fmla="*/ 506730 w 5458424"/>
                    <a:gd name="connsiteY339" fmla="*/ 23813 h 816292"/>
                    <a:gd name="connsiteX340" fmla="*/ 483870 w 5458424"/>
                    <a:gd name="connsiteY340" fmla="*/ 46672 h 816292"/>
                    <a:gd name="connsiteX341" fmla="*/ 345758 w 5458424"/>
                    <a:gd name="connsiteY341" fmla="*/ 46672 h 816292"/>
                    <a:gd name="connsiteX342" fmla="*/ 345758 w 5458424"/>
                    <a:gd name="connsiteY342" fmla="*/ 46672 h 816292"/>
                    <a:gd name="connsiteX343" fmla="*/ 300038 w 5458424"/>
                    <a:gd name="connsiteY343" fmla="*/ 46672 h 816292"/>
                    <a:gd name="connsiteX344" fmla="*/ 277178 w 5458424"/>
                    <a:gd name="connsiteY344" fmla="*/ 23813 h 816292"/>
                    <a:gd name="connsiteX345" fmla="*/ 300038 w 5458424"/>
                    <a:gd name="connsiteY345" fmla="*/ 952 h 816292"/>
                    <a:gd name="connsiteX346" fmla="*/ 300038 w 5458424"/>
                    <a:gd name="connsiteY346" fmla="*/ 952 h 816292"/>
                    <a:gd name="connsiteX347" fmla="*/ 345758 w 5458424"/>
                    <a:gd name="connsiteY347" fmla="*/ 952 h 816292"/>
                    <a:gd name="connsiteX348" fmla="*/ 368618 w 5458424"/>
                    <a:gd name="connsiteY348" fmla="*/ 23813 h 816292"/>
                    <a:gd name="connsiteX349" fmla="*/ 345758 w 5458424"/>
                    <a:gd name="connsiteY349" fmla="*/ 46672 h 816292"/>
                    <a:gd name="connsiteX350" fmla="*/ 206693 w 5458424"/>
                    <a:gd name="connsiteY350" fmla="*/ 45720 h 816292"/>
                    <a:gd name="connsiteX351" fmla="*/ 206693 w 5458424"/>
                    <a:gd name="connsiteY351" fmla="*/ 45720 h 816292"/>
                    <a:gd name="connsiteX352" fmla="*/ 160973 w 5458424"/>
                    <a:gd name="connsiteY352" fmla="*/ 45720 h 816292"/>
                    <a:gd name="connsiteX353" fmla="*/ 138113 w 5458424"/>
                    <a:gd name="connsiteY353" fmla="*/ 22860 h 816292"/>
                    <a:gd name="connsiteX354" fmla="*/ 160973 w 5458424"/>
                    <a:gd name="connsiteY354" fmla="*/ 0 h 816292"/>
                    <a:gd name="connsiteX355" fmla="*/ 160973 w 5458424"/>
                    <a:gd name="connsiteY355" fmla="*/ 0 h 816292"/>
                    <a:gd name="connsiteX356" fmla="*/ 206693 w 5458424"/>
                    <a:gd name="connsiteY356" fmla="*/ 0 h 816292"/>
                    <a:gd name="connsiteX357" fmla="*/ 229552 w 5458424"/>
                    <a:gd name="connsiteY357" fmla="*/ 22860 h 816292"/>
                    <a:gd name="connsiteX358" fmla="*/ 206693 w 5458424"/>
                    <a:gd name="connsiteY358" fmla="*/ 45720 h 816292"/>
                    <a:gd name="connsiteX359" fmla="*/ 68580 w 5458424"/>
                    <a:gd name="connsiteY359" fmla="*/ 45720 h 816292"/>
                    <a:gd name="connsiteX360" fmla="*/ 68580 w 5458424"/>
                    <a:gd name="connsiteY360" fmla="*/ 45720 h 816292"/>
                    <a:gd name="connsiteX361" fmla="*/ 22860 w 5458424"/>
                    <a:gd name="connsiteY361" fmla="*/ 45720 h 816292"/>
                    <a:gd name="connsiteX362" fmla="*/ 0 w 5458424"/>
                    <a:gd name="connsiteY362" fmla="*/ 22860 h 816292"/>
                    <a:gd name="connsiteX363" fmla="*/ 22860 w 5458424"/>
                    <a:gd name="connsiteY363" fmla="*/ 0 h 816292"/>
                    <a:gd name="connsiteX364" fmla="*/ 68580 w 5458424"/>
                    <a:gd name="connsiteY364" fmla="*/ 0 h 816292"/>
                    <a:gd name="connsiteX365" fmla="*/ 91440 w 5458424"/>
                    <a:gd name="connsiteY365" fmla="*/ 22860 h 816292"/>
                    <a:gd name="connsiteX366" fmla="*/ 68580 w 5458424"/>
                    <a:gd name="connsiteY366" fmla="*/ 45720 h 816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</a:cxnLst>
                  <a:rect l="l" t="t" r="r" b="b"/>
                  <a:pathLst>
                    <a:path w="5458424" h="816292">
                      <a:moveTo>
                        <a:pt x="5435918" y="816293"/>
                      </a:moveTo>
                      <a:cubicBezTo>
                        <a:pt x="5430203" y="816293"/>
                        <a:pt x="5424488" y="814388"/>
                        <a:pt x="5419725" y="809625"/>
                      </a:cubicBezTo>
                      <a:cubicBezTo>
                        <a:pt x="5408295" y="799148"/>
                        <a:pt x="5397818" y="788670"/>
                        <a:pt x="5386388" y="778193"/>
                      </a:cubicBezTo>
                      <a:cubicBezTo>
                        <a:pt x="5376863" y="769620"/>
                        <a:pt x="5376863" y="754380"/>
                        <a:pt x="5385435" y="745808"/>
                      </a:cubicBezTo>
                      <a:cubicBezTo>
                        <a:pt x="5394008" y="736283"/>
                        <a:pt x="5409248" y="736283"/>
                        <a:pt x="5417820" y="744855"/>
                      </a:cubicBezTo>
                      <a:cubicBezTo>
                        <a:pt x="5429250" y="755333"/>
                        <a:pt x="5439728" y="765810"/>
                        <a:pt x="5451158" y="776288"/>
                      </a:cubicBezTo>
                      <a:cubicBezTo>
                        <a:pt x="5460683" y="784860"/>
                        <a:pt x="5460683" y="800100"/>
                        <a:pt x="5452110" y="808673"/>
                      </a:cubicBezTo>
                      <a:cubicBezTo>
                        <a:pt x="5448300" y="813435"/>
                        <a:pt x="5442585" y="816293"/>
                        <a:pt x="5435918" y="816293"/>
                      </a:cubicBezTo>
                      <a:close/>
                      <a:moveTo>
                        <a:pt x="5335905" y="720090"/>
                      </a:moveTo>
                      <a:cubicBezTo>
                        <a:pt x="5330190" y="720090"/>
                        <a:pt x="5324475" y="718185"/>
                        <a:pt x="5319713" y="713423"/>
                      </a:cubicBezTo>
                      <a:cubicBezTo>
                        <a:pt x="5308283" y="702945"/>
                        <a:pt x="5297805" y="692468"/>
                        <a:pt x="5286375" y="681038"/>
                      </a:cubicBezTo>
                      <a:cubicBezTo>
                        <a:pt x="5276850" y="672465"/>
                        <a:pt x="5276850" y="657225"/>
                        <a:pt x="5285423" y="648653"/>
                      </a:cubicBezTo>
                      <a:cubicBezTo>
                        <a:pt x="5293995" y="639128"/>
                        <a:pt x="5309235" y="639128"/>
                        <a:pt x="5317808" y="647700"/>
                      </a:cubicBezTo>
                      <a:cubicBezTo>
                        <a:pt x="5329238" y="658178"/>
                        <a:pt x="5339715" y="668655"/>
                        <a:pt x="5351145" y="680085"/>
                      </a:cubicBezTo>
                      <a:cubicBezTo>
                        <a:pt x="5360670" y="688658"/>
                        <a:pt x="5360670" y="703898"/>
                        <a:pt x="5352098" y="712470"/>
                      </a:cubicBezTo>
                      <a:cubicBezTo>
                        <a:pt x="5348288" y="718185"/>
                        <a:pt x="5342573" y="720090"/>
                        <a:pt x="5335905" y="720090"/>
                      </a:cubicBezTo>
                      <a:close/>
                      <a:moveTo>
                        <a:pt x="5236845" y="623888"/>
                      </a:moveTo>
                      <a:cubicBezTo>
                        <a:pt x="5231130" y="623888"/>
                        <a:pt x="5225415" y="621983"/>
                        <a:pt x="5220653" y="617220"/>
                      </a:cubicBezTo>
                      <a:lnTo>
                        <a:pt x="5187315" y="584835"/>
                      </a:lnTo>
                      <a:cubicBezTo>
                        <a:pt x="5177790" y="576263"/>
                        <a:pt x="5177790" y="561023"/>
                        <a:pt x="5187315" y="552450"/>
                      </a:cubicBezTo>
                      <a:cubicBezTo>
                        <a:pt x="5195888" y="542925"/>
                        <a:pt x="5211128" y="542925"/>
                        <a:pt x="5219700" y="552450"/>
                      </a:cubicBezTo>
                      <a:lnTo>
                        <a:pt x="5253038" y="584835"/>
                      </a:lnTo>
                      <a:cubicBezTo>
                        <a:pt x="5262563" y="593408"/>
                        <a:pt x="5262563" y="608648"/>
                        <a:pt x="5253038" y="617220"/>
                      </a:cubicBezTo>
                      <a:cubicBezTo>
                        <a:pt x="5249228" y="621983"/>
                        <a:pt x="5242560" y="623888"/>
                        <a:pt x="5236845" y="623888"/>
                      </a:cubicBezTo>
                      <a:close/>
                      <a:moveTo>
                        <a:pt x="5137785" y="527685"/>
                      </a:moveTo>
                      <a:cubicBezTo>
                        <a:pt x="5132070" y="527685"/>
                        <a:pt x="5126355" y="525780"/>
                        <a:pt x="5121593" y="521018"/>
                      </a:cubicBezTo>
                      <a:lnTo>
                        <a:pt x="5088255" y="488632"/>
                      </a:lnTo>
                      <a:cubicBezTo>
                        <a:pt x="5078730" y="480060"/>
                        <a:pt x="5078730" y="464820"/>
                        <a:pt x="5088255" y="456248"/>
                      </a:cubicBezTo>
                      <a:cubicBezTo>
                        <a:pt x="5096828" y="446723"/>
                        <a:pt x="5112068" y="446723"/>
                        <a:pt x="5120640" y="456248"/>
                      </a:cubicBezTo>
                      <a:lnTo>
                        <a:pt x="5153978" y="488632"/>
                      </a:lnTo>
                      <a:cubicBezTo>
                        <a:pt x="5163503" y="497205"/>
                        <a:pt x="5163503" y="512445"/>
                        <a:pt x="5153978" y="521018"/>
                      </a:cubicBezTo>
                      <a:cubicBezTo>
                        <a:pt x="5150168" y="524828"/>
                        <a:pt x="5143500" y="527685"/>
                        <a:pt x="5137785" y="527685"/>
                      </a:cubicBezTo>
                      <a:close/>
                      <a:moveTo>
                        <a:pt x="5038725" y="430530"/>
                      </a:moveTo>
                      <a:cubicBezTo>
                        <a:pt x="5033010" y="430530"/>
                        <a:pt x="5027295" y="428625"/>
                        <a:pt x="5022533" y="423863"/>
                      </a:cubicBezTo>
                      <a:lnTo>
                        <a:pt x="4989195" y="391478"/>
                      </a:lnTo>
                      <a:cubicBezTo>
                        <a:pt x="4979670" y="382905"/>
                        <a:pt x="4979670" y="367665"/>
                        <a:pt x="4989195" y="359093"/>
                      </a:cubicBezTo>
                      <a:cubicBezTo>
                        <a:pt x="4997768" y="349568"/>
                        <a:pt x="5013008" y="349568"/>
                        <a:pt x="5021580" y="359093"/>
                      </a:cubicBezTo>
                      <a:lnTo>
                        <a:pt x="5054918" y="391478"/>
                      </a:lnTo>
                      <a:cubicBezTo>
                        <a:pt x="5064443" y="400050"/>
                        <a:pt x="5064443" y="415290"/>
                        <a:pt x="5054918" y="423863"/>
                      </a:cubicBezTo>
                      <a:cubicBezTo>
                        <a:pt x="5051108" y="428625"/>
                        <a:pt x="5044440" y="430530"/>
                        <a:pt x="5038725" y="430530"/>
                      </a:cubicBezTo>
                      <a:close/>
                      <a:moveTo>
                        <a:pt x="4939665" y="334328"/>
                      </a:moveTo>
                      <a:cubicBezTo>
                        <a:pt x="4933950" y="334328"/>
                        <a:pt x="4928235" y="332423"/>
                        <a:pt x="4923473" y="327660"/>
                      </a:cubicBezTo>
                      <a:lnTo>
                        <a:pt x="4890135" y="295275"/>
                      </a:lnTo>
                      <a:cubicBezTo>
                        <a:pt x="4880610" y="286703"/>
                        <a:pt x="4880610" y="271463"/>
                        <a:pt x="4889183" y="262890"/>
                      </a:cubicBezTo>
                      <a:cubicBezTo>
                        <a:pt x="4897755" y="253365"/>
                        <a:pt x="4912995" y="253365"/>
                        <a:pt x="4921568" y="261937"/>
                      </a:cubicBezTo>
                      <a:lnTo>
                        <a:pt x="4954905" y="294323"/>
                      </a:lnTo>
                      <a:cubicBezTo>
                        <a:pt x="4964430" y="302895"/>
                        <a:pt x="4964430" y="318135"/>
                        <a:pt x="4955858" y="326707"/>
                      </a:cubicBezTo>
                      <a:cubicBezTo>
                        <a:pt x="4952048" y="331470"/>
                        <a:pt x="4945380" y="334328"/>
                        <a:pt x="4939665" y="334328"/>
                      </a:cubicBezTo>
                      <a:close/>
                      <a:moveTo>
                        <a:pt x="4840605" y="238125"/>
                      </a:moveTo>
                      <a:cubicBezTo>
                        <a:pt x="4834890" y="238125"/>
                        <a:pt x="4829175" y="236220"/>
                        <a:pt x="4824413" y="231457"/>
                      </a:cubicBezTo>
                      <a:cubicBezTo>
                        <a:pt x="4812983" y="220980"/>
                        <a:pt x="4802505" y="210503"/>
                        <a:pt x="4791075" y="200025"/>
                      </a:cubicBezTo>
                      <a:cubicBezTo>
                        <a:pt x="4781550" y="191453"/>
                        <a:pt x="4781550" y="176212"/>
                        <a:pt x="4790123" y="167640"/>
                      </a:cubicBezTo>
                      <a:cubicBezTo>
                        <a:pt x="4798695" y="158115"/>
                        <a:pt x="4813935" y="158115"/>
                        <a:pt x="4822508" y="166687"/>
                      </a:cubicBezTo>
                      <a:cubicBezTo>
                        <a:pt x="4833938" y="177165"/>
                        <a:pt x="4844415" y="187643"/>
                        <a:pt x="4855845" y="199073"/>
                      </a:cubicBezTo>
                      <a:cubicBezTo>
                        <a:pt x="4865370" y="207645"/>
                        <a:pt x="4865370" y="222885"/>
                        <a:pt x="4856798" y="231457"/>
                      </a:cubicBezTo>
                      <a:cubicBezTo>
                        <a:pt x="4852035" y="235268"/>
                        <a:pt x="4846320" y="238125"/>
                        <a:pt x="4840605" y="238125"/>
                      </a:cubicBezTo>
                      <a:close/>
                      <a:moveTo>
                        <a:pt x="4739640" y="142875"/>
                      </a:moveTo>
                      <a:cubicBezTo>
                        <a:pt x="4733925" y="142875"/>
                        <a:pt x="4728210" y="140970"/>
                        <a:pt x="4723448" y="136208"/>
                      </a:cubicBezTo>
                      <a:cubicBezTo>
                        <a:pt x="4712018" y="125730"/>
                        <a:pt x="4701540" y="115252"/>
                        <a:pt x="4690110" y="104775"/>
                      </a:cubicBezTo>
                      <a:cubicBezTo>
                        <a:pt x="4680585" y="96202"/>
                        <a:pt x="4680585" y="81915"/>
                        <a:pt x="4689158" y="72390"/>
                      </a:cubicBezTo>
                      <a:cubicBezTo>
                        <a:pt x="4697730" y="62865"/>
                        <a:pt x="4712970" y="62865"/>
                        <a:pt x="4721543" y="71437"/>
                      </a:cubicBezTo>
                      <a:cubicBezTo>
                        <a:pt x="4732973" y="81915"/>
                        <a:pt x="4744403" y="92393"/>
                        <a:pt x="4754880" y="102870"/>
                      </a:cubicBezTo>
                      <a:cubicBezTo>
                        <a:pt x="4764405" y="111443"/>
                        <a:pt x="4764405" y="126683"/>
                        <a:pt x="4755833" y="135255"/>
                      </a:cubicBezTo>
                      <a:cubicBezTo>
                        <a:pt x="4752023" y="140018"/>
                        <a:pt x="4746308" y="142875"/>
                        <a:pt x="4739640" y="142875"/>
                      </a:cubicBezTo>
                      <a:close/>
                      <a:moveTo>
                        <a:pt x="4635818" y="57150"/>
                      </a:moveTo>
                      <a:cubicBezTo>
                        <a:pt x="4635818" y="57150"/>
                        <a:pt x="4635818" y="57150"/>
                        <a:pt x="4635818" y="57150"/>
                      </a:cubicBezTo>
                      <a:lnTo>
                        <a:pt x="4590098" y="57150"/>
                      </a:lnTo>
                      <a:cubicBezTo>
                        <a:pt x="4577715" y="57150"/>
                        <a:pt x="4567238" y="46672"/>
                        <a:pt x="4567238" y="34290"/>
                      </a:cubicBezTo>
                      <a:cubicBezTo>
                        <a:pt x="4567238" y="21908"/>
                        <a:pt x="4577715" y="11430"/>
                        <a:pt x="4590098" y="11430"/>
                      </a:cubicBezTo>
                      <a:cubicBezTo>
                        <a:pt x="4590098" y="11430"/>
                        <a:pt x="4590098" y="11430"/>
                        <a:pt x="4590098" y="11430"/>
                      </a:cubicBezTo>
                      <a:lnTo>
                        <a:pt x="4635818" y="11430"/>
                      </a:lnTo>
                      <a:cubicBezTo>
                        <a:pt x="4648200" y="11430"/>
                        <a:pt x="4658678" y="21908"/>
                        <a:pt x="4658678" y="34290"/>
                      </a:cubicBezTo>
                      <a:cubicBezTo>
                        <a:pt x="4658678" y="46672"/>
                        <a:pt x="4648200" y="57150"/>
                        <a:pt x="4635818" y="57150"/>
                      </a:cubicBezTo>
                      <a:close/>
                      <a:moveTo>
                        <a:pt x="4496753" y="56197"/>
                      </a:moveTo>
                      <a:cubicBezTo>
                        <a:pt x="4496753" y="56197"/>
                        <a:pt x="4496753" y="56197"/>
                        <a:pt x="4496753" y="56197"/>
                      </a:cubicBezTo>
                      <a:lnTo>
                        <a:pt x="4451033" y="56197"/>
                      </a:lnTo>
                      <a:cubicBezTo>
                        <a:pt x="4438650" y="56197"/>
                        <a:pt x="4428173" y="45720"/>
                        <a:pt x="4428173" y="33338"/>
                      </a:cubicBezTo>
                      <a:cubicBezTo>
                        <a:pt x="4428173" y="20955"/>
                        <a:pt x="4438650" y="10477"/>
                        <a:pt x="4451033" y="10477"/>
                      </a:cubicBezTo>
                      <a:cubicBezTo>
                        <a:pt x="4451033" y="10477"/>
                        <a:pt x="4451033" y="10477"/>
                        <a:pt x="4451033" y="10477"/>
                      </a:cubicBezTo>
                      <a:lnTo>
                        <a:pt x="4496753" y="10477"/>
                      </a:lnTo>
                      <a:cubicBezTo>
                        <a:pt x="4509135" y="10477"/>
                        <a:pt x="4519613" y="20955"/>
                        <a:pt x="4519613" y="33338"/>
                      </a:cubicBezTo>
                      <a:cubicBezTo>
                        <a:pt x="4520565" y="45720"/>
                        <a:pt x="4510088" y="56197"/>
                        <a:pt x="4496753" y="56197"/>
                      </a:cubicBezTo>
                      <a:close/>
                      <a:moveTo>
                        <a:pt x="4358640" y="56197"/>
                      </a:moveTo>
                      <a:cubicBezTo>
                        <a:pt x="4358640" y="56197"/>
                        <a:pt x="4358640" y="56197"/>
                        <a:pt x="4358640" y="56197"/>
                      </a:cubicBezTo>
                      <a:lnTo>
                        <a:pt x="4312920" y="56197"/>
                      </a:lnTo>
                      <a:cubicBezTo>
                        <a:pt x="4300538" y="56197"/>
                        <a:pt x="4290060" y="45720"/>
                        <a:pt x="4290060" y="33338"/>
                      </a:cubicBezTo>
                      <a:cubicBezTo>
                        <a:pt x="4290060" y="20955"/>
                        <a:pt x="4300538" y="10477"/>
                        <a:pt x="4312920" y="10477"/>
                      </a:cubicBezTo>
                      <a:cubicBezTo>
                        <a:pt x="4312920" y="10477"/>
                        <a:pt x="4312920" y="10477"/>
                        <a:pt x="4312920" y="10477"/>
                      </a:cubicBezTo>
                      <a:lnTo>
                        <a:pt x="4358640" y="10477"/>
                      </a:lnTo>
                      <a:cubicBezTo>
                        <a:pt x="4371023" y="10477"/>
                        <a:pt x="4381500" y="20955"/>
                        <a:pt x="4381500" y="33338"/>
                      </a:cubicBezTo>
                      <a:cubicBezTo>
                        <a:pt x="4381500" y="45720"/>
                        <a:pt x="4371023" y="56197"/>
                        <a:pt x="4358640" y="56197"/>
                      </a:cubicBezTo>
                      <a:close/>
                      <a:moveTo>
                        <a:pt x="4220528" y="55245"/>
                      </a:moveTo>
                      <a:cubicBezTo>
                        <a:pt x="4220528" y="55245"/>
                        <a:pt x="4220528" y="55245"/>
                        <a:pt x="4220528" y="55245"/>
                      </a:cubicBezTo>
                      <a:lnTo>
                        <a:pt x="4174808" y="55245"/>
                      </a:lnTo>
                      <a:cubicBezTo>
                        <a:pt x="4162425" y="55245"/>
                        <a:pt x="4151948" y="44768"/>
                        <a:pt x="4151948" y="32385"/>
                      </a:cubicBezTo>
                      <a:cubicBezTo>
                        <a:pt x="4151948" y="20002"/>
                        <a:pt x="4162425" y="9525"/>
                        <a:pt x="4174808" y="9525"/>
                      </a:cubicBezTo>
                      <a:lnTo>
                        <a:pt x="4220528" y="9525"/>
                      </a:lnTo>
                      <a:cubicBezTo>
                        <a:pt x="4232910" y="9525"/>
                        <a:pt x="4243388" y="20002"/>
                        <a:pt x="4243388" y="32385"/>
                      </a:cubicBezTo>
                      <a:cubicBezTo>
                        <a:pt x="4243388" y="45720"/>
                        <a:pt x="4232910" y="55245"/>
                        <a:pt x="4220528" y="55245"/>
                      </a:cubicBezTo>
                      <a:close/>
                      <a:moveTo>
                        <a:pt x="4081463" y="55245"/>
                      </a:moveTo>
                      <a:cubicBezTo>
                        <a:pt x="4081463" y="55245"/>
                        <a:pt x="4081463" y="55245"/>
                        <a:pt x="4081463" y="55245"/>
                      </a:cubicBezTo>
                      <a:lnTo>
                        <a:pt x="4035743" y="55245"/>
                      </a:lnTo>
                      <a:cubicBezTo>
                        <a:pt x="4023360" y="55245"/>
                        <a:pt x="4012883" y="44768"/>
                        <a:pt x="4012883" y="32385"/>
                      </a:cubicBezTo>
                      <a:cubicBezTo>
                        <a:pt x="4012883" y="20002"/>
                        <a:pt x="4023360" y="9525"/>
                        <a:pt x="4035743" y="9525"/>
                      </a:cubicBezTo>
                      <a:cubicBezTo>
                        <a:pt x="4035743" y="9525"/>
                        <a:pt x="4035743" y="9525"/>
                        <a:pt x="4035743" y="9525"/>
                      </a:cubicBezTo>
                      <a:lnTo>
                        <a:pt x="4081463" y="9525"/>
                      </a:lnTo>
                      <a:cubicBezTo>
                        <a:pt x="4093845" y="9525"/>
                        <a:pt x="4104323" y="20002"/>
                        <a:pt x="4104323" y="32385"/>
                      </a:cubicBezTo>
                      <a:cubicBezTo>
                        <a:pt x="4105275" y="44768"/>
                        <a:pt x="4094798" y="55245"/>
                        <a:pt x="4081463" y="55245"/>
                      </a:cubicBezTo>
                      <a:close/>
                      <a:moveTo>
                        <a:pt x="3943350" y="55245"/>
                      </a:moveTo>
                      <a:cubicBezTo>
                        <a:pt x="3943350" y="55245"/>
                        <a:pt x="3943350" y="55245"/>
                        <a:pt x="3943350" y="55245"/>
                      </a:cubicBezTo>
                      <a:lnTo>
                        <a:pt x="3897630" y="55245"/>
                      </a:lnTo>
                      <a:cubicBezTo>
                        <a:pt x="3885248" y="55245"/>
                        <a:pt x="3874770" y="44768"/>
                        <a:pt x="3874770" y="32385"/>
                      </a:cubicBezTo>
                      <a:cubicBezTo>
                        <a:pt x="3874770" y="20002"/>
                        <a:pt x="3885248" y="9525"/>
                        <a:pt x="3897630" y="9525"/>
                      </a:cubicBezTo>
                      <a:cubicBezTo>
                        <a:pt x="3897630" y="9525"/>
                        <a:pt x="3897630" y="9525"/>
                        <a:pt x="3897630" y="9525"/>
                      </a:cubicBezTo>
                      <a:lnTo>
                        <a:pt x="3943350" y="9525"/>
                      </a:lnTo>
                      <a:cubicBezTo>
                        <a:pt x="3955733" y="9525"/>
                        <a:pt x="3966210" y="20002"/>
                        <a:pt x="3966210" y="32385"/>
                      </a:cubicBezTo>
                      <a:cubicBezTo>
                        <a:pt x="3966210" y="44768"/>
                        <a:pt x="3956685" y="55245"/>
                        <a:pt x="3943350" y="55245"/>
                      </a:cubicBezTo>
                      <a:close/>
                      <a:moveTo>
                        <a:pt x="3805238" y="54293"/>
                      </a:moveTo>
                      <a:cubicBezTo>
                        <a:pt x="3805238" y="54293"/>
                        <a:pt x="3805238" y="54293"/>
                        <a:pt x="3805238" y="54293"/>
                      </a:cubicBezTo>
                      <a:lnTo>
                        <a:pt x="3759518" y="54293"/>
                      </a:lnTo>
                      <a:cubicBezTo>
                        <a:pt x="3747135" y="54293"/>
                        <a:pt x="3736658" y="43815"/>
                        <a:pt x="3736658" y="31433"/>
                      </a:cubicBezTo>
                      <a:cubicBezTo>
                        <a:pt x="3736658" y="19050"/>
                        <a:pt x="3747135" y="8572"/>
                        <a:pt x="3759518" y="8572"/>
                      </a:cubicBezTo>
                      <a:cubicBezTo>
                        <a:pt x="3759518" y="8572"/>
                        <a:pt x="3759518" y="8572"/>
                        <a:pt x="3759518" y="8572"/>
                      </a:cubicBezTo>
                      <a:lnTo>
                        <a:pt x="3805238" y="8572"/>
                      </a:lnTo>
                      <a:cubicBezTo>
                        <a:pt x="3817620" y="8572"/>
                        <a:pt x="3828098" y="19050"/>
                        <a:pt x="3828098" y="31433"/>
                      </a:cubicBezTo>
                      <a:cubicBezTo>
                        <a:pt x="3828098" y="44768"/>
                        <a:pt x="3817620" y="54293"/>
                        <a:pt x="3805238" y="54293"/>
                      </a:cubicBezTo>
                      <a:close/>
                      <a:moveTo>
                        <a:pt x="3667125" y="54293"/>
                      </a:moveTo>
                      <a:cubicBezTo>
                        <a:pt x="3667125" y="54293"/>
                        <a:pt x="3667125" y="54293"/>
                        <a:pt x="3667125" y="54293"/>
                      </a:cubicBezTo>
                      <a:lnTo>
                        <a:pt x="3621405" y="54293"/>
                      </a:lnTo>
                      <a:cubicBezTo>
                        <a:pt x="3609023" y="54293"/>
                        <a:pt x="3598545" y="43815"/>
                        <a:pt x="3598545" y="31433"/>
                      </a:cubicBezTo>
                      <a:cubicBezTo>
                        <a:pt x="3598545" y="19050"/>
                        <a:pt x="3609023" y="8572"/>
                        <a:pt x="3621405" y="8572"/>
                      </a:cubicBezTo>
                      <a:cubicBezTo>
                        <a:pt x="3621405" y="8572"/>
                        <a:pt x="3621405" y="8572"/>
                        <a:pt x="3621405" y="8572"/>
                      </a:cubicBezTo>
                      <a:lnTo>
                        <a:pt x="3667125" y="8572"/>
                      </a:lnTo>
                      <a:cubicBezTo>
                        <a:pt x="3679508" y="8572"/>
                        <a:pt x="3689985" y="19050"/>
                        <a:pt x="3689985" y="31433"/>
                      </a:cubicBezTo>
                      <a:cubicBezTo>
                        <a:pt x="3689985" y="43815"/>
                        <a:pt x="3679508" y="54293"/>
                        <a:pt x="3667125" y="54293"/>
                      </a:cubicBezTo>
                      <a:close/>
                      <a:moveTo>
                        <a:pt x="3528060" y="54293"/>
                      </a:moveTo>
                      <a:cubicBezTo>
                        <a:pt x="3528060" y="54293"/>
                        <a:pt x="3528060" y="54293"/>
                        <a:pt x="3528060" y="54293"/>
                      </a:cubicBezTo>
                      <a:lnTo>
                        <a:pt x="3482340" y="54293"/>
                      </a:lnTo>
                      <a:cubicBezTo>
                        <a:pt x="3469958" y="54293"/>
                        <a:pt x="3459480" y="43815"/>
                        <a:pt x="3459480" y="31433"/>
                      </a:cubicBezTo>
                      <a:cubicBezTo>
                        <a:pt x="3459480" y="19050"/>
                        <a:pt x="3469958" y="8572"/>
                        <a:pt x="3482340" y="8572"/>
                      </a:cubicBezTo>
                      <a:cubicBezTo>
                        <a:pt x="3482340" y="8572"/>
                        <a:pt x="3482340" y="8572"/>
                        <a:pt x="3482340" y="8572"/>
                      </a:cubicBezTo>
                      <a:lnTo>
                        <a:pt x="3528060" y="8572"/>
                      </a:lnTo>
                      <a:cubicBezTo>
                        <a:pt x="3540443" y="8572"/>
                        <a:pt x="3550920" y="19050"/>
                        <a:pt x="3550920" y="31433"/>
                      </a:cubicBezTo>
                      <a:cubicBezTo>
                        <a:pt x="3551873" y="43815"/>
                        <a:pt x="3541395" y="54293"/>
                        <a:pt x="3528060" y="54293"/>
                      </a:cubicBezTo>
                      <a:close/>
                      <a:moveTo>
                        <a:pt x="3389948" y="53340"/>
                      </a:moveTo>
                      <a:cubicBezTo>
                        <a:pt x="3389948" y="53340"/>
                        <a:pt x="3389948" y="53340"/>
                        <a:pt x="3389948" y="53340"/>
                      </a:cubicBezTo>
                      <a:lnTo>
                        <a:pt x="3344228" y="53340"/>
                      </a:lnTo>
                      <a:cubicBezTo>
                        <a:pt x="3331845" y="53340"/>
                        <a:pt x="3321368" y="42863"/>
                        <a:pt x="3321368" y="30480"/>
                      </a:cubicBezTo>
                      <a:cubicBezTo>
                        <a:pt x="3321368" y="18097"/>
                        <a:pt x="3331845" y="7620"/>
                        <a:pt x="3344228" y="7620"/>
                      </a:cubicBezTo>
                      <a:cubicBezTo>
                        <a:pt x="3344228" y="7620"/>
                        <a:pt x="3344228" y="7620"/>
                        <a:pt x="3344228" y="7620"/>
                      </a:cubicBezTo>
                      <a:lnTo>
                        <a:pt x="3389948" y="7620"/>
                      </a:lnTo>
                      <a:cubicBezTo>
                        <a:pt x="3402330" y="7620"/>
                        <a:pt x="3412808" y="18097"/>
                        <a:pt x="3412808" y="30480"/>
                      </a:cubicBezTo>
                      <a:cubicBezTo>
                        <a:pt x="3412808" y="43815"/>
                        <a:pt x="3402330" y="53340"/>
                        <a:pt x="3389948" y="53340"/>
                      </a:cubicBezTo>
                      <a:close/>
                      <a:moveTo>
                        <a:pt x="3251835" y="53340"/>
                      </a:moveTo>
                      <a:cubicBezTo>
                        <a:pt x="3251835" y="53340"/>
                        <a:pt x="3251835" y="53340"/>
                        <a:pt x="3251835" y="53340"/>
                      </a:cubicBezTo>
                      <a:lnTo>
                        <a:pt x="3206115" y="53340"/>
                      </a:lnTo>
                      <a:cubicBezTo>
                        <a:pt x="3193733" y="53340"/>
                        <a:pt x="3183255" y="42863"/>
                        <a:pt x="3183255" y="30480"/>
                      </a:cubicBezTo>
                      <a:cubicBezTo>
                        <a:pt x="3183255" y="18097"/>
                        <a:pt x="3193733" y="7620"/>
                        <a:pt x="3206115" y="7620"/>
                      </a:cubicBezTo>
                      <a:cubicBezTo>
                        <a:pt x="3206115" y="7620"/>
                        <a:pt x="3206115" y="7620"/>
                        <a:pt x="3206115" y="7620"/>
                      </a:cubicBezTo>
                      <a:lnTo>
                        <a:pt x="3251835" y="7620"/>
                      </a:lnTo>
                      <a:cubicBezTo>
                        <a:pt x="3264218" y="7620"/>
                        <a:pt x="3274695" y="18097"/>
                        <a:pt x="3274695" y="30480"/>
                      </a:cubicBezTo>
                      <a:cubicBezTo>
                        <a:pt x="3274695" y="42863"/>
                        <a:pt x="3264218" y="53340"/>
                        <a:pt x="3251835" y="53340"/>
                      </a:cubicBezTo>
                      <a:close/>
                      <a:moveTo>
                        <a:pt x="3112770" y="53340"/>
                      </a:moveTo>
                      <a:cubicBezTo>
                        <a:pt x="3112770" y="53340"/>
                        <a:pt x="3112770" y="53340"/>
                        <a:pt x="3112770" y="53340"/>
                      </a:cubicBezTo>
                      <a:lnTo>
                        <a:pt x="3067050" y="53340"/>
                      </a:lnTo>
                      <a:cubicBezTo>
                        <a:pt x="3054668" y="53340"/>
                        <a:pt x="3044190" y="42863"/>
                        <a:pt x="3044190" y="30480"/>
                      </a:cubicBezTo>
                      <a:cubicBezTo>
                        <a:pt x="3044190" y="18097"/>
                        <a:pt x="3054668" y="7620"/>
                        <a:pt x="3067050" y="7620"/>
                      </a:cubicBezTo>
                      <a:cubicBezTo>
                        <a:pt x="3067050" y="7620"/>
                        <a:pt x="3067050" y="7620"/>
                        <a:pt x="3067050" y="7620"/>
                      </a:cubicBezTo>
                      <a:lnTo>
                        <a:pt x="3112770" y="7620"/>
                      </a:lnTo>
                      <a:cubicBezTo>
                        <a:pt x="3125153" y="7620"/>
                        <a:pt x="3135630" y="18097"/>
                        <a:pt x="3135630" y="30480"/>
                      </a:cubicBezTo>
                      <a:cubicBezTo>
                        <a:pt x="3136583" y="42863"/>
                        <a:pt x="3126105" y="53340"/>
                        <a:pt x="3112770" y="53340"/>
                      </a:cubicBezTo>
                      <a:close/>
                      <a:moveTo>
                        <a:pt x="2974658" y="52388"/>
                      </a:moveTo>
                      <a:cubicBezTo>
                        <a:pt x="2974658" y="52388"/>
                        <a:pt x="2974658" y="52388"/>
                        <a:pt x="2974658" y="52388"/>
                      </a:cubicBezTo>
                      <a:lnTo>
                        <a:pt x="2928938" y="52388"/>
                      </a:lnTo>
                      <a:cubicBezTo>
                        <a:pt x="2916555" y="52388"/>
                        <a:pt x="2906078" y="41910"/>
                        <a:pt x="2906078" y="29527"/>
                      </a:cubicBezTo>
                      <a:cubicBezTo>
                        <a:pt x="2906078" y="17145"/>
                        <a:pt x="2916555" y="5715"/>
                        <a:pt x="2928938" y="6667"/>
                      </a:cubicBezTo>
                      <a:lnTo>
                        <a:pt x="2974658" y="6667"/>
                      </a:lnTo>
                      <a:cubicBezTo>
                        <a:pt x="2987040" y="6667"/>
                        <a:pt x="2997518" y="17145"/>
                        <a:pt x="2997518" y="29527"/>
                      </a:cubicBezTo>
                      <a:cubicBezTo>
                        <a:pt x="2997518" y="42863"/>
                        <a:pt x="2987993" y="52388"/>
                        <a:pt x="2974658" y="52388"/>
                      </a:cubicBezTo>
                      <a:close/>
                      <a:moveTo>
                        <a:pt x="2836545" y="52388"/>
                      </a:moveTo>
                      <a:cubicBezTo>
                        <a:pt x="2836545" y="52388"/>
                        <a:pt x="2836545" y="52388"/>
                        <a:pt x="2836545" y="52388"/>
                      </a:cubicBezTo>
                      <a:lnTo>
                        <a:pt x="2790825" y="52388"/>
                      </a:lnTo>
                      <a:cubicBezTo>
                        <a:pt x="2778443" y="52388"/>
                        <a:pt x="2767965" y="41910"/>
                        <a:pt x="2767965" y="29527"/>
                      </a:cubicBezTo>
                      <a:cubicBezTo>
                        <a:pt x="2767965" y="17145"/>
                        <a:pt x="2778443" y="6667"/>
                        <a:pt x="2790825" y="6667"/>
                      </a:cubicBezTo>
                      <a:cubicBezTo>
                        <a:pt x="2790825" y="6667"/>
                        <a:pt x="2790825" y="6667"/>
                        <a:pt x="2790825" y="6667"/>
                      </a:cubicBezTo>
                      <a:lnTo>
                        <a:pt x="2836545" y="6667"/>
                      </a:lnTo>
                      <a:cubicBezTo>
                        <a:pt x="2848928" y="6667"/>
                        <a:pt x="2859405" y="17145"/>
                        <a:pt x="2859405" y="29527"/>
                      </a:cubicBezTo>
                      <a:cubicBezTo>
                        <a:pt x="2859405" y="41910"/>
                        <a:pt x="2848928" y="52388"/>
                        <a:pt x="2836545" y="52388"/>
                      </a:cubicBezTo>
                      <a:close/>
                      <a:moveTo>
                        <a:pt x="2698433" y="52388"/>
                      </a:moveTo>
                      <a:cubicBezTo>
                        <a:pt x="2698433" y="52388"/>
                        <a:pt x="2698433" y="52388"/>
                        <a:pt x="2698433" y="52388"/>
                      </a:cubicBezTo>
                      <a:lnTo>
                        <a:pt x="2652713" y="52388"/>
                      </a:lnTo>
                      <a:cubicBezTo>
                        <a:pt x="2640330" y="52388"/>
                        <a:pt x="2629853" y="41910"/>
                        <a:pt x="2629853" y="29527"/>
                      </a:cubicBezTo>
                      <a:cubicBezTo>
                        <a:pt x="2629853" y="17145"/>
                        <a:pt x="2640330" y="6667"/>
                        <a:pt x="2652713" y="6667"/>
                      </a:cubicBezTo>
                      <a:cubicBezTo>
                        <a:pt x="2652713" y="6667"/>
                        <a:pt x="2652713" y="6667"/>
                        <a:pt x="2652713" y="6667"/>
                      </a:cubicBezTo>
                      <a:lnTo>
                        <a:pt x="2698433" y="6667"/>
                      </a:lnTo>
                      <a:cubicBezTo>
                        <a:pt x="2710815" y="6667"/>
                        <a:pt x="2721293" y="17145"/>
                        <a:pt x="2721293" y="29527"/>
                      </a:cubicBezTo>
                      <a:cubicBezTo>
                        <a:pt x="2721293" y="41910"/>
                        <a:pt x="2710815" y="52388"/>
                        <a:pt x="2698433" y="52388"/>
                      </a:cubicBezTo>
                      <a:close/>
                      <a:moveTo>
                        <a:pt x="2559368" y="51435"/>
                      </a:moveTo>
                      <a:cubicBezTo>
                        <a:pt x="2559368" y="51435"/>
                        <a:pt x="2559368" y="51435"/>
                        <a:pt x="2559368" y="51435"/>
                      </a:cubicBezTo>
                      <a:lnTo>
                        <a:pt x="2513648" y="51435"/>
                      </a:lnTo>
                      <a:cubicBezTo>
                        <a:pt x="2501265" y="51435"/>
                        <a:pt x="2490788" y="40958"/>
                        <a:pt x="2490788" y="28575"/>
                      </a:cubicBezTo>
                      <a:cubicBezTo>
                        <a:pt x="2490788" y="16192"/>
                        <a:pt x="2501265" y="5715"/>
                        <a:pt x="2513648" y="5715"/>
                      </a:cubicBezTo>
                      <a:cubicBezTo>
                        <a:pt x="2513648" y="5715"/>
                        <a:pt x="2513648" y="5715"/>
                        <a:pt x="2513648" y="5715"/>
                      </a:cubicBezTo>
                      <a:lnTo>
                        <a:pt x="2559368" y="5715"/>
                      </a:lnTo>
                      <a:cubicBezTo>
                        <a:pt x="2571750" y="5715"/>
                        <a:pt x="2582228" y="16192"/>
                        <a:pt x="2582228" y="28575"/>
                      </a:cubicBezTo>
                      <a:cubicBezTo>
                        <a:pt x="2582228" y="41910"/>
                        <a:pt x="2572703" y="51435"/>
                        <a:pt x="2559368" y="51435"/>
                      </a:cubicBezTo>
                      <a:close/>
                      <a:moveTo>
                        <a:pt x="2421255" y="51435"/>
                      </a:moveTo>
                      <a:cubicBezTo>
                        <a:pt x="2421255" y="51435"/>
                        <a:pt x="2421255" y="51435"/>
                        <a:pt x="2421255" y="51435"/>
                      </a:cubicBezTo>
                      <a:lnTo>
                        <a:pt x="2375535" y="51435"/>
                      </a:lnTo>
                      <a:cubicBezTo>
                        <a:pt x="2363153" y="51435"/>
                        <a:pt x="2352675" y="40958"/>
                        <a:pt x="2352675" y="28575"/>
                      </a:cubicBezTo>
                      <a:cubicBezTo>
                        <a:pt x="2352675" y="16192"/>
                        <a:pt x="2363153" y="5715"/>
                        <a:pt x="2375535" y="5715"/>
                      </a:cubicBezTo>
                      <a:cubicBezTo>
                        <a:pt x="2375535" y="5715"/>
                        <a:pt x="2375535" y="5715"/>
                        <a:pt x="2375535" y="5715"/>
                      </a:cubicBezTo>
                      <a:lnTo>
                        <a:pt x="2421255" y="5715"/>
                      </a:lnTo>
                      <a:cubicBezTo>
                        <a:pt x="2433638" y="5715"/>
                        <a:pt x="2444115" y="16192"/>
                        <a:pt x="2444115" y="28575"/>
                      </a:cubicBezTo>
                      <a:cubicBezTo>
                        <a:pt x="2444115" y="40958"/>
                        <a:pt x="2433638" y="51435"/>
                        <a:pt x="2421255" y="51435"/>
                      </a:cubicBezTo>
                      <a:close/>
                      <a:moveTo>
                        <a:pt x="2283143" y="51435"/>
                      </a:moveTo>
                      <a:cubicBezTo>
                        <a:pt x="2283143" y="51435"/>
                        <a:pt x="2283143" y="51435"/>
                        <a:pt x="2283143" y="51435"/>
                      </a:cubicBezTo>
                      <a:lnTo>
                        <a:pt x="2237423" y="51435"/>
                      </a:lnTo>
                      <a:cubicBezTo>
                        <a:pt x="2225040" y="51435"/>
                        <a:pt x="2214563" y="40958"/>
                        <a:pt x="2214563" y="28575"/>
                      </a:cubicBezTo>
                      <a:cubicBezTo>
                        <a:pt x="2214563" y="16192"/>
                        <a:pt x="2225040" y="5715"/>
                        <a:pt x="2237423" y="5715"/>
                      </a:cubicBezTo>
                      <a:cubicBezTo>
                        <a:pt x="2237423" y="5715"/>
                        <a:pt x="2237423" y="5715"/>
                        <a:pt x="2237423" y="5715"/>
                      </a:cubicBezTo>
                      <a:lnTo>
                        <a:pt x="2283143" y="5715"/>
                      </a:lnTo>
                      <a:cubicBezTo>
                        <a:pt x="2295525" y="5715"/>
                        <a:pt x="2306003" y="16192"/>
                        <a:pt x="2306003" y="28575"/>
                      </a:cubicBezTo>
                      <a:cubicBezTo>
                        <a:pt x="2306003" y="40958"/>
                        <a:pt x="2295525" y="51435"/>
                        <a:pt x="2283143" y="51435"/>
                      </a:cubicBezTo>
                      <a:close/>
                      <a:moveTo>
                        <a:pt x="2144078" y="50483"/>
                      </a:moveTo>
                      <a:cubicBezTo>
                        <a:pt x="2144078" y="50483"/>
                        <a:pt x="2144078" y="50483"/>
                        <a:pt x="2144078" y="50483"/>
                      </a:cubicBezTo>
                      <a:lnTo>
                        <a:pt x="2098358" y="50483"/>
                      </a:lnTo>
                      <a:cubicBezTo>
                        <a:pt x="2085975" y="50483"/>
                        <a:pt x="2075498" y="40005"/>
                        <a:pt x="2075498" y="27622"/>
                      </a:cubicBezTo>
                      <a:cubicBezTo>
                        <a:pt x="2075498" y="15240"/>
                        <a:pt x="2085975" y="4763"/>
                        <a:pt x="2098358" y="4763"/>
                      </a:cubicBezTo>
                      <a:cubicBezTo>
                        <a:pt x="2098358" y="4763"/>
                        <a:pt x="2098358" y="4763"/>
                        <a:pt x="2098358" y="4763"/>
                      </a:cubicBezTo>
                      <a:lnTo>
                        <a:pt x="2144078" y="4763"/>
                      </a:lnTo>
                      <a:cubicBezTo>
                        <a:pt x="2156460" y="4763"/>
                        <a:pt x="2166938" y="15240"/>
                        <a:pt x="2166938" y="27622"/>
                      </a:cubicBezTo>
                      <a:cubicBezTo>
                        <a:pt x="2167890" y="40005"/>
                        <a:pt x="2157413" y="50483"/>
                        <a:pt x="2144078" y="50483"/>
                      </a:cubicBezTo>
                      <a:close/>
                      <a:moveTo>
                        <a:pt x="2005965" y="50483"/>
                      </a:moveTo>
                      <a:cubicBezTo>
                        <a:pt x="2005965" y="50483"/>
                        <a:pt x="2005965" y="50483"/>
                        <a:pt x="2005965" y="50483"/>
                      </a:cubicBezTo>
                      <a:lnTo>
                        <a:pt x="1960245" y="50483"/>
                      </a:lnTo>
                      <a:cubicBezTo>
                        <a:pt x="1947863" y="50483"/>
                        <a:pt x="1937385" y="40005"/>
                        <a:pt x="1937385" y="27622"/>
                      </a:cubicBezTo>
                      <a:cubicBezTo>
                        <a:pt x="1937385" y="15240"/>
                        <a:pt x="1947863" y="4763"/>
                        <a:pt x="1960245" y="4763"/>
                      </a:cubicBezTo>
                      <a:cubicBezTo>
                        <a:pt x="1960245" y="4763"/>
                        <a:pt x="1960245" y="4763"/>
                        <a:pt x="1960245" y="4763"/>
                      </a:cubicBezTo>
                      <a:lnTo>
                        <a:pt x="2005965" y="4763"/>
                      </a:lnTo>
                      <a:cubicBezTo>
                        <a:pt x="2018348" y="4763"/>
                        <a:pt x="2028825" y="15240"/>
                        <a:pt x="2028825" y="27622"/>
                      </a:cubicBezTo>
                      <a:cubicBezTo>
                        <a:pt x="2028825" y="40005"/>
                        <a:pt x="2018348" y="50483"/>
                        <a:pt x="2005965" y="50483"/>
                      </a:cubicBezTo>
                      <a:close/>
                      <a:moveTo>
                        <a:pt x="1867853" y="50483"/>
                      </a:moveTo>
                      <a:cubicBezTo>
                        <a:pt x="1867853" y="50483"/>
                        <a:pt x="1867853" y="50483"/>
                        <a:pt x="1867853" y="50483"/>
                      </a:cubicBezTo>
                      <a:lnTo>
                        <a:pt x="1822133" y="50483"/>
                      </a:lnTo>
                      <a:cubicBezTo>
                        <a:pt x="1809750" y="50483"/>
                        <a:pt x="1799273" y="40005"/>
                        <a:pt x="1799273" y="27622"/>
                      </a:cubicBezTo>
                      <a:cubicBezTo>
                        <a:pt x="1799273" y="15240"/>
                        <a:pt x="1809750" y="4763"/>
                        <a:pt x="1822133" y="4763"/>
                      </a:cubicBezTo>
                      <a:cubicBezTo>
                        <a:pt x="1822133" y="4763"/>
                        <a:pt x="1822133" y="4763"/>
                        <a:pt x="1822133" y="4763"/>
                      </a:cubicBezTo>
                      <a:lnTo>
                        <a:pt x="1867853" y="4763"/>
                      </a:lnTo>
                      <a:cubicBezTo>
                        <a:pt x="1880235" y="4763"/>
                        <a:pt x="1890713" y="15240"/>
                        <a:pt x="1890713" y="27622"/>
                      </a:cubicBezTo>
                      <a:cubicBezTo>
                        <a:pt x="1890713" y="40005"/>
                        <a:pt x="1880235" y="50483"/>
                        <a:pt x="1867853" y="50483"/>
                      </a:cubicBezTo>
                      <a:close/>
                      <a:moveTo>
                        <a:pt x="1728788" y="49530"/>
                      </a:moveTo>
                      <a:cubicBezTo>
                        <a:pt x="1728788" y="49530"/>
                        <a:pt x="1728788" y="49530"/>
                        <a:pt x="1728788" y="49530"/>
                      </a:cubicBezTo>
                      <a:lnTo>
                        <a:pt x="1683068" y="49530"/>
                      </a:lnTo>
                      <a:cubicBezTo>
                        <a:pt x="1670685" y="49530"/>
                        <a:pt x="1660208" y="39052"/>
                        <a:pt x="1660208" y="26670"/>
                      </a:cubicBezTo>
                      <a:cubicBezTo>
                        <a:pt x="1660208" y="14288"/>
                        <a:pt x="1670685" y="3810"/>
                        <a:pt x="1683068" y="3810"/>
                      </a:cubicBezTo>
                      <a:cubicBezTo>
                        <a:pt x="1683068" y="3810"/>
                        <a:pt x="1683068" y="3810"/>
                        <a:pt x="1683068" y="3810"/>
                      </a:cubicBezTo>
                      <a:lnTo>
                        <a:pt x="1728788" y="3810"/>
                      </a:lnTo>
                      <a:cubicBezTo>
                        <a:pt x="1741170" y="3810"/>
                        <a:pt x="1751648" y="14288"/>
                        <a:pt x="1751648" y="26670"/>
                      </a:cubicBezTo>
                      <a:cubicBezTo>
                        <a:pt x="1752600" y="39052"/>
                        <a:pt x="1742123" y="49530"/>
                        <a:pt x="1728788" y="49530"/>
                      </a:cubicBezTo>
                      <a:close/>
                      <a:moveTo>
                        <a:pt x="1590675" y="49530"/>
                      </a:moveTo>
                      <a:cubicBezTo>
                        <a:pt x="1590675" y="49530"/>
                        <a:pt x="1590675" y="49530"/>
                        <a:pt x="1590675" y="49530"/>
                      </a:cubicBezTo>
                      <a:lnTo>
                        <a:pt x="1544955" y="49530"/>
                      </a:lnTo>
                      <a:cubicBezTo>
                        <a:pt x="1532573" y="49530"/>
                        <a:pt x="1522095" y="39052"/>
                        <a:pt x="1522095" y="26670"/>
                      </a:cubicBezTo>
                      <a:cubicBezTo>
                        <a:pt x="1522095" y="14288"/>
                        <a:pt x="1532573" y="3810"/>
                        <a:pt x="1544955" y="3810"/>
                      </a:cubicBezTo>
                      <a:cubicBezTo>
                        <a:pt x="1544955" y="3810"/>
                        <a:pt x="1544955" y="3810"/>
                        <a:pt x="1544955" y="3810"/>
                      </a:cubicBezTo>
                      <a:lnTo>
                        <a:pt x="1590675" y="3810"/>
                      </a:lnTo>
                      <a:cubicBezTo>
                        <a:pt x="1603058" y="3810"/>
                        <a:pt x="1613535" y="14288"/>
                        <a:pt x="1613535" y="26670"/>
                      </a:cubicBezTo>
                      <a:cubicBezTo>
                        <a:pt x="1613535" y="39052"/>
                        <a:pt x="1604010" y="49530"/>
                        <a:pt x="1590675" y="49530"/>
                      </a:cubicBezTo>
                      <a:close/>
                      <a:moveTo>
                        <a:pt x="1452563" y="49530"/>
                      </a:moveTo>
                      <a:cubicBezTo>
                        <a:pt x="1452563" y="49530"/>
                        <a:pt x="1452563" y="49530"/>
                        <a:pt x="1452563" y="49530"/>
                      </a:cubicBezTo>
                      <a:lnTo>
                        <a:pt x="1406843" y="49530"/>
                      </a:lnTo>
                      <a:cubicBezTo>
                        <a:pt x="1394460" y="49530"/>
                        <a:pt x="1383983" y="39052"/>
                        <a:pt x="1383983" y="26670"/>
                      </a:cubicBezTo>
                      <a:cubicBezTo>
                        <a:pt x="1383983" y="14288"/>
                        <a:pt x="1394460" y="3810"/>
                        <a:pt x="1406843" y="3810"/>
                      </a:cubicBezTo>
                      <a:cubicBezTo>
                        <a:pt x="1406843" y="3810"/>
                        <a:pt x="1406843" y="3810"/>
                        <a:pt x="1406843" y="3810"/>
                      </a:cubicBezTo>
                      <a:lnTo>
                        <a:pt x="1452563" y="3810"/>
                      </a:lnTo>
                      <a:cubicBezTo>
                        <a:pt x="1464945" y="3810"/>
                        <a:pt x="1475423" y="14288"/>
                        <a:pt x="1475423" y="26670"/>
                      </a:cubicBezTo>
                      <a:cubicBezTo>
                        <a:pt x="1475423" y="39052"/>
                        <a:pt x="1464945" y="49530"/>
                        <a:pt x="1452563" y="49530"/>
                      </a:cubicBezTo>
                      <a:close/>
                      <a:moveTo>
                        <a:pt x="1314450" y="48577"/>
                      </a:moveTo>
                      <a:cubicBezTo>
                        <a:pt x="1314450" y="48577"/>
                        <a:pt x="1314450" y="48577"/>
                        <a:pt x="1314450" y="48577"/>
                      </a:cubicBezTo>
                      <a:lnTo>
                        <a:pt x="1268730" y="48577"/>
                      </a:lnTo>
                      <a:cubicBezTo>
                        <a:pt x="1256348" y="48577"/>
                        <a:pt x="1245870" y="38100"/>
                        <a:pt x="1245870" y="25717"/>
                      </a:cubicBezTo>
                      <a:cubicBezTo>
                        <a:pt x="1245870" y="13335"/>
                        <a:pt x="1256348" y="2858"/>
                        <a:pt x="1268730" y="2858"/>
                      </a:cubicBezTo>
                      <a:cubicBezTo>
                        <a:pt x="1268730" y="2858"/>
                        <a:pt x="1268730" y="2858"/>
                        <a:pt x="1268730" y="2858"/>
                      </a:cubicBezTo>
                      <a:lnTo>
                        <a:pt x="1314450" y="2858"/>
                      </a:lnTo>
                      <a:cubicBezTo>
                        <a:pt x="1326833" y="2858"/>
                        <a:pt x="1337310" y="13335"/>
                        <a:pt x="1337310" y="25717"/>
                      </a:cubicBezTo>
                      <a:cubicBezTo>
                        <a:pt x="1337310" y="38100"/>
                        <a:pt x="1326833" y="48577"/>
                        <a:pt x="1314450" y="48577"/>
                      </a:cubicBezTo>
                      <a:close/>
                      <a:moveTo>
                        <a:pt x="1175385" y="48577"/>
                      </a:moveTo>
                      <a:cubicBezTo>
                        <a:pt x="1175385" y="48577"/>
                        <a:pt x="1175385" y="48577"/>
                        <a:pt x="1175385" y="48577"/>
                      </a:cubicBezTo>
                      <a:lnTo>
                        <a:pt x="1129665" y="48577"/>
                      </a:lnTo>
                      <a:cubicBezTo>
                        <a:pt x="1117283" y="48577"/>
                        <a:pt x="1106805" y="38100"/>
                        <a:pt x="1106805" y="25717"/>
                      </a:cubicBezTo>
                      <a:cubicBezTo>
                        <a:pt x="1106805" y="13335"/>
                        <a:pt x="1117283" y="2858"/>
                        <a:pt x="1129665" y="2858"/>
                      </a:cubicBezTo>
                      <a:cubicBezTo>
                        <a:pt x="1129665" y="2858"/>
                        <a:pt x="1129665" y="2858"/>
                        <a:pt x="1129665" y="2858"/>
                      </a:cubicBezTo>
                      <a:lnTo>
                        <a:pt x="1175385" y="2858"/>
                      </a:lnTo>
                      <a:cubicBezTo>
                        <a:pt x="1187768" y="2858"/>
                        <a:pt x="1198245" y="13335"/>
                        <a:pt x="1198245" y="25717"/>
                      </a:cubicBezTo>
                      <a:cubicBezTo>
                        <a:pt x="1199198" y="38100"/>
                        <a:pt x="1188720" y="48577"/>
                        <a:pt x="1175385" y="48577"/>
                      </a:cubicBezTo>
                      <a:close/>
                      <a:moveTo>
                        <a:pt x="1037272" y="48577"/>
                      </a:moveTo>
                      <a:cubicBezTo>
                        <a:pt x="1037272" y="48577"/>
                        <a:pt x="1037272" y="48577"/>
                        <a:pt x="1037272" y="48577"/>
                      </a:cubicBezTo>
                      <a:lnTo>
                        <a:pt x="991553" y="48577"/>
                      </a:lnTo>
                      <a:cubicBezTo>
                        <a:pt x="979170" y="48577"/>
                        <a:pt x="968693" y="38100"/>
                        <a:pt x="968693" y="25717"/>
                      </a:cubicBezTo>
                      <a:cubicBezTo>
                        <a:pt x="968693" y="13335"/>
                        <a:pt x="979170" y="2858"/>
                        <a:pt x="991553" y="2858"/>
                      </a:cubicBezTo>
                      <a:cubicBezTo>
                        <a:pt x="991553" y="2858"/>
                        <a:pt x="991553" y="2858"/>
                        <a:pt x="991553" y="2858"/>
                      </a:cubicBezTo>
                      <a:lnTo>
                        <a:pt x="1037272" y="2858"/>
                      </a:lnTo>
                      <a:cubicBezTo>
                        <a:pt x="1049655" y="2858"/>
                        <a:pt x="1060133" y="13335"/>
                        <a:pt x="1060133" y="25717"/>
                      </a:cubicBezTo>
                      <a:cubicBezTo>
                        <a:pt x="1060133" y="38100"/>
                        <a:pt x="1049655" y="48577"/>
                        <a:pt x="1037272" y="48577"/>
                      </a:cubicBezTo>
                      <a:close/>
                      <a:moveTo>
                        <a:pt x="899160" y="47625"/>
                      </a:moveTo>
                      <a:cubicBezTo>
                        <a:pt x="899160" y="47625"/>
                        <a:pt x="899160" y="47625"/>
                        <a:pt x="899160" y="47625"/>
                      </a:cubicBezTo>
                      <a:lnTo>
                        <a:pt x="853440" y="47625"/>
                      </a:lnTo>
                      <a:cubicBezTo>
                        <a:pt x="841058" y="47625"/>
                        <a:pt x="830580" y="37147"/>
                        <a:pt x="830580" y="24765"/>
                      </a:cubicBezTo>
                      <a:cubicBezTo>
                        <a:pt x="830580" y="12383"/>
                        <a:pt x="841058" y="1905"/>
                        <a:pt x="853440" y="1905"/>
                      </a:cubicBezTo>
                      <a:cubicBezTo>
                        <a:pt x="853440" y="1905"/>
                        <a:pt x="853440" y="1905"/>
                        <a:pt x="853440" y="1905"/>
                      </a:cubicBezTo>
                      <a:lnTo>
                        <a:pt x="899160" y="1905"/>
                      </a:lnTo>
                      <a:cubicBezTo>
                        <a:pt x="911543" y="1905"/>
                        <a:pt x="922020" y="12383"/>
                        <a:pt x="922020" y="24765"/>
                      </a:cubicBezTo>
                      <a:cubicBezTo>
                        <a:pt x="922020" y="37147"/>
                        <a:pt x="911543" y="47625"/>
                        <a:pt x="899160" y="47625"/>
                      </a:cubicBezTo>
                      <a:close/>
                      <a:moveTo>
                        <a:pt x="760095" y="47625"/>
                      </a:moveTo>
                      <a:cubicBezTo>
                        <a:pt x="760095" y="47625"/>
                        <a:pt x="760095" y="47625"/>
                        <a:pt x="760095" y="47625"/>
                      </a:cubicBezTo>
                      <a:lnTo>
                        <a:pt x="714375" y="47625"/>
                      </a:lnTo>
                      <a:cubicBezTo>
                        <a:pt x="701993" y="47625"/>
                        <a:pt x="691515" y="37147"/>
                        <a:pt x="691515" y="24765"/>
                      </a:cubicBezTo>
                      <a:cubicBezTo>
                        <a:pt x="691515" y="12383"/>
                        <a:pt x="701993" y="1905"/>
                        <a:pt x="714375" y="1905"/>
                      </a:cubicBezTo>
                      <a:cubicBezTo>
                        <a:pt x="714375" y="1905"/>
                        <a:pt x="714375" y="1905"/>
                        <a:pt x="714375" y="1905"/>
                      </a:cubicBezTo>
                      <a:lnTo>
                        <a:pt x="760095" y="1905"/>
                      </a:lnTo>
                      <a:cubicBezTo>
                        <a:pt x="772478" y="1905"/>
                        <a:pt x="782955" y="12383"/>
                        <a:pt x="782955" y="24765"/>
                      </a:cubicBezTo>
                      <a:cubicBezTo>
                        <a:pt x="783908" y="37147"/>
                        <a:pt x="773430" y="47625"/>
                        <a:pt x="760095" y="47625"/>
                      </a:cubicBezTo>
                      <a:close/>
                      <a:moveTo>
                        <a:pt x="621983" y="46672"/>
                      </a:moveTo>
                      <a:cubicBezTo>
                        <a:pt x="621983" y="46672"/>
                        <a:pt x="621983" y="46672"/>
                        <a:pt x="621983" y="46672"/>
                      </a:cubicBezTo>
                      <a:lnTo>
                        <a:pt x="576263" y="46672"/>
                      </a:lnTo>
                      <a:cubicBezTo>
                        <a:pt x="563880" y="46672"/>
                        <a:pt x="553403" y="36195"/>
                        <a:pt x="553403" y="23813"/>
                      </a:cubicBezTo>
                      <a:cubicBezTo>
                        <a:pt x="553403" y="11430"/>
                        <a:pt x="563880" y="952"/>
                        <a:pt x="576263" y="952"/>
                      </a:cubicBezTo>
                      <a:cubicBezTo>
                        <a:pt x="576263" y="952"/>
                        <a:pt x="576263" y="952"/>
                        <a:pt x="576263" y="952"/>
                      </a:cubicBezTo>
                      <a:lnTo>
                        <a:pt x="621983" y="952"/>
                      </a:lnTo>
                      <a:cubicBezTo>
                        <a:pt x="634365" y="952"/>
                        <a:pt x="644843" y="11430"/>
                        <a:pt x="644843" y="23813"/>
                      </a:cubicBezTo>
                      <a:cubicBezTo>
                        <a:pt x="644843" y="37147"/>
                        <a:pt x="635318" y="46672"/>
                        <a:pt x="621983" y="46672"/>
                      </a:cubicBezTo>
                      <a:close/>
                      <a:moveTo>
                        <a:pt x="483870" y="46672"/>
                      </a:moveTo>
                      <a:cubicBezTo>
                        <a:pt x="483870" y="46672"/>
                        <a:pt x="483870" y="46672"/>
                        <a:pt x="483870" y="46672"/>
                      </a:cubicBezTo>
                      <a:lnTo>
                        <a:pt x="438150" y="46672"/>
                      </a:lnTo>
                      <a:cubicBezTo>
                        <a:pt x="425767" y="46672"/>
                        <a:pt x="415290" y="36195"/>
                        <a:pt x="415290" y="23813"/>
                      </a:cubicBezTo>
                      <a:cubicBezTo>
                        <a:pt x="415290" y="11430"/>
                        <a:pt x="425767" y="952"/>
                        <a:pt x="438150" y="952"/>
                      </a:cubicBezTo>
                      <a:cubicBezTo>
                        <a:pt x="438150" y="952"/>
                        <a:pt x="438150" y="952"/>
                        <a:pt x="438150" y="952"/>
                      </a:cubicBezTo>
                      <a:lnTo>
                        <a:pt x="483870" y="952"/>
                      </a:lnTo>
                      <a:cubicBezTo>
                        <a:pt x="496253" y="952"/>
                        <a:pt x="506730" y="11430"/>
                        <a:pt x="506730" y="23813"/>
                      </a:cubicBezTo>
                      <a:cubicBezTo>
                        <a:pt x="506730" y="36195"/>
                        <a:pt x="496253" y="46672"/>
                        <a:pt x="483870" y="46672"/>
                      </a:cubicBezTo>
                      <a:close/>
                      <a:moveTo>
                        <a:pt x="345758" y="46672"/>
                      </a:moveTo>
                      <a:cubicBezTo>
                        <a:pt x="345758" y="46672"/>
                        <a:pt x="345758" y="46672"/>
                        <a:pt x="345758" y="46672"/>
                      </a:cubicBezTo>
                      <a:lnTo>
                        <a:pt x="300038" y="46672"/>
                      </a:lnTo>
                      <a:cubicBezTo>
                        <a:pt x="287655" y="46672"/>
                        <a:pt x="277178" y="36195"/>
                        <a:pt x="277178" y="23813"/>
                      </a:cubicBezTo>
                      <a:cubicBezTo>
                        <a:pt x="277178" y="11430"/>
                        <a:pt x="287655" y="952"/>
                        <a:pt x="300038" y="952"/>
                      </a:cubicBezTo>
                      <a:cubicBezTo>
                        <a:pt x="300038" y="952"/>
                        <a:pt x="300038" y="952"/>
                        <a:pt x="300038" y="952"/>
                      </a:cubicBezTo>
                      <a:lnTo>
                        <a:pt x="345758" y="952"/>
                      </a:lnTo>
                      <a:cubicBezTo>
                        <a:pt x="358140" y="952"/>
                        <a:pt x="368618" y="11430"/>
                        <a:pt x="368618" y="23813"/>
                      </a:cubicBezTo>
                      <a:cubicBezTo>
                        <a:pt x="368618" y="36195"/>
                        <a:pt x="358140" y="46672"/>
                        <a:pt x="345758" y="46672"/>
                      </a:cubicBezTo>
                      <a:close/>
                      <a:moveTo>
                        <a:pt x="206693" y="45720"/>
                      </a:moveTo>
                      <a:cubicBezTo>
                        <a:pt x="206693" y="45720"/>
                        <a:pt x="206693" y="45720"/>
                        <a:pt x="206693" y="45720"/>
                      </a:cubicBezTo>
                      <a:lnTo>
                        <a:pt x="160973" y="45720"/>
                      </a:lnTo>
                      <a:cubicBezTo>
                        <a:pt x="148590" y="45720"/>
                        <a:pt x="138113" y="35243"/>
                        <a:pt x="138113" y="22860"/>
                      </a:cubicBezTo>
                      <a:cubicBezTo>
                        <a:pt x="138113" y="10477"/>
                        <a:pt x="148590" y="0"/>
                        <a:pt x="160973" y="0"/>
                      </a:cubicBezTo>
                      <a:cubicBezTo>
                        <a:pt x="160973" y="0"/>
                        <a:pt x="160973" y="0"/>
                        <a:pt x="160973" y="0"/>
                      </a:cubicBezTo>
                      <a:lnTo>
                        <a:pt x="206693" y="0"/>
                      </a:lnTo>
                      <a:cubicBezTo>
                        <a:pt x="219075" y="0"/>
                        <a:pt x="229552" y="10477"/>
                        <a:pt x="229552" y="22860"/>
                      </a:cubicBezTo>
                      <a:cubicBezTo>
                        <a:pt x="229552" y="36195"/>
                        <a:pt x="220027" y="45720"/>
                        <a:pt x="206693" y="45720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3"/>
                        <a:pt x="0" y="22860"/>
                      </a:cubicBezTo>
                      <a:cubicBezTo>
                        <a:pt x="0" y="10477"/>
                        <a:pt x="10478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7"/>
                        <a:pt x="91440" y="22860"/>
                      </a:cubicBezTo>
                      <a:cubicBezTo>
                        <a:pt x="91440" y="35243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5D5A0E85-E2CC-7561-E38A-422CA9C77658}"/>
                    </a:ext>
                  </a:extLst>
                </p:cNvPr>
                <p:cNvSpPr/>
                <p:nvPr/>
              </p:nvSpPr>
              <p:spPr>
                <a:xfrm>
                  <a:off x="6595967" y="4116850"/>
                  <a:ext cx="63203" cy="82515"/>
                </a:xfrm>
                <a:custGeom>
                  <a:avLst/>
                  <a:gdLst>
                    <a:gd name="connsiteX0" fmla="*/ 28223 w 63203"/>
                    <a:gd name="connsiteY0" fmla="*/ 82515 h 82515"/>
                    <a:gd name="connsiteX1" fmla="*/ 17745 w 63203"/>
                    <a:gd name="connsiteY1" fmla="*/ 79658 h 82515"/>
                    <a:gd name="connsiteX2" fmla="*/ 8220 w 63203"/>
                    <a:gd name="connsiteY2" fmla="*/ 48225 h 82515"/>
                    <a:gd name="connsiteX3" fmla="*/ 11077 w 63203"/>
                    <a:gd name="connsiteY3" fmla="*/ 43463 h 82515"/>
                    <a:gd name="connsiteX4" fmla="*/ 7268 w 63203"/>
                    <a:gd name="connsiteY4" fmla="*/ 39653 h 82515"/>
                    <a:gd name="connsiteX5" fmla="*/ 6315 w 63203"/>
                    <a:gd name="connsiteY5" fmla="*/ 7268 h 82515"/>
                    <a:gd name="connsiteX6" fmla="*/ 38700 w 63203"/>
                    <a:gd name="connsiteY6" fmla="*/ 6315 h 82515"/>
                    <a:gd name="connsiteX7" fmla="*/ 55845 w 63203"/>
                    <a:gd name="connsiteY7" fmla="*/ 22507 h 82515"/>
                    <a:gd name="connsiteX8" fmla="*/ 60607 w 63203"/>
                    <a:gd name="connsiteY8" fmla="*/ 50130 h 82515"/>
                    <a:gd name="connsiteX9" fmla="*/ 50130 w 63203"/>
                    <a:gd name="connsiteY9" fmla="*/ 70133 h 82515"/>
                    <a:gd name="connsiteX10" fmla="*/ 28223 w 63203"/>
                    <a:gd name="connsiteY10" fmla="*/ 82515 h 82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203" h="82515">
                      <a:moveTo>
                        <a:pt x="28223" y="82515"/>
                      </a:moveTo>
                      <a:cubicBezTo>
                        <a:pt x="24412" y="82515"/>
                        <a:pt x="20602" y="81563"/>
                        <a:pt x="17745" y="79658"/>
                      </a:cubicBezTo>
                      <a:cubicBezTo>
                        <a:pt x="6315" y="73943"/>
                        <a:pt x="2505" y="59655"/>
                        <a:pt x="8220" y="48225"/>
                      </a:cubicBezTo>
                      <a:lnTo>
                        <a:pt x="11077" y="43463"/>
                      </a:lnTo>
                      <a:lnTo>
                        <a:pt x="7268" y="39653"/>
                      </a:lnTo>
                      <a:cubicBezTo>
                        <a:pt x="-2257" y="31080"/>
                        <a:pt x="-2257" y="16793"/>
                        <a:pt x="6315" y="7268"/>
                      </a:cubicBezTo>
                      <a:cubicBezTo>
                        <a:pt x="14887" y="-2257"/>
                        <a:pt x="29175" y="-2257"/>
                        <a:pt x="38700" y="6315"/>
                      </a:cubicBezTo>
                      <a:lnTo>
                        <a:pt x="55845" y="22507"/>
                      </a:lnTo>
                      <a:cubicBezTo>
                        <a:pt x="63465" y="29175"/>
                        <a:pt x="65370" y="40605"/>
                        <a:pt x="60607" y="50130"/>
                      </a:cubicBezTo>
                      <a:lnTo>
                        <a:pt x="50130" y="70133"/>
                      </a:lnTo>
                      <a:cubicBezTo>
                        <a:pt x="44415" y="78705"/>
                        <a:pt x="36795" y="82515"/>
                        <a:pt x="28223" y="82515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3860FED5-5DF5-3C47-459A-F89472A40D1B}"/>
                    </a:ext>
                  </a:extLst>
                </p:cNvPr>
                <p:cNvSpPr/>
                <p:nvPr/>
              </p:nvSpPr>
              <p:spPr>
                <a:xfrm>
                  <a:off x="6021489" y="4233887"/>
                  <a:ext cx="584371" cy="1062758"/>
                </a:xfrm>
                <a:custGeom>
                  <a:avLst/>
                  <a:gdLst>
                    <a:gd name="connsiteX0" fmla="*/ 22628 w 584371"/>
                    <a:gd name="connsiteY0" fmla="*/ 1062758 h 1062758"/>
                    <a:gd name="connsiteX1" fmla="*/ 12151 w 584371"/>
                    <a:gd name="connsiteY1" fmla="*/ 1059901 h 1062758"/>
                    <a:gd name="connsiteX2" fmla="*/ 2626 w 584371"/>
                    <a:gd name="connsiteY2" fmla="*/ 1028468 h 1062758"/>
                    <a:gd name="connsiteX3" fmla="*/ 24533 w 584371"/>
                    <a:gd name="connsiteY3" fmla="*/ 987511 h 1062758"/>
                    <a:gd name="connsiteX4" fmla="*/ 55966 w 584371"/>
                    <a:gd name="connsiteY4" fmla="*/ 977986 h 1062758"/>
                    <a:gd name="connsiteX5" fmla="*/ 65491 w 584371"/>
                    <a:gd name="connsiteY5" fmla="*/ 1009418 h 1062758"/>
                    <a:gd name="connsiteX6" fmla="*/ 43583 w 584371"/>
                    <a:gd name="connsiteY6" fmla="*/ 1050376 h 1062758"/>
                    <a:gd name="connsiteX7" fmla="*/ 22628 w 584371"/>
                    <a:gd name="connsiteY7" fmla="*/ 1062758 h 1062758"/>
                    <a:gd name="connsiteX8" fmla="*/ 87398 w 584371"/>
                    <a:gd name="connsiteY8" fmla="*/ 940838 h 1062758"/>
                    <a:gd name="connsiteX9" fmla="*/ 76921 w 584371"/>
                    <a:gd name="connsiteY9" fmla="*/ 937981 h 1062758"/>
                    <a:gd name="connsiteX10" fmla="*/ 67396 w 584371"/>
                    <a:gd name="connsiteY10" fmla="*/ 906548 h 1062758"/>
                    <a:gd name="connsiteX11" fmla="*/ 89303 w 584371"/>
                    <a:gd name="connsiteY11" fmla="*/ 865591 h 1062758"/>
                    <a:gd name="connsiteX12" fmla="*/ 120735 w 584371"/>
                    <a:gd name="connsiteY12" fmla="*/ 856066 h 1062758"/>
                    <a:gd name="connsiteX13" fmla="*/ 130260 w 584371"/>
                    <a:gd name="connsiteY13" fmla="*/ 887498 h 1062758"/>
                    <a:gd name="connsiteX14" fmla="*/ 108353 w 584371"/>
                    <a:gd name="connsiteY14" fmla="*/ 928456 h 1062758"/>
                    <a:gd name="connsiteX15" fmla="*/ 87398 w 584371"/>
                    <a:gd name="connsiteY15" fmla="*/ 940838 h 1062758"/>
                    <a:gd name="connsiteX16" fmla="*/ 152168 w 584371"/>
                    <a:gd name="connsiteY16" fmla="*/ 818918 h 1062758"/>
                    <a:gd name="connsiteX17" fmla="*/ 141691 w 584371"/>
                    <a:gd name="connsiteY17" fmla="*/ 816061 h 1062758"/>
                    <a:gd name="connsiteX18" fmla="*/ 132166 w 584371"/>
                    <a:gd name="connsiteY18" fmla="*/ 784628 h 1062758"/>
                    <a:gd name="connsiteX19" fmla="*/ 154073 w 584371"/>
                    <a:gd name="connsiteY19" fmla="*/ 743671 h 1062758"/>
                    <a:gd name="connsiteX20" fmla="*/ 185505 w 584371"/>
                    <a:gd name="connsiteY20" fmla="*/ 734146 h 1062758"/>
                    <a:gd name="connsiteX21" fmla="*/ 195030 w 584371"/>
                    <a:gd name="connsiteY21" fmla="*/ 765578 h 1062758"/>
                    <a:gd name="connsiteX22" fmla="*/ 173123 w 584371"/>
                    <a:gd name="connsiteY22" fmla="*/ 806536 h 1062758"/>
                    <a:gd name="connsiteX23" fmla="*/ 152168 w 584371"/>
                    <a:gd name="connsiteY23" fmla="*/ 818918 h 1062758"/>
                    <a:gd name="connsiteX24" fmla="*/ 215985 w 584371"/>
                    <a:gd name="connsiteY24" fmla="*/ 696998 h 1062758"/>
                    <a:gd name="connsiteX25" fmla="*/ 205508 w 584371"/>
                    <a:gd name="connsiteY25" fmla="*/ 694141 h 1062758"/>
                    <a:gd name="connsiteX26" fmla="*/ 195983 w 584371"/>
                    <a:gd name="connsiteY26" fmla="*/ 662708 h 1062758"/>
                    <a:gd name="connsiteX27" fmla="*/ 217891 w 584371"/>
                    <a:gd name="connsiteY27" fmla="*/ 621751 h 1062758"/>
                    <a:gd name="connsiteX28" fmla="*/ 249323 w 584371"/>
                    <a:gd name="connsiteY28" fmla="*/ 612226 h 1062758"/>
                    <a:gd name="connsiteX29" fmla="*/ 258848 w 584371"/>
                    <a:gd name="connsiteY29" fmla="*/ 643658 h 1062758"/>
                    <a:gd name="connsiteX30" fmla="*/ 236941 w 584371"/>
                    <a:gd name="connsiteY30" fmla="*/ 684616 h 1062758"/>
                    <a:gd name="connsiteX31" fmla="*/ 215985 w 584371"/>
                    <a:gd name="connsiteY31" fmla="*/ 696998 h 1062758"/>
                    <a:gd name="connsiteX32" fmla="*/ 280755 w 584371"/>
                    <a:gd name="connsiteY32" fmla="*/ 575078 h 1062758"/>
                    <a:gd name="connsiteX33" fmla="*/ 270278 w 584371"/>
                    <a:gd name="connsiteY33" fmla="*/ 572221 h 1062758"/>
                    <a:gd name="connsiteX34" fmla="*/ 260753 w 584371"/>
                    <a:gd name="connsiteY34" fmla="*/ 540788 h 1062758"/>
                    <a:gd name="connsiteX35" fmla="*/ 282660 w 584371"/>
                    <a:gd name="connsiteY35" fmla="*/ 499831 h 1062758"/>
                    <a:gd name="connsiteX36" fmla="*/ 314093 w 584371"/>
                    <a:gd name="connsiteY36" fmla="*/ 490306 h 1062758"/>
                    <a:gd name="connsiteX37" fmla="*/ 323618 w 584371"/>
                    <a:gd name="connsiteY37" fmla="*/ 521738 h 1062758"/>
                    <a:gd name="connsiteX38" fmla="*/ 301710 w 584371"/>
                    <a:gd name="connsiteY38" fmla="*/ 562696 h 1062758"/>
                    <a:gd name="connsiteX39" fmla="*/ 280755 w 584371"/>
                    <a:gd name="connsiteY39" fmla="*/ 575078 h 1062758"/>
                    <a:gd name="connsiteX40" fmla="*/ 345526 w 584371"/>
                    <a:gd name="connsiteY40" fmla="*/ 453158 h 1062758"/>
                    <a:gd name="connsiteX41" fmla="*/ 335048 w 584371"/>
                    <a:gd name="connsiteY41" fmla="*/ 450301 h 1062758"/>
                    <a:gd name="connsiteX42" fmla="*/ 325523 w 584371"/>
                    <a:gd name="connsiteY42" fmla="*/ 418868 h 1062758"/>
                    <a:gd name="connsiteX43" fmla="*/ 347430 w 584371"/>
                    <a:gd name="connsiteY43" fmla="*/ 377911 h 1062758"/>
                    <a:gd name="connsiteX44" fmla="*/ 378863 w 584371"/>
                    <a:gd name="connsiteY44" fmla="*/ 368386 h 1062758"/>
                    <a:gd name="connsiteX45" fmla="*/ 388388 w 584371"/>
                    <a:gd name="connsiteY45" fmla="*/ 399818 h 1062758"/>
                    <a:gd name="connsiteX46" fmla="*/ 366480 w 584371"/>
                    <a:gd name="connsiteY46" fmla="*/ 440776 h 1062758"/>
                    <a:gd name="connsiteX47" fmla="*/ 345526 w 584371"/>
                    <a:gd name="connsiteY47" fmla="*/ 453158 h 1062758"/>
                    <a:gd name="connsiteX48" fmla="*/ 409343 w 584371"/>
                    <a:gd name="connsiteY48" fmla="*/ 331238 h 1062758"/>
                    <a:gd name="connsiteX49" fmla="*/ 398866 w 584371"/>
                    <a:gd name="connsiteY49" fmla="*/ 328381 h 1062758"/>
                    <a:gd name="connsiteX50" fmla="*/ 389341 w 584371"/>
                    <a:gd name="connsiteY50" fmla="*/ 296948 h 1062758"/>
                    <a:gd name="connsiteX51" fmla="*/ 411248 w 584371"/>
                    <a:gd name="connsiteY51" fmla="*/ 255991 h 1062758"/>
                    <a:gd name="connsiteX52" fmla="*/ 442680 w 584371"/>
                    <a:gd name="connsiteY52" fmla="*/ 246466 h 1062758"/>
                    <a:gd name="connsiteX53" fmla="*/ 452205 w 584371"/>
                    <a:gd name="connsiteY53" fmla="*/ 277898 h 1062758"/>
                    <a:gd name="connsiteX54" fmla="*/ 430298 w 584371"/>
                    <a:gd name="connsiteY54" fmla="*/ 318856 h 1062758"/>
                    <a:gd name="connsiteX55" fmla="*/ 409343 w 584371"/>
                    <a:gd name="connsiteY55" fmla="*/ 331238 h 1062758"/>
                    <a:gd name="connsiteX56" fmla="*/ 474113 w 584371"/>
                    <a:gd name="connsiteY56" fmla="*/ 209318 h 1062758"/>
                    <a:gd name="connsiteX57" fmla="*/ 463635 w 584371"/>
                    <a:gd name="connsiteY57" fmla="*/ 206461 h 1062758"/>
                    <a:gd name="connsiteX58" fmla="*/ 454110 w 584371"/>
                    <a:gd name="connsiteY58" fmla="*/ 175028 h 1062758"/>
                    <a:gd name="connsiteX59" fmla="*/ 476018 w 584371"/>
                    <a:gd name="connsiteY59" fmla="*/ 134071 h 1062758"/>
                    <a:gd name="connsiteX60" fmla="*/ 507451 w 584371"/>
                    <a:gd name="connsiteY60" fmla="*/ 124546 h 1062758"/>
                    <a:gd name="connsiteX61" fmla="*/ 516976 w 584371"/>
                    <a:gd name="connsiteY61" fmla="*/ 155978 h 1062758"/>
                    <a:gd name="connsiteX62" fmla="*/ 495068 w 584371"/>
                    <a:gd name="connsiteY62" fmla="*/ 196936 h 1062758"/>
                    <a:gd name="connsiteX63" fmla="*/ 474113 w 584371"/>
                    <a:gd name="connsiteY63" fmla="*/ 209318 h 1062758"/>
                    <a:gd name="connsiteX64" fmla="*/ 538883 w 584371"/>
                    <a:gd name="connsiteY64" fmla="*/ 87398 h 1062758"/>
                    <a:gd name="connsiteX65" fmla="*/ 528405 w 584371"/>
                    <a:gd name="connsiteY65" fmla="*/ 84541 h 1062758"/>
                    <a:gd name="connsiteX66" fmla="*/ 518880 w 584371"/>
                    <a:gd name="connsiteY66" fmla="*/ 53108 h 1062758"/>
                    <a:gd name="connsiteX67" fmla="*/ 540788 w 584371"/>
                    <a:gd name="connsiteY67" fmla="*/ 12151 h 1062758"/>
                    <a:gd name="connsiteX68" fmla="*/ 572221 w 584371"/>
                    <a:gd name="connsiteY68" fmla="*/ 2626 h 1062758"/>
                    <a:gd name="connsiteX69" fmla="*/ 581746 w 584371"/>
                    <a:gd name="connsiteY69" fmla="*/ 34058 h 1062758"/>
                    <a:gd name="connsiteX70" fmla="*/ 559838 w 584371"/>
                    <a:gd name="connsiteY70" fmla="*/ 75016 h 1062758"/>
                    <a:gd name="connsiteX71" fmla="*/ 538883 w 584371"/>
                    <a:gd name="connsiteY71" fmla="*/ 87398 h 106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84371" h="1062758">
                      <a:moveTo>
                        <a:pt x="22628" y="1062758"/>
                      </a:moveTo>
                      <a:cubicBezTo>
                        <a:pt x="18818" y="1062758"/>
                        <a:pt x="15008" y="1061806"/>
                        <a:pt x="12151" y="1059901"/>
                      </a:cubicBezTo>
                      <a:cubicBezTo>
                        <a:pt x="721" y="1054186"/>
                        <a:pt x="-3090" y="1039898"/>
                        <a:pt x="2626" y="1028468"/>
                      </a:cubicBezTo>
                      <a:lnTo>
                        <a:pt x="24533" y="987511"/>
                      </a:lnTo>
                      <a:cubicBezTo>
                        <a:pt x="30248" y="976081"/>
                        <a:pt x="44535" y="972271"/>
                        <a:pt x="55966" y="977986"/>
                      </a:cubicBezTo>
                      <a:cubicBezTo>
                        <a:pt x="67396" y="983701"/>
                        <a:pt x="71205" y="997988"/>
                        <a:pt x="65491" y="1009418"/>
                      </a:cubicBezTo>
                      <a:lnTo>
                        <a:pt x="43583" y="1050376"/>
                      </a:lnTo>
                      <a:cubicBezTo>
                        <a:pt x="38821" y="1057996"/>
                        <a:pt x="31201" y="1062758"/>
                        <a:pt x="22628" y="1062758"/>
                      </a:cubicBezTo>
                      <a:close/>
                      <a:moveTo>
                        <a:pt x="87398" y="940838"/>
                      </a:moveTo>
                      <a:cubicBezTo>
                        <a:pt x="83588" y="940838"/>
                        <a:pt x="79778" y="939886"/>
                        <a:pt x="76921" y="937981"/>
                      </a:cubicBezTo>
                      <a:cubicBezTo>
                        <a:pt x="65491" y="932266"/>
                        <a:pt x="61680" y="917978"/>
                        <a:pt x="67396" y="906548"/>
                      </a:cubicBezTo>
                      <a:lnTo>
                        <a:pt x="89303" y="865591"/>
                      </a:lnTo>
                      <a:cubicBezTo>
                        <a:pt x="95018" y="854161"/>
                        <a:pt x="109305" y="850351"/>
                        <a:pt x="120735" y="856066"/>
                      </a:cubicBezTo>
                      <a:cubicBezTo>
                        <a:pt x="132166" y="861781"/>
                        <a:pt x="135976" y="876068"/>
                        <a:pt x="130260" y="887498"/>
                      </a:cubicBezTo>
                      <a:lnTo>
                        <a:pt x="108353" y="928456"/>
                      </a:lnTo>
                      <a:cubicBezTo>
                        <a:pt x="103591" y="936076"/>
                        <a:pt x="95971" y="940838"/>
                        <a:pt x="87398" y="940838"/>
                      </a:cubicBezTo>
                      <a:close/>
                      <a:moveTo>
                        <a:pt x="152168" y="818918"/>
                      </a:moveTo>
                      <a:cubicBezTo>
                        <a:pt x="148358" y="818918"/>
                        <a:pt x="144548" y="817966"/>
                        <a:pt x="141691" y="816061"/>
                      </a:cubicBezTo>
                      <a:cubicBezTo>
                        <a:pt x="130260" y="810346"/>
                        <a:pt x="126451" y="796058"/>
                        <a:pt x="132166" y="784628"/>
                      </a:cubicBezTo>
                      <a:lnTo>
                        <a:pt x="154073" y="743671"/>
                      </a:lnTo>
                      <a:cubicBezTo>
                        <a:pt x="159788" y="732241"/>
                        <a:pt x="174076" y="728431"/>
                        <a:pt x="185505" y="734146"/>
                      </a:cubicBezTo>
                      <a:cubicBezTo>
                        <a:pt x="196935" y="739861"/>
                        <a:pt x="200746" y="754148"/>
                        <a:pt x="195030" y="765578"/>
                      </a:cubicBezTo>
                      <a:lnTo>
                        <a:pt x="173123" y="806536"/>
                      </a:lnTo>
                      <a:cubicBezTo>
                        <a:pt x="168360" y="814156"/>
                        <a:pt x="159788" y="818918"/>
                        <a:pt x="152168" y="818918"/>
                      </a:cubicBezTo>
                      <a:close/>
                      <a:moveTo>
                        <a:pt x="215985" y="696998"/>
                      </a:moveTo>
                      <a:cubicBezTo>
                        <a:pt x="212176" y="696998"/>
                        <a:pt x="208366" y="696046"/>
                        <a:pt x="205508" y="694141"/>
                      </a:cubicBezTo>
                      <a:cubicBezTo>
                        <a:pt x="194078" y="688426"/>
                        <a:pt x="190268" y="674138"/>
                        <a:pt x="195983" y="662708"/>
                      </a:cubicBezTo>
                      <a:lnTo>
                        <a:pt x="217891" y="621751"/>
                      </a:lnTo>
                      <a:cubicBezTo>
                        <a:pt x="223605" y="610321"/>
                        <a:pt x="237893" y="606511"/>
                        <a:pt x="249323" y="612226"/>
                      </a:cubicBezTo>
                      <a:cubicBezTo>
                        <a:pt x="260753" y="617941"/>
                        <a:pt x="264563" y="632228"/>
                        <a:pt x="258848" y="643658"/>
                      </a:cubicBezTo>
                      <a:lnTo>
                        <a:pt x="236941" y="684616"/>
                      </a:lnTo>
                      <a:cubicBezTo>
                        <a:pt x="232178" y="692236"/>
                        <a:pt x="224558" y="696998"/>
                        <a:pt x="215985" y="696998"/>
                      </a:cubicBezTo>
                      <a:close/>
                      <a:moveTo>
                        <a:pt x="280755" y="575078"/>
                      </a:moveTo>
                      <a:cubicBezTo>
                        <a:pt x="276946" y="575078"/>
                        <a:pt x="273135" y="574126"/>
                        <a:pt x="270278" y="572221"/>
                      </a:cubicBezTo>
                      <a:cubicBezTo>
                        <a:pt x="258848" y="566506"/>
                        <a:pt x="255038" y="552218"/>
                        <a:pt x="260753" y="540788"/>
                      </a:cubicBezTo>
                      <a:lnTo>
                        <a:pt x="282660" y="499831"/>
                      </a:lnTo>
                      <a:cubicBezTo>
                        <a:pt x="288376" y="488401"/>
                        <a:pt x="302663" y="484591"/>
                        <a:pt x="314093" y="490306"/>
                      </a:cubicBezTo>
                      <a:cubicBezTo>
                        <a:pt x="325523" y="496021"/>
                        <a:pt x="329333" y="510308"/>
                        <a:pt x="323618" y="521738"/>
                      </a:cubicBezTo>
                      <a:lnTo>
                        <a:pt x="301710" y="562696"/>
                      </a:lnTo>
                      <a:cubicBezTo>
                        <a:pt x="296948" y="570316"/>
                        <a:pt x="289328" y="575078"/>
                        <a:pt x="280755" y="575078"/>
                      </a:cubicBezTo>
                      <a:close/>
                      <a:moveTo>
                        <a:pt x="345526" y="453158"/>
                      </a:moveTo>
                      <a:cubicBezTo>
                        <a:pt x="341716" y="453158"/>
                        <a:pt x="337905" y="452206"/>
                        <a:pt x="335048" y="450301"/>
                      </a:cubicBezTo>
                      <a:cubicBezTo>
                        <a:pt x="323618" y="444586"/>
                        <a:pt x="319808" y="430298"/>
                        <a:pt x="325523" y="418868"/>
                      </a:cubicBezTo>
                      <a:lnTo>
                        <a:pt x="347430" y="377911"/>
                      </a:lnTo>
                      <a:cubicBezTo>
                        <a:pt x="353146" y="366481"/>
                        <a:pt x="367433" y="362671"/>
                        <a:pt x="378863" y="368386"/>
                      </a:cubicBezTo>
                      <a:cubicBezTo>
                        <a:pt x="390293" y="374101"/>
                        <a:pt x="394103" y="388388"/>
                        <a:pt x="388388" y="399818"/>
                      </a:cubicBezTo>
                      <a:lnTo>
                        <a:pt x="366480" y="440776"/>
                      </a:lnTo>
                      <a:cubicBezTo>
                        <a:pt x="361718" y="448396"/>
                        <a:pt x="353146" y="453158"/>
                        <a:pt x="345526" y="453158"/>
                      </a:cubicBezTo>
                      <a:close/>
                      <a:moveTo>
                        <a:pt x="409343" y="331238"/>
                      </a:moveTo>
                      <a:cubicBezTo>
                        <a:pt x="405533" y="331238"/>
                        <a:pt x="401723" y="330286"/>
                        <a:pt x="398866" y="328381"/>
                      </a:cubicBezTo>
                      <a:cubicBezTo>
                        <a:pt x="387435" y="322666"/>
                        <a:pt x="383626" y="308378"/>
                        <a:pt x="389341" y="296948"/>
                      </a:cubicBezTo>
                      <a:lnTo>
                        <a:pt x="411248" y="255991"/>
                      </a:lnTo>
                      <a:cubicBezTo>
                        <a:pt x="416963" y="244561"/>
                        <a:pt x="431251" y="240751"/>
                        <a:pt x="442680" y="246466"/>
                      </a:cubicBezTo>
                      <a:cubicBezTo>
                        <a:pt x="454110" y="252181"/>
                        <a:pt x="457921" y="266468"/>
                        <a:pt x="452205" y="277898"/>
                      </a:cubicBezTo>
                      <a:lnTo>
                        <a:pt x="430298" y="318856"/>
                      </a:lnTo>
                      <a:cubicBezTo>
                        <a:pt x="425535" y="326476"/>
                        <a:pt x="417916" y="331238"/>
                        <a:pt x="409343" y="331238"/>
                      </a:cubicBezTo>
                      <a:close/>
                      <a:moveTo>
                        <a:pt x="474113" y="209318"/>
                      </a:moveTo>
                      <a:cubicBezTo>
                        <a:pt x="470303" y="209318"/>
                        <a:pt x="466493" y="208366"/>
                        <a:pt x="463635" y="206461"/>
                      </a:cubicBezTo>
                      <a:cubicBezTo>
                        <a:pt x="452205" y="200746"/>
                        <a:pt x="448396" y="186458"/>
                        <a:pt x="454110" y="175028"/>
                      </a:cubicBezTo>
                      <a:lnTo>
                        <a:pt x="476018" y="134071"/>
                      </a:lnTo>
                      <a:cubicBezTo>
                        <a:pt x="481733" y="122641"/>
                        <a:pt x="496021" y="118831"/>
                        <a:pt x="507451" y="124546"/>
                      </a:cubicBezTo>
                      <a:cubicBezTo>
                        <a:pt x="518880" y="130261"/>
                        <a:pt x="522691" y="144548"/>
                        <a:pt x="516976" y="155978"/>
                      </a:cubicBezTo>
                      <a:lnTo>
                        <a:pt x="495068" y="196936"/>
                      </a:lnTo>
                      <a:cubicBezTo>
                        <a:pt x="490305" y="205508"/>
                        <a:pt x="482685" y="209318"/>
                        <a:pt x="474113" y="209318"/>
                      </a:cubicBezTo>
                      <a:close/>
                      <a:moveTo>
                        <a:pt x="538883" y="87398"/>
                      </a:moveTo>
                      <a:cubicBezTo>
                        <a:pt x="535073" y="87398"/>
                        <a:pt x="531263" y="86446"/>
                        <a:pt x="528405" y="84541"/>
                      </a:cubicBezTo>
                      <a:cubicBezTo>
                        <a:pt x="516976" y="78826"/>
                        <a:pt x="513166" y="64538"/>
                        <a:pt x="518880" y="53108"/>
                      </a:cubicBezTo>
                      <a:lnTo>
                        <a:pt x="540788" y="12151"/>
                      </a:lnTo>
                      <a:cubicBezTo>
                        <a:pt x="546503" y="721"/>
                        <a:pt x="560791" y="-3089"/>
                        <a:pt x="572221" y="2626"/>
                      </a:cubicBezTo>
                      <a:cubicBezTo>
                        <a:pt x="583651" y="8341"/>
                        <a:pt x="587461" y="22628"/>
                        <a:pt x="581746" y="34058"/>
                      </a:cubicBezTo>
                      <a:lnTo>
                        <a:pt x="559838" y="75016"/>
                      </a:lnTo>
                      <a:cubicBezTo>
                        <a:pt x="555076" y="83588"/>
                        <a:pt x="546503" y="87398"/>
                        <a:pt x="538883" y="8739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B01F3E80-4763-BB53-23DF-65AA5C1C6731}"/>
                </a:ext>
              </a:extLst>
            </p:cNvPr>
            <p:cNvSpPr txBox="1"/>
            <p:nvPr/>
          </p:nvSpPr>
          <p:spPr>
            <a:xfrm>
              <a:off x="1046761" y="3391449"/>
              <a:ext cx="8468711" cy="1613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Kể thêm một số hoạt động của con người ở các đới khí hậu mà em biết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Đồ họa 6">
            <a:extLst>
              <a:ext uri="{FF2B5EF4-FFF2-40B4-BE49-F238E27FC236}">
                <a16:creationId xmlns:a16="http://schemas.microsoft.com/office/drawing/2014/main" id="{6318648A-4C15-EA20-0436-D99356C89311}"/>
              </a:ext>
            </a:extLst>
          </p:cNvPr>
          <p:cNvGrpSpPr/>
          <p:nvPr/>
        </p:nvGrpSpPr>
        <p:grpSpPr>
          <a:xfrm>
            <a:off x="6925856" y="2553954"/>
            <a:ext cx="4573940" cy="2574756"/>
            <a:chOff x="-31" y="155451"/>
            <a:chExt cx="11370884" cy="6264361"/>
          </a:xfrm>
        </p:grpSpPr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5825A9F5-8A7C-E1C0-B678-9F2C70189DA5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505D6693-1C31-84FA-F656-9A954496595C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47" name="Hình tự do: Hình 446">
                <a:extLst>
                  <a:ext uri="{FF2B5EF4-FFF2-40B4-BE49-F238E27FC236}">
                    <a16:creationId xmlns:a16="http://schemas.microsoft.com/office/drawing/2014/main" id="{D324AB42-3FBB-82FC-CB27-9E0CC97EF280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8" name="Hình tự do: Hình 447">
                <a:extLst>
                  <a:ext uri="{FF2B5EF4-FFF2-40B4-BE49-F238E27FC236}">
                    <a16:creationId xmlns:a16="http://schemas.microsoft.com/office/drawing/2014/main" id="{BA50DCCE-EB66-51C1-55F6-59CFC076C680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49" name="Đồ họa 6">
                <a:extLst>
                  <a:ext uri="{FF2B5EF4-FFF2-40B4-BE49-F238E27FC236}">
                    <a16:creationId xmlns:a16="http://schemas.microsoft.com/office/drawing/2014/main" id="{BC212659-29F1-19AF-1394-F5B6AC9EEACD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58" name="Hình tự do: Hình 457">
                  <a:extLst>
                    <a:ext uri="{FF2B5EF4-FFF2-40B4-BE49-F238E27FC236}">
                      <a16:creationId xmlns:a16="http://schemas.microsoft.com/office/drawing/2014/main" id="{EA8198BD-19AC-2052-E38C-79C57E8E5057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9" name="Hình tự do: Hình 458">
                  <a:extLst>
                    <a:ext uri="{FF2B5EF4-FFF2-40B4-BE49-F238E27FC236}">
                      <a16:creationId xmlns:a16="http://schemas.microsoft.com/office/drawing/2014/main" id="{B336785A-1B01-3C7E-AC29-E904A6F6085C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50" name="Hình tự do: Hình 449">
                <a:extLst>
                  <a:ext uri="{FF2B5EF4-FFF2-40B4-BE49-F238E27FC236}">
                    <a16:creationId xmlns:a16="http://schemas.microsoft.com/office/drawing/2014/main" id="{4D6F2FE8-F84F-88FC-E78B-9BA0EAF7AAC6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1" name="Hình tự do: Hình 450">
                <a:extLst>
                  <a:ext uri="{FF2B5EF4-FFF2-40B4-BE49-F238E27FC236}">
                    <a16:creationId xmlns:a16="http://schemas.microsoft.com/office/drawing/2014/main" id="{7FFBEA9D-9526-7AAE-2BF2-110CFCFBA444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2" name="Hình tự do: Hình 451">
                <a:extLst>
                  <a:ext uri="{FF2B5EF4-FFF2-40B4-BE49-F238E27FC236}">
                    <a16:creationId xmlns:a16="http://schemas.microsoft.com/office/drawing/2014/main" id="{7FD7BE47-4D2E-B18F-AA6B-9C67C32D93D5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3" name="Hình tự do: Hình 452">
                <a:extLst>
                  <a:ext uri="{FF2B5EF4-FFF2-40B4-BE49-F238E27FC236}">
                    <a16:creationId xmlns:a16="http://schemas.microsoft.com/office/drawing/2014/main" id="{2F9D4789-BB4A-4DF7-3C15-474DE4D1A3A5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4" name="Hình tự do: Hình 453">
                <a:extLst>
                  <a:ext uri="{FF2B5EF4-FFF2-40B4-BE49-F238E27FC236}">
                    <a16:creationId xmlns:a16="http://schemas.microsoft.com/office/drawing/2014/main" id="{332FCBFE-C3AD-FD34-47C5-B2B795E830A1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55" name="Đồ họa 6">
                <a:extLst>
                  <a:ext uri="{FF2B5EF4-FFF2-40B4-BE49-F238E27FC236}">
                    <a16:creationId xmlns:a16="http://schemas.microsoft.com/office/drawing/2014/main" id="{E8C316E1-F4EF-3921-1AD5-2A3889AEC7A7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56" name="Hình tự do: Hình 455">
                  <a:extLst>
                    <a:ext uri="{FF2B5EF4-FFF2-40B4-BE49-F238E27FC236}">
                      <a16:creationId xmlns:a16="http://schemas.microsoft.com/office/drawing/2014/main" id="{CD45D652-DDA1-1EC1-52BB-904E7E33449A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7" name="Hình tự do: Hình 456">
                  <a:extLst>
                    <a:ext uri="{FF2B5EF4-FFF2-40B4-BE49-F238E27FC236}">
                      <a16:creationId xmlns:a16="http://schemas.microsoft.com/office/drawing/2014/main" id="{5ED8EF8B-9836-06B6-B35D-F37B8BC9EEEE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E86FF658-586B-3DE5-339F-0FF9A4DCB50C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86" name="Đồ họa 6">
                <a:extLst>
                  <a:ext uri="{FF2B5EF4-FFF2-40B4-BE49-F238E27FC236}">
                    <a16:creationId xmlns:a16="http://schemas.microsoft.com/office/drawing/2014/main" id="{56B60EA3-8BC8-705A-9BCA-025D20077A44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39" name="Đồ họa 6">
                  <a:extLst>
                    <a:ext uri="{FF2B5EF4-FFF2-40B4-BE49-F238E27FC236}">
                      <a16:creationId xmlns:a16="http://schemas.microsoft.com/office/drawing/2014/main" id="{F661E0BD-5001-D0AD-B2B8-94BAFC5F18D8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41" name="Hình tự do: Hình 440">
                    <a:extLst>
                      <a:ext uri="{FF2B5EF4-FFF2-40B4-BE49-F238E27FC236}">
                        <a16:creationId xmlns:a16="http://schemas.microsoft.com/office/drawing/2014/main" id="{E6F47224-ECE0-D7B7-082D-69E42B90E831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442" name="Đồ họa 6">
                    <a:extLst>
                      <a:ext uri="{FF2B5EF4-FFF2-40B4-BE49-F238E27FC236}">
                        <a16:creationId xmlns:a16="http://schemas.microsoft.com/office/drawing/2014/main" id="{4EE519E3-9A66-E965-3915-F3C13C81C578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44" name="Hình tự do: Hình 443">
                      <a:extLst>
                        <a:ext uri="{FF2B5EF4-FFF2-40B4-BE49-F238E27FC236}">
                          <a16:creationId xmlns:a16="http://schemas.microsoft.com/office/drawing/2014/main" id="{1867C89C-D4A2-0896-C03F-9AEC76B4C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45" name="Hình tự do: Hình 444">
                      <a:extLst>
                        <a:ext uri="{FF2B5EF4-FFF2-40B4-BE49-F238E27FC236}">
                          <a16:creationId xmlns:a16="http://schemas.microsoft.com/office/drawing/2014/main" id="{B5D7BF6D-3C2D-4197-9FCC-2D0D8EDCBF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46" name="Hình tự do: Hình 445">
                      <a:extLst>
                        <a:ext uri="{FF2B5EF4-FFF2-40B4-BE49-F238E27FC236}">
                          <a16:creationId xmlns:a16="http://schemas.microsoft.com/office/drawing/2014/main" id="{62375C8A-AE92-8BB6-39CA-60D580D5A8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43" name="Hình tự do: Hình 442">
                    <a:extLst>
                      <a:ext uri="{FF2B5EF4-FFF2-40B4-BE49-F238E27FC236}">
                        <a16:creationId xmlns:a16="http://schemas.microsoft.com/office/drawing/2014/main" id="{B5A11ABD-3E16-7392-28B5-53CC15B5829B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74CF0F82-ED85-3B4D-AAFE-DE0DE80701D8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87" name="Hình tự do: Hình 386">
                <a:extLst>
                  <a:ext uri="{FF2B5EF4-FFF2-40B4-BE49-F238E27FC236}">
                    <a16:creationId xmlns:a16="http://schemas.microsoft.com/office/drawing/2014/main" id="{962F6946-EF0E-F6AF-7009-0B62BA873361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8" name="Đồ họa 6">
                <a:extLst>
                  <a:ext uri="{FF2B5EF4-FFF2-40B4-BE49-F238E27FC236}">
                    <a16:creationId xmlns:a16="http://schemas.microsoft.com/office/drawing/2014/main" id="{9C0A1C8E-35AB-7524-CE86-8EF6AD4ACE5A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74A47212-10A2-86F1-6E60-B211F969C26B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437E79A7-EA74-2E64-26A2-12B9764B9A97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35" name="Đồ họa 6">
                  <a:extLst>
                    <a:ext uri="{FF2B5EF4-FFF2-40B4-BE49-F238E27FC236}">
                      <a16:creationId xmlns:a16="http://schemas.microsoft.com/office/drawing/2014/main" id="{AB4CE83E-4671-374C-4D46-BCC613BBFF31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36" name="Hình tự do: Hình 435">
                    <a:extLst>
                      <a:ext uri="{FF2B5EF4-FFF2-40B4-BE49-F238E27FC236}">
                        <a16:creationId xmlns:a16="http://schemas.microsoft.com/office/drawing/2014/main" id="{3E9539BD-2887-747B-F4DE-A31A0890F4C1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7" name="Hình tự do: Hình 436">
                    <a:extLst>
                      <a:ext uri="{FF2B5EF4-FFF2-40B4-BE49-F238E27FC236}">
                        <a16:creationId xmlns:a16="http://schemas.microsoft.com/office/drawing/2014/main" id="{F309F710-DC0C-C028-9E99-8DDE28DAD504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8" name="Hình tự do: Hình 437">
                    <a:extLst>
                      <a:ext uri="{FF2B5EF4-FFF2-40B4-BE49-F238E27FC236}">
                        <a16:creationId xmlns:a16="http://schemas.microsoft.com/office/drawing/2014/main" id="{36917281-DD93-827E-CC77-6E5F97952316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89" name="Đồ họa 6">
                <a:extLst>
                  <a:ext uri="{FF2B5EF4-FFF2-40B4-BE49-F238E27FC236}">
                    <a16:creationId xmlns:a16="http://schemas.microsoft.com/office/drawing/2014/main" id="{C9DAC630-FA14-3232-9517-116A6BB80F62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27" name="Hình tự do: Hình 426">
                  <a:extLst>
                    <a:ext uri="{FF2B5EF4-FFF2-40B4-BE49-F238E27FC236}">
                      <a16:creationId xmlns:a16="http://schemas.microsoft.com/office/drawing/2014/main" id="{A79D8BE9-DAA8-EC16-6A64-639CAED23FF7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8" name="Hình tự do: Hình 427">
                  <a:extLst>
                    <a:ext uri="{FF2B5EF4-FFF2-40B4-BE49-F238E27FC236}">
                      <a16:creationId xmlns:a16="http://schemas.microsoft.com/office/drawing/2014/main" id="{D8E62764-7181-635F-B1A5-5E81DD6BBB3B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29" name="Đồ họa 6">
                  <a:extLst>
                    <a:ext uri="{FF2B5EF4-FFF2-40B4-BE49-F238E27FC236}">
                      <a16:creationId xmlns:a16="http://schemas.microsoft.com/office/drawing/2014/main" id="{561E4B37-0A7F-75A1-BD0C-A115AEF7F389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30" name="Hình tự do: Hình 429">
                    <a:extLst>
                      <a:ext uri="{FF2B5EF4-FFF2-40B4-BE49-F238E27FC236}">
                        <a16:creationId xmlns:a16="http://schemas.microsoft.com/office/drawing/2014/main" id="{72C98EB8-78FA-6C77-7624-B861AB93C428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A7D9041D-5A60-BDE9-B1E4-4CE21DCA347A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2" name="Hình tự do: Hình 431">
                    <a:extLst>
                      <a:ext uri="{FF2B5EF4-FFF2-40B4-BE49-F238E27FC236}">
                        <a16:creationId xmlns:a16="http://schemas.microsoft.com/office/drawing/2014/main" id="{98202262-D9FC-B25B-84A3-DBE89D41B1D0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4C4629AC-A566-8A10-E4E6-29BF81ED5147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6B020775-47DA-D08A-0407-5ECCE88E3470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455E67A9-6EE2-8B22-B3E6-3E91CB45E4C4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F691A600-18CF-CDE8-3B6C-D853A9DB10B8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4" name="Hình tự do: Hình 393">
                <a:extLst>
                  <a:ext uri="{FF2B5EF4-FFF2-40B4-BE49-F238E27FC236}">
                    <a16:creationId xmlns:a16="http://schemas.microsoft.com/office/drawing/2014/main" id="{29E51599-E71A-F036-128A-E388F499858A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5" name="Hình tự do: Hình 394">
                <a:extLst>
                  <a:ext uri="{FF2B5EF4-FFF2-40B4-BE49-F238E27FC236}">
                    <a16:creationId xmlns:a16="http://schemas.microsoft.com/office/drawing/2014/main" id="{12750A13-1294-2B34-F560-1613E1D51F66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6" name="Hình tự do: Hình 395">
                <a:extLst>
                  <a:ext uri="{FF2B5EF4-FFF2-40B4-BE49-F238E27FC236}">
                    <a16:creationId xmlns:a16="http://schemas.microsoft.com/office/drawing/2014/main" id="{26F14DF8-1C1E-4414-4830-72F48CA33BF3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7" name="Hình tự do: Hình 396">
                <a:extLst>
                  <a:ext uri="{FF2B5EF4-FFF2-40B4-BE49-F238E27FC236}">
                    <a16:creationId xmlns:a16="http://schemas.microsoft.com/office/drawing/2014/main" id="{EADFE8C0-CAA8-E28E-3F4A-D58AA954C5B4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8" name="Hình tự do: Hình 397">
                <a:extLst>
                  <a:ext uri="{FF2B5EF4-FFF2-40B4-BE49-F238E27FC236}">
                    <a16:creationId xmlns:a16="http://schemas.microsoft.com/office/drawing/2014/main" id="{209C5E20-4366-1561-F6C0-5952F11F8AE7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99" name="Đồ họa 6">
                <a:extLst>
                  <a:ext uri="{FF2B5EF4-FFF2-40B4-BE49-F238E27FC236}">
                    <a16:creationId xmlns:a16="http://schemas.microsoft.com/office/drawing/2014/main" id="{469EDFE9-CCBE-29F2-B1FC-1749E812132F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400" name="Đồ họa 6">
                  <a:extLst>
                    <a:ext uri="{FF2B5EF4-FFF2-40B4-BE49-F238E27FC236}">
                      <a16:creationId xmlns:a16="http://schemas.microsoft.com/office/drawing/2014/main" id="{BF6A6A34-99FA-1350-F649-552675670984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280CA3DF-F6AB-4B0D-F367-E4E31BD0CA6B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D11C4AC4-05AA-E899-DEDB-85DF79150652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01" name="Hình tự do: Hình 400">
                  <a:extLst>
                    <a:ext uri="{FF2B5EF4-FFF2-40B4-BE49-F238E27FC236}">
                      <a16:creationId xmlns:a16="http://schemas.microsoft.com/office/drawing/2014/main" id="{174CBCC1-512A-6628-B157-E6315ADBDB37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2" name="Hình tự do: Hình 401">
                  <a:extLst>
                    <a:ext uri="{FF2B5EF4-FFF2-40B4-BE49-F238E27FC236}">
                      <a16:creationId xmlns:a16="http://schemas.microsoft.com/office/drawing/2014/main" id="{5F6FA22E-4081-B8B3-231F-4AB4AC5190E9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3" name="Hình tự do: Hình 402">
                  <a:extLst>
                    <a:ext uri="{FF2B5EF4-FFF2-40B4-BE49-F238E27FC236}">
                      <a16:creationId xmlns:a16="http://schemas.microsoft.com/office/drawing/2014/main" id="{178E8FF9-7A11-1CBE-5AEC-FBBD00D5D2B3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4" name="Hình tự do: Hình 403">
                  <a:extLst>
                    <a:ext uri="{FF2B5EF4-FFF2-40B4-BE49-F238E27FC236}">
                      <a16:creationId xmlns:a16="http://schemas.microsoft.com/office/drawing/2014/main" id="{3A7A2E63-FB59-38F8-61D1-87E98D223E9D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5" name="Hình tự do: Hình 404">
                  <a:extLst>
                    <a:ext uri="{FF2B5EF4-FFF2-40B4-BE49-F238E27FC236}">
                      <a16:creationId xmlns:a16="http://schemas.microsoft.com/office/drawing/2014/main" id="{9C595316-C96B-4A87-A3B9-3167DC0E6D6F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6" name="Hình tự do: Hình 405">
                  <a:extLst>
                    <a:ext uri="{FF2B5EF4-FFF2-40B4-BE49-F238E27FC236}">
                      <a16:creationId xmlns:a16="http://schemas.microsoft.com/office/drawing/2014/main" id="{9F56DA38-414E-F36F-4E5B-086680DE7FD7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7" name="Hình tự do: Hình 406">
                  <a:extLst>
                    <a:ext uri="{FF2B5EF4-FFF2-40B4-BE49-F238E27FC236}">
                      <a16:creationId xmlns:a16="http://schemas.microsoft.com/office/drawing/2014/main" id="{CB3C46B6-FED6-51DB-DA3B-522725DDE70E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8" name="Đồ họa 6">
                  <a:extLst>
                    <a:ext uri="{FF2B5EF4-FFF2-40B4-BE49-F238E27FC236}">
                      <a16:creationId xmlns:a16="http://schemas.microsoft.com/office/drawing/2014/main" id="{42D76534-23E4-6EC6-25FE-ED22B910126B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22" name="Hình tự do: Hình 421">
                    <a:extLst>
                      <a:ext uri="{FF2B5EF4-FFF2-40B4-BE49-F238E27FC236}">
                        <a16:creationId xmlns:a16="http://schemas.microsoft.com/office/drawing/2014/main" id="{E2780450-A331-BB82-A836-E61427F3EAB4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3" name="Hình tự do: Hình 422">
                    <a:extLst>
                      <a:ext uri="{FF2B5EF4-FFF2-40B4-BE49-F238E27FC236}">
                        <a16:creationId xmlns:a16="http://schemas.microsoft.com/office/drawing/2014/main" id="{907E9D17-4919-2847-D972-4F30255BF4D4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A6118692-5B95-CEA3-E276-C752A920D3F8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09" name="Hình tự do: Hình 408">
                  <a:extLst>
                    <a:ext uri="{FF2B5EF4-FFF2-40B4-BE49-F238E27FC236}">
                      <a16:creationId xmlns:a16="http://schemas.microsoft.com/office/drawing/2014/main" id="{45B2E6B8-2316-C6D2-F20A-1B475B31E6B9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0" name="Hình tự do: Hình 409">
                  <a:extLst>
                    <a:ext uri="{FF2B5EF4-FFF2-40B4-BE49-F238E27FC236}">
                      <a16:creationId xmlns:a16="http://schemas.microsoft.com/office/drawing/2014/main" id="{9FFB9772-2CBD-00AB-5710-6D2330282987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1" name="Hình tự do: Hình 410">
                  <a:extLst>
                    <a:ext uri="{FF2B5EF4-FFF2-40B4-BE49-F238E27FC236}">
                      <a16:creationId xmlns:a16="http://schemas.microsoft.com/office/drawing/2014/main" id="{1E276CB6-08DC-BE02-5007-E1054C93E049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2" name="Đồ họa 6">
                  <a:extLst>
                    <a:ext uri="{FF2B5EF4-FFF2-40B4-BE49-F238E27FC236}">
                      <a16:creationId xmlns:a16="http://schemas.microsoft.com/office/drawing/2014/main" id="{4158F835-E9B4-C25E-0176-CC8F1D406701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18" name="Hình tự do: Hình 417">
                    <a:extLst>
                      <a:ext uri="{FF2B5EF4-FFF2-40B4-BE49-F238E27FC236}">
                        <a16:creationId xmlns:a16="http://schemas.microsoft.com/office/drawing/2014/main" id="{67F736B4-9E65-7EB8-51C5-C636807A0AEE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6559F021-8CC8-CC41-6BB5-E80B67EDD38F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05D9EDA6-4798-BEBC-34D1-C19DEFCBECEB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1" name="Hình tự do: Hình 420">
                    <a:extLst>
                      <a:ext uri="{FF2B5EF4-FFF2-40B4-BE49-F238E27FC236}">
                        <a16:creationId xmlns:a16="http://schemas.microsoft.com/office/drawing/2014/main" id="{9775F811-F481-0565-0D9B-077FA72C43F3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13" name="Đồ họa 6">
                  <a:extLst>
                    <a:ext uri="{FF2B5EF4-FFF2-40B4-BE49-F238E27FC236}">
                      <a16:creationId xmlns:a16="http://schemas.microsoft.com/office/drawing/2014/main" id="{8946398C-0B5F-554F-F63A-737639D8A8B3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14" name="Hình tự do: Hình 413">
                    <a:extLst>
                      <a:ext uri="{FF2B5EF4-FFF2-40B4-BE49-F238E27FC236}">
                        <a16:creationId xmlns:a16="http://schemas.microsoft.com/office/drawing/2014/main" id="{05D95539-2A7C-A6D8-65FB-00A81EA67677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5" name="Hình tự do: Hình 414">
                    <a:extLst>
                      <a:ext uri="{FF2B5EF4-FFF2-40B4-BE49-F238E27FC236}">
                        <a16:creationId xmlns:a16="http://schemas.microsoft.com/office/drawing/2014/main" id="{E8B8BAF3-3E1A-BA85-4984-6D81D4ABB1FD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6" name="Hình tự do: Hình 415">
                    <a:extLst>
                      <a:ext uri="{FF2B5EF4-FFF2-40B4-BE49-F238E27FC236}">
                        <a16:creationId xmlns:a16="http://schemas.microsoft.com/office/drawing/2014/main" id="{423D4034-19B9-2F4A-B9C3-0A880BD64C59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7" name="Hình tự do: Hình 416">
                    <a:extLst>
                      <a:ext uri="{FF2B5EF4-FFF2-40B4-BE49-F238E27FC236}">
                        <a16:creationId xmlns:a16="http://schemas.microsoft.com/office/drawing/2014/main" id="{05E1A3FC-E34A-D094-D71E-FEF28D1E33AD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21" name="Đồ họa 6">
              <a:extLst>
                <a:ext uri="{FF2B5EF4-FFF2-40B4-BE49-F238E27FC236}">
                  <a16:creationId xmlns:a16="http://schemas.microsoft.com/office/drawing/2014/main" id="{97E35DF9-BC88-F567-F5CB-AD4FE6EBFFEE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75" name="Hình tự do: Hình 374">
                <a:extLst>
                  <a:ext uri="{FF2B5EF4-FFF2-40B4-BE49-F238E27FC236}">
                    <a16:creationId xmlns:a16="http://schemas.microsoft.com/office/drawing/2014/main" id="{106208AC-228E-740E-E51C-FD93A853BB02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6" name="Hình tự do: Hình 375">
                <a:extLst>
                  <a:ext uri="{FF2B5EF4-FFF2-40B4-BE49-F238E27FC236}">
                    <a16:creationId xmlns:a16="http://schemas.microsoft.com/office/drawing/2014/main" id="{D58900AF-700E-1E00-16D6-9AA89732D8F1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7" name="Hình tự do: Hình 376">
                <a:extLst>
                  <a:ext uri="{FF2B5EF4-FFF2-40B4-BE49-F238E27FC236}">
                    <a16:creationId xmlns:a16="http://schemas.microsoft.com/office/drawing/2014/main" id="{6A361F6D-CCA6-54FC-11C8-396F0E20389F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78" name="Đồ họa 6">
                <a:extLst>
                  <a:ext uri="{FF2B5EF4-FFF2-40B4-BE49-F238E27FC236}">
                    <a16:creationId xmlns:a16="http://schemas.microsoft.com/office/drawing/2014/main" id="{22C82BBF-3E47-3952-DEDE-01B22E33249A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83" name="Hình tự do: Hình 382">
                  <a:extLst>
                    <a:ext uri="{FF2B5EF4-FFF2-40B4-BE49-F238E27FC236}">
                      <a16:creationId xmlns:a16="http://schemas.microsoft.com/office/drawing/2014/main" id="{74EDF485-D947-6113-555D-DF78E95121F8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4" name="Hình tự do: Hình 383">
                  <a:extLst>
                    <a:ext uri="{FF2B5EF4-FFF2-40B4-BE49-F238E27FC236}">
                      <a16:creationId xmlns:a16="http://schemas.microsoft.com/office/drawing/2014/main" id="{6E3C77EF-092B-832C-F904-A491AC03D988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5" name="Hình tự do: Hình 384">
                  <a:extLst>
                    <a:ext uri="{FF2B5EF4-FFF2-40B4-BE49-F238E27FC236}">
                      <a16:creationId xmlns:a16="http://schemas.microsoft.com/office/drawing/2014/main" id="{465E2DF5-CD6D-E579-2B09-8D78A3D0EB19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9" name="Hình tự do: Hình 378">
                <a:extLst>
                  <a:ext uri="{FF2B5EF4-FFF2-40B4-BE49-F238E27FC236}">
                    <a16:creationId xmlns:a16="http://schemas.microsoft.com/office/drawing/2014/main" id="{087F8994-D894-97ED-E511-873A9A7D2E43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0" name="Hình tự do: Hình 379">
                <a:extLst>
                  <a:ext uri="{FF2B5EF4-FFF2-40B4-BE49-F238E27FC236}">
                    <a16:creationId xmlns:a16="http://schemas.microsoft.com/office/drawing/2014/main" id="{D1853B6E-46D2-100D-80BF-2B7B22E2E65C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1" name="Hình tự do: Hình 380">
                <a:extLst>
                  <a:ext uri="{FF2B5EF4-FFF2-40B4-BE49-F238E27FC236}">
                    <a16:creationId xmlns:a16="http://schemas.microsoft.com/office/drawing/2014/main" id="{F45ED60C-6A27-85C1-F875-D696B41CE478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D91B2C1A-AE18-948A-BFC8-64B2A5753D19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625004AF-2D33-A3B9-FF4D-6EC2B8483CC6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3" name="Đồ họa 6">
              <a:extLst>
                <a:ext uri="{FF2B5EF4-FFF2-40B4-BE49-F238E27FC236}">
                  <a16:creationId xmlns:a16="http://schemas.microsoft.com/office/drawing/2014/main" id="{DB77C89D-5B9F-E1D2-58F5-455C3B35BEFC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303" name="Hình tự do: Hình 302">
                <a:extLst>
                  <a:ext uri="{FF2B5EF4-FFF2-40B4-BE49-F238E27FC236}">
                    <a16:creationId xmlns:a16="http://schemas.microsoft.com/office/drawing/2014/main" id="{0E1CB0CF-6A45-E95C-6BDB-363D2AF970EB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4" name="Hình tự do: Hình 303">
                <a:extLst>
                  <a:ext uri="{FF2B5EF4-FFF2-40B4-BE49-F238E27FC236}">
                    <a16:creationId xmlns:a16="http://schemas.microsoft.com/office/drawing/2014/main" id="{07558251-A03A-7ACC-BB7E-745FEEA2AFC0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5" name="Hình tự do: Hình 304">
                <a:extLst>
                  <a:ext uri="{FF2B5EF4-FFF2-40B4-BE49-F238E27FC236}">
                    <a16:creationId xmlns:a16="http://schemas.microsoft.com/office/drawing/2014/main" id="{76D82C1C-1069-B9DC-AF08-3C58C1FFE632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6" name="Hình tự do: Hình 305">
                <a:extLst>
                  <a:ext uri="{FF2B5EF4-FFF2-40B4-BE49-F238E27FC236}">
                    <a16:creationId xmlns:a16="http://schemas.microsoft.com/office/drawing/2014/main" id="{798675FF-0657-7212-5E7C-BC01326642F8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7" name="Đồ họa 6">
                <a:extLst>
                  <a:ext uri="{FF2B5EF4-FFF2-40B4-BE49-F238E27FC236}">
                    <a16:creationId xmlns:a16="http://schemas.microsoft.com/office/drawing/2014/main" id="{A4C452CF-D713-491B-E050-5B51260B6543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141A8C58-6AD1-4984-C428-76E02E679F11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12390CC9-B21E-7202-050B-AF3FE41D2977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A921EDC1-CC94-693D-D343-CA8F515B149D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C0146820-03EE-4D3F-2321-D163D992E9E1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BD8F5633-4677-9267-94EF-87B6C56218B2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7711F9CE-F96E-4804-214C-56D9B32D12D2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1" name="Hình tự do: Hình 310">
                <a:extLst>
                  <a:ext uri="{FF2B5EF4-FFF2-40B4-BE49-F238E27FC236}">
                    <a16:creationId xmlns:a16="http://schemas.microsoft.com/office/drawing/2014/main" id="{F720DAC4-0816-659E-46B5-7A2CC996304F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2" name="Hình tự do: Hình 311">
                <a:extLst>
                  <a:ext uri="{FF2B5EF4-FFF2-40B4-BE49-F238E27FC236}">
                    <a16:creationId xmlns:a16="http://schemas.microsoft.com/office/drawing/2014/main" id="{ECC11460-14A5-8DEB-855E-F700015924F9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3" name="Hình tự do: Hình 312">
                <a:extLst>
                  <a:ext uri="{FF2B5EF4-FFF2-40B4-BE49-F238E27FC236}">
                    <a16:creationId xmlns:a16="http://schemas.microsoft.com/office/drawing/2014/main" id="{1E2B4E73-AC40-0670-64B1-B5336534B2DC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4" name="Hình tự do: Hình 313">
                <a:extLst>
                  <a:ext uri="{FF2B5EF4-FFF2-40B4-BE49-F238E27FC236}">
                    <a16:creationId xmlns:a16="http://schemas.microsoft.com/office/drawing/2014/main" id="{5FDBA5C1-3830-5740-6CA9-53DF7307A6D4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5" name="Hình tự do: Hình 314">
                <a:extLst>
                  <a:ext uri="{FF2B5EF4-FFF2-40B4-BE49-F238E27FC236}">
                    <a16:creationId xmlns:a16="http://schemas.microsoft.com/office/drawing/2014/main" id="{9D5025E1-B86E-A23F-7EF2-877E95D4BDAE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6" name="Hình tự do: Hình 315">
                <a:extLst>
                  <a:ext uri="{FF2B5EF4-FFF2-40B4-BE49-F238E27FC236}">
                    <a16:creationId xmlns:a16="http://schemas.microsoft.com/office/drawing/2014/main" id="{B1D7594E-70E0-4B4A-0796-1B74C01E1119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7" name="Hình tự do: Hình 316">
                <a:extLst>
                  <a:ext uri="{FF2B5EF4-FFF2-40B4-BE49-F238E27FC236}">
                    <a16:creationId xmlns:a16="http://schemas.microsoft.com/office/drawing/2014/main" id="{E9C34F1C-C994-8AC0-2F8A-45A2A1C57FAB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8" name="Hình tự do: Hình 317">
                <a:extLst>
                  <a:ext uri="{FF2B5EF4-FFF2-40B4-BE49-F238E27FC236}">
                    <a16:creationId xmlns:a16="http://schemas.microsoft.com/office/drawing/2014/main" id="{08431044-8874-B0A2-A957-25D18576B756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19" name="Đồ họa 6">
                <a:extLst>
                  <a:ext uri="{FF2B5EF4-FFF2-40B4-BE49-F238E27FC236}">
                    <a16:creationId xmlns:a16="http://schemas.microsoft.com/office/drawing/2014/main" id="{CEB87366-72BA-6257-AC3A-C6C4517C0B20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8FCD4CD5-56AC-D0B8-C873-5C1EF033772F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0" name="Hình tự do: Hình 369">
                  <a:extLst>
                    <a:ext uri="{FF2B5EF4-FFF2-40B4-BE49-F238E27FC236}">
                      <a16:creationId xmlns:a16="http://schemas.microsoft.com/office/drawing/2014/main" id="{8795A421-ECFF-A049-49D2-DECFB1E28C82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B9494963-FABA-71BD-B87C-2FDC3FB5AB8E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20" name="Hình tự do: Hình 319">
                <a:extLst>
                  <a:ext uri="{FF2B5EF4-FFF2-40B4-BE49-F238E27FC236}">
                    <a16:creationId xmlns:a16="http://schemas.microsoft.com/office/drawing/2014/main" id="{DF3B3F03-7C13-4E17-762F-B1C4FDE1EB87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1" name="Hình tự do: Hình 320">
                <a:extLst>
                  <a:ext uri="{FF2B5EF4-FFF2-40B4-BE49-F238E27FC236}">
                    <a16:creationId xmlns:a16="http://schemas.microsoft.com/office/drawing/2014/main" id="{55AE6C03-F8FD-0F2F-2B69-680629880506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2" name="Hình tự do: Hình 321">
                <a:extLst>
                  <a:ext uri="{FF2B5EF4-FFF2-40B4-BE49-F238E27FC236}">
                    <a16:creationId xmlns:a16="http://schemas.microsoft.com/office/drawing/2014/main" id="{7C070B0F-161F-F1D2-4F4D-549A3B9927B8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23" name="Đồ họa 6">
                <a:extLst>
                  <a:ext uri="{FF2B5EF4-FFF2-40B4-BE49-F238E27FC236}">
                    <a16:creationId xmlns:a16="http://schemas.microsoft.com/office/drawing/2014/main" id="{E58FE567-B5E9-3B33-6047-030EADB79D04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AB586801-807E-3C06-5780-DB834B20ADBD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118AA6CC-1D82-24C0-87DB-40BAB5F573B0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5" name="Hình tự do: Hình 364">
                  <a:extLst>
                    <a:ext uri="{FF2B5EF4-FFF2-40B4-BE49-F238E27FC236}">
                      <a16:creationId xmlns:a16="http://schemas.microsoft.com/office/drawing/2014/main" id="{9D23029C-520C-2109-8A3A-4DF393CF2D33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7BB1F5D1-6DDF-307D-A4CF-C3AFC1D2825C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F997EBA1-980D-D564-1441-E6A8BC3D104C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50B124E-537B-4DA5-92BF-5AC17C0DD712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24" name="Đồ họa 6">
                <a:extLst>
                  <a:ext uri="{FF2B5EF4-FFF2-40B4-BE49-F238E27FC236}">
                    <a16:creationId xmlns:a16="http://schemas.microsoft.com/office/drawing/2014/main" id="{32DE629C-B247-FB91-E930-9F263D827ADE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59" name="Hình tự do: Hình 358">
                  <a:extLst>
                    <a:ext uri="{FF2B5EF4-FFF2-40B4-BE49-F238E27FC236}">
                      <a16:creationId xmlns:a16="http://schemas.microsoft.com/office/drawing/2014/main" id="{C482A543-5F6B-CA1C-3605-7323F5AFECD1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60" name="Đồ họa 6">
                  <a:extLst>
                    <a:ext uri="{FF2B5EF4-FFF2-40B4-BE49-F238E27FC236}">
                      <a16:creationId xmlns:a16="http://schemas.microsoft.com/office/drawing/2014/main" id="{DE5DE822-3DE9-8A16-418F-9889ACF4603D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586B2FAB-3A5C-AB6F-F307-B3985118AD00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2" name="Hình tự do: Hình 361">
                    <a:extLst>
                      <a:ext uri="{FF2B5EF4-FFF2-40B4-BE49-F238E27FC236}">
                        <a16:creationId xmlns:a16="http://schemas.microsoft.com/office/drawing/2014/main" id="{997A600C-84EF-5C4D-A082-089176A957F8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25" name="Đồ họa 6">
                <a:extLst>
                  <a:ext uri="{FF2B5EF4-FFF2-40B4-BE49-F238E27FC236}">
                    <a16:creationId xmlns:a16="http://schemas.microsoft.com/office/drawing/2014/main" id="{971ECC95-02EB-6282-A3C4-5D1A170FCF36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26" name="Hình tự do: Hình 325">
                  <a:extLst>
                    <a:ext uri="{FF2B5EF4-FFF2-40B4-BE49-F238E27FC236}">
                      <a16:creationId xmlns:a16="http://schemas.microsoft.com/office/drawing/2014/main" id="{483A20D5-1C71-D5F8-399F-83E30647155D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7" name="Hình tự do: Hình 326">
                  <a:extLst>
                    <a:ext uri="{FF2B5EF4-FFF2-40B4-BE49-F238E27FC236}">
                      <a16:creationId xmlns:a16="http://schemas.microsoft.com/office/drawing/2014/main" id="{59879C66-89B0-9871-24A1-1429F1B0869C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8" name="Hình tự do: Hình 327">
                  <a:extLst>
                    <a:ext uri="{FF2B5EF4-FFF2-40B4-BE49-F238E27FC236}">
                      <a16:creationId xmlns:a16="http://schemas.microsoft.com/office/drawing/2014/main" id="{04FD5ADC-71F0-52A1-0820-FBFE2B2006FE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29" name="Đồ họa 6">
                  <a:extLst>
                    <a:ext uri="{FF2B5EF4-FFF2-40B4-BE49-F238E27FC236}">
                      <a16:creationId xmlns:a16="http://schemas.microsoft.com/office/drawing/2014/main" id="{5D289089-702D-7693-BD78-0D94BC9CF730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55" name="Hình tự do: Hình 354">
                    <a:extLst>
                      <a:ext uri="{FF2B5EF4-FFF2-40B4-BE49-F238E27FC236}">
                        <a16:creationId xmlns:a16="http://schemas.microsoft.com/office/drawing/2014/main" id="{654FAAE6-F7A9-AF04-64D6-28FE19F435AE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C6AC7E3F-5F64-4DA4-C2AC-2DB22D32779C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7" name="Hình tự do: Hình 356">
                    <a:extLst>
                      <a:ext uri="{FF2B5EF4-FFF2-40B4-BE49-F238E27FC236}">
                        <a16:creationId xmlns:a16="http://schemas.microsoft.com/office/drawing/2014/main" id="{AB45C244-4AF4-9B54-DE98-737BC18FA8D5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8" name="Hình tự do: Hình 357">
                    <a:extLst>
                      <a:ext uri="{FF2B5EF4-FFF2-40B4-BE49-F238E27FC236}">
                        <a16:creationId xmlns:a16="http://schemas.microsoft.com/office/drawing/2014/main" id="{8F3F2CEA-BF74-BD70-08AB-4FEA5D9D73A9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0" name="Đồ họa 6">
                  <a:extLst>
                    <a:ext uri="{FF2B5EF4-FFF2-40B4-BE49-F238E27FC236}">
                      <a16:creationId xmlns:a16="http://schemas.microsoft.com/office/drawing/2014/main" id="{A5C37534-B791-B6E7-7423-0A05037CE905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1251A3B5-3BC1-7D7D-A964-349574A5788C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2" name="Hình tự do: Hình 351">
                    <a:extLst>
                      <a:ext uri="{FF2B5EF4-FFF2-40B4-BE49-F238E27FC236}">
                        <a16:creationId xmlns:a16="http://schemas.microsoft.com/office/drawing/2014/main" id="{D3CE69B1-744C-1FAD-3500-4E4687BAB689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3" name="Hình tự do: Hình 352">
                    <a:extLst>
                      <a:ext uri="{FF2B5EF4-FFF2-40B4-BE49-F238E27FC236}">
                        <a16:creationId xmlns:a16="http://schemas.microsoft.com/office/drawing/2014/main" id="{9B35C798-BE1C-CF99-439F-87BA95C7A232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4" name="Hình tự do: Hình 353">
                    <a:extLst>
                      <a:ext uri="{FF2B5EF4-FFF2-40B4-BE49-F238E27FC236}">
                        <a16:creationId xmlns:a16="http://schemas.microsoft.com/office/drawing/2014/main" id="{C5DB6B07-227E-5B11-9D6F-9B7FD57F3CF3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31" name="Hình tự do: Hình 330">
                  <a:extLst>
                    <a:ext uri="{FF2B5EF4-FFF2-40B4-BE49-F238E27FC236}">
                      <a16:creationId xmlns:a16="http://schemas.microsoft.com/office/drawing/2014/main" id="{F26780DB-02E8-D750-8AD2-F53A1650748C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2" name="Hình tự do: Hình 331">
                  <a:extLst>
                    <a:ext uri="{FF2B5EF4-FFF2-40B4-BE49-F238E27FC236}">
                      <a16:creationId xmlns:a16="http://schemas.microsoft.com/office/drawing/2014/main" id="{4CAB022A-4D89-C015-289A-EFCB99FA1877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33" name="Đồ họa 6">
                  <a:extLst>
                    <a:ext uri="{FF2B5EF4-FFF2-40B4-BE49-F238E27FC236}">
                      <a16:creationId xmlns:a16="http://schemas.microsoft.com/office/drawing/2014/main" id="{896A5A1E-6237-D25B-DADE-566DCD6F9E73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48" name="Hình tự do: Hình 347">
                    <a:extLst>
                      <a:ext uri="{FF2B5EF4-FFF2-40B4-BE49-F238E27FC236}">
                        <a16:creationId xmlns:a16="http://schemas.microsoft.com/office/drawing/2014/main" id="{873B905C-AB22-62E5-6BD4-F7252A005A7E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9" name="Hình tự do: Hình 348">
                    <a:extLst>
                      <a:ext uri="{FF2B5EF4-FFF2-40B4-BE49-F238E27FC236}">
                        <a16:creationId xmlns:a16="http://schemas.microsoft.com/office/drawing/2014/main" id="{2CA5E5F3-CC11-A027-FF51-7BF2FABAC07A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AB4CC675-1D6C-92C9-7997-133A61504BDC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34" name="Hình tự do: Hình 333">
                  <a:extLst>
                    <a:ext uri="{FF2B5EF4-FFF2-40B4-BE49-F238E27FC236}">
                      <a16:creationId xmlns:a16="http://schemas.microsoft.com/office/drawing/2014/main" id="{F007EF4A-98FD-B837-233F-D6EE1AB227CE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5" name="Hình tự do: Hình 334">
                  <a:extLst>
                    <a:ext uri="{FF2B5EF4-FFF2-40B4-BE49-F238E27FC236}">
                      <a16:creationId xmlns:a16="http://schemas.microsoft.com/office/drawing/2014/main" id="{06A4ADBE-BE74-2E3F-D0CB-92F1492F4BCA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6" name="Hình tự do: Hình 335">
                  <a:extLst>
                    <a:ext uri="{FF2B5EF4-FFF2-40B4-BE49-F238E27FC236}">
                      <a16:creationId xmlns:a16="http://schemas.microsoft.com/office/drawing/2014/main" id="{C45752D5-BDAA-9730-48B5-D2E6A1259720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7" name="Hình tự do: Hình 336">
                  <a:extLst>
                    <a:ext uri="{FF2B5EF4-FFF2-40B4-BE49-F238E27FC236}">
                      <a16:creationId xmlns:a16="http://schemas.microsoft.com/office/drawing/2014/main" id="{DE8463A7-41F9-DBD5-6BB2-236878F22C4D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8" name="Hình tự do: Hình 337">
                  <a:extLst>
                    <a:ext uri="{FF2B5EF4-FFF2-40B4-BE49-F238E27FC236}">
                      <a16:creationId xmlns:a16="http://schemas.microsoft.com/office/drawing/2014/main" id="{315718ED-C9ED-0121-384E-EB114F423AC8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9" name="Hình tự do: Hình 338">
                  <a:extLst>
                    <a:ext uri="{FF2B5EF4-FFF2-40B4-BE49-F238E27FC236}">
                      <a16:creationId xmlns:a16="http://schemas.microsoft.com/office/drawing/2014/main" id="{B491441E-407E-DCC3-D3C4-1475E6ECE120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0" name="Hình tự do: Hình 339">
                  <a:extLst>
                    <a:ext uri="{FF2B5EF4-FFF2-40B4-BE49-F238E27FC236}">
                      <a16:creationId xmlns:a16="http://schemas.microsoft.com/office/drawing/2014/main" id="{6341115B-EB34-144F-DFCB-C9E4CF80A57E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1" name="Hình tự do: Hình 340">
                  <a:extLst>
                    <a:ext uri="{FF2B5EF4-FFF2-40B4-BE49-F238E27FC236}">
                      <a16:creationId xmlns:a16="http://schemas.microsoft.com/office/drawing/2014/main" id="{9BCFE169-6A9B-68B3-72BD-265DBD0AB031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2" name="Đồ họa 6">
                  <a:extLst>
                    <a:ext uri="{FF2B5EF4-FFF2-40B4-BE49-F238E27FC236}">
                      <a16:creationId xmlns:a16="http://schemas.microsoft.com/office/drawing/2014/main" id="{8F4A5B93-05A0-DA3B-EEB7-AE6DBB19CDBA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43" name="Hình tự do: Hình 342">
                    <a:extLst>
                      <a:ext uri="{FF2B5EF4-FFF2-40B4-BE49-F238E27FC236}">
                        <a16:creationId xmlns:a16="http://schemas.microsoft.com/office/drawing/2014/main" id="{E23C39D4-93D8-E9CD-C165-F3EB66A4E1DC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4" name="Hình tự do: Hình 343">
                    <a:extLst>
                      <a:ext uri="{FF2B5EF4-FFF2-40B4-BE49-F238E27FC236}">
                        <a16:creationId xmlns:a16="http://schemas.microsoft.com/office/drawing/2014/main" id="{CBBB8BB2-2D0C-8180-129C-6AD0E2C94E1C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5" name="Hình tự do: Hình 344">
                    <a:extLst>
                      <a:ext uri="{FF2B5EF4-FFF2-40B4-BE49-F238E27FC236}">
                        <a16:creationId xmlns:a16="http://schemas.microsoft.com/office/drawing/2014/main" id="{96FF039E-AE52-4914-9C42-6552E4E250CC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7490ADA4-8504-F6C9-0EE1-58C11171CB9E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7" name="Hình tự do: Hình 346">
                    <a:extLst>
                      <a:ext uri="{FF2B5EF4-FFF2-40B4-BE49-F238E27FC236}">
                        <a16:creationId xmlns:a16="http://schemas.microsoft.com/office/drawing/2014/main" id="{1D977912-28DF-458C-653F-41B50AF367D9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24" name="Đồ họa 6">
              <a:extLst>
                <a:ext uri="{FF2B5EF4-FFF2-40B4-BE49-F238E27FC236}">
                  <a16:creationId xmlns:a16="http://schemas.microsoft.com/office/drawing/2014/main" id="{734BEB1E-2AD4-8CB7-7F85-E6BCF8FA9C1B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301" name="Hình tự do: Hình 300">
                <a:extLst>
                  <a:ext uri="{FF2B5EF4-FFF2-40B4-BE49-F238E27FC236}">
                    <a16:creationId xmlns:a16="http://schemas.microsoft.com/office/drawing/2014/main" id="{66A5FAFB-7429-130C-905C-09DBDBC08143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2" name="Hình tự do: Hình 301">
                <a:extLst>
                  <a:ext uri="{FF2B5EF4-FFF2-40B4-BE49-F238E27FC236}">
                    <a16:creationId xmlns:a16="http://schemas.microsoft.com/office/drawing/2014/main" id="{AD979AE6-4949-71B6-223B-2FE089CDF098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5" name="Đồ họa 6">
              <a:extLst>
                <a:ext uri="{FF2B5EF4-FFF2-40B4-BE49-F238E27FC236}">
                  <a16:creationId xmlns:a16="http://schemas.microsoft.com/office/drawing/2014/main" id="{DC9C60A4-AA4E-94B6-83CA-ADFE2600BFD7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28" name="Đồ họa 6">
                <a:extLst>
                  <a:ext uri="{FF2B5EF4-FFF2-40B4-BE49-F238E27FC236}">
                    <a16:creationId xmlns:a16="http://schemas.microsoft.com/office/drawing/2014/main" id="{B7440559-C05C-A1BD-C4DB-333F430480AF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90" name="Hình tự do: Hình 289">
                  <a:extLst>
                    <a:ext uri="{FF2B5EF4-FFF2-40B4-BE49-F238E27FC236}">
                      <a16:creationId xmlns:a16="http://schemas.microsoft.com/office/drawing/2014/main" id="{66325E9E-2409-6E37-979A-D614B497A31C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1" name="Hình tự do: Hình 290">
                  <a:extLst>
                    <a:ext uri="{FF2B5EF4-FFF2-40B4-BE49-F238E27FC236}">
                      <a16:creationId xmlns:a16="http://schemas.microsoft.com/office/drawing/2014/main" id="{B5D610DB-7E2E-99D6-7F95-C0E6CBC58B43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2" name="Hình tự do: Hình 291">
                  <a:extLst>
                    <a:ext uri="{FF2B5EF4-FFF2-40B4-BE49-F238E27FC236}">
                      <a16:creationId xmlns:a16="http://schemas.microsoft.com/office/drawing/2014/main" id="{2B2EF88E-BEDC-143B-4BBA-7FBDBCF863F4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93" name="Đồ họa 6">
                  <a:extLst>
                    <a:ext uri="{FF2B5EF4-FFF2-40B4-BE49-F238E27FC236}">
                      <a16:creationId xmlns:a16="http://schemas.microsoft.com/office/drawing/2014/main" id="{DA51C4DB-DB30-9233-F5EA-61B52429DA07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0D574255-C483-2FBF-AAA3-58A2F93E5A3C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9" name="Hình tự do: Hình 298">
                    <a:extLst>
                      <a:ext uri="{FF2B5EF4-FFF2-40B4-BE49-F238E27FC236}">
                        <a16:creationId xmlns:a16="http://schemas.microsoft.com/office/drawing/2014/main" id="{ED20D7A2-85FE-02D2-7BDE-37B90074B848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0" name="Hình tự do: Hình 299">
                    <a:extLst>
                      <a:ext uri="{FF2B5EF4-FFF2-40B4-BE49-F238E27FC236}">
                        <a16:creationId xmlns:a16="http://schemas.microsoft.com/office/drawing/2014/main" id="{6BD3BF3D-F024-64D6-47FA-445E15AF7344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94" name="Hình tự do: Hình 293">
                  <a:extLst>
                    <a:ext uri="{FF2B5EF4-FFF2-40B4-BE49-F238E27FC236}">
                      <a16:creationId xmlns:a16="http://schemas.microsoft.com/office/drawing/2014/main" id="{1D698DA8-F4FF-A0EB-EF52-0BA6678C6278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5" name="Hình tự do: Hình 294">
                  <a:extLst>
                    <a:ext uri="{FF2B5EF4-FFF2-40B4-BE49-F238E27FC236}">
                      <a16:creationId xmlns:a16="http://schemas.microsoft.com/office/drawing/2014/main" id="{2DE5DBB1-6D2C-0EEA-835E-48F847AFB8C4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6" name="Hình tự do: Hình 295">
                  <a:extLst>
                    <a:ext uri="{FF2B5EF4-FFF2-40B4-BE49-F238E27FC236}">
                      <a16:creationId xmlns:a16="http://schemas.microsoft.com/office/drawing/2014/main" id="{9C31D9F4-5DC3-DE02-7B40-B3C7F7E7987B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7" name="Hình tự do: Hình 296">
                  <a:extLst>
                    <a:ext uri="{FF2B5EF4-FFF2-40B4-BE49-F238E27FC236}">
                      <a16:creationId xmlns:a16="http://schemas.microsoft.com/office/drawing/2014/main" id="{B3870F86-6CF3-F287-B146-DFEB6C01DCE1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29" name="Đồ họa 6">
                <a:extLst>
                  <a:ext uri="{FF2B5EF4-FFF2-40B4-BE49-F238E27FC236}">
                    <a16:creationId xmlns:a16="http://schemas.microsoft.com/office/drawing/2014/main" id="{B32F8757-61E6-C93B-E9D7-F1D4A6B4DBF6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FED9AF2A-F324-2C57-D9C2-141D1DC1AD56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0C33D565-A0E6-C917-80E8-15C60E52451B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F3A8FB48-05EE-5041-BB26-A92B1F703A6D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id="{C2991CED-0EED-117F-99AD-862F0DA6F85C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4" name="Đồ họa 6">
                  <a:extLst>
                    <a:ext uri="{FF2B5EF4-FFF2-40B4-BE49-F238E27FC236}">
                      <a16:creationId xmlns:a16="http://schemas.microsoft.com/office/drawing/2014/main" id="{2DE861F6-6164-1705-0953-0F638120DF9F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87" name="Hình tự do: Hình 286">
                    <a:extLst>
                      <a:ext uri="{FF2B5EF4-FFF2-40B4-BE49-F238E27FC236}">
                        <a16:creationId xmlns:a16="http://schemas.microsoft.com/office/drawing/2014/main" id="{B5EBE57D-40ED-CD0F-F2DC-B5550B737A99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230FCD4A-E250-F13B-A5EC-8BCBD6D800A1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9" name="Hình tự do: Hình 288">
                    <a:extLst>
                      <a:ext uri="{FF2B5EF4-FFF2-40B4-BE49-F238E27FC236}">
                        <a16:creationId xmlns:a16="http://schemas.microsoft.com/office/drawing/2014/main" id="{A9C4090E-F23E-1FA0-2CF4-BD5B64892B1B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3B7B3519-AD56-8ED2-3E95-55AD1017EE8E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6" name="Hình tự do: Hình 235">
                  <a:extLst>
                    <a:ext uri="{FF2B5EF4-FFF2-40B4-BE49-F238E27FC236}">
                      <a16:creationId xmlns:a16="http://schemas.microsoft.com/office/drawing/2014/main" id="{62631E91-1E56-1C10-1557-582AB47B1AFE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id="{BCC948CB-0878-042F-A784-B6F823318022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13470019-2EBD-4B34-A076-7F17BEC9FA07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58A110A2-BAA4-96F1-815B-457314EC46DF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id="{A11D1063-F468-D48A-6350-BFA8A3F76D5A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1" name="Hình tự do: Hình 240">
                  <a:extLst>
                    <a:ext uri="{FF2B5EF4-FFF2-40B4-BE49-F238E27FC236}">
                      <a16:creationId xmlns:a16="http://schemas.microsoft.com/office/drawing/2014/main" id="{4DFD3CB2-4A75-95EC-1B55-8008948B3E0D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2" name="Hình tự do: Hình 241">
                  <a:extLst>
                    <a:ext uri="{FF2B5EF4-FFF2-40B4-BE49-F238E27FC236}">
                      <a16:creationId xmlns:a16="http://schemas.microsoft.com/office/drawing/2014/main" id="{EDD3440E-88AC-460E-9A71-41418AB65B0A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3" name="Hình tự do: Hình 242">
                  <a:extLst>
                    <a:ext uri="{FF2B5EF4-FFF2-40B4-BE49-F238E27FC236}">
                      <a16:creationId xmlns:a16="http://schemas.microsoft.com/office/drawing/2014/main" id="{BDC60F30-00BB-4A75-652A-8D1D7B2EC0E1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id="{28A45F8B-A861-4DEA-0CB7-D809157398DC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5" name="Đồ họa 6">
                  <a:extLst>
                    <a:ext uri="{FF2B5EF4-FFF2-40B4-BE49-F238E27FC236}">
                      <a16:creationId xmlns:a16="http://schemas.microsoft.com/office/drawing/2014/main" id="{DE060AEF-2C22-E152-94E7-9E6206E611D4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84" name="Hình tự do: Hình 283">
                    <a:extLst>
                      <a:ext uri="{FF2B5EF4-FFF2-40B4-BE49-F238E27FC236}">
                        <a16:creationId xmlns:a16="http://schemas.microsoft.com/office/drawing/2014/main" id="{61FC9A11-759E-3365-8D1D-C78D738D9E10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5" name="Hình tự do: Hình 284">
                    <a:extLst>
                      <a:ext uri="{FF2B5EF4-FFF2-40B4-BE49-F238E27FC236}">
                        <a16:creationId xmlns:a16="http://schemas.microsoft.com/office/drawing/2014/main" id="{562976A8-9620-3C29-B80D-3CC4E42BD2E5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6" name="Hình tự do: Hình 285">
                    <a:extLst>
                      <a:ext uri="{FF2B5EF4-FFF2-40B4-BE49-F238E27FC236}">
                        <a16:creationId xmlns:a16="http://schemas.microsoft.com/office/drawing/2014/main" id="{4458FE16-26ED-F8AD-8FCF-03B671A8CD8D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id="{903E4DB9-403D-4927-45B0-27074017AF45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40F52CE0-5EB2-42E9-7CD3-944A98A018C7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8" name="Đồ họa 6">
                  <a:extLst>
                    <a:ext uri="{FF2B5EF4-FFF2-40B4-BE49-F238E27FC236}">
                      <a16:creationId xmlns:a16="http://schemas.microsoft.com/office/drawing/2014/main" id="{86E45BD5-A9B1-47FC-4816-DAA85509937B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D9092E21-25E7-45DC-6AE8-A82D29D71DF2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8BD241C5-4EB0-030E-0E51-8FC58F35E2A8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8A54EDFB-9FFF-376A-AC82-468BFDAC9B2E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1" name="Hình tự do: Hình 260">
                    <a:extLst>
                      <a:ext uri="{FF2B5EF4-FFF2-40B4-BE49-F238E27FC236}">
                        <a16:creationId xmlns:a16="http://schemas.microsoft.com/office/drawing/2014/main" id="{7CE9AF0B-2CB8-9D82-9218-FF558C53288A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2" name="Hình tự do: Hình 261">
                    <a:extLst>
                      <a:ext uri="{FF2B5EF4-FFF2-40B4-BE49-F238E27FC236}">
                        <a16:creationId xmlns:a16="http://schemas.microsoft.com/office/drawing/2014/main" id="{93B22009-46CF-A7FB-C508-D4CF6B6A633D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3" name="Hình tự do: Hình 262">
                    <a:extLst>
                      <a:ext uri="{FF2B5EF4-FFF2-40B4-BE49-F238E27FC236}">
                        <a16:creationId xmlns:a16="http://schemas.microsoft.com/office/drawing/2014/main" id="{5A8AA2A4-F242-4032-8261-CB00208BE7C2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64" name="Đồ họa 6">
                    <a:extLst>
                      <a:ext uri="{FF2B5EF4-FFF2-40B4-BE49-F238E27FC236}">
                        <a16:creationId xmlns:a16="http://schemas.microsoft.com/office/drawing/2014/main" id="{F0FCBCF9-5F24-EC23-05B5-58E647504C76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80" name="Hình tự do: Hình 279">
                      <a:extLst>
                        <a:ext uri="{FF2B5EF4-FFF2-40B4-BE49-F238E27FC236}">
                          <a16:creationId xmlns:a16="http://schemas.microsoft.com/office/drawing/2014/main" id="{E28C7282-EB50-043B-56A1-6CA2C9CCD5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0848DA52-80DA-9E4E-7976-B4B34068F0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F30D4A78-82EC-74BD-0BC5-33224045B6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3" name="Hình tự do: Hình 282">
                      <a:extLst>
                        <a:ext uri="{FF2B5EF4-FFF2-40B4-BE49-F238E27FC236}">
                          <a16:creationId xmlns:a16="http://schemas.microsoft.com/office/drawing/2014/main" id="{7ABFA8E1-CA39-228E-3938-76F222934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265" name="Đồ họa 6">
                    <a:extLst>
                      <a:ext uri="{FF2B5EF4-FFF2-40B4-BE49-F238E27FC236}">
                        <a16:creationId xmlns:a16="http://schemas.microsoft.com/office/drawing/2014/main" id="{20118602-7BBC-E52A-78DB-83C47779F45B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2D3EC2C-EB7F-76B8-8F3D-599A49A713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76B033A8-CD96-13D6-AF9A-831049ECC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8" name="Hình tự do: Hình 277">
                      <a:extLst>
                        <a:ext uri="{FF2B5EF4-FFF2-40B4-BE49-F238E27FC236}">
                          <a16:creationId xmlns:a16="http://schemas.microsoft.com/office/drawing/2014/main" id="{231112B2-BD91-D631-8D03-52249B7BE5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9" name="Hình tự do: Hình 278">
                      <a:extLst>
                        <a:ext uri="{FF2B5EF4-FFF2-40B4-BE49-F238E27FC236}">
                          <a16:creationId xmlns:a16="http://schemas.microsoft.com/office/drawing/2014/main" id="{6A4E2D14-4126-4187-E788-4484082B0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66" name="Hình tự do: Hình 265">
                    <a:extLst>
                      <a:ext uri="{FF2B5EF4-FFF2-40B4-BE49-F238E27FC236}">
                        <a16:creationId xmlns:a16="http://schemas.microsoft.com/office/drawing/2014/main" id="{5F9CE173-8C68-7C9C-59CE-9B54D9323D10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7" name="Hình tự do: Hình 266">
                    <a:extLst>
                      <a:ext uri="{FF2B5EF4-FFF2-40B4-BE49-F238E27FC236}">
                        <a16:creationId xmlns:a16="http://schemas.microsoft.com/office/drawing/2014/main" id="{1A679735-8ECD-276E-5AAC-A1990359CDE6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68" name="Đồ họa 6">
                    <a:extLst>
                      <a:ext uri="{FF2B5EF4-FFF2-40B4-BE49-F238E27FC236}">
                        <a16:creationId xmlns:a16="http://schemas.microsoft.com/office/drawing/2014/main" id="{4D94AE28-E4C2-0526-40A8-8F43AB4E1AE1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73" name="Hình tự do: Hình 272">
                      <a:extLst>
                        <a:ext uri="{FF2B5EF4-FFF2-40B4-BE49-F238E27FC236}">
                          <a16:creationId xmlns:a16="http://schemas.microsoft.com/office/drawing/2014/main" id="{2FD6F71D-5D33-4B4A-F145-70AB302CA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4" name="Hình tự do: Hình 273">
                      <a:extLst>
                        <a:ext uri="{FF2B5EF4-FFF2-40B4-BE49-F238E27FC236}">
                          <a16:creationId xmlns:a16="http://schemas.microsoft.com/office/drawing/2014/main" id="{FB6172E5-093D-0F42-CE96-B9E76B0B9B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5" name="Hình tự do: Hình 274">
                      <a:extLst>
                        <a:ext uri="{FF2B5EF4-FFF2-40B4-BE49-F238E27FC236}">
                          <a16:creationId xmlns:a16="http://schemas.microsoft.com/office/drawing/2014/main" id="{98146E05-BD5B-4B8E-7E5B-0E3B292ABF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69" name="Hình tự do: Hình 268">
                    <a:extLst>
                      <a:ext uri="{FF2B5EF4-FFF2-40B4-BE49-F238E27FC236}">
                        <a16:creationId xmlns:a16="http://schemas.microsoft.com/office/drawing/2014/main" id="{5C29D1B3-5BE9-C664-4BEA-4079289A2568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0" name="Hình tự do: Hình 269">
                    <a:extLst>
                      <a:ext uri="{FF2B5EF4-FFF2-40B4-BE49-F238E27FC236}">
                        <a16:creationId xmlns:a16="http://schemas.microsoft.com/office/drawing/2014/main" id="{5DDED3F5-C1ED-A2C6-F845-E8583EC86C86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1" name="Hình tự do: Hình 270">
                    <a:extLst>
                      <a:ext uri="{FF2B5EF4-FFF2-40B4-BE49-F238E27FC236}">
                        <a16:creationId xmlns:a16="http://schemas.microsoft.com/office/drawing/2014/main" id="{3D491D73-E7D7-72F0-7382-D8F686954F61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2" name="Hình tự do: Hình 271">
                    <a:extLst>
                      <a:ext uri="{FF2B5EF4-FFF2-40B4-BE49-F238E27FC236}">
                        <a16:creationId xmlns:a16="http://schemas.microsoft.com/office/drawing/2014/main" id="{B7D4CFCE-0323-1A34-82D6-38C549A402F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49" name="Đồ họa 6">
                  <a:extLst>
                    <a:ext uri="{FF2B5EF4-FFF2-40B4-BE49-F238E27FC236}">
                      <a16:creationId xmlns:a16="http://schemas.microsoft.com/office/drawing/2014/main" id="{28EEE028-D395-863D-DC99-418E3FC25198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56" name="Hình tự do: Hình 255">
                    <a:extLst>
                      <a:ext uri="{FF2B5EF4-FFF2-40B4-BE49-F238E27FC236}">
                        <a16:creationId xmlns:a16="http://schemas.microsoft.com/office/drawing/2014/main" id="{C727108D-CDE9-3E20-CEEC-34FDCA96E14C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7" name="Hình tự do: Hình 256">
                    <a:extLst>
                      <a:ext uri="{FF2B5EF4-FFF2-40B4-BE49-F238E27FC236}">
                        <a16:creationId xmlns:a16="http://schemas.microsoft.com/office/drawing/2014/main" id="{0F29F4B0-C391-34AF-C752-C4C5995A7E86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50" name="Đồ họa 6">
                  <a:extLst>
                    <a:ext uri="{FF2B5EF4-FFF2-40B4-BE49-F238E27FC236}">
                      <a16:creationId xmlns:a16="http://schemas.microsoft.com/office/drawing/2014/main" id="{634381B2-985E-EA59-311A-ED81DA57A63B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51" name="Hình tự do: Hình 250">
                    <a:extLst>
                      <a:ext uri="{FF2B5EF4-FFF2-40B4-BE49-F238E27FC236}">
                        <a16:creationId xmlns:a16="http://schemas.microsoft.com/office/drawing/2014/main" id="{FE576640-F9CD-6532-E8FF-31791D48F50C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2" name="Hình tự do: Hình 251">
                    <a:extLst>
                      <a:ext uri="{FF2B5EF4-FFF2-40B4-BE49-F238E27FC236}">
                        <a16:creationId xmlns:a16="http://schemas.microsoft.com/office/drawing/2014/main" id="{B047FBCB-F7BD-15AC-2214-F6D1368E6C07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3" name="Hình tự do: Hình 252">
                    <a:extLst>
                      <a:ext uri="{FF2B5EF4-FFF2-40B4-BE49-F238E27FC236}">
                        <a16:creationId xmlns:a16="http://schemas.microsoft.com/office/drawing/2014/main" id="{3DD315C1-E0EF-B720-1D6B-C09DDD522E9B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4" name="Hình tự do: Hình 253">
                    <a:extLst>
                      <a:ext uri="{FF2B5EF4-FFF2-40B4-BE49-F238E27FC236}">
                        <a16:creationId xmlns:a16="http://schemas.microsoft.com/office/drawing/2014/main" id="{C9A974D0-AE50-2029-37A7-6EA53930D6E4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5" name="Hình tự do: Hình 254">
                    <a:extLst>
                      <a:ext uri="{FF2B5EF4-FFF2-40B4-BE49-F238E27FC236}">
                        <a16:creationId xmlns:a16="http://schemas.microsoft.com/office/drawing/2014/main" id="{2745EA5D-FECC-D7E5-BE44-06A4EF3782D9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D71B7D40-4282-A28B-D59F-6D26F98F8A96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26" name="Hình tự do: Hình 225">
                <a:extLst>
                  <a:ext uri="{FF2B5EF4-FFF2-40B4-BE49-F238E27FC236}">
                    <a16:creationId xmlns:a16="http://schemas.microsoft.com/office/drawing/2014/main" id="{AC31E64D-EDFB-AE71-E38B-DABC55109D22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7" name="Hình tự do: Hình 226">
                <a:extLst>
                  <a:ext uri="{FF2B5EF4-FFF2-40B4-BE49-F238E27FC236}">
                    <a16:creationId xmlns:a16="http://schemas.microsoft.com/office/drawing/2014/main" id="{A0DB10D9-259F-3C18-B0E4-48F0892AB6B1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4CBBABE0-BA10-816C-1362-AA26BB0E51C3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24" name="Hình tự do: Hình 223">
                <a:extLst>
                  <a:ext uri="{FF2B5EF4-FFF2-40B4-BE49-F238E27FC236}">
                    <a16:creationId xmlns:a16="http://schemas.microsoft.com/office/drawing/2014/main" id="{6525D761-65AE-B3AD-DC9E-572D29E3FD25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5" name="Hình tự do: Hình 224">
                <a:extLst>
                  <a:ext uri="{FF2B5EF4-FFF2-40B4-BE49-F238E27FC236}">
                    <a16:creationId xmlns:a16="http://schemas.microsoft.com/office/drawing/2014/main" id="{2E3B2C27-1C3C-C5A9-D09F-4D22D99240B8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8" name="Đồ họa 6">
              <a:extLst>
                <a:ext uri="{FF2B5EF4-FFF2-40B4-BE49-F238E27FC236}">
                  <a16:creationId xmlns:a16="http://schemas.microsoft.com/office/drawing/2014/main" id="{D29163AD-6CA2-1333-18BD-729BA25DF3AA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21" name="Hình tự do: Hình 220">
                <a:extLst>
                  <a:ext uri="{FF2B5EF4-FFF2-40B4-BE49-F238E27FC236}">
                    <a16:creationId xmlns:a16="http://schemas.microsoft.com/office/drawing/2014/main" id="{79DC8359-EF02-C846-36CE-AB592CAC687A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2" name="Hình tự do: Hình 221">
                <a:extLst>
                  <a:ext uri="{FF2B5EF4-FFF2-40B4-BE49-F238E27FC236}">
                    <a16:creationId xmlns:a16="http://schemas.microsoft.com/office/drawing/2014/main" id="{F9F6C128-7E6A-846C-827A-EE311D50E8F7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3" name="Hình tự do: Hình 222">
                <a:extLst>
                  <a:ext uri="{FF2B5EF4-FFF2-40B4-BE49-F238E27FC236}">
                    <a16:creationId xmlns:a16="http://schemas.microsoft.com/office/drawing/2014/main" id="{EC4C3E4A-4CB9-BE58-3E0C-C83631A1BA95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9" name="Đồ họa 6">
              <a:extLst>
                <a:ext uri="{FF2B5EF4-FFF2-40B4-BE49-F238E27FC236}">
                  <a16:creationId xmlns:a16="http://schemas.microsoft.com/office/drawing/2014/main" id="{C753E5C7-EFA6-6AA4-DCE2-3AEA8185B9BA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204" name="Đồ họa 6">
                <a:extLst>
                  <a:ext uri="{FF2B5EF4-FFF2-40B4-BE49-F238E27FC236}">
                    <a16:creationId xmlns:a16="http://schemas.microsoft.com/office/drawing/2014/main" id="{45D305C0-E802-93F0-899A-04A4A7FD03AE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17" name="Hình tự do: Hình 216">
                  <a:extLst>
                    <a:ext uri="{FF2B5EF4-FFF2-40B4-BE49-F238E27FC236}">
                      <a16:creationId xmlns:a16="http://schemas.microsoft.com/office/drawing/2014/main" id="{F52E6D40-7AAB-D1A6-ACFE-C81A15B6CF90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7E15F3D2-91D8-838D-7129-07E80D3153FE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ACDE29D7-6CA4-DC20-7D23-2E81686B8EB6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4C147C28-5F41-BBB8-8E13-52807C752567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05" name="Đồ họa 6">
                <a:extLst>
                  <a:ext uri="{FF2B5EF4-FFF2-40B4-BE49-F238E27FC236}">
                    <a16:creationId xmlns:a16="http://schemas.microsoft.com/office/drawing/2014/main" id="{A4D1BAC3-9EEB-A9BA-5EFE-4BCD6C091ED2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12" name="Hình tự do: Hình 211">
                  <a:extLst>
                    <a:ext uri="{FF2B5EF4-FFF2-40B4-BE49-F238E27FC236}">
                      <a16:creationId xmlns:a16="http://schemas.microsoft.com/office/drawing/2014/main" id="{18EAA116-7255-8185-1572-DC50BE262200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3" name="Hình tự do: Hình 212">
                  <a:extLst>
                    <a:ext uri="{FF2B5EF4-FFF2-40B4-BE49-F238E27FC236}">
                      <a16:creationId xmlns:a16="http://schemas.microsoft.com/office/drawing/2014/main" id="{3B0D11A8-9426-1EDC-8CFA-347586C4AFFE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4" name="Hình tự do: Hình 213">
                  <a:extLst>
                    <a:ext uri="{FF2B5EF4-FFF2-40B4-BE49-F238E27FC236}">
                      <a16:creationId xmlns:a16="http://schemas.microsoft.com/office/drawing/2014/main" id="{7EEAA3C3-1194-CA6D-A4DE-1479B902854C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77A5270C-354D-DB47-6F37-641B04ADEDB2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E07BC379-11C0-2E7D-D6B3-4FB8AC89ED12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06" name="Đồ họa 6">
                <a:extLst>
                  <a:ext uri="{FF2B5EF4-FFF2-40B4-BE49-F238E27FC236}">
                    <a16:creationId xmlns:a16="http://schemas.microsoft.com/office/drawing/2014/main" id="{D556928B-841B-A320-22C1-8CA9DC045C85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208" name="Hình tự do: Hình 207">
                  <a:extLst>
                    <a:ext uri="{FF2B5EF4-FFF2-40B4-BE49-F238E27FC236}">
                      <a16:creationId xmlns:a16="http://schemas.microsoft.com/office/drawing/2014/main" id="{397C7430-77EF-5F24-85C5-584044B9C984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9" name="Hình tự do: Hình 208">
                  <a:extLst>
                    <a:ext uri="{FF2B5EF4-FFF2-40B4-BE49-F238E27FC236}">
                      <a16:creationId xmlns:a16="http://schemas.microsoft.com/office/drawing/2014/main" id="{3159B0FC-60DB-25E5-67AA-C28C1AD2B502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0" name="Hình tự do: Hình 209">
                  <a:extLst>
                    <a:ext uri="{FF2B5EF4-FFF2-40B4-BE49-F238E27FC236}">
                      <a16:creationId xmlns:a16="http://schemas.microsoft.com/office/drawing/2014/main" id="{F41C1CA0-7087-4DCC-A111-5253A1CFB934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1" name="Hình tự do: Hình 210">
                  <a:extLst>
                    <a:ext uri="{FF2B5EF4-FFF2-40B4-BE49-F238E27FC236}">
                      <a16:creationId xmlns:a16="http://schemas.microsoft.com/office/drawing/2014/main" id="{7F099738-17C0-2B93-4E18-20756E04A082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07" name="Hình tự do: Hình 206">
                <a:extLst>
                  <a:ext uri="{FF2B5EF4-FFF2-40B4-BE49-F238E27FC236}">
                    <a16:creationId xmlns:a16="http://schemas.microsoft.com/office/drawing/2014/main" id="{66E23972-D902-0C92-EBAF-AA062F250661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0" name="Đồ họa 6">
              <a:extLst>
                <a:ext uri="{FF2B5EF4-FFF2-40B4-BE49-F238E27FC236}">
                  <a16:creationId xmlns:a16="http://schemas.microsoft.com/office/drawing/2014/main" id="{B923A0AA-16BD-184C-F8D3-DFF234DFD176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68" name="Hình tự do: Hình 167">
                <a:extLst>
                  <a:ext uri="{FF2B5EF4-FFF2-40B4-BE49-F238E27FC236}">
                    <a16:creationId xmlns:a16="http://schemas.microsoft.com/office/drawing/2014/main" id="{55A3E1BE-D9E8-3BEE-A9D9-190A1958EC10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69" name="Đồ họa 6">
                <a:extLst>
                  <a:ext uri="{FF2B5EF4-FFF2-40B4-BE49-F238E27FC236}">
                    <a16:creationId xmlns:a16="http://schemas.microsoft.com/office/drawing/2014/main" id="{69259BEA-77CF-75E9-B5D6-C274773D5EB6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72" name="Hình tự do: Hình 171">
                  <a:extLst>
                    <a:ext uri="{FF2B5EF4-FFF2-40B4-BE49-F238E27FC236}">
                      <a16:creationId xmlns:a16="http://schemas.microsoft.com/office/drawing/2014/main" id="{CD593759-C7C4-B55B-6EC6-CD196034865A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3" name="Hình tự do: Hình 172">
                  <a:extLst>
                    <a:ext uri="{FF2B5EF4-FFF2-40B4-BE49-F238E27FC236}">
                      <a16:creationId xmlns:a16="http://schemas.microsoft.com/office/drawing/2014/main" id="{9E9204BF-F8BF-2600-ED37-71F9548B8709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4" name="Hình tự do: Hình 173">
                  <a:extLst>
                    <a:ext uri="{FF2B5EF4-FFF2-40B4-BE49-F238E27FC236}">
                      <a16:creationId xmlns:a16="http://schemas.microsoft.com/office/drawing/2014/main" id="{31C1C1D3-3D41-B14F-7BCD-6847CABC53CF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5" name="Hình tự do: Hình 174">
                  <a:extLst>
                    <a:ext uri="{FF2B5EF4-FFF2-40B4-BE49-F238E27FC236}">
                      <a16:creationId xmlns:a16="http://schemas.microsoft.com/office/drawing/2014/main" id="{0B1DE715-0983-54F9-4A6A-AC183C54A9A5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6" name="Hình tự do: Hình 175">
                  <a:extLst>
                    <a:ext uri="{FF2B5EF4-FFF2-40B4-BE49-F238E27FC236}">
                      <a16:creationId xmlns:a16="http://schemas.microsoft.com/office/drawing/2014/main" id="{13B0CE9A-E43C-92AE-2A68-C665B1C8E81D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7" name="Hình tự do: Hình 176">
                  <a:extLst>
                    <a:ext uri="{FF2B5EF4-FFF2-40B4-BE49-F238E27FC236}">
                      <a16:creationId xmlns:a16="http://schemas.microsoft.com/office/drawing/2014/main" id="{AB0E24B1-B114-3E69-989D-036FE6D27B84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8" name="Hình tự do: Hình 177">
                  <a:extLst>
                    <a:ext uri="{FF2B5EF4-FFF2-40B4-BE49-F238E27FC236}">
                      <a16:creationId xmlns:a16="http://schemas.microsoft.com/office/drawing/2014/main" id="{90774DCA-6749-F204-7C0E-024A05431586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9" name="Hình tự do: Hình 178">
                  <a:extLst>
                    <a:ext uri="{FF2B5EF4-FFF2-40B4-BE49-F238E27FC236}">
                      <a16:creationId xmlns:a16="http://schemas.microsoft.com/office/drawing/2014/main" id="{5A207188-3DB9-BA3C-A1F5-5E9AF08B9D2B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0" name="Hình tự do: Hình 179">
                  <a:extLst>
                    <a:ext uri="{FF2B5EF4-FFF2-40B4-BE49-F238E27FC236}">
                      <a16:creationId xmlns:a16="http://schemas.microsoft.com/office/drawing/2014/main" id="{EBF8B371-9AC6-8742-DBCA-54FF8CC7CD32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1" name="Hình tự do: Hình 180">
                  <a:extLst>
                    <a:ext uri="{FF2B5EF4-FFF2-40B4-BE49-F238E27FC236}">
                      <a16:creationId xmlns:a16="http://schemas.microsoft.com/office/drawing/2014/main" id="{A98E8718-709E-4B2E-4A58-5A293BB770D3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2" name="Hình tự do: Hình 181">
                  <a:extLst>
                    <a:ext uri="{FF2B5EF4-FFF2-40B4-BE49-F238E27FC236}">
                      <a16:creationId xmlns:a16="http://schemas.microsoft.com/office/drawing/2014/main" id="{5C105C4C-BE5C-C5E8-15A8-72C25E726B72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3" name="Hình tự do: Hình 182">
                  <a:extLst>
                    <a:ext uri="{FF2B5EF4-FFF2-40B4-BE49-F238E27FC236}">
                      <a16:creationId xmlns:a16="http://schemas.microsoft.com/office/drawing/2014/main" id="{C2EBF76E-6F9F-D673-7E7A-EE4D2C3F1541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4" name="Đồ họa 6">
                  <a:extLst>
                    <a:ext uri="{FF2B5EF4-FFF2-40B4-BE49-F238E27FC236}">
                      <a16:creationId xmlns:a16="http://schemas.microsoft.com/office/drawing/2014/main" id="{D3970957-DE4B-3E5B-36DF-0F8EE53FBD53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195" name="Hình tự do: Hình 194">
                    <a:extLst>
                      <a:ext uri="{FF2B5EF4-FFF2-40B4-BE49-F238E27FC236}">
                        <a16:creationId xmlns:a16="http://schemas.microsoft.com/office/drawing/2014/main" id="{DD77E10F-9826-0AB6-5240-7F8E4346EB25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6" name="Hình tự do: Hình 195">
                    <a:extLst>
                      <a:ext uri="{FF2B5EF4-FFF2-40B4-BE49-F238E27FC236}">
                        <a16:creationId xmlns:a16="http://schemas.microsoft.com/office/drawing/2014/main" id="{62B4FCF6-5E63-7B1B-DA7B-8E5CF30C5D16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7" name="Hình tự do: Hình 196">
                    <a:extLst>
                      <a:ext uri="{FF2B5EF4-FFF2-40B4-BE49-F238E27FC236}">
                        <a16:creationId xmlns:a16="http://schemas.microsoft.com/office/drawing/2014/main" id="{5A6A2C71-1BEA-B859-7B82-22A6EC4B3D81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8" name="Hình tự do: Hình 197">
                    <a:extLst>
                      <a:ext uri="{FF2B5EF4-FFF2-40B4-BE49-F238E27FC236}">
                        <a16:creationId xmlns:a16="http://schemas.microsoft.com/office/drawing/2014/main" id="{931E593C-6689-31B8-D44A-79CD0B124471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9" name="Hình tự do: Hình 198">
                    <a:extLst>
                      <a:ext uri="{FF2B5EF4-FFF2-40B4-BE49-F238E27FC236}">
                        <a16:creationId xmlns:a16="http://schemas.microsoft.com/office/drawing/2014/main" id="{8DD27CAF-47C9-0088-6EA1-27A5D11E1F0C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0" name="Hình tự do: Hình 199">
                    <a:extLst>
                      <a:ext uri="{FF2B5EF4-FFF2-40B4-BE49-F238E27FC236}">
                        <a16:creationId xmlns:a16="http://schemas.microsoft.com/office/drawing/2014/main" id="{B70671EE-9931-1E26-E254-8D5B447D8691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1" name="Hình tự do: Hình 200">
                    <a:extLst>
                      <a:ext uri="{FF2B5EF4-FFF2-40B4-BE49-F238E27FC236}">
                        <a16:creationId xmlns:a16="http://schemas.microsoft.com/office/drawing/2014/main" id="{4DA2BDB9-C781-15CB-0ED0-E2C3DBCF4397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2" name="Hình tự do: Hình 201">
                    <a:extLst>
                      <a:ext uri="{FF2B5EF4-FFF2-40B4-BE49-F238E27FC236}">
                        <a16:creationId xmlns:a16="http://schemas.microsoft.com/office/drawing/2014/main" id="{B33C8500-D9C1-5230-E319-69F75D736D0A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3" name="Hình tự do: Hình 202">
                    <a:extLst>
                      <a:ext uri="{FF2B5EF4-FFF2-40B4-BE49-F238E27FC236}">
                        <a16:creationId xmlns:a16="http://schemas.microsoft.com/office/drawing/2014/main" id="{0C62F7C2-FDBB-EF78-700D-53770BF6DC03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85" name="Đồ họa 6">
                  <a:extLst>
                    <a:ext uri="{FF2B5EF4-FFF2-40B4-BE49-F238E27FC236}">
                      <a16:creationId xmlns:a16="http://schemas.microsoft.com/office/drawing/2014/main" id="{4F6CF204-4BD4-4E38-BDB5-0E108E98A258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2A725C27-5D4B-A6C4-2717-1170839A8A83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64FCF408-ADB9-7DB7-01C6-5F0EFAD81178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2FF733AE-7C70-EABB-7E20-402C79EBF47E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9ED990A9-C70E-F550-B262-751A317459BB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257EA5D1-F5C8-50FE-05A8-FF805144788E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46F49457-06B4-C871-9B5A-49361208BF97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2" name="Hình tự do: Hình 191">
                    <a:extLst>
                      <a:ext uri="{FF2B5EF4-FFF2-40B4-BE49-F238E27FC236}">
                        <a16:creationId xmlns:a16="http://schemas.microsoft.com/office/drawing/2014/main" id="{BDA958D4-D66A-A6FF-C76E-5D235EA0B670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3" name="Hình tự do: Hình 192">
                    <a:extLst>
                      <a:ext uri="{FF2B5EF4-FFF2-40B4-BE49-F238E27FC236}">
                        <a16:creationId xmlns:a16="http://schemas.microsoft.com/office/drawing/2014/main" id="{3D228EDE-45AF-C299-4874-1D524708A0E6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4" name="Hình tự do: Hình 193">
                    <a:extLst>
                      <a:ext uri="{FF2B5EF4-FFF2-40B4-BE49-F238E27FC236}">
                        <a16:creationId xmlns:a16="http://schemas.microsoft.com/office/drawing/2014/main" id="{34023FD7-45D6-08FF-FA89-8380696A4E4A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70" name="Hình tự do: Hình 169">
                <a:extLst>
                  <a:ext uri="{FF2B5EF4-FFF2-40B4-BE49-F238E27FC236}">
                    <a16:creationId xmlns:a16="http://schemas.microsoft.com/office/drawing/2014/main" id="{C7D6AC07-6DFC-868B-5B22-2BC7896C20CA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1" name="Hình tự do: Hình 170">
                <a:extLst>
                  <a:ext uri="{FF2B5EF4-FFF2-40B4-BE49-F238E27FC236}">
                    <a16:creationId xmlns:a16="http://schemas.microsoft.com/office/drawing/2014/main" id="{9B77CD30-968E-C9C8-594E-4FE96BEA04C1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1" name="Đồ họa 6">
              <a:extLst>
                <a:ext uri="{FF2B5EF4-FFF2-40B4-BE49-F238E27FC236}">
                  <a16:creationId xmlns:a16="http://schemas.microsoft.com/office/drawing/2014/main" id="{E9B5A065-81DA-5C93-E807-E15DE7E7C183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30" name="Hình tự do: Hình 129">
                <a:extLst>
                  <a:ext uri="{FF2B5EF4-FFF2-40B4-BE49-F238E27FC236}">
                    <a16:creationId xmlns:a16="http://schemas.microsoft.com/office/drawing/2014/main" id="{B55C0BBC-0C69-28E1-6A92-6B441DBA51B0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1" name="Hình tự do: Hình 130">
                <a:extLst>
                  <a:ext uri="{FF2B5EF4-FFF2-40B4-BE49-F238E27FC236}">
                    <a16:creationId xmlns:a16="http://schemas.microsoft.com/office/drawing/2014/main" id="{E4F8264D-FB8C-DD0C-FA29-BDC2AACA0791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2" name="Hình tự do: Hình 131">
                <a:extLst>
                  <a:ext uri="{FF2B5EF4-FFF2-40B4-BE49-F238E27FC236}">
                    <a16:creationId xmlns:a16="http://schemas.microsoft.com/office/drawing/2014/main" id="{4A8CD8E5-0120-2198-4627-B3926BB348C0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3" name="Hình tự do: Hình 132">
                <a:extLst>
                  <a:ext uri="{FF2B5EF4-FFF2-40B4-BE49-F238E27FC236}">
                    <a16:creationId xmlns:a16="http://schemas.microsoft.com/office/drawing/2014/main" id="{F545EB3D-F1CC-2E85-F369-0447BC10EB6B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4" name="Hình tự do: Hình 133">
                <a:extLst>
                  <a:ext uri="{FF2B5EF4-FFF2-40B4-BE49-F238E27FC236}">
                    <a16:creationId xmlns:a16="http://schemas.microsoft.com/office/drawing/2014/main" id="{FF6AABE4-A4EA-9F99-6788-20139BF7CF9F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E09C294A-7855-1A41-4638-E9B15A04528B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6" name="Hình tự do: Hình 135">
                <a:extLst>
                  <a:ext uri="{FF2B5EF4-FFF2-40B4-BE49-F238E27FC236}">
                    <a16:creationId xmlns:a16="http://schemas.microsoft.com/office/drawing/2014/main" id="{13601265-0521-840D-E900-6C22BFC038BE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7" name="Hình tự do: Hình 136">
                <a:extLst>
                  <a:ext uri="{FF2B5EF4-FFF2-40B4-BE49-F238E27FC236}">
                    <a16:creationId xmlns:a16="http://schemas.microsoft.com/office/drawing/2014/main" id="{F1326794-8E43-422D-7763-FF9E88766C3B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8" name="Hình tự do: Hình 137">
                <a:extLst>
                  <a:ext uri="{FF2B5EF4-FFF2-40B4-BE49-F238E27FC236}">
                    <a16:creationId xmlns:a16="http://schemas.microsoft.com/office/drawing/2014/main" id="{D504BD6B-EEE3-FB8A-27F8-6B6ACA250FEE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9" name="Hình tự do: Hình 138">
                <a:extLst>
                  <a:ext uri="{FF2B5EF4-FFF2-40B4-BE49-F238E27FC236}">
                    <a16:creationId xmlns:a16="http://schemas.microsoft.com/office/drawing/2014/main" id="{35975F1D-2833-E5EA-0A86-C1D0C7DB0793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0" name="Hình tự do: Hình 139">
                <a:extLst>
                  <a:ext uri="{FF2B5EF4-FFF2-40B4-BE49-F238E27FC236}">
                    <a16:creationId xmlns:a16="http://schemas.microsoft.com/office/drawing/2014/main" id="{6FA1192E-3AC8-6D87-DE8A-DBB6C1D612CF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1" name="Hình tự do: Hình 140">
                <a:extLst>
                  <a:ext uri="{FF2B5EF4-FFF2-40B4-BE49-F238E27FC236}">
                    <a16:creationId xmlns:a16="http://schemas.microsoft.com/office/drawing/2014/main" id="{43848506-6BFF-BCE6-6C6D-DD7861A6F004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2" name="Đồ họa 6">
                <a:extLst>
                  <a:ext uri="{FF2B5EF4-FFF2-40B4-BE49-F238E27FC236}">
                    <a16:creationId xmlns:a16="http://schemas.microsoft.com/office/drawing/2014/main" id="{A3A8B837-2A84-4485-4329-3DF382EE4F47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56" name="Hình tự do: Hình 155">
                  <a:extLst>
                    <a:ext uri="{FF2B5EF4-FFF2-40B4-BE49-F238E27FC236}">
                      <a16:creationId xmlns:a16="http://schemas.microsoft.com/office/drawing/2014/main" id="{09F4C596-E72F-25EA-C6EA-99FF76AFDCD4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7" name="Hình tự do: Hình 156">
                  <a:extLst>
                    <a:ext uri="{FF2B5EF4-FFF2-40B4-BE49-F238E27FC236}">
                      <a16:creationId xmlns:a16="http://schemas.microsoft.com/office/drawing/2014/main" id="{2CF55B9F-D1AC-121D-E953-9E1BC70D2B87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8" name="Hình tự do: Hình 157">
                  <a:extLst>
                    <a:ext uri="{FF2B5EF4-FFF2-40B4-BE49-F238E27FC236}">
                      <a16:creationId xmlns:a16="http://schemas.microsoft.com/office/drawing/2014/main" id="{4433C1D1-64E2-D641-167C-8CAF3C640AD9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9" name="Hình tự do: Hình 158">
                  <a:extLst>
                    <a:ext uri="{FF2B5EF4-FFF2-40B4-BE49-F238E27FC236}">
                      <a16:creationId xmlns:a16="http://schemas.microsoft.com/office/drawing/2014/main" id="{4182B93B-1714-156E-FC69-3D381738B2E1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F03589F7-68CF-EBAE-391D-9FC282587D45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34BF7E1F-882A-0635-9F0A-D083995450A5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E1FD0FBE-9FDD-87DB-9C83-42D3035E2EAC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9B7E231D-5B98-1859-3028-D28B4F682257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0CEAA7C7-FA62-CEF4-EAFA-67429CF6C500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42F44CFA-29D2-ED25-21AA-A2B677437DCA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67A245F1-F380-3B9A-4CE8-968E22CFD41B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42C303E1-2B0F-8E68-ACAC-9833C681FAE3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43" name="Đồ họa 6">
                <a:extLst>
                  <a:ext uri="{FF2B5EF4-FFF2-40B4-BE49-F238E27FC236}">
                    <a16:creationId xmlns:a16="http://schemas.microsoft.com/office/drawing/2014/main" id="{F2CEEF55-25A3-4A37-2FC6-3D65AEE617E5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44" name="Hình tự do: Hình 143">
                  <a:extLst>
                    <a:ext uri="{FF2B5EF4-FFF2-40B4-BE49-F238E27FC236}">
                      <a16:creationId xmlns:a16="http://schemas.microsoft.com/office/drawing/2014/main" id="{B8F5ED1B-0831-5F68-E961-131F74184FB6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5" name="Hình tự do: Hình 144">
                  <a:extLst>
                    <a:ext uri="{FF2B5EF4-FFF2-40B4-BE49-F238E27FC236}">
                      <a16:creationId xmlns:a16="http://schemas.microsoft.com/office/drawing/2014/main" id="{E70FDFC1-A4B3-49EC-6D70-44D2675E811C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6" name="Hình tự do: Hình 145">
                  <a:extLst>
                    <a:ext uri="{FF2B5EF4-FFF2-40B4-BE49-F238E27FC236}">
                      <a16:creationId xmlns:a16="http://schemas.microsoft.com/office/drawing/2014/main" id="{7CC51867-F8F9-8794-2755-AD28652D434A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7" name="Hình tự do: Hình 146">
                  <a:extLst>
                    <a:ext uri="{FF2B5EF4-FFF2-40B4-BE49-F238E27FC236}">
                      <a16:creationId xmlns:a16="http://schemas.microsoft.com/office/drawing/2014/main" id="{0422EC9C-889E-F243-C857-631465108929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8" name="Hình tự do: Hình 147">
                  <a:extLst>
                    <a:ext uri="{FF2B5EF4-FFF2-40B4-BE49-F238E27FC236}">
                      <a16:creationId xmlns:a16="http://schemas.microsoft.com/office/drawing/2014/main" id="{EFCB663F-1543-79FC-6C43-4F550EC5F508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9" name="Hình tự do: Hình 148">
                  <a:extLst>
                    <a:ext uri="{FF2B5EF4-FFF2-40B4-BE49-F238E27FC236}">
                      <a16:creationId xmlns:a16="http://schemas.microsoft.com/office/drawing/2014/main" id="{0D4F2483-9A9B-927E-2748-9B4584860C92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16242DD3-3701-E780-E854-2A44A3563CB5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C3595DA0-D588-F8D4-6C4F-FCCB127FE7BD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6785AB27-62AE-8313-15E1-B08DBE5BEFE5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A7243D87-33F2-D526-5DE2-2FF81BA78B8B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E13EA37A-8A0C-D2CD-02D9-E27D0F384885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23F65937-CA85-4AA4-C109-2930BD6008D7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2" name="Đồ họa 6">
              <a:extLst>
                <a:ext uri="{FF2B5EF4-FFF2-40B4-BE49-F238E27FC236}">
                  <a16:creationId xmlns:a16="http://schemas.microsoft.com/office/drawing/2014/main" id="{1E0F0D6B-670B-70BB-E0FE-294B1540DD28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13DBE03C-48FB-D264-2D92-47B5BF9247D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27" name="Đồ họa 6">
                <a:extLst>
                  <a:ext uri="{FF2B5EF4-FFF2-40B4-BE49-F238E27FC236}">
                    <a16:creationId xmlns:a16="http://schemas.microsoft.com/office/drawing/2014/main" id="{755B74D1-9156-013B-E4A5-709609D14F4D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28" name="Hình tự do: Hình 127">
                  <a:extLst>
                    <a:ext uri="{FF2B5EF4-FFF2-40B4-BE49-F238E27FC236}">
                      <a16:creationId xmlns:a16="http://schemas.microsoft.com/office/drawing/2014/main" id="{2592E613-A4C5-EAF5-7BCD-ADA8FC916C95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9" name="Hình tự do: Hình 128">
                  <a:extLst>
                    <a:ext uri="{FF2B5EF4-FFF2-40B4-BE49-F238E27FC236}">
                      <a16:creationId xmlns:a16="http://schemas.microsoft.com/office/drawing/2014/main" id="{E506BB71-233B-4719-6727-8F40CF649C28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3" name="Đồ họa 6">
              <a:extLst>
                <a:ext uri="{FF2B5EF4-FFF2-40B4-BE49-F238E27FC236}">
                  <a16:creationId xmlns:a16="http://schemas.microsoft.com/office/drawing/2014/main" id="{6B96B441-7C88-96F3-4F0A-0608F630BF9C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BDC83735-435B-BDBC-62F1-2C61A12A26D5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3164A069-D418-3C91-7020-9C90C449A711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EF817A21-B226-A5B0-AA8B-D1114AD0D07D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1F30576C-34A3-B66E-1FD8-1DB8F09947AF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AEBC19C4-5AE2-75B7-F01D-DCEE44013BA9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76ACF4E5-FB82-7597-9875-48C9FE6EFBF9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4" name="Đồ họa 6">
              <a:extLst>
                <a:ext uri="{FF2B5EF4-FFF2-40B4-BE49-F238E27FC236}">
                  <a16:creationId xmlns:a16="http://schemas.microsoft.com/office/drawing/2014/main" id="{B11B07B5-5652-5A1B-8386-36CAC16CF5C4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16" name="Hình tự do: Hình 115">
                <a:extLst>
                  <a:ext uri="{FF2B5EF4-FFF2-40B4-BE49-F238E27FC236}">
                    <a16:creationId xmlns:a16="http://schemas.microsoft.com/office/drawing/2014/main" id="{CADFF95E-C0DE-C831-6DA6-0ABAE3FF43D5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7" name="Đồ họa 6">
                <a:extLst>
                  <a:ext uri="{FF2B5EF4-FFF2-40B4-BE49-F238E27FC236}">
                    <a16:creationId xmlns:a16="http://schemas.microsoft.com/office/drawing/2014/main" id="{D186CE82-CA77-F85D-CE26-844B92119367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18" name="Hình tự do: Hình 117">
                  <a:extLst>
                    <a:ext uri="{FF2B5EF4-FFF2-40B4-BE49-F238E27FC236}">
                      <a16:creationId xmlns:a16="http://schemas.microsoft.com/office/drawing/2014/main" id="{639B035D-FFB8-A85B-8EB7-881C1D5DBD67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9" name="Hình tự do: Hình 118">
                  <a:extLst>
                    <a:ext uri="{FF2B5EF4-FFF2-40B4-BE49-F238E27FC236}">
                      <a16:creationId xmlns:a16="http://schemas.microsoft.com/office/drawing/2014/main" id="{CBAA2CC8-D06E-B5AA-BA52-C2BFCA8380DD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5" name="Đồ họa 6">
              <a:extLst>
                <a:ext uri="{FF2B5EF4-FFF2-40B4-BE49-F238E27FC236}">
                  <a16:creationId xmlns:a16="http://schemas.microsoft.com/office/drawing/2014/main" id="{EEB91492-7641-44E3-078C-6A997D0AAC70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107" name="Hình tự do: Hình 106">
                <a:extLst>
                  <a:ext uri="{FF2B5EF4-FFF2-40B4-BE49-F238E27FC236}">
                    <a16:creationId xmlns:a16="http://schemas.microsoft.com/office/drawing/2014/main" id="{F760F738-D90B-D66C-81FE-CA16D086CBED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8" name="Đồ họa 6">
                <a:extLst>
                  <a:ext uri="{FF2B5EF4-FFF2-40B4-BE49-F238E27FC236}">
                    <a16:creationId xmlns:a16="http://schemas.microsoft.com/office/drawing/2014/main" id="{940BE31F-3BB1-E736-4EB7-886F6BAE9ADC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109" name="Hình tự do: Hình 108">
                  <a:extLst>
                    <a:ext uri="{FF2B5EF4-FFF2-40B4-BE49-F238E27FC236}">
                      <a16:creationId xmlns:a16="http://schemas.microsoft.com/office/drawing/2014/main" id="{9E012F04-03CC-7023-3FCB-A5506AA1902C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0" name="Hình tự do: Hình 109">
                  <a:extLst>
                    <a:ext uri="{FF2B5EF4-FFF2-40B4-BE49-F238E27FC236}">
                      <a16:creationId xmlns:a16="http://schemas.microsoft.com/office/drawing/2014/main" id="{26862BE1-9F07-E069-F349-51088BF17269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8299830D-FB06-BC1B-C06F-4BEEC3F30AC4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B95692F7-6C01-81FE-F066-8F561D7FD512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3" name="Hình tự do: Hình 112">
                  <a:extLst>
                    <a:ext uri="{FF2B5EF4-FFF2-40B4-BE49-F238E27FC236}">
                      <a16:creationId xmlns:a16="http://schemas.microsoft.com/office/drawing/2014/main" id="{FBBBBD8A-13E8-4916-F459-A563598A5AFF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4" name="Hình tự do: Hình 113">
                  <a:extLst>
                    <a:ext uri="{FF2B5EF4-FFF2-40B4-BE49-F238E27FC236}">
                      <a16:creationId xmlns:a16="http://schemas.microsoft.com/office/drawing/2014/main" id="{825CB5B0-F8AE-C623-92B2-4B1E2B67B3A2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" name="Hình tự do: Hình 114">
                  <a:extLst>
                    <a:ext uri="{FF2B5EF4-FFF2-40B4-BE49-F238E27FC236}">
                      <a16:creationId xmlns:a16="http://schemas.microsoft.com/office/drawing/2014/main" id="{53BA0F5A-8A1E-5640-AD7D-269BC4FD7AA7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6" name="Đồ họa 6">
              <a:extLst>
                <a:ext uri="{FF2B5EF4-FFF2-40B4-BE49-F238E27FC236}">
                  <a16:creationId xmlns:a16="http://schemas.microsoft.com/office/drawing/2014/main" id="{2F929AFB-AC5E-003F-13F7-45BFC0AF6047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98" name="Hình tự do: Hình 97">
                <a:extLst>
                  <a:ext uri="{FF2B5EF4-FFF2-40B4-BE49-F238E27FC236}">
                    <a16:creationId xmlns:a16="http://schemas.microsoft.com/office/drawing/2014/main" id="{5E10D18E-49CF-E31A-8FB1-B322D164C165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9" name="Đồ họa 6">
                <a:extLst>
                  <a:ext uri="{FF2B5EF4-FFF2-40B4-BE49-F238E27FC236}">
                    <a16:creationId xmlns:a16="http://schemas.microsoft.com/office/drawing/2014/main" id="{962EEE7B-7FFB-EF28-A25A-F92A6D23B3E6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D1C4C384-A88E-29AD-1DD4-903EF50920FB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5454C647-CF1A-93F7-AF91-77D969E57798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4C945A1E-9EDC-1CAE-F667-94FC20DAD619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42F5BD46-9035-CC46-0EDE-4EC2A77E2BD3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" name="Hình tự do: Hình 103">
                  <a:extLst>
                    <a:ext uri="{FF2B5EF4-FFF2-40B4-BE49-F238E27FC236}">
                      <a16:creationId xmlns:a16="http://schemas.microsoft.com/office/drawing/2014/main" id="{1B682F4C-2222-6FBB-B659-6BD084432A4D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5" name="Hình tự do: Hình 104">
                  <a:extLst>
                    <a:ext uri="{FF2B5EF4-FFF2-40B4-BE49-F238E27FC236}">
                      <a16:creationId xmlns:a16="http://schemas.microsoft.com/office/drawing/2014/main" id="{87AB622F-E28B-4726-82DA-B190FC9E99EA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6" name="Hình tự do: Hình 105">
                  <a:extLst>
                    <a:ext uri="{FF2B5EF4-FFF2-40B4-BE49-F238E27FC236}">
                      <a16:creationId xmlns:a16="http://schemas.microsoft.com/office/drawing/2014/main" id="{44DE1955-C045-E4E9-3071-3B2628C895EB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7" name="Đồ họa 6">
              <a:extLst>
                <a:ext uri="{FF2B5EF4-FFF2-40B4-BE49-F238E27FC236}">
                  <a16:creationId xmlns:a16="http://schemas.microsoft.com/office/drawing/2014/main" id="{CACAE119-AB17-6272-EB26-29931E938BC8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id="{C5F17AEE-0D99-1EB2-8898-AE55AF1660A2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0" name="Đồ họa 6">
                <a:extLst>
                  <a:ext uri="{FF2B5EF4-FFF2-40B4-BE49-F238E27FC236}">
                    <a16:creationId xmlns:a16="http://schemas.microsoft.com/office/drawing/2014/main" id="{5A72F11B-D4CE-2E6C-18FA-2D90D95924B6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EC48B0F0-6545-EECF-86B3-853588C9B7EC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2" name="Hình tự do: Hình 91">
                  <a:extLst>
                    <a:ext uri="{FF2B5EF4-FFF2-40B4-BE49-F238E27FC236}">
                      <a16:creationId xmlns:a16="http://schemas.microsoft.com/office/drawing/2014/main" id="{90C9A58C-2202-507B-3528-89A04DC1B108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4DC702F5-6F8A-610D-670C-4E0FC0C91710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5E1DFDF4-FE71-8294-5D14-74964BD0B602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" name="Hình tự do: Hình 94">
                  <a:extLst>
                    <a:ext uri="{FF2B5EF4-FFF2-40B4-BE49-F238E27FC236}">
                      <a16:creationId xmlns:a16="http://schemas.microsoft.com/office/drawing/2014/main" id="{B06AFF2B-2A43-D9C6-0A35-038AD90C2A73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" name="Hình tự do: Hình 95">
                  <a:extLst>
                    <a:ext uri="{FF2B5EF4-FFF2-40B4-BE49-F238E27FC236}">
                      <a16:creationId xmlns:a16="http://schemas.microsoft.com/office/drawing/2014/main" id="{93324840-2ECF-1BAF-C48E-56E81636CF90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8BC02C2F-F92F-E715-4507-5D466E3CC151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8" name="Đồ họa 6">
              <a:extLst>
                <a:ext uri="{FF2B5EF4-FFF2-40B4-BE49-F238E27FC236}">
                  <a16:creationId xmlns:a16="http://schemas.microsoft.com/office/drawing/2014/main" id="{48F694F9-E22B-491D-0BD3-F44BF46A3004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00C14DF8-90D0-DD1B-F164-A032824434FC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1A04DE9D-0FC0-BCEF-55FB-DA02BE472E8E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ADF5BFCF-268E-59D2-DCA9-21A25E1822D7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21FB00E5-F59A-EDE1-E7BF-6F1390F9E035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183D2183-A9D4-25A3-9713-1A8E13FC560B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1AECF6EA-4A99-8CC1-D20D-1ED0DDE3776B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011651B1-916C-9785-EAF4-38B090E53E8D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370C88FE-BFC3-7868-23C2-9F4384872296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1941F4B2-E5E4-14CA-0608-B58A49D87F26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EB6D9F66-3D76-7A8F-CFA2-6BA6D9A031D5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47D4B073-32F4-1782-78CF-425C96D46CB0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256BBF3B-8844-032C-CD8A-A47043785928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DCA975D0-58BF-0970-81D7-FF154975D6A0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8" name="Hình tự do: Hình 77">
                <a:extLst>
                  <a:ext uri="{FF2B5EF4-FFF2-40B4-BE49-F238E27FC236}">
                    <a16:creationId xmlns:a16="http://schemas.microsoft.com/office/drawing/2014/main" id="{F5274142-E319-4FDF-9A41-9929885BA998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29C312E7-24B8-123A-F1FC-4565A299F65D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ACF87861-B5EF-CA2D-F125-98E94EE59B34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id="{D0B34ECC-E53A-ED19-F1BC-8CCD5984CCB8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D0372208-72FA-6AC9-6F95-4943471D1B86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3" name="Hình tự do: Hình 82">
                <a:extLst>
                  <a:ext uri="{FF2B5EF4-FFF2-40B4-BE49-F238E27FC236}">
                    <a16:creationId xmlns:a16="http://schemas.microsoft.com/office/drawing/2014/main" id="{1AE20646-EC91-C8CA-39E3-AF6E2743F908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7839F328-A251-9513-CEB5-F3DC87FF7A4F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FA0C8BD6-68B5-EAFC-63FF-49DBD7A7F721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C2F81CFD-9A11-785B-0456-62E9D5E647E9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E1EF1C8D-943B-2EC7-8498-43A2F8CAC477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id="{86967727-72F8-05CC-6DEC-60E28AB1CE31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9" name="Đồ họa 6">
              <a:extLst>
                <a:ext uri="{FF2B5EF4-FFF2-40B4-BE49-F238E27FC236}">
                  <a16:creationId xmlns:a16="http://schemas.microsoft.com/office/drawing/2014/main" id="{B541D262-11A4-4E37-8A8A-0974AB58829C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1634D51D-7C23-D549-FFB3-181BBACF4FDD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1" name="Đồ họa 6">
                <a:extLst>
                  <a:ext uri="{FF2B5EF4-FFF2-40B4-BE49-F238E27FC236}">
                    <a16:creationId xmlns:a16="http://schemas.microsoft.com/office/drawing/2014/main" id="{491635FA-71EC-891D-8347-59C77BA2F959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61BAAC2A-9463-3178-91AF-991AA8F61DAE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C556A1CC-59A5-AC38-9E7A-80A6F85D807C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CA9C2CAA-9A23-5101-5813-3F4419D2C381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0F62DCD0-76CB-A0E0-67B6-3008B88B76BC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6528C907-DBB9-D0A2-567E-96B4FFF0ADE2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id="{BB8B5794-1042-9441-8287-79890A65360F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3D6487A-B812-74EE-4A68-CE483170CB89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E8AB3174-F9D6-A170-B8BE-C19E930C6F27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0" name="Hình tự do: Hình 49">
                  <a:extLst>
                    <a:ext uri="{FF2B5EF4-FFF2-40B4-BE49-F238E27FC236}">
                      <a16:creationId xmlns:a16="http://schemas.microsoft.com/office/drawing/2014/main" id="{4D692EBA-60C2-E811-3B0F-9286DE00F71F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2041C49B-8F2E-15F4-55F5-E9EEE29770EC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6C9DFA40-B187-A939-C432-2F909C304928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72F0A744-CC34-296E-5823-30D94CCD83DA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3F9700F6-8F32-D1E5-3BDC-591999B742EB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5" name="Đồ họa 6">
                  <a:extLst>
                    <a:ext uri="{FF2B5EF4-FFF2-40B4-BE49-F238E27FC236}">
                      <a16:creationId xmlns:a16="http://schemas.microsoft.com/office/drawing/2014/main" id="{B8F82BC9-639D-B136-3097-FC7E19489CE6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62" name="Hình tự do: Hình 61">
                    <a:extLst>
                      <a:ext uri="{FF2B5EF4-FFF2-40B4-BE49-F238E27FC236}">
                        <a16:creationId xmlns:a16="http://schemas.microsoft.com/office/drawing/2014/main" id="{8B5CC617-628D-0A47-4CCD-0309D4F70D19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3" name="Hình tự do: Hình 62">
                    <a:extLst>
                      <a:ext uri="{FF2B5EF4-FFF2-40B4-BE49-F238E27FC236}">
                        <a16:creationId xmlns:a16="http://schemas.microsoft.com/office/drawing/2014/main" id="{D640B47B-6B45-2945-1101-624289DDF216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4" name="Hình tự do: Hình 63">
                    <a:extLst>
                      <a:ext uri="{FF2B5EF4-FFF2-40B4-BE49-F238E27FC236}">
                        <a16:creationId xmlns:a16="http://schemas.microsoft.com/office/drawing/2014/main" id="{3EAFB6D2-9164-BB23-9B74-4317416CD4FC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56" name="Hình tự do: Hình 55">
                  <a:extLst>
                    <a:ext uri="{FF2B5EF4-FFF2-40B4-BE49-F238E27FC236}">
                      <a16:creationId xmlns:a16="http://schemas.microsoft.com/office/drawing/2014/main" id="{ADEDA367-536A-0622-3F61-F91F943A69A3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7" name="Hình tự do: Hình 56">
                  <a:extLst>
                    <a:ext uri="{FF2B5EF4-FFF2-40B4-BE49-F238E27FC236}">
                      <a16:creationId xmlns:a16="http://schemas.microsoft.com/office/drawing/2014/main" id="{27DE2ACD-ADFC-D706-4E2B-F85F92CC321B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8" name="Đồ họa 6">
                  <a:extLst>
                    <a:ext uri="{FF2B5EF4-FFF2-40B4-BE49-F238E27FC236}">
                      <a16:creationId xmlns:a16="http://schemas.microsoft.com/office/drawing/2014/main" id="{46C2A382-8E79-390C-A257-F2C7C890E3B2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59" name="Hình tự do: Hình 58">
                    <a:extLst>
                      <a:ext uri="{FF2B5EF4-FFF2-40B4-BE49-F238E27FC236}">
                        <a16:creationId xmlns:a16="http://schemas.microsoft.com/office/drawing/2014/main" id="{5FCC305A-E1B3-07A0-6D39-F0B33FC0EFDF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0" name="Hình tự do: Hình 59">
                    <a:extLst>
                      <a:ext uri="{FF2B5EF4-FFF2-40B4-BE49-F238E27FC236}">
                        <a16:creationId xmlns:a16="http://schemas.microsoft.com/office/drawing/2014/main" id="{8043EBB0-85B2-ECFE-2FBF-AA9247F7DD8C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1" name="Hình tự do: Hình 60">
                    <a:extLst>
                      <a:ext uri="{FF2B5EF4-FFF2-40B4-BE49-F238E27FC236}">
                        <a16:creationId xmlns:a16="http://schemas.microsoft.com/office/drawing/2014/main" id="{C1E7EE1E-8932-6699-2559-A3FE8599A914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</p:grpSp>
      <p:grpSp>
        <p:nvGrpSpPr>
          <p:cNvPr id="465" name="Nhóm 464">
            <a:extLst>
              <a:ext uri="{FF2B5EF4-FFF2-40B4-BE49-F238E27FC236}">
                <a16:creationId xmlns:a16="http://schemas.microsoft.com/office/drawing/2014/main" id="{326CEBBE-73B9-4180-19F8-396D6ED04294}"/>
              </a:ext>
            </a:extLst>
          </p:cNvPr>
          <p:cNvGrpSpPr/>
          <p:nvPr/>
        </p:nvGrpSpPr>
        <p:grpSpPr>
          <a:xfrm>
            <a:off x="943150" y="2272167"/>
            <a:ext cx="5587499" cy="4089304"/>
            <a:chOff x="1082561" y="3691796"/>
            <a:chExt cx="7220134" cy="2432096"/>
          </a:xfrm>
        </p:grpSpPr>
        <p:grpSp>
          <p:nvGrpSpPr>
            <p:cNvPr id="466" name="Nhóm 465">
              <a:extLst>
                <a:ext uri="{FF2B5EF4-FFF2-40B4-BE49-F238E27FC236}">
                  <a16:creationId xmlns:a16="http://schemas.microsoft.com/office/drawing/2014/main" id="{AD71ACAB-67AF-0C4C-7B5E-64370672DF08}"/>
                </a:ext>
              </a:extLst>
            </p:cNvPr>
            <p:cNvGrpSpPr/>
            <p:nvPr/>
          </p:nvGrpSpPr>
          <p:grpSpPr>
            <a:xfrm>
              <a:off x="1082561" y="3691796"/>
              <a:ext cx="7220134" cy="2432096"/>
              <a:chOff x="1030441" y="3335592"/>
              <a:chExt cx="6603363" cy="2158451"/>
            </a:xfrm>
          </p:grpSpPr>
          <p:sp>
            <p:nvSpPr>
              <p:cNvPr id="468" name="Hình chữ nhật: Góc Tròn 467">
                <a:extLst>
                  <a:ext uri="{FF2B5EF4-FFF2-40B4-BE49-F238E27FC236}">
                    <a16:creationId xmlns:a16="http://schemas.microsoft.com/office/drawing/2014/main" id="{25890B66-9CF8-49BE-A973-4E568ACB9DB7}"/>
                  </a:ext>
                </a:extLst>
              </p:cNvPr>
              <p:cNvSpPr/>
              <p:nvPr/>
            </p:nvSpPr>
            <p:spPr>
              <a:xfrm>
                <a:off x="1134683" y="3392673"/>
                <a:ext cx="6499121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9" name="Hình chữ nhật: Góc Tròn 468">
                <a:extLst>
                  <a:ext uri="{FF2B5EF4-FFF2-40B4-BE49-F238E27FC236}">
                    <a16:creationId xmlns:a16="http://schemas.microsoft.com/office/drawing/2014/main" id="{92FF27AB-D2D4-4F87-C29C-19B809785A0E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4D8C3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67" name="Hộp Văn bản 466">
              <a:extLst>
                <a:ext uri="{FF2B5EF4-FFF2-40B4-BE49-F238E27FC236}">
                  <a16:creationId xmlns:a16="http://schemas.microsoft.com/office/drawing/2014/main" id="{399E759C-261A-78A1-ECE7-BA1323E1D87E}"/>
                </a:ext>
              </a:extLst>
            </p:cNvPr>
            <p:cNvSpPr txBox="1"/>
            <p:nvPr/>
          </p:nvSpPr>
          <p:spPr>
            <a:xfrm>
              <a:off x="1280847" y="3870571"/>
              <a:ext cx="6934600" cy="215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Đới lạnh người dân thường săn bắt các loại thủy hải sản.</a:t>
              </a:r>
            </a:p>
            <a:p>
              <a:pPr algn="just" rtl="0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Đới ôn hòa người dân thường trồng trọt chăn nuôi, phát triển du lịch.</a:t>
              </a:r>
            </a:p>
            <a:p>
              <a:pPr algn="just" rtl="0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Đới nóng người dân thường tận dụng và khai thác các loại khoáng sản.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2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ình ảnh 23">
            <a:extLst>
              <a:ext uri="{FF2B5EF4-FFF2-40B4-BE49-F238E27FC236}">
                <a16:creationId xmlns:a16="http://schemas.microsoft.com/office/drawing/2014/main" id="{17C098BD-E629-885B-042A-5B944FB7A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/>
          <a:stretch/>
        </p:blipFill>
        <p:spPr>
          <a:xfrm>
            <a:off x="4793873" y="2051739"/>
            <a:ext cx="3706539" cy="397506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E9FFF3F-1EFA-E86B-5B1F-CEB72D9EA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89" y="1893381"/>
            <a:ext cx="5291419" cy="4291781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0CF753B4-B700-5F39-8757-1BBCE7561807}"/>
              </a:ext>
            </a:extLst>
          </p:cNvPr>
          <p:cNvGrpSpPr/>
          <p:nvPr/>
        </p:nvGrpSpPr>
        <p:grpSpPr>
          <a:xfrm>
            <a:off x="1533832" y="629960"/>
            <a:ext cx="9966571" cy="933370"/>
            <a:chOff x="937669" y="602674"/>
            <a:chExt cx="8727552" cy="899992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CCD8971-8705-4A46-0D67-929A5FD9DC50}"/>
                </a:ext>
              </a:extLst>
            </p:cNvPr>
            <p:cNvSpPr/>
            <p:nvPr/>
          </p:nvSpPr>
          <p:spPr>
            <a:xfrm>
              <a:off x="937669" y="602674"/>
              <a:ext cx="8727552" cy="899992"/>
            </a:xfrm>
            <a:custGeom>
              <a:avLst/>
              <a:gdLst>
                <a:gd name="connsiteX0" fmla="*/ 363682 w 5569528"/>
                <a:gd name="connsiteY0" fmla="*/ 1454727 h 1917614"/>
                <a:gd name="connsiteX1" fmla="*/ 363682 w 5569528"/>
                <a:gd name="connsiteY1" fmla="*/ 1454727 h 1917614"/>
                <a:gd name="connsiteX2" fmla="*/ 342900 w 5569528"/>
                <a:gd name="connsiteY2" fmla="*/ 1652154 h 1917614"/>
                <a:gd name="connsiteX3" fmla="*/ 353291 w 5569528"/>
                <a:gd name="connsiteY3" fmla="*/ 1683327 h 1917614"/>
                <a:gd name="connsiteX4" fmla="*/ 384464 w 5569528"/>
                <a:gd name="connsiteY4" fmla="*/ 1704109 h 1917614"/>
                <a:gd name="connsiteX5" fmla="*/ 519546 w 5569528"/>
                <a:gd name="connsiteY5" fmla="*/ 1828800 h 1917614"/>
                <a:gd name="connsiteX6" fmla="*/ 561110 w 5569528"/>
                <a:gd name="connsiteY6" fmla="*/ 1849582 h 1917614"/>
                <a:gd name="connsiteX7" fmla="*/ 737755 w 5569528"/>
                <a:gd name="connsiteY7" fmla="*/ 1901536 h 1917614"/>
                <a:gd name="connsiteX8" fmla="*/ 1122219 w 5569528"/>
                <a:gd name="connsiteY8" fmla="*/ 1870363 h 1917614"/>
                <a:gd name="connsiteX9" fmla="*/ 1153391 w 5569528"/>
                <a:gd name="connsiteY9" fmla="*/ 1859972 h 1917614"/>
                <a:gd name="connsiteX10" fmla="*/ 1174173 w 5569528"/>
                <a:gd name="connsiteY10" fmla="*/ 1828800 h 1917614"/>
                <a:gd name="connsiteX11" fmla="*/ 1278082 w 5569528"/>
                <a:gd name="connsiteY11" fmla="*/ 1849582 h 1917614"/>
                <a:gd name="connsiteX12" fmla="*/ 1350819 w 5569528"/>
                <a:gd name="connsiteY12" fmla="*/ 1870363 h 1917614"/>
                <a:gd name="connsiteX13" fmla="*/ 1392382 w 5569528"/>
                <a:gd name="connsiteY13" fmla="*/ 1891145 h 1917614"/>
                <a:gd name="connsiteX14" fmla="*/ 1537855 w 5569528"/>
                <a:gd name="connsiteY14" fmla="*/ 1911927 h 1917614"/>
                <a:gd name="connsiteX15" fmla="*/ 1995055 w 5569528"/>
                <a:gd name="connsiteY15" fmla="*/ 1859972 h 1917614"/>
                <a:gd name="connsiteX16" fmla="*/ 2026228 w 5569528"/>
                <a:gd name="connsiteY16" fmla="*/ 1828800 h 1917614"/>
                <a:gd name="connsiteX17" fmla="*/ 2057400 w 5569528"/>
                <a:gd name="connsiteY17" fmla="*/ 1808018 h 1917614"/>
                <a:gd name="connsiteX18" fmla="*/ 2088573 w 5569528"/>
                <a:gd name="connsiteY18" fmla="*/ 1818409 h 1917614"/>
                <a:gd name="connsiteX19" fmla="*/ 2119746 w 5569528"/>
                <a:gd name="connsiteY19" fmla="*/ 1839191 h 1917614"/>
                <a:gd name="connsiteX20" fmla="*/ 2202873 w 5569528"/>
                <a:gd name="connsiteY20" fmla="*/ 1859972 h 1917614"/>
                <a:gd name="connsiteX21" fmla="*/ 2244437 w 5569528"/>
                <a:gd name="connsiteY21" fmla="*/ 1870363 h 1917614"/>
                <a:gd name="connsiteX22" fmla="*/ 2296391 w 5569528"/>
                <a:gd name="connsiteY22" fmla="*/ 1891145 h 1917614"/>
                <a:gd name="connsiteX23" fmla="*/ 2556164 w 5569528"/>
                <a:gd name="connsiteY23" fmla="*/ 1911927 h 1917614"/>
                <a:gd name="connsiteX24" fmla="*/ 2815937 w 5569528"/>
                <a:gd name="connsiteY24" fmla="*/ 1901536 h 1917614"/>
                <a:gd name="connsiteX25" fmla="*/ 2867891 w 5569528"/>
                <a:gd name="connsiteY25" fmla="*/ 1891145 h 1917614"/>
                <a:gd name="connsiteX26" fmla="*/ 2961410 w 5569528"/>
                <a:gd name="connsiteY26" fmla="*/ 1859972 h 1917614"/>
                <a:gd name="connsiteX27" fmla="*/ 3002973 w 5569528"/>
                <a:gd name="connsiteY27" fmla="*/ 1828800 h 1917614"/>
                <a:gd name="connsiteX28" fmla="*/ 3054928 w 5569528"/>
                <a:gd name="connsiteY28" fmla="*/ 1787236 h 1917614"/>
                <a:gd name="connsiteX29" fmla="*/ 3117273 w 5569528"/>
                <a:gd name="connsiteY29" fmla="*/ 1797627 h 1917614"/>
                <a:gd name="connsiteX30" fmla="*/ 3366655 w 5569528"/>
                <a:gd name="connsiteY30" fmla="*/ 1818409 h 1917614"/>
                <a:gd name="connsiteX31" fmla="*/ 3418610 w 5569528"/>
                <a:gd name="connsiteY31" fmla="*/ 1828800 h 1917614"/>
                <a:gd name="connsiteX32" fmla="*/ 3522519 w 5569528"/>
                <a:gd name="connsiteY32" fmla="*/ 1839191 h 1917614"/>
                <a:gd name="connsiteX33" fmla="*/ 3605646 w 5569528"/>
                <a:gd name="connsiteY33" fmla="*/ 1849582 h 1917614"/>
                <a:gd name="connsiteX34" fmla="*/ 3699164 w 5569528"/>
                <a:gd name="connsiteY34" fmla="*/ 1859972 h 1917614"/>
                <a:gd name="connsiteX35" fmla="*/ 3751119 w 5569528"/>
                <a:gd name="connsiteY35" fmla="*/ 1870363 h 1917614"/>
                <a:gd name="connsiteX36" fmla="*/ 3938155 w 5569528"/>
                <a:gd name="connsiteY36" fmla="*/ 1880754 h 1917614"/>
                <a:gd name="connsiteX37" fmla="*/ 4416137 w 5569528"/>
                <a:gd name="connsiteY37" fmla="*/ 1870363 h 1917614"/>
                <a:gd name="connsiteX38" fmla="*/ 4499264 w 5569528"/>
                <a:gd name="connsiteY38" fmla="*/ 1849582 h 1917614"/>
                <a:gd name="connsiteX39" fmla="*/ 4603173 w 5569528"/>
                <a:gd name="connsiteY39" fmla="*/ 1828800 h 1917614"/>
                <a:gd name="connsiteX40" fmla="*/ 4665519 w 5569528"/>
                <a:gd name="connsiteY40" fmla="*/ 1808018 h 1917614"/>
                <a:gd name="connsiteX41" fmla="*/ 4717473 w 5569528"/>
                <a:gd name="connsiteY41" fmla="*/ 1797627 h 1917614"/>
                <a:gd name="connsiteX42" fmla="*/ 4769428 w 5569528"/>
                <a:gd name="connsiteY42" fmla="*/ 1776845 h 1917614"/>
                <a:gd name="connsiteX43" fmla="*/ 4894119 w 5569528"/>
                <a:gd name="connsiteY43" fmla="*/ 1745672 h 1917614"/>
                <a:gd name="connsiteX44" fmla="*/ 4987637 w 5569528"/>
                <a:gd name="connsiteY44" fmla="*/ 1724891 h 1917614"/>
                <a:gd name="connsiteX45" fmla="*/ 5029200 w 5569528"/>
                <a:gd name="connsiteY45" fmla="*/ 1714500 h 1917614"/>
                <a:gd name="connsiteX46" fmla="*/ 5070764 w 5569528"/>
                <a:gd name="connsiteY46" fmla="*/ 1693718 h 1917614"/>
                <a:gd name="connsiteX47" fmla="*/ 5081155 w 5569528"/>
                <a:gd name="connsiteY47" fmla="*/ 1641763 h 1917614"/>
                <a:gd name="connsiteX48" fmla="*/ 5081155 w 5569528"/>
                <a:gd name="connsiteY48" fmla="*/ 1558636 h 1917614"/>
                <a:gd name="connsiteX49" fmla="*/ 5049982 w 5569528"/>
                <a:gd name="connsiteY49" fmla="*/ 1527463 h 1917614"/>
                <a:gd name="connsiteX50" fmla="*/ 5029200 w 5569528"/>
                <a:gd name="connsiteY50" fmla="*/ 1496291 h 1917614"/>
                <a:gd name="connsiteX51" fmla="*/ 5216237 w 5569528"/>
                <a:gd name="connsiteY51" fmla="*/ 1381991 h 1917614"/>
                <a:gd name="connsiteX52" fmla="*/ 5278582 w 5569528"/>
                <a:gd name="connsiteY52" fmla="*/ 1340427 h 1917614"/>
                <a:gd name="connsiteX53" fmla="*/ 5351319 w 5569528"/>
                <a:gd name="connsiteY53" fmla="*/ 1298863 h 1917614"/>
                <a:gd name="connsiteX54" fmla="*/ 5434446 w 5569528"/>
                <a:gd name="connsiteY54" fmla="*/ 1226127 h 1917614"/>
                <a:gd name="connsiteX55" fmla="*/ 5548746 w 5569528"/>
                <a:gd name="connsiteY55" fmla="*/ 1111827 h 1917614"/>
                <a:gd name="connsiteX56" fmla="*/ 5569528 w 5569528"/>
                <a:gd name="connsiteY56" fmla="*/ 1039091 h 1917614"/>
                <a:gd name="connsiteX57" fmla="*/ 5476010 w 5569528"/>
                <a:gd name="connsiteY57" fmla="*/ 914400 h 1917614"/>
                <a:gd name="connsiteX58" fmla="*/ 5434446 w 5569528"/>
                <a:gd name="connsiteY58" fmla="*/ 872836 h 1917614"/>
                <a:gd name="connsiteX59" fmla="*/ 5361710 w 5569528"/>
                <a:gd name="connsiteY59" fmla="*/ 810491 h 1917614"/>
                <a:gd name="connsiteX60" fmla="*/ 5382491 w 5569528"/>
                <a:gd name="connsiteY60" fmla="*/ 716972 h 1917614"/>
                <a:gd name="connsiteX61" fmla="*/ 5434446 w 5569528"/>
                <a:gd name="connsiteY61" fmla="*/ 623454 h 1917614"/>
                <a:gd name="connsiteX62" fmla="*/ 5486400 w 5569528"/>
                <a:gd name="connsiteY62" fmla="*/ 519545 h 1917614"/>
                <a:gd name="connsiteX63" fmla="*/ 5548746 w 5569528"/>
                <a:gd name="connsiteY63" fmla="*/ 415636 h 1917614"/>
                <a:gd name="connsiteX64" fmla="*/ 5538355 w 5569528"/>
                <a:gd name="connsiteY64" fmla="*/ 353291 h 1917614"/>
                <a:gd name="connsiteX65" fmla="*/ 5455228 w 5569528"/>
                <a:gd name="connsiteY65" fmla="*/ 228600 h 1917614"/>
                <a:gd name="connsiteX66" fmla="*/ 5424055 w 5569528"/>
                <a:gd name="connsiteY66" fmla="*/ 207818 h 1917614"/>
                <a:gd name="connsiteX67" fmla="*/ 5351319 w 5569528"/>
                <a:gd name="connsiteY67" fmla="*/ 166254 h 1917614"/>
                <a:gd name="connsiteX68" fmla="*/ 5247410 w 5569528"/>
                <a:gd name="connsiteY68" fmla="*/ 114300 h 1917614"/>
                <a:gd name="connsiteX69" fmla="*/ 5112328 w 5569528"/>
                <a:gd name="connsiteY69" fmla="*/ 83127 h 1917614"/>
                <a:gd name="connsiteX70" fmla="*/ 5049982 w 5569528"/>
                <a:gd name="connsiteY70" fmla="*/ 51954 h 1917614"/>
                <a:gd name="connsiteX71" fmla="*/ 4935682 w 5569528"/>
                <a:gd name="connsiteY71" fmla="*/ 41563 h 1917614"/>
                <a:gd name="connsiteX72" fmla="*/ 4488873 w 5569528"/>
                <a:gd name="connsiteY72" fmla="*/ 51954 h 1917614"/>
                <a:gd name="connsiteX73" fmla="*/ 4333010 w 5569528"/>
                <a:gd name="connsiteY73" fmla="*/ 72736 h 1917614"/>
                <a:gd name="connsiteX74" fmla="*/ 4260273 w 5569528"/>
                <a:gd name="connsiteY74" fmla="*/ 83127 h 1917614"/>
                <a:gd name="connsiteX75" fmla="*/ 4145973 w 5569528"/>
                <a:gd name="connsiteY75" fmla="*/ 103909 h 1917614"/>
                <a:gd name="connsiteX76" fmla="*/ 4052455 w 5569528"/>
                <a:gd name="connsiteY76" fmla="*/ 114300 h 1917614"/>
                <a:gd name="connsiteX77" fmla="*/ 3917373 w 5569528"/>
                <a:gd name="connsiteY77" fmla="*/ 135082 h 1917614"/>
                <a:gd name="connsiteX78" fmla="*/ 3439391 w 5569528"/>
                <a:gd name="connsiteY78" fmla="*/ 145472 h 1917614"/>
                <a:gd name="connsiteX79" fmla="*/ 3169228 w 5569528"/>
                <a:gd name="connsiteY79" fmla="*/ 124691 h 1917614"/>
                <a:gd name="connsiteX80" fmla="*/ 3086100 w 5569528"/>
                <a:gd name="connsiteY80" fmla="*/ 103909 h 1917614"/>
                <a:gd name="connsiteX81" fmla="*/ 2930237 w 5569528"/>
                <a:gd name="connsiteY81" fmla="*/ 51954 h 1917614"/>
                <a:gd name="connsiteX82" fmla="*/ 2743200 w 5569528"/>
                <a:gd name="connsiteY82" fmla="*/ 10391 h 1917614"/>
                <a:gd name="connsiteX83" fmla="*/ 2680855 w 5569528"/>
                <a:gd name="connsiteY83" fmla="*/ 0 h 1917614"/>
                <a:gd name="connsiteX84" fmla="*/ 2088573 w 5569528"/>
                <a:gd name="connsiteY84" fmla="*/ 41563 h 1917614"/>
                <a:gd name="connsiteX85" fmla="*/ 2015837 w 5569528"/>
                <a:gd name="connsiteY85" fmla="*/ 51954 h 1917614"/>
                <a:gd name="connsiteX86" fmla="*/ 1943100 w 5569528"/>
                <a:gd name="connsiteY86" fmla="*/ 62345 h 1917614"/>
                <a:gd name="connsiteX87" fmla="*/ 1756064 w 5569528"/>
                <a:gd name="connsiteY87" fmla="*/ 114300 h 1917614"/>
                <a:gd name="connsiteX88" fmla="*/ 1631373 w 5569528"/>
                <a:gd name="connsiteY88" fmla="*/ 145472 h 1917614"/>
                <a:gd name="connsiteX89" fmla="*/ 1537855 w 5569528"/>
                <a:gd name="connsiteY89" fmla="*/ 166254 h 1917614"/>
                <a:gd name="connsiteX90" fmla="*/ 1454728 w 5569528"/>
                <a:gd name="connsiteY90" fmla="*/ 176645 h 1917614"/>
                <a:gd name="connsiteX91" fmla="*/ 581891 w 5569528"/>
                <a:gd name="connsiteY91" fmla="*/ 166254 h 1917614"/>
                <a:gd name="connsiteX92" fmla="*/ 509155 w 5569528"/>
                <a:gd name="connsiteY92" fmla="*/ 145472 h 1917614"/>
                <a:gd name="connsiteX93" fmla="*/ 405246 w 5569528"/>
                <a:gd name="connsiteY93" fmla="*/ 124691 h 1917614"/>
                <a:gd name="connsiteX94" fmla="*/ 207819 w 5569528"/>
                <a:gd name="connsiteY94" fmla="*/ 135082 h 1917614"/>
                <a:gd name="connsiteX95" fmla="*/ 155864 w 5569528"/>
                <a:gd name="connsiteY95" fmla="*/ 197427 h 1917614"/>
                <a:gd name="connsiteX96" fmla="*/ 103910 w 5569528"/>
                <a:gd name="connsiteY96" fmla="*/ 238991 h 1917614"/>
                <a:gd name="connsiteX97" fmla="*/ 31173 w 5569528"/>
                <a:gd name="connsiteY97" fmla="*/ 301336 h 1917614"/>
                <a:gd name="connsiteX98" fmla="*/ 20782 w 5569528"/>
                <a:gd name="connsiteY98" fmla="*/ 332509 h 1917614"/>
                <a:gd name="connsiteX99" fmla="*/ 0 w 5569528"/>
                <a:gd name="connsiteY99" fmla="*/ 457200 h 1917614"/>
                <a:gd name="connsiteX100" fmla="*/ 20782 w 5569528"/>
                <a:gd name="connsiteY100" fmla="*/ 696191 h 1917614"/>
                <a:gd name="connsiteX101" fmla="*/ 41564 w 5569528"/>
                <a:gd name="connsiteY101" fmla="*/ 737754 h 1917614"/>
                <a:gd name="connsiteX102" fmla="*/ 114300 w 5569528"/>
                <a:gd name="connsiteY102" fmla="*/ 831272 h 1917614"/>
                <a:gd name="connsiteX103" fmla="*/ 155864 w 5569528"/>
                <a:gd name="connsiteY103" fmla="*/ 862445 h 1917614"/>
                <a:gd name="connsiteX104" fmla="*/ 187037 w 5569528"/>
                <a:gd name="connsiteY104" fmla="*/ 976745 h 1917614"/>
                <a:gd name="connsiteX105" fmla="*/ 207819 w 5569528"/>
                <a:gd name="connsiteY105" fmla="*/ 1059872 h 1917614"/>
                <a:gd name="connsiteX106" fmla="*/ 197428 w 5569528"/>
                <a:gd name="connsiteY106" fmla="*/ 1122218 h 1917614"/>
                <a:gd name="connsiteX107" fmla="*/ 155864 w 5569528"/>
                <a:gd name="connsiteY107" fmla="*/ 1194954 h 1917614"/>
                <a:gd name="connsiteX108" fmla="*/ 135082 w 5569528"/>
                <a:gd name="connsiteY108" fmla="*/ 1246909 h 1917614"/>
                <a:gd name="connsiteX109" fmla="*/ 176646 w 5569528"/>
                <a:gd name="connsiteY109" fmla="*/ 1340427 h 1917614"/>
                <a:gd name="connsiteX110" fmla="*/ 207819 w 5569528"/>
                <a:gd name="connsiteY110" fmla="*/ 1381991 h 1917614"/>
                <a:gd name="connsiteX111" fmla="*/ 218210 w 5569528"/>
                <a:gd name="connsiteY111" fmla="*/ 1413163 h 1917614"/>
                <a:gd name="connsiteX112" fmla="*/ 301337 w 5569528"/>
                <a:gd name="connsiteY112" fmla="*/ 1496291 h 1917614"/>
                <a:gd name="connsiteX113" fmla="*/ 374073 w 5569528"/>
                <a:gd name="connsiteY113" fmla="*/ 1537854 h 19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569528" h="1917614">
                  <a:moveTo>
                    <a:pt x="363682" y="1454727"/>
                  </a:moveTo>
                  <a:lnTo>
                    <a:pt x="363682" y="1454727"/>
                  </a:lnTo>
                  <a:cubicBezTo>
                    <a:pt x="328829" y="1570908"/>
                    <a:pt x="323893" y="1538109"/>
                    <a:pt x="342900" y="1652154"/>
                  </a:cubicBezTo>
                  <a:cubicBezTo>
                    <a:pt x="344701" y="1662958"/>
                    <a:pt x="346449" y="1674774"/>
                    <a:pt x="353291" y="1683327"/>
                  </a:cubicBezTo>
                  <a:cubicBezTo>
                    <a:pt x="361092" y="1693079"/>
                    <a:pt x="375258" y="1695670"/>
                    <a:pt x="384464" y="1704109"/>
                  </a:cubicBezTo>
                  <a:cubicBezTo>
                    <a:pt x="436626" y="1751924"/>
                    <a:pt x="463771" y="1793941"/>
                    <a:pt x="519546" y="1828800"/>
                  </a:cubicBezTo>
                  <a:cubicBezTo>
                    <a:pt x="532681" y="1837010"/>
                    <a:pt x="546606" y="1844143"/>
                    <a:pt x="561110" y="1849582"/>
                  </a:cubicBezTo>
                  <a:cubicBezTo>
                    <a:pt x="668876" y="1889994"/>
                    <a:pt x="656416" y="1885268"/>
                    <a:pt x="737755" y="1901536"/>
                  </a:cubicBezTo>
                  <a:cubicBezTo>
                    <a:pt x="900694" y="1891661"/>
                    <a:pt x="993786" y="1907059"/>
                    <a:pt x="1122219" y="1870363"/>
                  </a:cubicBezTo>
                  <a:cubicBezTo>
                    <a:pt x="1132750" y="1867354"/>
                    <a:pt x="1143000" y="1863436"/>
                    <a:pt x="1153391" y="1859972"/>
                  </a:cubicBezTo>
                  <a:cubicBezTo>
                    <a:pt x="1160318" y="1849581"/>
                    <a:pt x="1161982" y="1831509"/>
                    <a:pt x="1174173" y="1828800"/>
                  </a:cubicBezTo>
                  <a:cubicBezTo>
                    <a:pt x="1207093" y="1821485"/>
                    <a:pt x="1246330" y="1840057"/>
                    <a:pt x="1278082" y="1849582"/>
                  </a:cubicBezTo>
                  <a:cubicBezTo>
                    <a:pt x="1302234" y="1856828"/>
                    <a:pt x="1327121" y="1861746"/>
                    <a:pt x="1350819" y="1870363"/>
                  </a:cubicBezTo>
                  <a:cubicBezTo>
                    <a:pt x="1365376" y="1875656"/>
                    <a:pt x="1377261" y="1887785"/>
                    <a:pt x="1392382" y="1891145"/>
                  </a:cubicBezTo>
                  <a:cubicBezTo>
                    <a:pt x="1440199" y="1901771"/>
                    <a:pt x="1537855" y="1911927"/>
                    <a:pt x="1537855" y="1911927"/>
                  </a:cubicBezTo>
                  <a:cubicBezTo>
                    <a:pt x="1680218" y="1907859"/>
                    <a:pt x="1862943" y="1948046"/>
                    <a:pt x="1995055" y="1859972"/>
                  </a:cubicBezTo>
                  <a:cubicBezTo>
                    <a:pt x="2007282" y="1851821"/>
                    <a:pt x="2014939" y="1838207"/>
                    <a:pt x="2026228" y="1828800"/>
                  </a:cubicBezTo>
                  <a:cubicBezTo>
                    <a:pt x="2035822" y="1820805"/>
                    <a:pt x="2047009" y="1814945"/>
                    <a:pt x="2057400" y="1808018"/>
                  </a:cubicBezTo>
                  <a:cubicBezTo>
                    <a:pt x="2067791" y="1811482"/>
                    <a:pt x="2078776" y="1813511"/>
                    <a:pt x="2088573" y="1818409"/>
                  </a:cubicBezTo>
                  <a:cubicBezTo>
                    <a:pt x="2099743" y="1823994"/>
                    <a:pt x="2108009" y="1834923"/>
                    <a:pt x="2119746" y="1839191"/>
                  </a:cubicBezTo>
                  <a:cubicBezTo>
                    <a:pt x="2146588" y="1848952"/>
                    <a:pt x="2175164" y="1853045"/>
                    <a:pt x="2202873" y="1859972"/>
                  </a:cubicBezTo>
                  <a:cubicBezTo>
                    <a:pt x="2216728" y="1863436"/>
                    <a:pt x="2231177" y="1865059"/>
                    <a:pt x="2244437" y="1870363"/>
                  </a:cubicBezTo>
                  <a:cubicBezTo>
                    <a:pt x="2261755" y="1877290"/>
                    <a:pt x="2278296" y="1886621"/>
                    <a:pt x="2296391" y="1891145"/>
                  </a:cubicBezTo>
                  <a:cubicBezTo>
                    <a:pt x="2356801" y="1906248"/>
                    <a:pt x="2533695" y="1910679"/>
                    <a:pt x="2556164" y="1911927"/>
                  </a:cubicBezTo>
                  <a:cubicBezTo>
                    <a:pt x="2642755" y="1908463"/>
                    <a:pt x="2729469" y="1907301"/>
                    <a:pt x="2815937" y="1901536"/>
                  </a:cubicBezTo>
                  <a:cubicBezTo>
                    <a:pt x="2833559" y="1900361"/>
                    <a:pt x="2850910" y="1895997"/>
                    <a:pt x="2867891" y="1891145"/>
                  </a:cubicBezTo>
                  <a:cubicBezTo>
                    <a:pt x="2899486" y="1882118"/>
                    <a:pt x="2961410" y="1859972"/>
                    <a:pt x="2961410" y="1859972"/>
                  </a:cubicBezTo>
                  <a:cubicBezTo>
                    <a:pt x="2975264" y="1849581"/>
                    <a:pt x="2990727" y="1841046"/>
                    <a:pt x="3002973" y="1828800"/>
                  </a:cubicBezTo>
                  <a:cubicBezTo>
                    <a:pt x="3049974" y="1781799"/>
                    <a:pt x="2994241" y="1807465"/>
                    <a:pt x="3054928" y="1787236"/>
                  </a:cubicBezTo>
                  <a:cubicBezTo>
                    <a:pt x="3075710" y="1790700"/>
                    <a:pt x="3096291" y="1795720"/>
                    <a:pt x="3117273" y="1797627"/>
                  </a:cubicBezTo>
                  <a:cubicBezTo>
                    <a:pt x="3273054" y="1811789"/>
                    <a:pt x="3247714" y="1800110"/>
                    <a:pt x="3366655" y="1818409"/>
                  </a:cubicBezTo>
                  <a:cubicBezTo>
                    <a:pt x="3384111" y="1821095"/>
                    <a:pt x="3401104" y="1826466"/>
                    <a:pt x="3418610" y="1828800"/>
                  </a:cubicBezTo>
                  <a:cubicBezTo>
                    <a:pt x="3453114" y="1833401"/>
                    <a:pt x="3487923" y="1835347"/>
                    <a:pt x="3522519" y="1839191"/>
                  </a:cubicBezTo>
                  <a:cubicBezTo>
                    <a:pt x="3550273" y="1842275"/>
                    <a:pt x="3577913" y="1846319"/>
                    <a:pt x="3605646" y="1849582"/>
                  </a:cubicBezTo>
                  <a:cubicBezTo>
                    <a:pt x="3636796" y="1853247"/>
                    <a:pt x="3668115" y="1855537"/>
                    <a:pt x="3699164" y="1859972"/>
                  </a:cubicBezTo>
                  <a:cubicBezTo>
                    <a:pt x="3716648" y="1862470"/>
                    <a:pt x="3733524" y="1868833"/>
                    <a:pt x="3751119" y="1870363"/>
                  </a:cubicBezTo>
                  <a:cubicBezTo>
                    <a:pt x="3813326" y="1875772"/>
                    <a:pt x="3875810" y="1877290"/>
                    <a:pt x="3938155" y="1880754"/>
                  </a:cubicBezTo>
                  <a:cubicBezTo>
                    <a:pt x="4097482" y="1877290"/>
                    <a:pt x="4257017" y="1879203"/>
                    <a:pt x="4416137" y="1870363"/>
                  </a:cubicBezTo>
                  <a:cubicBezTo>
                    <a:pt x="4444655" y="1868779"/>
                    <a:pt x="4471382" y="1855778"/>
                    <a:pt x="4499264" y="1849582"/>
                  </a:cubicBezTo>
                  <a:cubicBezTo>
                    <a:pt x="4533745" y="1841920"/>
                    <a:pt x="4568905" y="1837367"/>
                    <a:pt x="4603173" y="1828800"/>
                  </a:cubicBezTo>
                  <a:cubicBezTo>
                    <a:pt x="4624425" y="1823487"/>
                    <a:pt x="4644385" y="1813782"/>
                    <a:pt x="4665519" y="1808018"/>
                  </a:cubicBezTo>
                  <a:cubicBezTo>
                    <a:pt x="4682558" y="1803371"/>
                    <a:pt x="4700557" y="1802702"/>
                    <a:pt x="4717473" y="1797627"/>
                  </a:cubicBezTo>
                  <a:cubicBezTo>
                    <a:pt x="4735339" y="1792267"/>
                    <a:pt x="4751534" y="1782108"/>
                    <a:pt x="4769428" y="1776845"/>
                  </a:cubicBezTo>
                  <a:cubicBezTo>
                    <a:pt x="4810530" y="1764756"/>
                    <a:pt x="4852296" y="1754966"/>
                    <a:pt x="4894119" y="1745672"/>
                  </a:cubicBezTo>
                  <a:lnTo>
                    <a:pt x="4987637" y="1724891"/>
                  </a:lnTo>
                  <a:cubicBezTo>
                    <a:pt x="5001552" y="1721680"/>
                    <a:pt x="5015829" y="1719514"/>
                    <a:pt x="5029200" y="1714500"/>
                  </a:cubicBezTo>
                  <a:cubicBezTo>
                    <a:pt x="5043704" y="1709061"/>
                    <a:pt x="5056909" y="1700645"/>
                    <a:pt x="5070764" y="1693718"/>
                  </a:cubicBezTo>
                  <a:cubicBezTo>
                    <a:pt x="5074228" y="1676400"/>
                    <a:pt x="5076871" y="1658897"/>
                    <a:pt x="5081155" y="1641763"/>
                  </a:cubicBezTo>
                  <a:cubicBezTo>
                    <a:pt x="5090580" y="1604063"/>
                    <a:pt x="5104257" y="1604841"/>
                    <a:pt x="5081155" y="1558636"/>
                  </a:cubicBezTo>
                  <a:cubicBezTo>
                    <a:pt x="5074583" y="1545492"/>
                    <a:pt x="5059390" y="1538752"/>
                    <a:pt x="5049982" y="1527463"/>
                  </a:cubicBezTo>
                  <a:cubicBezTo>
                    <a:pt x="5041987" y="1517869"/>
                    <a:pt x="5036127" y="1506682"/>
                    <a:pt x="5029200" y="1496291"/>
                  </a:cubicBezTo>
                  <a:cubicBezTo>
                    <a:pt x="5120295" y="1450743"/>
                    <a:pt x="5065286" y="1480109"/>
                    <a:pt x="5216237" y="1381991"/>
                  </a:cubicBezTo>
                  <a:cubicBezTo>
                    <a:pt x="5237178" y="1368379"/>
                    <a:pt x="5256896" y="1352819"/>
                    <a:pt x="5278582" y="1340427"/>
                  </a:cubicBezTo>
                  <a:cubicBezTo>
                    <a:pt x="5302828" y="1326572"/>
                    <a:pt x="5328800" y="1315377"/>
                    <a:pt x="5351319" y="1298863"/>
                  </a:cubicBezTo>
                  <a:cubicBezTo>
                    <a:pt x="5381010" y="1277090"/>
                    <a:pt x="5407717" y="1251449"/>
                    <a:pt x="5434446" y="1226127"/>
                  </a:cubicBezTo>
                  <a:cubicBezTo>
                    <a:pt x="5473561" y="1189070"/>
                    <a:pt x="5548746" y="1111827"/>
                    <a:pt x="5548746" y="1111827"/>
                  </a:cubicBezTo>
                  <a:cubicBezTo>
                    <a:pt x="5553646" y="1097128"/>
                    <a:pt x="5569528" y="1052137"/>
                    <a:pt x="5569528" y="1039091"/>
                  </a:cubicBezTo>
                  <a:cubicBezTo>
                    <a:pt x="5569528" y="979406"/>
                    <a:pt x="5514644" y="953034"/>
                    <a:pt x="5476010" y="914400"/>
                  </a:cubicBezTo>
                  <a:cubicBezTo>
                    <a:pt x="5462155" y="900545"/>
                    <a:pt x="5450121" y="884592"/>
                    <a:pt x="5434446" y="872836"/>
                  </a:cubicBezTo>
                  <a:cubicBezTo>
                    <a:pt x="5381126" y="832846"/>
                    <a:pt x="5405128" y="853909"/>
                    <a:pt x="5361710" y="810491"/>
                  </a:cubicBezTo>
                  <a:cubicBezTo>
                    <a:pt x="5368637" y="779318"/>
                    <a:pt x="5370917" y="746734"/>
                    <a:pt x="5382491" y="716972"/>
                  </a:cubicBezTo>
                  <a:cubicBezTo>
                    <a:pt x="5395416" y="683736"/>
                    <a:pt x="5417837" y="655010"/>
                    <a:pt x="5434446" y="623454"/>
                  </a:cubicBezTo>
                  <a:cubicBezTo>
                    <a:pt x="5452482" y="589186"/>
                    <a:pt x="5467738" y="553476"/>
                    <a:pt x="5486400" y="519545"/>
                  </a:cubicBezTo>
                  <a:cubicBezTo>
                    <a:pt x="5505866" y="484152"/>
                    <a:pt x="5548746" y="415636"/>
                    <a:pt x="5548746" y="415636"/>
                  </a:cubicBezTo>
                  <a:cubicBezTo>
                    <a:pt x="5545282" y="394854"/>
                    <a:pt x="5545017" y="373278"/>
                    <a:pt x="5538355" y="353291"/>
                  </a:cubicBezTo>
                  <a:cubicBezTo>
                    <a:pt x="5522459" y="305605"/>
                    <a:pt x="5490185" y="263557"/>
                    <a:pt x="5455228" y="228600"/>
                  </a:cubicBezTo>
                  <a:cubicBezTo>
                    <a:pt x="5446397" y="219769"/>
                    <a:pt x="5434764" y="214243"/>
                    <a:pt x="5424055" y="207818"/>
                  </a:cubicBezTo>
                  <a:cubicBezTo>
                    <a:pt x="5400110" y="193451"/>
                    <a:pt x="5375998" y="179320"/>
                    <a:pt x="5351319" y="166254"/>
                  </a:cubicBezTo>
                  <a:cubicBezTo>
                    <a:pt x="5317095" y="148135"/>
                    <a:pt x="5283218" y="129044"/>
                    <a:pt x="5247410" y="114300"/>
                  </a:cubicBezTo>
                  <a:cubicBezTo>
                    <a:pt x="5202241" y="95701"/>
                    <a:pt x="5159586" y="91004"/>
                    <a:pt x="5112328" y="83127"/>
                  </a:cubicBezTo>
                  <a:cubicBezTo>
                    <a:pt x="5091546" y="72736"/>
                    <a:pt x="5072599" y="57276"/>
                    <a:pt x="5049982" y="51954"/>
                  </a:cubicBezTo>
                  <a:cubicBezTo>
                    <a:pt x="5012742" y="43192"/>
                    <a:pt x="4973939" y="41563"/>
                    <a:pt x="4935682" y="41563"/>
                  </a:cubicBezTo>
                  <a:cubicBezTo>
                    <a:pt x="4786705" y="41563"/>
                    <a:pt x="4637809" y="48490"/>
                    <a:pt x="4488873" y="51954"/>
                  </a:cubicBezTo>
                  <a:cubicBezTo>
                    <a:pt x="4369964" y="71772"/>
                    <a:pt x="4485617" y="53660"/>
                    <a:pt x="4333010" y="72736"/>
                  </a:cubicBezTo>
                  <a:cubicBezTo>
                    <a:pt x="4308707" y="75774"/>
                    <a:pt x="4284432" y="79101"/>
                    <a:pt x="4260273" y="83127"/>
                  </a:cubicBezTo>
                  <a:cubicBezTo>
                    <a:pt x="4181904" y="96189"/>
                    <a:pt x="4232606" y="92358"/>
                    <a:pt x="4145973" y="103909"/>
                  </a:cubicBezTo>
                  <a:cubicBezTo>
                    <a:pt x="4114884" y="108054"/>
                    <a:pt x="4083544" y="110155"/>
                    <a:pt x="4052455" y="114300"/>
                  </a:cubicBezTo>
                  <a:cubicBezTo>
                    <a:pt x="4024319" y="118051"/>
                    <a:pt x="3943114" y="134111"/>
                    <a:pt x="3917373" y="135082"/>
                  </a:cubicBezTo>
                  <a:cubicBezTo>
                    <a:pt x="3758121" y="141091"/>
                    <a:pt x="3598718" y="142009"/>
                    <a:pt x="3439391" y="145472"/>
                  </a:cubicBezTo>
                  <a:cubicBezTo>
                    <a:pt x="3349337" y="138545"/>
                    <a:pt x="3258930" y="135244"/>
                    <a:pt x="3169228" y="124691"/>
                  </a:cubicBezTo>
                  <a:cubicBezTo>
                    <a:pt x="3140862" y="121354"/>
                    <a:pt x="3113698" y="111268"/>
                    <a:pt x="3086100" y="103909"/>
                  </a:cubicBezTo>
                  <a:cubicBezTo>
                    <a:pt x="2988263" y="77819"/>
                    <a:pt x="3033038" y="88669"/>
                    <a:pt x="2930237" y="51954"/>
                  </a:cubicBezTo>
                  <a:cubicBezTo>
                    <a:pt x="2840706" y="19978"/>
                    <a:pt x="2864898" y="30674"/>
                    <a:pt x="2743200" y="10391"/>
                  </a:cubicBezTo>
                  <a:lnTo>
                    <a:pt x="2680855" y="0"/>
                  </a:lnTo>
                  <a:cubicBezTo>
                    <a:pt x="2233342" y="12431"/>
                    <a:pt x="2430264" y="-7249"/>
                    <a:pt x="2088573" y="41563"/>
                  </a:cubicBezTo>
                  <a:lnTo>
                    <a:pt x="2015837" y="51954"/>
                  </a:lnTo>
                  <a:cubicBezTo>
                    <a:pt x="1991591" y="55418"/>
                    <a:pt x="1966861" y="56405"/>
                    <a:pt x="1943100" y="62345"/>
                  </a:cubicBezTo>
                  <a:cubicBezTo>
                    <a:pt x="1813945" y="94634"/>
                    <a:pt x="2051814" y="34675"/>
                    <a:pt x="1756064" y="114300"/>
                  </a:cubicBezTo>
                  <a:cubicBezTo>
                    <a:pt x="1714694" y="125438"/>
                    <a:pt x="1673051" y="135549"/>
                    <a:pt x="1631373" y="145472"/>
                  </a:cubicBezTo>
                  <a:cubicBezTo>
                    <a:pt x="1600308" y="152868"/>
                    <a:pt x="1569302" y="160704"/>
                    <a:pt x="1537855" y="166254"/>
                  </a:cubicBezTo>
                  <a:cubicBezTo>
                    <a:pt x="1510355" y="171107"/>
                    <a:pt x="1482437" y="173181"/>
                    <a:pt x="1454728" y="176645"/>
                  </a:cubicBezTo>
                  <a:cubicBezTo>
                    <a:pt x="1163782" y="173181"/>
                    <a:pt x="872699" y="175841"/>
                    <a:pt x="581891" y="166254"/>
                  </a:cubicBezTo>
                  <a:cubicBezTo>
                    <a:pt x="556689" y="165423"/>
                    <a:pt x="533700" y="151247"/>
                    <a:pt x="509155" y="145472"/>
                  </a:cubicBezTo>
                  <a:cubicBezTo>
                    <a:pt x="474772" y="137382"/>
                    <a:pt x="439882" y="131618"/>
                    <a:pt x="405246" y="124691"/>
                  </a:cubicBezTo>
                  <a:cubicBezTo>
                    <a:pt x="339437" y="128155"/>
                    <a:pt x="272656" y="123294"/>
                    <a:pt x="207819" y="135082"/>
                  </a:cubicBezTo>
                  <a:cubicBezTo>
                    <a:pt x="187012" y="138865"/>
                    <a:pt x="168482" y="184808"/>
                    <a:pt x="155864" y="197427"/>
                  </a:cubicBezTo>
                  <a:cubicBezTo>
                    <a:pt x="140182" y="213109"/>
                    <a:pt x="120601" y="224387"/>
                    <a:pt x="103910" y="238991"/>
                  </a:cubicBezTo>
                  <a:cubicBezTo>
                    <a:pt x="17082" y="314965"/>
                    <a:pt x="135652" y="222977"/>
                    <a:pt x="31173" y="301336"/>
                  </a:cubicBezTo>
                  <a:cubicBezTo>
                    <a:pt x="27709" y="311727"/>
                    <a:pt x="23439" y="321883"/>
                    <a:pt x="20782" y="332509"/>
                  </a:cubicBezTo>
                  <a:cubicBezTo>
                    <a:pt x="10652" y="373028"/>
                    <a:pt x="5865" y="416142"/>
                    <a:pt x="0" y="457200"/>
                  </a:cubicBezTo>
                  <a:cubicBezTo>
                    <a:pt x="6927" y="536864"/>
                    <a:pt x="9063" y="617090"/>
                    <a:pt x="20782" y="696191"/>
                  </a:cubicBezTo>
                  <a:cubicBezTo>
                    <a:pt x="23052" y="711513"/>
                    <a:pt x="33879" y="724305"/>
                    <a:pt x="41564" y="737754"/>
                  </a:cubicBezTo>
                  <a:cubicBezTo>
                    <a:pt x="58043" y="766591"/>
                    <a:pt x="96177" y="813149"/>
                    <a:pt x="114300" y="831272"/>
                  </a:cubicBezTo>
                  <a:cubicBezTo>
                    <a:pt x="126546" y="843518"/>
                    <a:pt x="142009" y="852054"/>
                    <a:pt x="155864" y="862445"/>
                  </a:cubicBezTo>
                  <a:cubicBezTo>
                    <a:pt x="191803" y="952291"/>
                    <a:pt x="165298" y="875297"/>
                    <a:pt x="187037" y="976745"/>
                  </a:cubicBezTo>
                  <a:cubicBezTo>
                    <a:pt x="193022" y="1004673"/>
                    <a:pt x="207819" y="1059872"/>
                    <a:pt x="207819" y="1059872"/>
                  </a:cubicBezTo>
                  <a:cubicBezTo>
                    <a:pt x="204355" y="1080654"/>
                    <a:pt x="203482" y="1102038"/>
                    <a:pt x="197428" y="1122218"/>
                  </a:cubicBezTo>
                  <a:cubicBezTo>
                    <a:pt x="183764" y="1167765"/>
                    <a:pt x="174997" y="1156688"/>
                    <a:pt x="155864" y="1194954"/>
                  </a:cubicBezTo>
                  <a:cubicBezTo>
                    <a:pt x="147522" y="1211637"/>
                    <a:pt x="142009" y="1229591"/>
                    <a:pt x="135082" y="1246909"/>
                  </a:cubicBezTo>
                  <a:cubicBezTo>
                    <a:pt x="148937" y="1278082"/>
                    <a:pt x="160473" y="1310392"/>
                    <a:pt x="176646" y="1340427"/>
                  </a:cubicBezTo>
                  <a:cubicBezTo>
                    <a:pt x="184857" y="1355675"/>
                    <a:pt x="199227" y="1366955"/>
                    <a:pt x="207819" y="1381991"/>
                  </a:cubicBezTo>
                  <a:cubicBezTo>
                    <a:pt x="213253" y="1391501"/>
                    <a:pt x="211274" y="1404686"/>
                    <a:pt x="218210" y="1413163"/>
                  </a:cubicBezTo>
                  <a:cubicBezTo>
                    <a:pt x="243024" y="1443492"/>
                    <a:pt x="266287" y="1478767"/>
                    <a:pt x="301337" y="1496291"/>
                  </a:cubicBezTo>
                  <a:cubicBezTo>
                    <a:pt x="354070" y="1522657"/>
                    <a:pt x="330012" y="1508480"/>
                    <a:pt x="374073" y="1537854"/>
                  </a:cubicBezTo>
                </a:path>
              </a:pathLst>
            </a:custGeom>
            <a:solidFill>
              <a:srgbClr val="F9E7C5"/>
            </a:solidFill>
            <a:ln w="19050">
              <a:solidFill>
                <a:srgbClr val="FA8C2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7619043-B8FA-9282-7B97-4AC714AA8E6C}"/>
                </a:ext>
              </a:extLst>
            </p:cNvPr>
            <p:cNvSpPr txBox="1"/>
            <p:nvPr/>
          </p:nvSpPr>
          <p:spPr>
            <a:xfrm>
              <a:off x="937669" y="743565"/>
              <a:ext cx="8727552" cy="64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Vẽ, viết tên và tô màu các đới khí hậu vào sơ đồ theo gợi ý: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9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435</Words>
  <Application>Microsoft Office PowerPoint</Application>
  <PresentationFormat>Màn hình rộng</PresentationFormat>
  <Paragraphs>37</Paragraphs>
  <Slides>16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30" baseType="lpstr">
      <vt:lpstr>M PLUS Rounded 1c</vt:lpstr>
      <vt:lpstr>#9Slide07 HoneyCream</vt:lpstr>
      <vt:lpstr>Arial</vt:lpstr>
      <vt:lpstr>Calibri</vt:lpstr>
      <vt:lpstr>Cambria</vt:lpstr>
      <vt:lpstr>Fredoka One</vt:lpstr>
      <vt:lpstr>SVN-Dancing Script</vt:lpstr>
      <vt:lpstr>SVN-Newton</vt:lpstr>
      <vt:lpstr>SVN-Ready</vt:lpstr>
      <vt:lpstr>Times New Roman</vt:lpstr>
      <vt:lpstr>UTM Avo</vt:lpstr>
      <vt:lpstr>Vogue-ExtraBold</vt:lpstr>
      <vt:lpstr>Chủ đề Office</vt:lpstr>
      <vt:lpstr>1_Awesome Teachers Meeting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Minh Hanh Ngo</cp:lastModifiedBy>
  <cp:revision>9</cp:revision>
  <dcterms:created xsi:type="dcterms:W3CDTF">2023-03-28T13:48:15Z</dcterms:created>
  <dcterms:modified xsi:type="dcterms:W3CDTF">2023-04-02T12:01:21Z</dcterms:modified>
</cp:coreProperties>
</file>