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8" r:id="rId2"/>
  </p:sldMasterIdLst>
  <p:notesMasterIdLst>
    <p:notesMasterId r:id="rId18"/>
  </p:notesMasterIdLst>
  <p:sldIdLst>
    <p:sldId id="276" r:id="rId3"/>
    <p:sldId id="261" r:id="rId4"/>
    <p:sldId id="267" r:id="rId5"/>
    <p:sldId id="268" r:id="rId6"/>
    <p:sldId id="282" r:id="rId7"/>
    <p:sldId id="262" r:id="rId8"/>
    <p:sldId id="256" r:id="rId9"/>
    <p:sldId id="271" r:id="rId10"/>
    <p:sldId id="264" r:id="rId11"/>
    <p:sldId id="272" r:id="rId12"/>
    <p:sldId id="273" r:id="rId13"/>
    <p:sldId id="274" r:id="rId14"/>
    <p:sldId id="275" r:id="rId15"/>
    <p:sldId id="270" r:id="rId16"/>
    <p:sldId id="263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94B"/>
    <a:srgbClr val="81AB53"/>
    <a:srgbClr val="A7DFA6"/>
    <a:srgbClr val="BCEFFF"/>
    <a:srgbClr val="BDD452"/>
    <a:srgbClr val="FFB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6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BCDB8-C7B8-4444-89F3-4A3411B7BFB4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85592-6BDD-4A44-8019-C99FEB787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6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chia </a:t>
            </a:r>
            <a:r>
              <a:rPr lang="en-US" baseline="0" dirty="0" err="1"/>
              <a:t>sẻ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5592-6BDD-4A44-8019-C99FEB787B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67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ngoặc</a:t>
            </a:r>
            <a:r>
              <a:rPr lang="en-US" baseline="0" dirty="0"/>
              <a:t> </a:t>
            </a:r>
            <a:r>
              <a:rPr lang="en-US" baseline="0" dirty="0" err="1"/>
              <a:t>kép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5592-6BDD-4A44-8019-C99FEB787B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80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chia </a:t>
            </a:r>
            <a:r>
              <a:rPr lang="en-US" baseline="0" dirty="0" err="1"/>
              <a:t>sẻ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5592-6BDD-4A44-8019-C99FEB787B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39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5592-6BDD-4A44-8019-C99FEB787B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26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ngoặc</a:t>
            </a:r>
            <a:r>
              <a:rPr lang="en-US" baseline="0" dirty="0"/>
              <a:t> </a:t>
            </a:r>
            <a:r>
              <a:rPr lang="en-US" baseline="0" dirty="0" err="1"/>
              <a:t>kép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gạch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đánh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thoại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nv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5592-6BDD-4A44-8019-C99FEB787B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87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,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5592-6BDD-4A44-8019-C99FEB787B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83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ngoặc</a:t>
            </a:r>
            <a:r>
              <a:rPr lang="en-US" baseline="0" dirty="0"/>
              <a:t> </a:t>
            </a:r>
            <a:r>
              <a:rPr lang="en-US" baseline="0" dirty="0" err="1"/>
              <a:t>kép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gạch</a:t>
            </a:r>
            <a:r>
              <a:rPr lang="en-US" baseline="0" dirty="0"/>
              <a:t> </a:t>
            </a:r>
            <a:r>
              <a:rPr lang="en-US" baseline="0" dirty="0" err="1"/>
              <a:t>ngang</a:t>
            </a:r>
            <a:r>
              <a:rPr lang="en-US" baseline="0" dirty="0"/>
              <a:t>.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lưu</a:t>
            </a:r>
            <a:r>
              <a:rPr lang="en-US" baseline="0" dirty="0"/>
              <a:t> ý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85592-6BDD-4A44-8019-C99FEB787B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42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0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7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08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78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21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1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70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8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7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3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8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0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64430-0DD5-41C2-BD77-AB3CD992BFE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6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64430-0DD5-41C2-BD77-AB3CD992BFEB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FFE1-9659-43A8-9839-6B053E6010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0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7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06EE4-CB87-ACE0-B157-8C3047ED1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407"/>
          <a:stretch/>
        </p:blipFill>
        <p:spPr>
          <a:xfrm>
            <a:off x="1589757" y="1010710"/>
            <a:ext cx="8590008" cy="360701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A595E065-A5DC-DC68-A522-D15E01CE5B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45" y="3879838"/>
            <a:ext cx="6085434" cy="29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69" y="201752"/>
            <a:ext cx="11788389" cy="6529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7576" y="520596"/>
            <a:ext cx="960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1AB53"/>
                </a:solidFill>
              </a:rPr>
              <a:t>Chọn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ngoặc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kép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hoặc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gạch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ngang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thay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cho</a:t>
            </a:r>
            <a:r>
              <a:rPr lang="en-US" sz="4000" b="1" dirty="0">
                <a:solidFill>
                  <a:srgbClr val="81AB53"/>
                </a:solidFill>
              </a:rPr>
              <a:t> ô </a:t>
            </a:r>
            <a:r>
              <a:rPr lang="en-US" sz="4000" b="1" dirty="0" err="1">
                <a:solidFill>
                  <a:srgbClr val="81AB53"/>
                </a:solidFill>
              </a:rPr>
              <a:t>vuông</a:t>
            </a:r>
            <a:r>
              <a:rPr lang="en-US" sz="4000" b="1" dirty="0">
                <a:solidFill>
                  <a:srgbClr val="81AB53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57" y="-109394"/>
            <a:ext cx="1467998" cy="18029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4357" y="1844035"/>
            <a:ext cx="11058199" cy="3600986"/>
            <a:chOff x="574357" y="2004710"/>
            <a:chExt cx="11058199" cy="3600986"/>
          </a:xfrm>
        </p:grpSpPr>
        <p:sp>
          <p:nvSpPr>
            <p:cNvPr id="5" name="Rectangle 4"/>
            <p:cNvSpPr/>
            <p:nvPr/>
          </p:nvSpPr>
          <p:spPr>
            <a:xfrm>
              <a:off x="574357" y="2004710"/>
              <a:ext cx="11058199" cy="3600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b. </a:t>
              </a:r>
              <a:r>
                <a:rPr lang="en-US" sz="3800" dirty="0" err="1">
                  <a:solidFill>
                    <a:srgbClr val="EC794B"/>
                  </a:solidFill>
                </a:rPr>
                <a:t>Năm</a:t>
              </a:r>
              <a:r>
                <a:rPr lang="en-US" sz="3800" dirty="0">
                  <a:solidFill>
                    <a:srgbClr val="EC794B"/>
                  </a:solidFill>
                </a:rPr>
                <a:t> 1285,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Nguyên</a:t>
              </a:r>
              <a:r>
                <a:rPr lang="en-US" sz="3800" dirty="0">
                  <a:solidFill>
                    <a:srgbClr val="EC794B"/>
                  </a:solidFill>
                </a:rPr>
                <a:t> sang </a:t>
              </a:r>
              <a:r>
                <a:rPr lang="en-US" sz="3800" dirty="0" err="1">
                  <a:solidFill>
                    <a:srgbClr val="EC794B"/>
                  </a:solidFill>
                </a:rPr>
                <a:t>cướp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 ta. </a:t>
              </a:r>
              <a:r>
                <a:rPr lang="en-US" sz="3800" dirty="0" err="1">
                  <a:solidFill>
                    <a:srgbClr val="EC794B"/>
                  </a:solidFill>
                </a:rPr>
                <a:t>Trần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Bình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Trọng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danh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tướng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đời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Trần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chỉ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huy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một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cánh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quân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không</a:t>
              </a:r>
              <a:r>
                <a:rPr lang="en-US" sz="3800" dirty="0">
                  <a:solidFill>
                    <a:srgbClr val="EC794B"/>
                  </a:solidFill>
                </a:rPr>
                <a:t> may </a:t>
              </a:r>
              <a:r>
                <a:rPr lang="en-US" sz="3800" dirty="0" err="1">
                  <a:solidFill>
                    <a:srgbClr val="EC794B"/>
                  </a:solidFill>
                </a:rPr>
                <a:t>sa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vào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tay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.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dụ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dỗ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ông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đầu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hàng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hứa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phong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tước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vương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cho</a:t>
              </a:r>
              <a:r>
                <a:rPr lang="en-US" sz="3800" dirty="0">
                  <a:solidFill>
                    <a:srgbClr val="EC794B"/>
                  </a:solidFill>
                </a:rPr>
                <a:t>. </a:t>
              </a:r>
              <a:r>
                <a:rPr lang="en-US" sz="3800" dirty="0" err="1">
                  <a:solidFill>
                    <a:srgbClr val="EC794B"/>
                  </a:solidFill>
                </a:rPr>
                <a:t>Trần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Bình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Trọng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khảng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khái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trả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lời</a:t>
              </a:r>
              <a:r>
                <a:rPr lang="en-US" sz="3800" dirty="0">
                  <a:solidFill>
                    <a:srgbClr val="EC794B"/>
                  </a:solidFill>
                </a:rPr>
                <a:t>:   Ta </a:t>
              </a:r>
              <a:r>
                <a:rPr lang="en-US" sz="3800" dirty="0" err="1">
                  <a:solidFill>
                    <a:srgbClr val="EC794B"/>
                  </a:solidFill>
                </a:rPr>
                <a:t>thà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làm</a:t>
              </a:r>
              <a:r>
                <a:rPr lang="en-US" sz="3800" dirty="0">
                  <a:solidFill>
                    <a:srgbClr val="EC794B"/>
                  </a:solidFill>
                </a:rPr>
                <a:t> ma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 Nam </a:t>
              </a:r>
              <a:r>
                <a:rPr lang="en-US" sz="3800" dirty="0" err="1">
                  <a:solidFill>
                    <a:srgbClr val="EC794B"/>
                  </a:solidFill>
                </a:rPr>
                <a:t>chứ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không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thèm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vương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đất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Bắc</a:t>
              </a:r>
              <a:r>
                <a:rPr lang="en-US" sz="3800" dirty="0">
                  <a:solidFill>
                    <a:srgbClr val="EC794B"/>
                  </a:solidFill>
                </a:rPr>
                <a:t>.     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60220" y="4409955"/>
              <a:ext cx="405114" cy="405114"/>
            </a:xfrm>
            <a:prstGeom prst="rect">
              <a:avLst/>
            </a:prstGeom>
            <a:solidFill>
              <a:srgbClr val="A7DFA6"/>
            </a:solidFill>
            <a:ln>
              <a:solidFill>
                <a:srgbClr val="81A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00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80658" y="5036916"/>
              <a:ext cx="405114" cy="405114"/>
            </a:xfrm>
            <a:prstGeom prst="rect">
              <a:avLst/>
            </a:prstGeom>
            <a:solidFill>
              <a:srgbClr val="A7DFA6"/>
            </a:solidFill>
            <a:ln>
              <a:solidFill>
                <a:srgbClr val="81A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00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879940" y="5525334"/>
            <a:ext cx="526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81AB53"/>
                </a:solidFill>
              </a:rPr>
              <a:t>(Theo </a:t>
            </a:r>
            <a:r>
              <a:rPr lang="en-US" sz="2400" dirty="0" err="1">
                <a:solidFill>
                  <a:srgbClr val="81AB53"/>
                </a:solidFill>
              </a:rPr>
              <a:t>Tiếng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Việt</a:t>
            </a:r>
            <a:r>
              <a:rPr lang="en-US" sz="2400" dirty="0">
                <a:solidFill>
                  <a:srgbClr val="81AB53"/>
                </a:solidFill>
              </a:rPr>
              <a:t> 3, </a:t>
            </a:r>
            <a:r>
              <a:rPr lang="en-US" sz="2400" dirty="0" err="1">
                <a:solidFill>
                  <a:srgbClr val="81AB53"/>
                </a:solidFill>
              </a:rPr>
              <a:t>tập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hai</a:t>
            </a:r>
            <a:r>
              <a:rPr lang="en-US" sz="2400" dirty="0">
                <a:solidFill>
                  <a:srgbClr val="81AB53"/>
                </a:solidFill>
              </a:rPr>
              <a:t>, </a:t>
            </a:r>
            <a:r>
              <a:rPr lang="en-US" sz="2400" dirty="0" err="1">
                <a:solidFill>
                  <a:srgbClr val="81AB53"/>
                </a:solidFill>
              </a:rPr>
              <a:t>năm</a:t>
            </a:r>
            <a:r>
              <a:rPr lang="en-US" sz="2400" dirty="0">
                <a:solidFill>
                  <a:srgbClr val="81AB53"/>
                </a:solidFill>
              </a:rPr>
              <a:t> 2006</a:t>
            </a:r>
            <a:r>
              <a:rPr lang="en-US" sz="2400" i="1" dirty="0">
                <a:solidFill>
                  <a:srgbClr val="81AB53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212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69" y="201752"/>
            <a:ext cx="11788389" cy="6529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7576" y="520596"/>
            <a:ext cx="960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1AB53"/>
                </a:solidFill>
              </a:rPr>
              <a:t>Chọn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ngoặc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kép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hoặc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gạch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ngang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thay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cho</a:t>
            </a:r>
            <a:r>
              <a:rPr lang="en-US" sz="4000" b="1" dirty="0">
                <a:solidFill>
                  <a:srgbClr val="81AB53"/>
                </a:solidFill>
              </a:rPr>
              <a:t> ô </a:t>
            </a:r>
            <a:r>
              <a:rPr lang="en-US" sz="4000" b="1" dirty="0" err="1">
                <a:solidFill>
                  <a:srgbClr val="81AB53"/>
                </a:solidFill>
              </a:rPr>
              <a:t>vuông</a:t>
            </a:r>
            <a:r>
              <a:rPr lang="en-US" sz="4000" b="1" dirty="0">
                <a:solidFill>
                  <a:srgbClr val="81AB53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7" y="-109394"/>
            <a:ext cx="1467998" cy="18029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4604" y="1844035"/>
            <a:ext cx="11192718" cy="4185761"/>
            <a:chOff x="494604" y="1645678"/>
            <a:chExt cx="11192718" cy="4185761"/>
          </a:xfrm>
        </p:grpSpPr>
        <p:sp>
          <p:nvSpPr>
            <p:cNvPr id="5" name="Rectangle 4"/>
            <p:cNvSpPr/>
            <p:nvPr/>
          </p:nvSpPr>
          <p:spPr>
            <a:xfrm>
              <a:off x="494604" y="1645678"/>
              <a:ext cx="11192718" cy="4185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a. </a:t>
              </a:r>
              <a:r>
                <a:rPr lang="en-US" sz="3800" dirty="0" err="1">
                  <a:solidFill>
                    <a:srgbClr val="EC794B"/>
                  </a:solidFill>
                </a:rPr>
                <a:t>Gặp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vua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Quốc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Toản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quỳ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xuống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tâu</a:t>
              </a:r>
              <a:r>
                <a:rPr lang="en-US" sz="3800" dirty="0">
                  <a:solidFill>
                    <a:srgbClr val="EC794B"/>
                  </a:solidFill>
                </a:rPr>
                <a:t>:</a:t>
              </a:r>
            </a:p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    Cho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mượn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đường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mất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. Xin </a:t>
              </a:r>
              <a:r>
                <a:rPr lang="en-US" sz="3800" dirty="0" err="1">
                  <a:solidFill>
                    <a:srgbClr val="EC794B"/>
                  </a:solidFill>
                </a:rPr>
                <a:t>bệ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hạ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cho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đánh</a:t>
              </a:r>
              <a:r>
                <a:rPr lang="en-US" sz="3800" dirty="0">
                  <a:solidFill>
                    <a:srgbClr val="EC794B"/>
                  </a:solidFill>
                </a:rPr>
                <a:t>!</a:t>
              </a:r>
            </a:p>
            <a:p>
              <a:pPr lvl="0" algn="just"/>
              <a:r>
                <a:rPr lang="en-US" sz="3800" dirty="0" err="1">
                  <a:solidFill>
                    <a:srgbClr val="EC794B"/>
                  </a:solidFill>
                </a:rPr>
                <a:t>Nói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xong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câu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tự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đặt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thanh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gươm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lên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gáy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xin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chịu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tội</a:t>
              </a:r>
              <a:r>
                <a:rPr lang="en-US" sz="3800" dirty="0">
                  <a:solidFill>
                    <a:srgbClr val="EC794B"/>
                  </a:solidFill>
                </a:rPr>
                <a:t>.</a:t>
              </a:r>
            </a:p>
            <a:p>
              <a:pPr lvl="0" algn="just"/>
              <a:r>
                <a:rPr lang="en-US" sz="3800" dirty="0" err="1">
                  <a:solidFill>
                    <a:srgbClr val="EC794B"/>
                  </a:solidFill>
                </a:rPr>
                <a:t>Vua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cho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Quốc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Toản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đứng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dậy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ôn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tồn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bảo</a:t>
              </a:r>
              <a:r>
                <a:rPr lang="en-US" sz="3800" dirty="0">
                  <a:solidFill>
                    <a:srgbClr val="EC794B"/>
                  </a:solidFill>
                </a:rPr>
                <a:t>:</a:t>
              </a:r>
            </a:p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    </a:t>
              </a:r>
              <a:r>
                <a:rPr lang="en-US" sz="3800" dirty="0" err="1">
                  <a:solidFill>
                    <a:srgbClr val="EC794B"/>
                  </a:solidFill>
                </a:rPr>
                <a:t>Quốc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Toản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trái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phép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lẽ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ra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phải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trị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tội</a:t>
              </a:r>
              <a:r>
                <a:rPr lang="en-US" sz="3800" dirty="0">
                  <a:solidFill>
                    <a:srgbClr val="EC794B"/>
                  </a:solidFill>
                </a:rPr>
                <a:t>. </a:t>
              </a:r>
              <a:r>
                <a:rPr lang="en-US" sz="3800" dirty="0" err="1">
                  <a:solidFill>
                    <a:srgbClr val="EC794B"/>
                  </a:solidFill>
                </a:rPr>
                <a:t>Nhưng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còn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trẻ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mà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đã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biết</a:t>
              </a:r>
              <a:r>
                <a:rPr lang="en-US" sz="3800" dirty="0">
                  <a:solidFill>
                    <a:srgbClr val="EC794B"/>
                  </a:solidFill>
                </a:rPr>
                <a:t> lo </a:t>
              </a:r>
              <a:r>
                <a:rPr lang="en-US" sz="3800" dirty="0" err="1">
                  <a:solidFill>
                    <a:srgbClr val="EC794B"/>
                  </a:solidFill>
                </a:rPr>
                <a:t>việc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, ta </a:t>
              </a:r>
              <a:r>
                <a:rPr lang="en-US" sz="3800" dirty="0" err="1">
                  <a:solidFill>
                    <a:srgbClr val="EC794B"/>
                  </a:solidFill>
                </a:rPr>
                <a:t>có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lời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khen</a:t>
              </a:r>
              <a:r>
                <a:rPr lang="en-US" sz="3800" dirty="0">
                  <a:solidFill>
                    <a:srgbClr val="EC794B"/>
                  </a:solidFill>
                </a:rPr>
                <a:t>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4357" y="2282221"/>
              <a:ext cx="405114" cy="405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</a:rPr>
                <a:t>-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4357" y="4631803"/>
              <a:ext cx="405114" cy="405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960963" y="5949434"/>
            <a:ext cx="482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81AB53"/>
                </a:solidFill>
              </a:rPr>
              <a:t>(</a:t>
            </a:r>
            <a:r>
              <a:rPr lang="en-US" sz="2400" i="1" dirty="0">
                <a:solidFill>
                  <a:srgbClr val="81AB53"/>
                </a:solidFill>
              </a:rPr>
              <a:t>Theo </a:t>
            </a:r>
            <a:r>
              <a:rPr lang="en-US" sz="2400" dirty="0" err="1">
                <a:solidFill>
                  <a:srgbClr val="81AB53"/>
                </a:solidFill>
              </a:rPr>
              <a:t>Nguyễn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Huy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Tưởng</a:t>
            </a:r>
            <a:r>
              <a:rPr lang="en-US" sz="2400" dirty="0">
                <a:solidFill>
                  <a:srgbClr val="81AB53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283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69" y="201752"/>
            <a:ext cx="11788389" cy="6529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7576" y="520596"/>
            <a:ext cx="960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1AB53"/>
                </a:solidFill>
              </a:rPr>
              <a:t>Chọn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ngoặc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kép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hoặc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gạch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ngang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thay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cho</a:t>
            </a:r>
            <a:r>
              <a:rPr lang="en-US" sz="4000" b="1" dirty="0">
                <a:solidFill>
                  <a:srgbClr val="81AB53"/>
                </a:solidFill>
              </a:rPr>
              <a:t> ô </a:t>
            </a:r>
            <a:r>
              <a:rPr lang="en-US" sz="4000" b="1" dirty="0" err="1">
                <a:solidFill>
                  <a:srgbClr val="81AB53"/>
                </a:solidFill>
              </a:rPr>
              <a:t>vuông</a:t>
            </a:r>
            <a:r>
              <a:rPr lang="en-US" sz="4000" b="1" dirty="0">
                <a:solidFill>
                  <a:srgbClr val="81AB53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57" y="-109394"/>
            <a:ext cx="1467998" cy="18029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4357" y="2012408"/>
            <a:ext cx="11058199" cy="3600986"/>
            <a:chOff x="574357" y="2004710"/>
            <a:chExt cx="11058199" cy="3600986"/>
          </a:xfrm>
        </p:grpSpPr>
        <p:sp>
          <p:nvSpPr>
            <p:cNvPr id="5" name="Rectangle 4"/>
            <p:cNvSpPr/>
            <p:nvPr/>
          </p:nvSpPr>
          <p:spPr>
            <a:xfrm>
              <a:off x="574357" y="2004710"/>
              <a:ext cx="11058199" cy="3600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b. </a:t>
              </a:r>
              <a:r>
                <a:rPr lang="en-US" sz="3800" dirty="0" err="1">
                  <a:solidFill>
                    <a:srgbClr val="EC794B"/>
                  </a:solidFill>
                </a:rPr>
                <a:t>Năm</a:t>
              </a:r>
              <a:r>
                <a:rPr lang="en-US" sz="3800" dirty="0">
                  <a:solidFill>
                    <a:srgbClr val="EC794B"/>
                  </a:solidFill>
                </a:rPr>
                <a:t> 1285,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Nguyên</a:t>
              </a:r>
              <a:r>
                <a:rPr lang="en-US" sz="3800" dirty="0">
                  <a:solidFill>
                    <a:srgbClr val="EC794B"/>
                  </a:solidFill>
                </a:rPr>
                <a:t> sang </a:t>
              </a:r>
              <a:r>
                <a:rPr lang="en-US" sz="3800" dirty="0" err="1">
                  <a:solidFill>
                    <a:srgbClr val="EC794B"/>
                  </a:solidFill>
                </a:rPr>
                <a:t>cướp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 ta. </a:t>
              </a:r>
              <a:r>
                <a:rPr lang="en-US" sz="3800" dirty="0" err="1">
                  <a:solidFill>
                    <a:srgbClr val="EC794B"/>
                  </a:solidFill>
                </a:rPr>
                <a:t>Trần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Bình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Trọng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danh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tướng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đời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Trần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chỉ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huy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một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cánh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quân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không</a:t>
              </a:r>
              <a:r>
                <a:rPr lang="en-US" sz="3800" dirty="0">
                  <a:solidFill>
                    <a:srgbClr val="EC794B"/>
                  </a:solidFill>
                </a:rPr>
                <a:t> may </a:t>
              </a:r>
              <a:r>
                <a:rPr lang="en-US" sz="3800" dirty="0" err="1">
                  <a:solidFill>
                    <a:srgbClr val="EC794B"/>
                  </a:solidFill>
                </a:rPr>
                <a:t>sa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vào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tay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.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dụ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dỗ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ông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đầu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hàng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hứa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phong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tước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vương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cho</a:t>
              </a:r>
              <a:r>
                <a:rPr lang="en-US" sz="3800" dirty="0">
                  <a:solidFill>
                    <a:srgbClr val="EC794B"/>
                  </a:solidFill>
                </a:rPr>
                <a:t>. </a:t>
              </a:r>
              <a:r>
                <a:rPr lang="en-US" sz="3800" dirty="0" err="1">
                  <a:solidFill>
                    <a:srgbClr val="EC794B"/>
                  </a:solidFill>
                </a:rPr>
                <a:t>Trần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Bình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Trọng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khảng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khái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trả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lời</a:t>
              </a:r>
              <a:r>
                <a:rPr lang="en-US" sz="3800" dirty="0">
                  <a:solidFill>
                    <a:srgbClr val="EC794B"/>
                  </a:solidFill>
                </a:rPr>
                <a:t>:  Ta </a:t>
              </a:r>
              <a:r>
                <a:rPr lang="en-US" sz="3800" dirty="0" err="1">
                  <a:solidFill>
                    <a:srgbClr val="EC794B"/>
                  </a:solidFill>
                </a:rPr>
                <a:t>thà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làm</a:t>
              </a:r>
              <a:r>
                <a:rPr lang="en-US" sz="3800" dirty="0">
                  <a:solidFill>
                    <a:srgbClr val="EC794B"/>
                  </a:solidFill>
                </a:rPr>
                <a:t> ma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 Nam </a:t>
              </a:r>
              <a:r>
                <a:rPr lang="en-US" sz="3800" dirty="0" err="1">
                  <a:solidFill>
                    <a:srgbClr val="EC794B"/>
                  </a:solidFill>
                </a:rPr>
                <a:t>chứ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không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thèm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vương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đất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Bắc</a:t>
              </a:r>
              <a:r>
                <a:rPr lang="en-US" sz="3800" dirty="0">
                  <a:solidFill>
                    <a:srgbClr val="EC794B"/>
                  </a:solidFill>
                </a:rPr>
                <a:t>.  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12039" y="4421530"/>
              <a:ext cx="548388" cy="405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</a:rPr>
                <a:t>“</a:t>
              </a:r>
            </a:p>
          </p:txBody>
        </p:sp>
        <p:sp>
          <p:nvSpPr>
            <p:cNvPr id="11" name="Rectangle 10"/>
            <p:cNvSpPr/>
            <p:nvPr/>
          </p:nvSpPr>
          <p:spPr>
            <a:xfrm flipH="1">
              <a:off x="5440099" y="4942207"/>
              <a:ext cx="555586" cy="5010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</a:rPr>
                <a:t>”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879940" y="5525334"/>
            <a:ext cx="526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81AB53"/>
                </a:solidFill>
              </a:rPr>
              <a:t>(Theo </a:t>
            </a:r>
            <a:r>
              <a:rPr lang="en-US" sz="2400" dirty="0" err="1">
                <a:solidFill>
                  <a:srgbClr val="81AB53"/>
                </a:solidFill>
              </a:rPr>
              <a:t>Tiếng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Việt</a:t>
            </a:r>
            <a:r>
              <a:rPr lang="en-US" sz="2400" dirty="0">
                <a:solidFill>
                  <a:srgbClr val="81AB53"/>
                </a:solidFill>
              </a:rPr>
              <a:t> 3, </a:t>
            </a:r>
            <a:r>
              <a:rPr lang="en-US" sz="2400" dirty="0" err="1">
                <a:solidFill>
                  <a:srgbClr val="81AB53"/>
                </a:solidFill>
              </a:rPr>
              <a:t>tập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hai</a:t>
            </a:r>
            <a:r>
              <a:rPr lang="en-US" sz="2400" dirty="0">
                <a:solidFill>
                  <a:srgbClr val="81AB53"/>
                </a:solidFill>
              </a:rPr>
              <a:t>, </a:t>
            </a:r>
            <a:r>
              <a:rPr lang="en-US" sz="2400" dirty="0" err="1">
                <a:solidFill>
                  <a:srgbClr val="81AB53"/>
                </a:solidFill>
              </a:rPr>
              <a:t>năm</a:t>
            </a:r>
            <a:r>
              <a:rPr lang="en-US" sz="2400" dirty="0">
                <a:solidFill>
                  <a:srgbClr val="81AB53"/>
                </a:solidFill>
              </a:rPr>
              <a:t> 2006</a:t>
            </a:r>
            <a:r>
              <a:rPr lang="en-US" sz="2400" i="1" dirty="0">
                <a:solidFill>
                  <a:srgbClr val="81AB53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1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87" y="231371"/>
            <a:ext cx="11546825" cy="63952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19513" y="224073"/>
            <a:ext cx="9317619" cy="2259488"/>
            <a:chOff x="3064679" y="771402"/>
            <a:chExt cx="6062639" cy="4888530"/>
          </a:xfrm>
        </p:grpSpPr>
        <p:sp>
          <p:nvSpPr>
            <p:cNvPr id="3" name="任意多边形: 形状 48">
              <a:extLst>
                <a:ext uri="{FF2B5EF4-FFF2-40B4-BE49-F238E27FC236}">
                  <a16:creationId xmlns:a16="http://schemas.microsoft.com/office/drawing/2014/main" id="{E0E1780C-DAED-4A4C-A781-DF2EFCB28B64}"/>
                </a:ext>
              </a:extLst>
            </p:cNvPr>
            <p:cNvSpPr/>
            <p:nvPr/>
          </p:nvSpPr>
          <p:spPr>
            <a:xfrm>
              <a:off x="3064679" y="771402"/>
              <a:ext cx="6062639" cy="4827050"/>
            </a:xfrm>
            <a:custGeom>
              <a:avLst/>
              <a:gdLst>
                <a:gd name="connsiteX0" fmla="*/ 5337454 w 6062639"/>
                <a:gd name="connsiteY0" fmla="*/ 1389890 h 2153651"/>
                <a:gd name="connsiteX1" fmla="*/ 5337454 w 6062639"/>
                <a:gd name="connsiteY1" fmla="*/ 1409787 h 2153651"/>
                <a:gd name="connsiteX2" fmla="*/ 5349512 w 6062639"/>
                <a:gd name="connsiteY2" fmla="*/ 1399839 h 2153651"/>
                <a:gd name="connsiteX3" fmla="*/ 5337454 w 6062639"/>
                <a:gd name="connsiteY3" fmla="*/ 743863 h 2153651"/>
                <a:gd name="connsiteX4" fmla="*/ 5337454 w 6062639"/>
                <a:gd name="connsiteY4" fmla="*/ 763760 h 2153651"/>
                <a:gd name="connsiteX5" fmla="*/ 5349512 w 6062639"/>
                <a:gd name="connsiteY5" fmla="*/ 753812 h 2153651"/>
                <a:gd name="connsiteX6" fmla="*/ 430798 w 6062639"/>
                <a:gd name="connsiteY6" fmla="*/ 0 h 2153651"/>
                <a:gd name="connsiteX7" fmla="*/ 735418 w 6062639"/>
                <a:gd name="connsiteY7" fmla="*/ 126178 h 2153651"/>
                <a:gd name="connsiteX8" fmla="*/ 755863 w 6062639"/>
                <a:gd name="connsiteY8" fmla="*/ 150958 h 2153651"/>
                <a:gd name="connsiteX9" fmla="*/ 776308 w 6062639"/>
                <a:gd name="connsiteY9" fmla="*/ 126178 h 2153651"/>
                <a:gd name="connsiteX10" fmla="*/ 1080928 w 6062639"/>
                <a:gd name="connsiteY10" fmla="*/ 0 h 2153651"/>
                <a:gd name="connsiteX11" fmla="*/ 1385548 w 6062639"/>
                <a:gd name="connsiteY11" fmla="*/ 126178 h 2153651"/>
                <a:gd name="connsiteX12" fmla="*/ 1405993 w 6062639"/>
                <a:gd name="connsiteY12" fmla="*/ 150958 h 2153651"/>
                <a:gd name="connsiteX13" fmla="*/ 1426438 w 6062639"/>
                <a:gd name="connsiteY13" fmla="*/ 126178 h 2153651"/>
                <a:gd name="connsiteX14" fmla="*/ 1731058 w 6062639"/>
                <a:gd name="connsiteY14" fmla="*/ 0 h 2153651"/>
                <a:gd name="connsiteX15" fmla="*/ 2035678 w 6062639"/>
                <a:gd name="connsiteY15" fmla="*/ 126178 h 2153651"/>
                <a:gd name="connsiteX16" fmla="*/ 2056123 w 6062639"/>
                <a:gd name="connsiteY16" fmla="*/ 150958 h 2153651"/>
                <a:gd name="connsiteX17" fmla="*/ 2076568 w 6062639"/>
                <a:gd name="connsiteY17" fmla="*/ 126178 h 2153651"/>
                <a:gd name="connsiteX18" fmla="*/ 2381188 w 6062639"/>
                <a:gd name="connsiteY18" fmla="*/ 0 h 2153651"/>
                <a:gd name="connsiteX19" fmla="*/ 2685808 w 6062639"/>
                <a:gd name="connsiteY19" fmla="*/ 126178 h 2153651"/>
                <a:gd name="connsiteX20" fmla="*/ 2706253 w 6062639"/>
                <a:gd name="connsiteY20" fmla="*/ 150958 h 2153651"/>
                <a:gd name="connsiteX21" fmla="*/ 2726698 w 6062639"/>
                <a:gd name="connsiteY21" fmla="*/ 126178 h 2153651"/>
                <a:gd name="connsiteX22" fmla="*/ 3031318 w 6062639"/>
                <a:gd name="connsiteY22" fmla="*/ 0 h 2153651"/>
                <a:gd name="connsiteX23" fmla="*/ 3335938 w 6062639"/>
                <a:gd name="connsiteY23" fmla="*/ 126178 h 2153651"/>
                <a:gd name="connsiteX24" fmla="*/ 3356383 w 6062639"/>
                <a:gd name="connsiteY24" fmla="*/ 150958 h 2153651"/>
                <a:gd name="connsiteX25" fmla="*/ 3376828 w 6062639"/>
                <a:gd name="connsiteY25" fmla="*/ 126178 h 2153651"/>
                <a:gd name="connsiteX26" fmla="*/ 3681448 w 6062639"/>
                <a:gd name="connsiteY26" fmla="*/ 0 h 2153651"/>
                <a:gd name="connsiteX27" fmla="*/ 3986068 w 6062639"/>
                <a:gd name="connsiteY27" fmla="*/ 126178 h 2153651"/>
                <a:gd name="connsiteX28" fmla="*/ 4006513 w 6062639"/>
                <a:gd name="connsiteY28" fmla="*/ 150958 h 2153651"/>
                <a:gd name="connsiteX29" fmla="*/ 4026958 w 6062639"/>
                <a:gd name="connsiteY29" fmla="*/ 126178 h 2153651"/>
                <a:gd name="connsiteX30" fmla="*/ 4331578 w 6062639"/>
                <a:gd name="connsiteY30" fmla="*/ 0 h 2153651"/>
                <a:gd name="connsiteX31" fmla="*/ 4636198 w 6062639"/>
                <a:gd name="connsiteY31" fmla="*/ 126178 h 2153651"/>
                <a:gd name="connsiteX32" fmla="*/ 4656643 w 6062639"/>
                <a:gd name="connsiteY32" fmla="*/ 150958 h 2153651"/>
                <a:gd name="connsiteX33" fmla="*/ 4677088 w 6062639"/>
                <a:gd name="connsiteY33" fmla="*/ 126178 h 2153651"/>
                <a:gd name="connsiteX34" fmla="*/ 4981708 w 6062639"/>
                <a:gd name="connsiteY34" fmla="*/ 0 h 2153651"/>
                <a:gd name="connsiteX35" fmla="*/ 5286328 w 6062639"/>
                <a:gd name="connsiteY35" fmla="*/ 126178 h 2153651"/>
                <a:gd name="connsiteX36" fmla="*/ 5306775 w 6062639"/>
                <a:gd name="connsiteY36" fmla="*/ 150959 h 2153651"/>
                <a:gd name="connsiteX37" fmla="*/ 5327221 w 6062639"/>
                <a:gd name="connsiteY37" fmla="*/ 126178 h 2153651"/>
                <a:gd name="connsiteX38" fmla="*/ 5631841 w 6062639"/>
                <a:gd name="connsiteY38" fmla="*/ 0 h 2153651"/>
                <a:gd name="connsiteX39" fmla="*/ 6062639 w 6062639"/>
                <a:gd name="connsiteY39" fmla="*/ 430799 h 2153651"/>
                <a:gd name="connsiteX40" fmla="*/ 5936461 w 6062639"/>
                <a:gd name="connsiteY40" fmla="*/ 735420 h 2153651"/>
                <a:gd name="connsiteX41" fmla="*/ 5914169 w 6062639"/>
                <a:gd name="connsiteY41" fmla="*/ 753813 h 2153651"/>
                <a:gd name="connsiteX42" fmla="*/ 5936460 w 6062639"/>
                <a:gd name="connsiteY42" fmla="*/ 772204 h 2153651"/>
                <a:gd name="connsiteX43" fmla="*/ 6062638 w 6062639"/>
                <a:gd name="connsiteY43" fmla="*/ 1076825 h 2153651"/>
                <a:gd name="connsiteX44" fmla="*/ 5936460 w 6062639"/>
                <a:gd name="connsiteY44" fmla="*/ 1381446 h 2153651"/>
                <a:gd name="connsiteX45" fmla="*/ 5914168 w 6062639"/>
                <a:gd name="connsiteY45" fmla="*/ 1399839 h 2153651"/>
                <a:gd name="connsiteX46" fmla="*/ 5936460 w 6062639"/>
                <a:gd name="connsiteY46" fmla="*/ 1418231 h 2153651"/>
                <a:gd name="connsiteX47" fmla="*/ 6062638 w 6062639"/>
                <a:gd name="connsiteY47" fmla="*/ 1722852 h 2153651"/>
                <a:gd name="connsiteX48" fmla="*/ 5631840 w 6062639"/>
                <a:gd name="connsiteY48" fmla="*/ 2153651 h 2153651"/>
                <a:gd name="connsiteX49" fmla="*/ 5327220 w 6062639"/>
                <a:gd name="connsiteY49" fmla="*/ 2027473 h 2153651"/>
                <a:gd name="connsiteX50" fmla="*/ 5306774 w 6062639"/>
                <a:gd name="connsiteY50" fmla="*/ 2002692 h 2153651"/>
                <a:gd name="connsiteX51" fmla="*/ 5286328 w 6062639"/>
                <a:gd name="connsiteY51" fmla="*/ 2027473 h 2153651"/>
                <a:gd name="connsiteX52" fmla="*/ 4981708 w 6062639"/>
                <a:gd name="connsiteY52" fmla="*/ 2153651 h 2153651"/>
                <a:gd name="connsiteX53" fmla="*/ 4677088 w 6062639"/>
                <a:gd name="connsiteY53" fmla="*/ 2027473 h 2153651"/>
                <a:gd name="connsiteX54" fmla="*/ 4656643 w 6062639"/>
                <a:gd name="connsiteY54" fmla="*/ 2002694 h 2153651"/>
                <a:gd name="connsiteX55" fmla="*/ 4636198 w 6062639"/>
                <a:gd name="connsiteY55" fmla="*/ 2027473 h 2153651"/>
                <a:gd name="connsiteX56" fmla="*/ 4331578 w 6062639"/>
                <a:gd name="connsiteY56" fmla="*/ 2153651 h 2153651"/>
                <a:gd name="connsiteX57" fmla="*/ 4026958 w 6062639"/>
                <a:gd name="connsiteY57" fmla="*/ 2027473 h 2153651"/>
                <a:gd name="connsiteX58" fmla="*/ 4006513 w 6062639"/>
                <a:gd name="connsiteY58" fmla="*/ 2002694 h 2153651"/>
                <a:gd name="connsiteX59" fmla="*/ 3986068 w 6062639"/>
                <a:gd name="connsiteY59" fmla="*/ 2027473 h 2153651"/>
                <a:gd name="connsiteX60" fmla="*/ 3681448 w 6062639"/>
                <a:gd name="connsiteY60" fmla="*/ 2153651 h 2153651"/>
                <a:gd name="connsiteX61" fmla="*/ 3376828 w 6062639"/>
                <a:gd name="connsiteY61" fmla="*/ 2027473 h 2153651"/>
                <a:gd name="connsiteX62" fmla="*/ 3356383 w 6062639"/>
                <a:gd name="connsiteY62" fmla="*/ 2002694 h 2153651"/>
                <a:gd name="connsiteX63" fmla="*/ 3335938 w 6062639"/>
                <a:gd name="connsiteY63" fmla="*/ 2027473 h 2153651"/>
                <a:gd name="connsiteX64" fmla="*/ 3031318 w 6062639"/>
                <a:gd name="connsiteY64" fmla="*/ 2153651 h 2153651"/>
                <a:gd name="connsiteX65" fmla="*/ 2726698 w 6062639"/>
                <a:gd name="connsiteY65" fmla="*/ 2027473 h 2153651"/>
                <a:gd name="connsiteX66" fmla="*/ 2706253 w 6062639"/>
                <a:gd name="connsiteY66" fmla="*/ 2002694 h 2153651"/>
                <a:gd name="connsiteX67" fmla="*/ 2685808 w 6062639"/>
                <a:gd name="connsiteY67" fmla="*/ 2027473 h 2153651"/>
                <a:gd name="connsiteX68" fmla="*/ 2381188 w 6062639"/>
                <a:gd name="connsiteY68" fmla="*/ 2153651 h 2153651"/>
                <a:gd name="connsiteX69" fmla="*/ 2076568 w 6062639"/>
                <a:gd name="connsiteY69" fmla="*/ 2027473 h 2153651"/>
                <a:gd name="connsiteX70" fmla="*/ 2056123 w 6062639"/>
                <a:gd name="connsiteY70" fmla="*/ 2002694 h 2153651"/>
                <a:gd name="connsiteX71" fmla="*/ 2035678 w 6062639"/>
                <a:gd name="connsiteY71" fmla="*/ 2027473 h 2153651"/>
                <a:gd name="connsiteX72" fmla="*/ 1731058 w 6062639"/>
                <a:gd name="connsiteY72" fmla="*/ 2153651 h 2153651"/>
                <a:gd name="connsiteX73" fmla="*/ 1426438 w 6062639"/>
                <a:gd name="connsiteY73" fmla="*/ 2027473 h 2153651"/>
                <a:gd name="connsiteX74" fmla="*/ 1405993 w 6062639"/>
                <a:gd name="connsiteY74" fmla="*/ 2002694 h 2153651"/>
                <a:gd name="connsiteX75" fmla="*/ 1385548 w 6062639"/>
                <a:gd name="connsiteY75" fmla="*/ 2027473 h 2153651"/>
                <a:gd name="connsiteX76" fmla="*/ 1080928 w 6062639"/>
                <a:gd name="connsiteY76" fmla="*/ 2153651 h 2153651"/>
                <a:gd name="connsiteX77" fmla="*/ 776308 w 6062639"/>
                <a:gd name="connsiteY77" fmla="*/ 2027473 h 2153651"/>
                <a:gd name="connsiteX78" fmla="*/ 755863 w 6062639"/>
                <a:gd name="connsiteY78" fmla="*/ 2002694 h 2153651"/>
                <a:gd name="connsiteX79" fmla="*/ 735418 w 6062639"/>
                <a:gd name="connsiteY79" fmla="*/ 2027473 h 2153651"/>
                <a:gd name="connsiteX80" fmla="*/ 430798 w 6062639"/>
                <a:gd name="connsiteY80" fmla="*/ 2153651 h 2153651"/>
                <a:gd name="connsiteX81" fmla="*/ 0 w 6062639"/>
                <a:gd name="connsiteY81" fmla="*/ 1722852 h 2153651"/>
                <a:gd name="connsiteX82" fmla="*/ 126178 w 6062639"/>
                <a:gd name="connsiteY82" fmla="*/ 1418231 h 2153651"/>
                <a:gd name="connsiteX83" fmla="*/ 148470 w 6062639"/>
                <a:gd name="connsiteY83" fmla="*/ 1399839 h 2153651"/>
                <a:gd name="connsiteX84" fmla="*/ 126178 w 6062639"/>
                <a:gd name="connsiteY84" fmla="*/ 1381446 h 2153651"/>
                <a:gd name="connsiteX85" fmla="*/ 0 w 6062639"/>
                <a:gd name="connsiteY85" fmla="*/ 1076825 h 2153651"/>
                <a:gd name="connsiteX86" fmla="*/ 126178 w 6062639"/>
                <a:gd name="connsiteY86" fmla="*/ 772204 h 2153651"/>
                <a:gd name="connsiteX87" fmla="*/ 148469 w 6062639"/>
                <a:gd name="connsiteY87" fmla="*/ 753812 h 2153651"/>
                <a:gd name="connsiteX88" fmla="*/ 126178 w 6062639"/>
                <a:gd name="connsiteY88" fmla="*/ 735420 h 2153651"/>
                <a:gd name="connsiteX89" fmla="*/ 0 w 6062639"/>
                <a:gd name="connsiteY89" fmla="*/ 430799 h 2153651"/>
                <a:gd name="connsiteX90" fmla="*/ 430798 w 6062639"/>
                <a:gd name="connsiteY90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62639" h="2153651">
                  <a:moveTo>
                    <a:pt x="5337454" y="1389890"/>
                  </a:moveTo>
                  <a:lnTo>
                    <a:pt x="5337454" y="1409787"/>
                  </a:lnTo>
                  <a:lnTo>
                    <a:pt x="5349512" y="1399839"/>
                  </a:lnTo>
                  <a:close/>
                  <a:moveTo>
                    <a:pt x="5337454" y="743863"/>
                  </a:moveTo>
                  <a:lnTo>
                    <a:pt x="5337454" y="763760"/>
                  </a:lnTo>
                  <a:lnTo>
                    <a:pt x="5349512" y="753812"/>
                  </a:lnTo>
                  <a:close/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55863" y="150958"/>
                  </a:lnTo>
                  <a:lnTo>
                    <a:pt x="776308" y="126178"/>
                  </a:lnTo>
                  <a:cubicBezTo>
                    <a:pt x="854267" y="48219"/>
                    <a:pt x="961967" y="0"/>
                    <a:pt x="1080928" y="0"/>
                  </a:cubicBezTo>
                  <a:cubicBezTo>
                    <a:pt x="1199890" y="0"/>
                    <a:pt x="1307589" y="48219"/>
                    <a:pt x="1385548" y="126178"/>
                  </a:cubicBezTo>
                  <a:lnTo>
                    <a:pt x="1405993" y="150958"/>
                  </a:lnTo>
                  <a:lnTo>
                    <a:pt x="1426438" y="126178"/>
                  </a:lnTo>
                  <a:cubicBezTo>
                    <a:pt x="1504397" y="48219"/>
                    <a:pt x="1612097" y="0"/>
                    <a:pt x="1731058" y="0"/>
                  </a:cubicBezTo>
                  <a:cubicBezTo>
                    <a:pt x="1850020" y="0"/>
                    <a:pt x="1957719" y="48219"/>
                    <a:pt x="2035678" y="126178"/>
                  </a:cubicBezTo>
                  <a:lnTo>
                    <a:pt x="2056123" y="150958"/>
                  </a:lnTo>
                  <a:lnTo>
                    <a:pt x="2076568" y="126178"/>
                  </a:lnTo>
                  <a:cubicBezTo>
                    <a:pt x="2154527" y="48219"/>
                    <a:pt x="2262227" y="0"/>
                    <a:pt x="2381188" y="0"/>
                  </a:cubicBezTo>
                  <a:cubicBezTo>
                    <a:pt x="2500150" y="0"/>
                    <a:pt x="2607849" y="48219"/>
                    <a:pt x="2685808" y="126178"/>
                  </a:cubicBezTo>
                  <a:lnTo>
                    <a:pt x="2706253" y="150958"/>
                  </a:lnTo>
                  <a:lnTo>
                    <a:pt x="2726698" y="126178"/>
                  </a:lnTo>
                  <a:cubicBezTo>
                    <a:pt x="2804657" y="48219"/>
                    <a:pt x="2912357" y="0"/>
                    <a:pt x="3031318" y="0"/>
                  </a:cubicBezTo>
                  <a:cubicBezTo>
                    <a:pt x="3150280" y="0"/>
                    <a:pt x="3257979" y="48219"/>
                    <a:pt x="3335938" y="126178"/>
                  </a:cubicBezTo>
                  <a:lnTo>
                    <a:pt x="3356383" y="150958"/>
                  </a:lnTo>
                  <a:lnTo>
                    <a:pt x="3376828" y="126178"/>
                  </a:lnTo>
                  <a:cubicBezTo>
                    <a:pt x="3454787" y="48219"/>
                    <a:pt x="3562487" y="0"/>
                    <a:pt x="3681448" y="0"/>
                  </a:cubicBezTo>
                  <a:cubicBezTo>
                    <a:pt x="3800410" y="0"/>
                    <a:pt x="3908109" y="48219"/>
                    <a:pt x="3986068" y="126178"/>
                  </a:cubicBezTo>
                  <a:lnTo>
                    <a:pt x="4006513" y="150958"/>
                  </a:lnTo>
                  <a:lnTo>
                    <a:pt x="4026958" y="126178"/>
                  </a:lnTo>
                  <a:cubicBezTo>
                    <a:pt x="4104917" y="48219"/>
                    <a:pt x="4212616" y="0"/>
                    <a:pt x="4331578" y="0"/>
                  </a:cubicBezTo>
                  <a:cubicBezTo>
                    <a:pt x="4450540" y="0"/>
                    <a:pt x="4558239" y="48219"/>
                    <a:pt x="4636198" y="126178"/>
                  </a:cubicBezTo>
                  <a:lnTo>
                    <a:pt x="4656643" y="150958"/>
                  </a:lnTo>
                  <a:lnTo>
                    <a:pt x="4677088" y="126178"/>
                  </a:lnTo>
                  <a:cubicBezTo>
                    <a:pt x="4755047" y="48219"/>
                    <a:pt x="4862746" y="0"/>
                    <a:pt x="4981708" y="0"/>
                  </a:cubicBezTo>
                  <a:cubicBezTo>
                    <a:pt x="5100670" y="0"/>
                    <a:pt x="5208369" y="48219"/>
                    <a:pt x="5286328" y="126178"/>
                  </a:cubicBezTo>
                  <a:lnTo>
                    <a:pt x="5306775" y="150959"/>
                  </a:lnTo>
                  <a:lnTo>
                    <a:pt x="5327221" y="126178"/>
                  </a:lnTo>
                  <a:cubicBezTo>
                    <a:pt x="5405180" y="48219"/>
                    <a:pt x="5512879" y="0"/>
                    <a:pt x="5631841" y="0"/>
                  </a:cubicBezTo>
                  <a:cubicBezTo>
                    <a:pt x="5869764" y="0"/>
                    <a:pt x="6062639" y="192875"/>
                    <a:pt x="6062639" y="430799"/>
                  </a:cubicBezTo>
                  <a:cubicBezTo>
                    <a:pt x="6062639" y="549761"/>
                    <a:pt x="6014420" y="657461"/>
                    <a:pt x="5936461" y="735420"/>
                  </a:cubicBezTo>
                  <a:lnTo>
                    <a:pt x="5914169" y="753813"/>
                  </a:lnTo>
                  <a:lnTo>
                    <a:pt x="5936460" y="772204"/>
                  </a:lnTo>
                  <a:cubicBezTo>
                    <a:pt x="6014419" y="850163"/>
                    <a:pt x="6062638" y="957863"/>
                    <a:pt x="6062638" y="1076825"/>
                  </a:cubicBezTo>
                  <a:cubicBezTo>
                    <a:pt x="6062638" y="1195787"/>
                    <a:pt x="6014419" y="1303487"/>
                    <a:pt x="5936460" y="1381446"/>
                  </a:cubicBezTo>
                  <a:lnTo>
                    <a:pt x="5914168" y="1399839"/>
                  </a:lnTo>
                  <a:lnTo>
                    <a:pt x="5936460" y="1418231"/>
                  </a:lnTo>
                  <a:cubicBezTo>
                    <a:pt x="6014419" y="1496190"/>
                    <a:pt x="6062638" y="1603890"/>
                    <a:pt x="6062638" y="1722852"/>
                  </a:cubicBezTo>
                  <a:cubicBezTo>
                    <a:pt x="6062638" y="1960776"/>
                    <a:pt x="5869763" y="2153651"/>
                    <a:pt x="5631840" y="2153651"/>
                  </a:cubicBezTo>
                  <a:cubicBezTo>
                    <a:pt x="5512878" y="2153651"/>
                    <a:pt x="5405179" y="2105432"/>
                    <a:pt x="5327220" y="2027473"/>
                  </a:cubicBezTo>
                  <a:lnTo>
                    <a:pt x="5306774" y="2002692"/>
                  </a:lnTo>
                  <a:lnTo>
                    <a:pt x="5286328" y="2027473"/>
                  </a:lnTo>
                  <a:cubicBezTo>
                    <a:pt x="5208369" y="2105432"/>
                    <a:pt x="5100670" y="2153651"/>
                    <a:pt x="4981708" y="2153651"/>
                  </a:cubicBezTo>
                  <a:cubicBezTo>
                    <a:pt x="4862747" y="2153651"/>
                    <a:pt x="4755047" y="2105432"/>
                    <a:pt x="4677088" y="2027473"/>
                  </a:cubicBezTo>
                  <a:lnTo>
                    <a:pt x="4656643" y="2002694"/>
                  </a:lnTo>
                  <a:lnTo>
                    <a:pt x="4636198" y="2027473"/>
                  </a:lnTo>
                  <a:cubicBezTo>
                    <a:pt x="4558239" y="2105432"/>
                    <a:pt x="4450540" y="2153651"/>
                    <a:pt x="4331578" y="2153651"/>
                  </a:cubicBezTo>
                  <a:cubicBezTo>
                    <a:pt x="4212617" y="2153651"/>
                    <a:pt x="4104917" y="2105432"/>
                    <a:pt x="4026958" y="2027473"/>
                  </a:cubicBezTo>
                  <a:lnTo>
                    <a:pt x="4006513" y="2002694"/>
                  </a:lnTo>
                  <a:lnTo>
                    <a:pt x="3986068" y="2027473"/>
                  </a:lnTo>
                  <a:cubicBezTo>
                    <a:pt x="3908109" y="2105432"/>
                    <a:pt x="3800409" y="2153651"/>
                    <a:pt x="3681448" y="2153651"/>
                  </a:cubicBezTo>
                  <a:cubicBezTo>
                    <a:pt x="3562486" y="2153651"/>
                    <a:pt x="3454787" y="2105432"/>
                    <a:pt x="3376828" y="2027473"/>
                  </a:cubicBezTo>
                  <a:lnTo>
                    <a:pt x="3356383" y="2002694"/>
                  </a:lnTo>
                  <a:lnTo>
                    <a:pt x="3335938" y="2027473"/>
                  </a:lnTo>
                  <a:cubicBezTo>
                    <a:pt x="3257979" y="2105432"/>
                    <a:pt x="3150280" y="2153651"/>
                    <a:pt x="3031318" y="2153651"/>
                  </a:cubicBezTo>
                  <a:cubicBezTo>
                    <a:pt x="2912357" y="2153651"/>
                    <a:pt x="2804657" y="2105432"/>
                    <a:pt x="2726698" y="2027473"/>
                  </a:cubicBezTo>
                  <a:lnTo>
                    <a:pt x="2706253" y="2002694"/>
                  </a:lnTo>
                  <a:lnTo>
                    <a:pt x="2685808" y="2027473"/>
                  </a:lnTo>
                  <a:cubicBezTo>
                    <a:pt x="2607849" y="2105432"/>
                    <a:pt x="2500150" y="2153651"/>
                    <a:pt x="2381188" y="2153651"/>
                  </a:cubicBezTo>
                  <a:cubicBezTo>
                    <a:pt x="2262227" y="2153651"/>
                    <a:pt x="2154527" y="2105432"/>
                    <a:pt x="2076568" y="2027473"/>
                  </a:cubicBezTo>
                  <a:lnTo>
                    <a:pt x="2056123" y="2002694"/>
                  </a:lnTo>
                  <a:lnTo>
                    <a:pt x="2035678" y="2027473"/>
                  </a:lnTo>
                  <a:cubicBezTo>
                    <a:pt x="1957719" y="2105432"/>
                    <a:pt x="1850020" y="2153651"/>
                    <a:pt x="1731058" y="2153651"/>
                  </a:cubicBezTo>
                  <a:cubicBezTo>
                    <a:pt x="1612097" y="2153651"/>
                    <a:pt x="1504397" y="2105432"/>
                    <a:pt x="1426438" y="2027473"/>
                  </a:cubicBezTo>
                  <a:lnTo>
                    <a:pt x="1405993" y="2002694"/>
                  </a:lnTo>
                  <a:lnTo>
                    <a:pt x="1385548" y="2027473"/>
                  </a:lnTo>
                  <a:cubicBezTo>
                    <a:pt x="1307589" y="2105432"/>
                    <a:pt x="1199890" y="2153651"/>
                    <a:pt x="1080928" y="2153651"/>
                  </a:cubicBezTo>
                  <a:cubicBezTo>
                    <a:pt x="961967" y="2153651"/>
                    <a:pt x="854267" y="2105432"/>
                    <a:pt x="776308" y="2027473"/>
                  </a:cubicBezTo>
                  <a:lnTo>
                    <a:pt x="755863" y="2002694"/>
                  </a:lnTo>
                  <a:lnTo>
                    <a:pt x="735418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69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rgbClr val="BDD452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064679" y="1065278"/>
              <a:ext cx="6013339" cy="4594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Khi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dùng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dấu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ngoặc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kép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và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dấu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gạch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ngang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để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đánh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dấu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lời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thoại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nhân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vật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cần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</a:rPr>
                <a:t>lưu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</a:rPr>
                <a:t> ý:</a:t>
              </a:r>
              <a:endParaRPr lang="en-US" sz="80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7" name="图片 7">
            <a:extLst>
              <a:ext uri="{FF2B5EF4-FFF2-40B4-BE49-F238E27FC236}">
                <a16:creationId xmlns:a16="http://schemas.microsoft.com/office/drawing/2014/main" id="{2D237C7A-B53B-46E4-B092-58C9AC8070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697" y="3342115"/>
            <a:ext cx="2843909" cy="35158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F7BCCD-EE10-415C-B57C-FD2DEE5434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652" y="3795905"/>
            <a:ext cx="1939099" cy="2645656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909005DF-1ED2-4B8A-A473-AA16B3A967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48"/>
          <a:stretch/>
        </p:blipFill>
        <p:spPr>
          <a:xfrm>
            <a:off x="8981954" y="2533094"/>
            <a:ext cx="3688128" cy="4324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8020" y="2448630"/>
            <a:ext cx="91843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 err="1">
                <a:solidFill>
                  <a:srgbClr val="EC794B"/>
                </a:solidFill>
              </a:rPr>
              <a:t>Dùng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dấu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gạch</a:t>
            </a:r>
            <a:r>
              <a:rPr lang="en-US" sz="4400" dirty="0">
                <a:solidFill>
                  <a:srgbClr val="EC794B"/>
                </a:solidFill>
              </a:rPr>
              <a:t> gang </a:t>
            </a:r>
            <a:r>
              <a:rPr lang="en-US" sz="4400" dirty="0" err="1">
                <a:solidFill>
                  <a:srgbClr val="EC794B"/>
                </a:solidFill>
              </a:rPr>
              <a:t>thì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lời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thoại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phải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viết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xuống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dòng</a:t>
            </a:r>
            <a:r>
              <a:rPr lang="en-US" sz="4400" dirty="0">
                <a:solidFill>
                  <a:srgbClr val="EC794B"/>
                </a:solidFill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 err="1">
                <a:solidFill>
                  <a:srgbClr val="EC794B"/>
                </a:solidFill>
              </a:rPr>
              <a:t>Dùng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dấu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ngoặc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kép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thì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không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được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viết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xuống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dòng</a:t>
            </a:r>
            <a:r>
              <a:rPr lang="en-US" sz="4400" dirty="0">
                <a:solidFill>
                  <a:srgbClr val="EC794B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1148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87" y="231371"/>
            <a:ext cx="11546825" cy="6395258"/>
          </a:xfrm>
          <a:prstGeom prst="rect">
            <a:avLst/>
          </a:prstGeom>
        </p:spPr>
      </p:pic>
      <p:sp>
        <p:nvSpPr>
          <p:cNvPr id="9" name="任意多边形: 形状 70">
            <a:extLst>
              <a:ext uri="{FF2B5EF4-FFF2-40B4-BE49-F238E27FC236}">
                <a16:creationId xmlns:a16="http://schemas.microsoft.com/office/drawing/2014/main" id="{803CA53F-8B65-44DF-A0B3-25058DE5B7BA}"/>
              </a:ext>
            </a:extLst>
          </p:cNvPr>
          <p:cNvSpPr/>
          <p:nvPr/>
        </p:nvSpPr>
        <p:spPr>
          <a:xfrm rot="5400000">
            <a:off x="4794684" y="4231447"/>
            <a:ext cx="2602629" cy="385428"/>
          </a:xfrm>
          <a:custGeom>
            <a:avLst/>
            <a:gdLst>
              <a:gd name="connsiteX0" fmla="*/ 430797 w 5817995"/>
              <a:gd name="connsiteY0" fmla="*/ 0 h 861598"/>
              <a:gd name="connsiteX1" fmla="*/ 735417 w 5817995"/>
              <a:gd name="connsiteY1" fmla="*/ 126178 h 861598"/>
              <a:gd name="connsiteX2" fmla="*/ 740572 w 5817995"/>
              <a:gd name="connsiteY2" fmla="*/ 132426 h 861598"/>
              <a:gd name="connsiteX3" fmla="*/ 745727 w 5817995"/>
              <a:gd name="connsiteY3" fmla="*/ 126178 h 861598"/>
              <a:gd name="connsiteX4" fmla="*/ 1050347 w 5817995"/>
              <a:gd name="connsiteY4" fmla="*/ 0 h 861598"/>
              <a:gd name="connsiteX5" fmla="*/ 1354967 w 5817995"/>
              <a:gd name="connsiteY5" fmla="*/ 126178 h 861598"/>
              <a:gd name="connsiteX6" fmla="*/ 1360123 w 5817995"/>
              <a:gd name="connsiteY6" fmla="*/ 132426 h 861598"/>
              <a:gd name="connsiteX7" fmla="*/ 1365278 w 5817995"/>
              <a:gd name="connsiteY7" fmla="*/ 126178 h 861598"/>
              <a:gd name="connsiteX8" fmla="*/ 1669898 w 5817995"/>
              <a:gd name="connsiteY8" fmla="*/ 0 h 861598"/>
              <a:gd name="connsiteX9" fmla="*/ 1974518 w 5817995"/>
              <a:gd name="connsiteY9" fmla="*/ 126178 h 861598"/>
              <a:gd name="connsiteX10" fmla="*/ 1979673 w 5817995"/>
              <a:gd name="connsiteY10" fmla="*/ 132426 h 861598"/>
              <a:gd name="connsiteX11" fmla="*/ 1984828 w 5817995"/>
              <a:gd name="connsiteY11" fmla="*/ 126178 h 861598"/>
              <a:gd name="connsiteX12" fmla="*/ 2289448 w 5817995"/>
              <a:gd name="connsiteY12" fmla="*/ 0 h 861598"/>
              <a:gd name="connsiteX13" fmla="*/ 2594068 w 5817995"/>
              <a:gd name="connsiteY13" fmla="*/ 126178 h 861598"/>
              <a:gd name="connsiteX14" fmla="*/ 2599224 w 5817995"/>
              <a:gd name="connsiteY14" fmla="*/ 132426 h 861598"/>
              <a:gd name="connsiteX15" fmla="*/ 2604379 w 5817995"/>
              <a:gd name="connsiteY15" fmla="*/ 126178 h 861598"/>
              <a:gd name="connsiteX16" fmla="*/ 2908999 w 5817995"/>
              <a:gd name="connsiteY16" fmla="*/ 0 h 861598"/>
              <a:gd name="connsiteX17" fmla="*/ 3213619 w 5817995"/>
              <a:gd name="connsiteY17" fmla="*/ 126178 h 861598"/>
              <a:gd name="connsiteX18" fmla="*/ 3218774 w 5817995"/>
              <a:gd name="connsiteY18" fmla="*/ 132426 h 861598"/>
              <a:gd name="connsiteX19" fmla="*/ 3223929 w 5817995"/>
              <a:gd name="connsiteY19" fmla="*/ 126178 h 861598"/>
              <a:gd name="connsiteX20" fmla="*/ 3528549 w 5817995"/>
              <a:gd name="connsiteY20" fmla="*/ 0 h 861598"/>
              <a:gd name="connsiteX21" fmla="*/ 3833169 w 5817995"/>
              <a:gd name="connsiteY21" fmla="*/ 126178 h 861598"/>
              <a:gd name="connsiteX22" fmla="*/ 3838324 w 5817995"/>
              <a:gd name="connsiteY22" fmla="*/ 132426 h 861598"/>
              <a:gd name="connsiteX23" fmla="*/ 3843479 w 5817995"/>
              <a:gd name="connsiteY23" fmla="*/ 126178 h 861598"/>
              <a:gd name="connsiteX24" fmla="*/ 4148099 w 5817995"/>
              <a:gd name="connsiteY24" fmla="*/ 0 h 861598"/>
              <a:gd name="connsiteX25" fmla="*/ 4452719 w 5817995"/>
              <a:gd name="connsiteY25" fmla="*/ 126178 h 861598"/>
              <a:gd name="connsiteX26" fmla="*/ 4457874 w 5817995"/>
              <a:gd name="connsiteY26" fmla="*/ 132425 h 861598"/>
              <a:gd name="connsiteX27" fmla="*/ 4463028 w 5817995"/>
              <a:gd name="connsiteY27" fmla="*/ 126178 h 861598"/>
              <a:gd name="connsiteX28" fmla="*/ 4767648 w 5817995"/>
              <a:gd name="connsiteY28" fmla="*/ 0 h 861598"/>
              <a:gd name="connsiteX29" fmla="*/ 5072268 w 5817995"/>
              <a:gd name="connsiteY29" fmla="*/ 126178 h 861598"/>
              <a:gd name="connsiteX30" fmla="*/ 5077423 w 5817995"/>
              <a:gd name="connsiteY30" fmla="*/ 132425 h 861598"/>
              <a:gd name="connsiteX31" fmla="*/ 5082577 w 5817995"/>
              <a:gd name="connsiteY31" fmla="*/ 126178 h 861598"/>
              <a:gd name="connsiteX32" fmla="*/ 5387197 w 5817995"/>
              <a:gd name="connsiteY32" fmla="*/ 0 h 861598"/>
              <a:gd name="connsiteX33" fmla="*/ 5817995 w 5817995"/>
              <a:gd name="connsiteY33" fmla="*/ 430799 h 861598"/>
              <a:gd name="connsiteX34" fmla="*/ 5387197 w 5817995"/>
              <a:gd name="connsiteY34" fmla="*/ 861598 h 861598"/>
              <a:gd name="connsiteX35" fmla="*/ 5082577 w 5817995"/>
              <a:gd name="connsiteY35" fmla="*/ 735420 h 861598"/>
              <a:gd name="connsiteX36" fmla="*/ 5077423 w 5817995"/>
              <a:gd name="connsiteY36" fmla="*/ 729173 h 861598"/>
              <a:gd name="connsiteX37" fmla="*/ 5072268 w 5817995"/>
              <a:gd name="connsiteY37" fmla="*/ 735420 h 861598"/>
              <a:gd name="connsiteX38" fmla="*/ 4767648 w 5817995"/>
              <a:gd name="connsiteY38" fmla="*/ 861598 h 861598"/>
              <a:gd name="connsiteX39" fmla="*/ 4463028 w 5817995"/>
              <a:gd name="connsiteY39" fmla="*/ 735420 h 861598"/>
              <a:gd name="connsiteX40" fmla="*/ 4457874 w 5817995"/>
              <a:gd name="connsiteY40" fmla="*/ 729173 h 861598"/>
              <a:gd name="connsiteX41" fmla="*/ 4452719 w 5817995"/>
              <a:gd name="connsiteY41" fmla="*/ 735420 h 861598"/>
              <a:gd name="connsiteX42" fmla="*/ 4148099 w 5817995"/>
              <a:gd name="connsiteY42" fmla="*/ 861598 h 861598"/>
              <a:gd name="connsiteX43" fmla="*/ 3843479 w 5817995"/>
              <a:gd name="connsiteY43" fmla="*/ 735420 h 861598"/>
              <a:gd name="connsiteX44" fmla="*/ 3838324 w 5817995"/>
              <a:gd name="connsiteY44" fmla="*/ 729172 h 861598"/>
              <a:gd name="connsiteX45" fmla="*/ 3833169 w 5817995"/>
              <a:gd name="connsiteY45" fmla="*/ 735420 h 861598"/>
              <a:gd name="connsiteX46" fmla="*/ 3528549 w 5817995"/>
              <a:gd name="connsiteY46" fmla="*/ 861598 h 861598"/>
              <a:gd name="connsiteX47" fmla="*/ 3223929 w 5817995"/>
              <a:gd name="connsiteY47" fmla="*/ 735420 h 861598"/>
              <a:gd name="connsiteX48" fmla="*/ 3218774 w 5817995"/>
              <a:gd name="connsiteY48" fmla="*/ 729172 h 861598"/>
              <a:gd name="connsiteX49" fmla="*/ 3213619 w 5817995"/>
              <a:gd name="connsiteY49" fmla="*/ 735420 h 861598"/>
              <a:gd name="connsiteX50" fmla="*/ 2908999 w 5817995"/>
              <a:gd name="connsiteY50" fmla="*/ 861598 h 861598"/>
              <a:gd name="connsiteX51" fmla="*/ 2604379 w 5817995"/>
              <a:gd name="connsiteY51" fmla="*/ 735420 h 861598"/>
              <a:gd name="connsiteX52" fmla="*/ 2599224 w 5817995"/>
              <a:gd name="connsiteY52" fmla="*/ 729172 h 861598"/>
              <a:gd name="connsiteX53" fmla="*/ 2594068 w 5817995"/>
              <a:gd name="connsiteY53" fmla="*/ 735420 h 861598"/>
              <a:gd name="connsiteX54" fmla="*/ 2289448 w 5817995"/>
              <a:gd name="connsiteY54" fmla="*/ 861598 h 861598"/>
              <a:gd name="connsiteX55" fmla="*/ 1984828 w 5817995"/>
              <a:gd name="connsiteY55" fmla="*/ 735420 h 861598"/>
              <a:gd name="connsiteX56" fmla="*/ 1979673 w 5817995"/>
              <a:gd name="connsiteY56" fmla="*/ 729172 h 861598"/>
              <a:gd name="connsiteX57" fmla="*/ 1974518 w 5817995"/>
              <a:gd name="connsiteY57" fmla="*/ 735420 h 861598"/>
              <a:gd name="connsiteX58" fmla="*/ 1669898 w 5817995"/>
              <a:gd name="connsiteY58" fmla="*/ 861598 h 861598"/>
              <a:gd name="connsiteX59" fmla="*/ 1365278 w 5817995"/>
              <a:gd name="connsiteY59" fmla="*/ 735420 h 861598"/>
              <a:gd name="connsiteX60" fmla="*/ 1360123 w 5817995"/>
              <a:gd name="connsiteY60" fmla="*/ 729172 h 861598"/>
              <a:gd name="connsiteX61" fmla="*/ 1354967 w 5817995"/>
              <a:gd name="connsiteY61" fmla="*/ 735420 h 861598"/>
              <a:gd name="connsiteX62" fmla="*/ 1050347 w 5817995"/>
              <a:gd name="connsiteY62" fmla="*/ 861598 h 861598"/>
              <a:gd name="connsiteX63" fmla="*/ 745727 w 5817995"/>
              <a:gd name="connsiteY63" fmla="*/ 735420 h 861598"/>
              <a:gd name="connsiteX64" fmla="*/ 740572 w 5817995"/>
              <a:gd name="connsiteY64" fmla="*/ 729172 h 861598"/>
              <a:gd name="connsiteX65" fmla="*/ 735417 w 5817995"/>
              <a:gd name="connsiteY65" fmla="*/ 735420 h 861598"/>
              <a:gd name="connsiteX66" fmla="*/ 430797 w 5817995"/>
              <a:gd name="connsiteY66" fmla="*/ 861598 h 861598"/>
              <a:gd name="connsiteX67" fmla="*/ 0 w 5817995"/>
              <a:gd name="connsiteY67" fmla="*/ 430799 h 861598"/>
              <a:gd name="connsiteX68" fmla="*/ 430797 w 5817995"/>
              <a:gd name="connsiteY68" fmla="*/ 0 h 86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5817995" h="861598">
                <a:moveTo>
                  <a:pt x="430797" y="0"/>
                </a:moveTo>
                <a:cubicBezTo>
                  <a:pt x="549759" y="0"/>
                  <a:pt x="657458" y="48219"/>
                  <a:pt x="735417" y="126178"/>
                </a:cubicBezTo>
                <a:lnTo>
                  <a:pt x="740572" y="132426"/>
                </a:lnTo>
                <a:lnTo>
                  <a:pt x="745727" y="126178"/>
                </a:lnTo>
                <a:cubicBezTo>
                  <a:pt x="823686" y="48219"/>
                  <a:pt x="931386" y="0"/>
                  <a:pt x="1050347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3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8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86610" y="0"/>
                  <a:pt x="4994309" y="48219"/>
                  <a:pt x="5072268" y="126178"/>
                </a:cubicBezTo>
                <a:lnTo>
                  <a:pt x="5077423" y="132425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668723"/>
                  <a:pt x="5625120" y="861598"/>
                  <a:pt x="5387197" y="861598"/>
                </a:cubicBezTo>
                <a:cubicBezTo>
                  <a:pt x="5268236" y="861598"/>
                  <a:pt x="5160536" y="813379"/>
                  <a:pt x="5082577" y="735420"/>
                </a:cubicBezTo>
                <a:lnTo>
                  <a:pt x="5077423" y="729173"/>
                </a:lnTo>
                <a:lnTo>
                  <a:pt x="5072268" y="735420"/>
                </a:lnTo>
                <a:cubicBezTo>
                  <a:pt x="4994309" y="813379"/>
                  <a:pt x="4886610" y="861598"/>
                  <a:pt x="4767648" y="861598"/>
                </a:cubicBezTo>
                <a:cubicBezTo>
                  <a:pt x="4648687" y="861598"/>
                  <a:pt x="4540987" y="813379"/>
                  <a:pt x="4463028" y="735420"/>
                </a:cubicBezTo>
                <a:lnTo>
                  <a:pt x="4457874" y="729173"/>
                </a:lnTo>
                <a:lnTo>
                  <a:pt x="4452719" y="735420"/>
                </a:lnTo>
                <a:cubicBezTo>
                  <a:pt x="4374760" y="813379"/>
                  <a:pt x="4267061" y="861598"/>
                  <a:pt x="4148099" y="861598"/>
                </a:cubicBezTo>
                <a:cubicBezTo>
                  <a:pt x="4029138" y="861598"/>
                  <a:pt x="3921438" y="813379"/>
                  <a:pt x="3843479" y="735420"/>
                </a:cubicBezTo>
                <a:lnTo>
                  <a:pt x="3838324" y="729172"/>
                </a:lnTo>
                <a:lnTo>
                  <a:pt x="3833169" y="735420"/>
                </a:lnTo>
                <a:cubicBezTo>
                  <a:pt x="3755210" y="813379"/>
                  <a:pt x="3647511" y="861598"/>
                  <a:pt x="3528549" y="861598"/>
                </a:cubicBezTo>
                <a:cubicBezTo>
                  <a:pt x="3409588" y="861598"/>
                  <a:pt x="3301888" y="813379"/>
                  <a:pt x="3223929" y="735420"/>
                </a:cubicBezTo>
                <a:lnTo>
                  <a:pt x="3218774" y="729172"/>
                </a:lnTo>
                <a:lnTo>
                  <a:pt x="3213619" y="735420"/>
                </a:lnTo>
                <a:cubicBezTo>
                  <a:pt x="3135660" y="813379"/>
                  <a:pt x="3027961" y="861598"/>
                  <a:pt x="2908999" y="861598"/>
                </a:cubicBezTo>
                <a:cubicBezTo>
                  <a:pt x="2790038" y="861598"/>
                  <a:pt x="2682338" y="813379"/>
                  <a:pt x="2604379" y="735420"/>
                </a:cubicBezTo>
                <a:lnTo>
                  <a:pt x="2599224" y="729172"/>
                </a:lnTo>
                <a:lnTo>
                  <a:pt x="2594068" y="735420"/>
                </a:lnTo>
                <a:cubicBezTo>
                  <a:pt x="2516109" y="813379"/>
                  <a:pt x="2408410" y="861598"/>
                  <a:pt x="2289448" y="861598"/>
                </a:cubicBezTo>
                <a:cubicBezTo>
                  <a:pt x="2170487" y="861598"/>
                  <a:pt x="2062787" y="813379"/>
                  <a:pt x="1984828" y="735420"/>
                </a:cubicBezTo>
                <a:lnTo>
                  <a:pt x="1979673" y="729172"/>
                </a:lnTo>
                <a:lnTo>
                  <a:pt x="1974518" y="735420"/>
                </a:lnTo>
                <a:cubicBezTo>
                  <a:pt x="1896559" y="813379"/>
                  <a:pt x="1788860" y="861598"/>
                  <a:pt x="1669898" y="861598"/>
                </a:cubicBezTo>
                <a:cubicBezTo>
                  <a:pt x="1550937" y="861598"/>
                  <a:pt x="1443237" y="813379"/>
                  <a:pt x="1365278" y="735420"/>
                </a:cubicBezTo>
                <a:lnTo>
                  <a:pt x="1360123" y="729172"/>
                </a:lnTo>
                <a:lnTo>
                  <a:pt x="1354967" y="735420"/>
                </a:lnTo>
                <a:cubicBezTo>
                  <a:pt x="1277008" y="813379"/>
                  <a:pt x="1169309" y="861598"/>
                  <a:pt x="1050347" y="861598"/>
                </a:cubicBezTo>
                <a:cubicBezTo>
                  <a:pt x="931386" y="861598"/>
                  <a:pt x="823686" y="813379"/>
                  <a:pt x="745727" y="735420"/>
                </a:cubicBezTo>
                <a:lnTo>
                  <a:pt x="740572" y="729172"/>
                </a:lnTo>
                <a:lnTo>
                  <a:pt x="735417" y="735420"/>
                </a:lnTo>
                <a:cubicBezTo>
                  <a:pt x="657458" y="813379"/>
                  <a:pt x="549759" y="861598"/>
                  <a:pt x="430797" y="861598"/>
                </a:cubicBezTo>
                <a:cubicBezTo>
                  <a:pt x="192874" y="861598"/>
                  <a:pt x="0" y="668723"/>
                  <a:pt x="0" y="430799"/>
                </a:cubicBezTo>
                <a:cubicBezTo>
                  <a:pt x="0" y="192875"/>
                  <a:pt x="192874" y="0"/>
                  <a:pt x="430797" y="0"/>
                </a:cubicBezTo>
                <a:close/>
              </a:path>
            </a:pathLst>
          </a:custGeom>
          <a:solidFill>
            <a:srgbClr val="BDD452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altLang="zh-CN" sz="4400" dirty="0">
              <a:solidFill>
                <a:schemeClr val="accent6">
                  <a:lumMod val="50000"/>
                </a:schemeClr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42" y="166737"/>
            <a:ext cx="1864274" cy="22896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2300" y="582033"/>
            <a:ext cx="98449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1AB53"/>
                </a:solidFill>
              </a:rPr>
              <a:t>Tìm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thêm</a:t>
            </a:r>
            <a:r>
              <a:rPr lang="en-US" sz="4000" b="1" dirty="0">
                <a:solidFill>
                  <a:srgbClr val="81AB53"/>
                </a:solidFill>
              </a:rPr>
              <a:t> 1 – 2 </a:t>
            </a:r>
            <a:r>
              <a:rPr lang="en-US" sz="4000" b="1" dirty="0" err="1">
                <a:solidFill>
                  <a:srgbClr val="81AB53"/>
                </a:solidFill>
              </a:rPr>
              <a:t>ví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dụ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có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sử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dụng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dấu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ngoặc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kép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trong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các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bài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em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đã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học</a:t>
            </a:r>
            <a:r>
              <a:rPr lang="en-US" sz="4000" b="1" dirty="0">
                <a:solidFill>
                  <a:srgbClr val="81AB53"/>
                </a:solidFill>
              </a:rPr>
              <a:t> (</a:t>
            </a:r>
            <a:r>
              <a:rPr lang="en-US" sz="4000" b="1" dirty="0" err="1">
                <a:solidFill>
                  <a:srgbClr val="81AB53"/>
                </a:solidFill>
              </a:rPr>
              <a:t>ví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dụ</a:t>
            </a:r>
            <a:r>
              <a:rPr lang="en-US" sz="4000" b="1" dirty="0">
                <a:solidFill>
                  <a:srgbClr val="81AB53"/>
                </a:solidFill>
              </a:rPr>
              <a:t>: </a:t>
            </a:r>
            <a:r>
              <a:rPr lang="en-US" sz="4000" b="1" dirty="0" err="1">
                <a:solidFill>
                  <a:srgbClr val="81AB53"/>
                </a:solidFill>
              </a:rPr>
              <a:t>Học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nghề</a:t>
            </a:r>
            <a:r>
              <a:rPr lang="en-US" sz="4000" b="1" dirty="0">
                <a:solidFill>
                  <a:srgbClr val="81AB53"/>
                </a:solidFill>
              </a:rPr>
              <a:t>; A </a:t>
            </a:r>
            <a:r>
              <a:rPr lang="en-US" sz="4000" b="1" dirty="0" err="1">
                <a:solidFill>
                  <a:srgbClr val="81AB53"/>
                </a:solidFill>
              </a:rPr>
              <a:t>lô</a:t>
            </a:r>
            <a:r>
              <a:rPr lang="en-US" sz="4000" b="1" dirty="0">
                <a:solidFill>
                  <a:srgbClr val="81AB53"/>
                </a:solidFill>
              </a:rPr>
              <a:t>, </a:t>
            </a:r>
            <a:r>
              <a:rPr lang="en-US" sz="4000" b="1" dirty="0" err="1">
                <a:solidFill>
                  <a:srgbClr val="81AB53"/>
                </a:solidFill>
              </a:rPr>
              <a:t>tớ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đây</a:t>
            </a:r>
            <a:r>
              <a:rPr lang="en-US" sz="4000" b="1" dirty="0">
                <a:solidFill>
                  <a:srgbClr val="81AB53"/>
                </a:solidFill>
              </a:rPr>
              <a:t>; </a:t>
            </a:r>
            <a:r>
              <a:rPr lang="en-US" sz="4000" b="1" dirty="0" err="1">
                <a:solidFill>
                  <a:srgbClr val="81AB53"/>
                </a:solidFill>
              </a:rPr>
              <a:t>Sự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tích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ông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Đùng</a:t>
            </a:r>
            <a:r>
              <a:rPr lang="en-US" sz="4000" b="1" dirty="0">
                <a:solidFill>
                  <a:srgbClr val="81AB53"/>
                </a:solidFill>
              </a:rPr>
              <a:t>, </a:t>
            </a:r>
            <a:r>
              <a:rPr lang="en-US" sz="4000" b="1" dirty="0" err="1">
                <a:solidFill>
                  <a:srgbClr val="81AB53"/>
                </a:solidFill>
              </a:rPr>
              <a:t>bà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Đùng</a:t>
            </a:r>
            <a:r>
              <a:rPr lang="en-US" sz="4000" b="1" dirty="0">
                <a:solidFill>
                  <a:srgbClr val="81AB53"/>
                </a:solidFill>
              </a:rPr>
              <a:t>,…)</a:t>
            </a: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588665C-0A9D-4233-911A-2F011F2D4A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2395" y="3535741"/>
            <a:ext cx="3771900" cy="3018286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9588665C-0A9D-4233-911A-2F011F2D4A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5797" y="3492457"/>
            <a:ext cx="3771900" cy="3018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4983" y="2690699"/>
            <a:ext cx="2066723" cy="1176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187" y="2690699"/>
            <a:ext cx="215817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3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764579" y="280706"/>
            <a:ext cx="2662841" cy="585268"/>
          </a:xfrm>
          <a:prstGeom prst="roundRect">
            <a:avLst>
              <a:gd name="adj" fmla="val 50000"/>
            </a:avLst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002728" y="553063"/>
            <a:ext cx="2592108" cy="2382747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567" y="2905442"/>
            <a:ext cx="4267206" cy="4267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7347" y="2057217"/>
            <a:ext cx="6358679" cy="1383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7347" y="3564996"/>
            <a:ext cx="6469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kép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rgbClr val="EC79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74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764579" y="280706"/>
            <a:ext cx="2662841" cy="585268"/>
          </a:xfrm>
          <a:prstGeom prst="roundRect">
            <a:avLst>
              <a:gd name="adj" fmla="val 50000"/>
            </a:avLst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002728" y="553063"/>
            <a:ext cx="2592108" cy="2382747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567" y="2905442"/>
            <a:ext cx="4267206" cy="4267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023" y="2604222"/>
            <a:ext cx="7012979" cy="150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7" y="231371"/>
            <a:ext cx="11546825" cy="63952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37597" y="1221040"/>
            <a:ext cx="6062639" cy="2350019"/>
            <a:chOff x="3064679" y="771402"/>
            <a:chExt cx="6062639" cy="2350019"/>
          </a:xfrm>
        </p:grpSpPr>
        <p:sp>
          <p:nvSpPr>
            <p:cNvPr id="3" name="任意多边形: 形状 48">
              <a:extLst>
                <a:ext uri="{FF2B5EF4-FFF2-40B4-BE49-F238E27FC236}">
                  <a16:creationId xmlns:a16="http://schemas.microsoft.com/office/drawing/2014/main" id="{E0E1780C-DAED-4A4C-A781-DF2EFCB28B64}"/>
                </a:ext>
              </a:extLst>
            </p:cNvPr>
            <p:cNvSpPr/>
            <p:nvPr/>
          </p:nvSpPr>
          <p:spPr>
            <a:xfrm>
              <a:off x="3064679" y="771402"/>
              <a:ext cx="6062639" cy="2153651"/>
            </a:xfrm>
            <a:custGeom>
              <a:avLst/>
              <a:gdLst>
                <a:gd name="connsiteX0" fmla="*/ 5337454 w 6062639"/>
                <a:gd name="connsiteY0" fmla="*/ 1389890 h 2153651"/>
                <a:gd name="connsiteX1" fmla="*/ 5337454 w 6062639"/>
                <a:gd name="connsiteY1" fmla="*/ 1409787 h 2153651"/>
                <a:gd name="connsiteX2" fmla="*/ 5349512 w 6062639"/>
                <a:gd name="connsiteY2" fmla="*/ 1399839 h 2153651"/>
                <a:gd name="connsiteX3" fmla="*/ 5337454 w 6062639"/>
                <a:gd name="connsiteY3" fmla="*/ 743863 h 2153651"/>
                <a:gd name="connsiteX4" fmla="*/ 5337454 w 6062639"/>
                <a:gd name="connsiteY4" fmla="*/ 763760 h 2153651"/>
                <a:gd name="connsiteX5" fmla="*/ 5349512 w 6062639"/>
                <a:gd name="connsiteY5" fmla="*/ 753812 h 2153651"/>
                <a:gd name="connsiteX6" fmla="*/ 430798 w 6062639"/>
                <a:gd name="connsiteY6" fmla="*/ 0 h 2153651"/>
                <a:gd name="connsiteX7" fmla="*/ 735418 w 6062639"/>
                <a:gd name="connsiteY7" fmla="*/ 126178 h 2153651"/>
                <a:gd name="connsiteX8" fmla="*/ 755863 w 6062639"/>
                <a:gd name="connsiteY8" fmla="*/ 150958 h 2153651"/>
                <a:gd name="connsiteX9" fmla="*/ 776308 w 6062639"/>
                <a:gd name="connsiteY9" fmla="*/ 126178 h 2153651"/>
                <a:gd name="connsiteX10" fmla="*/ 1080928 w 6062639"/>
                <a:gd name="connsiteY10" fmla="*/ 0 h 2153651"/>
                <a:gd name="connsiteX11" fmla="*/ 1385548 w 6062639"/>
                <a:gd name="connsiteY11" fmla="*/ 126178 h 2153651"/>
                <a:gd name="connsiteX12" fmla="*/ 1405993 w 6062639"/>
                <a:gd name="connsiteY12" fmla="*/ 150958 h 2153651"/>
                <a:gd name="connsiteX13" fmla="*/ 1426438 w 6062639"/>
                <a:gd name="connsiteY13" fmla="*/ 126178 h 2153651"/>
                <a:gd name="connsiteX14" fmla="*/ 1731058 w 6062639"/>
                <a:gd name="connsiteY14" fmla="*/ 0 h 2153651"/>
                <a:gd name="connsiteX15" fmla="*/ 2035678 w 6062639"/>
                <a:gd name="connsiteY15" fmla="*/ 126178 h 2153651"/>
                <a:gd name="connsiteX16" fmla="*/ 2056123 w 6062639"/>
                <a:gd name="connsiteY16" fmla="*/ 150958 h 2153651"/>
                <a:gd name="connsiteX17" fmla="*/ 2076568 w 6062639"/>
                <a:gd name="connsiteY17" fmla="*/ 126178 h 2153651"/>
                <a:gd name="connsiteX18" fmla="*/ 2381188 w 6062639"/>
                <a:gd name="connsiteY18" fmla="*/ 0 h 2153651"/>
                <a:gd name="connsiteX19" fmla="*/ 2685808 w 6062639"/>
                <a:gd name="connsiteY19" fmla="*/ 126178 h 2153651"/>
                <a:gd name="connsiteX20" fmla="*/ 2706253 w 6062639"/>
                <a:gd name="connsiteY20" fmla="*/ 150958 h 2153651"/>
                <a:gd name="connsiteX21" fmla="*/ 2726698 w 6062639"/>
                <a:gd name="connsiteY21" fmla="*/ 126178 h 2153651"/>
                <a:gd name="connsiteX22" fmla="*/ 3031318 w 6062639"/>
                <a:gd name="connsiteY22" fmla="*/ 0 h 2153651"/>
                <a:gd name="connsiteX23" fmla="*/ 3335938 w 6062639"/>
                <a:gd name="connsiteY23" fmla="*/ 126178 h 2153651"/>
                <a:gd name="connsiteX24" fmla="*/ 3356383 w 6062639"/>
                <a:gd name="connsiteY24" fmla="*/ 150958 h 2153651"/>
                <a:gd name="connsiteX25" fmla="*/ 3376828 w 6062639"/>
                <a:gd name="connsiteY25" fmla="*/ 126178 h 2153651"/>
                <a:gd name="connsiteX26" fmla="*/ 3681448 w 6062639"/>
                <a:gd name="connsiteY26" fmla="*/ 0 h 2153651"/>
                <a:gd name="connsiteX27" fmla="*/ 3986068 w 6062639"/>
                <a:gd name="connsiteY27" fmla="*/ 126178 h 2153651"/>
                <a:gd name="connsiteX28" fmla="*/ 4006513 w 6062639"/>
                <a:gd name="connsiteY28" fmla="*/ 150958 h 2153651"/>
                <a:gd name="connsiteX29" fmla="*/ 4026958 w 6062639"/>
                <a:gd name="connsiteY29" fmla="*/ 126178 h 2153651"/>
                <a:gd name="connsiteX30" fmla="*/ 4331578 w 6062639"/>
                <a:gd name="connsiteY30" fmla="*/ 0 h 2153651"/>
                <a:gd name="connsiteX31" fmla="*/ 4636198 w 6062639"/>
                <a:gd name="connsiteY31" fmla="*/ 126178 h 2153651"/>
                <a:gd name="connsiteX32" fmla="*/ 4656643 w 6062639"/>
                <a:gd name="connsiteY32" fmla="*/ 150958 h 2153651"/>
                <a:gd name="connsiteX33" fmla="*/ 4677088 w 6062639"/>
                <a:gd name="connsiteY33" fmla="*/ 126178 h 2153651"/>
                <a:gd name="connsiteX34" fmla="*/ 4981708 w 6062639"/>
                <a:gd name="connsiteY34" fmla="*/ 0 h 2153651"/>
                <a:gd name="connsiteX35" fmla="*/ 5286328 w 6062639"/>
                <a:gd name="connsiteY35" fmla="*/ 126178 h 2153651"/>
                <a:gd name="connsiteX36" fmla="*/ 5306775 w 6062639"/>
                <a:gd name="connsiteY36" fmla="*/ 150959 h 2153651"/>
                <a:gd name="connsiteX37" fmla="*/ 5327221 w 6062639"/>
                <a:gd name="connsiteY37" fmla="*/ 126178 h 2153651"/>
                <a:gd name="connsiteX38" fmla="*/ 5631841 w 6062639"/>
                <a:gd name="connsiteY38" fmla="*/ 0 h 2153651"/>
                <a:gd name="connsiteX39" fmla="*/ 6062639 w 6062639"/>
                <a:gd name="connsiteY39" fmla="*/ 430799 h 2153651"/>
                <a:gd name="connsiteX40" fmla="*/ 5936461 w 6062639"/>
                <a:gd name="connsiteY40" fmla="*/ 735420 h 2153651"/>
                <a:gd name="connsiteX41" fmla="*/ 5914169 w 6062639"/>
                <a:gd name="connsiteY41" fmla="*/ 753813 h 2153651"/>
                <a:gd name="connsiteX42" fmla="*/ 5936460 w 6062639"/>
                <a:gd name="connsiteY42" fmla="*/ 772204 h 2153651"/>
                <a:gd name="connsiteX43" fmla="*/ 6062638 w 6062639"/>
                <a:gd name="connsiteY43" fmla="*/ 1076825 h 2153651"/>
                <a:gd name="connsiteX44" fmla="*/ 5936460 w 6062639"/>
                <a:gd name="connsiteY44" fmla="*/ 1381446 h 2153651"/>
                <a:gd name="connsiteX45" fmla="*/ 5914168 w 6062639"/>
                <a:gd name="connsiteY45" fmla="*/ 1399839 h 2153651"/>
                <a:gd name="connsiteX46" fmla="*/ 5936460 w 6062639"/>
                <a:gd name="connsiteY46" fmla="*/ 1418231 h 2153651"/>
                <a:gd name="connsiteX47" fmla="*/ 6062638 w 6062639"/>
                <a:gd name="connsiteY47" fmla="*/ 1722852 h 2153651"/>
                <a:gd name="connsiteX48" fmla="*/ 5631840 w 6062639"/>
                <a:gd name="connsiteY48" fmla="*/ 2153651 h 2153651"/>
                <a:gd name="connsiteX49" fmla="*/ 5327220 w 6062639"/>
                <a:gd name="connsiteY49" fmla="*/ 2027473 h 2153651"/>
                <a:gd name="connsiteX50" fmla="*/ 5306774 w 6062639"/>
                <a:gd name="connsiteY50" fmla="*/ 2002692 h 2153651"/>
                <a:gd name="connsiteX51" fmla="*/ 5286328 w 6062639"/>
                <a:gd name="connsiteY51" fmla="*/ 2027473 h 2153651"/>
                <a:gd name="connsiteX52" fmla="*/ 4981708 w 6062639"/>
                <a:gd name="connsiteY52" fmla="*/ 2153651 h 2153651"/>
                <a:gd name="connsiteX53" fmla="*/ 4677088 w 6062639"/>
                <a:gd name="connsiteY53" fmla="*/ 2027473 h 2153651"/>
                <a:gd name="connsiteX54" fmla="*/ 4656643 w 6062639"/>
                <a:gd name="connsiteY54" fmla="*/ 2002694 h 2153651"/>
                <a:gd name="connsiteX55" fmla="*/ 4636198 w 6062639"/>
                <a:gd name="connsiteY55" fmla="*/ 2027473 h 2153651"/>
                <a:gd name="connsiteX56" fmla="*/ 4331578 w 6062639"/>
                <a:gd name="connsiteY56" fmla="*/ 2153651 h 2153651"/>
                <a:gd name="connsiteX57" fmla="*/ 4026958 w 6062639"/>
                <a:gd name="connsiteY57" fmla="*/ 2027473 h 2153651"/>
                <a:gd name="connsiteX58" fmla="*/ 4006513 w 6062639"/>
                <a:gd name="connsiteY58" fmla="*/ 2002694 h 2153651"/>
                <a:gd name="connsiteX59" fmla="*/ 3986068 w 6062639"/>
                <a:gd name="connsiteY59" fmla="*/ 2027473 h 2153651"/>
                <a:gd name="connsiteX60" fmla="*/ 3681448 w 6062639"/>
                <a:gd name="connsiteY60" fmla="*/ 2153651 h 2153651"/>
                <a:gd name="connsiteX61" fmla="*/ 3376828 w 6062639"/>
                <a:gd name="connsiteY61" fmla="*/ 2027473 h 2153651"/>
                <a:gd name="connsiteX62" fmla="*/ 3356383 w 6062639"/>
                <a:gd name="connsiteY62" fmla="*/ 2002694 h 2153651"/>
                <a:gd name="connsiteX63" fmla="*/ 3335938 w 6062639"/>
                <a:gd name="connsiteY63" fmla="*/ 2027473 h 2153651"/>
                <a:gd name="connsiteX64" fmla="*/ 3031318 w 6062639"/>
                <a:gd name="connsiteY64" fmla="*/ 2153651 h 2153651"/>
                <a:gd name="connsiteX65" fmla="*/ 2726698 w 6062639"/>
                <a:gd name="connsiteY65" fmla="*/ 2027473 h 2153651"/>
                <a:gd name="connsiteX66" fmla="*/ 2706253 w 6062639"/>
                <a:gd name="connsiteY66" fmla="*/ 2002694 h 2153651"/>
                <a:gd name="connsiteX67" fmla="*/ 2685808 w 6062639"/>
                <a:gd name="connsiteY67" fmla="*/ 2027473 h 2153651"/>
                <a:gd name="connsiteX68" fmla="*/ 2381188 w 6062639"/>
                <a:gd name="connsiteY68" fmla="*/ 2153651 h 2153651"/>
                <a:gd name="connsiteX69" fmla="*/ 2076568 w 6062639"/>
                <a:gd name="connsiteY69" fmla="*/ 2027473 h 2153651"/>
                <a:gd name="connsiteX70" fmla="*/ 2056123 w 6062639"/>
                <a:gd name="connsiteY70" fmla="*/ 2002694 h 2153651"/>
                <a:gd name="connsiteX71" fmla="*/ 2035678 w 6062639"/>
                <a:gd name="connsiteY71" fmla="*/ 2027473 h 2153651"/>
                <a:gd name="connsiteX72" fmla="*/ 1731058 w 6062639"/>
                <a:gd name="connsiteY72" fmla="*/ 2153651 h 2153651"/>
                <a:gd name="connsiteX73" fmla="*/ 1426438 w 6062639"/>
                <a:gd name="connsiteY73" fmla="*/ 2027473 h 2153651"/>
                <a:gd name="connsiteX74" fmla="*/ 1405993 w 6062639"/>
                <a:gd name="connsiteY74" fmla="*/ 2002694 h 2153651"/>
                <a:gd name="connsiteX75" fmla="*/ 1385548 w 6062639"/>
                <a:gd name="connsiteY75" fmla="*/ 2027473 h 2153651"/>
                <a:gd name="connsiteX76" fmla="*/ 1080928 w 6062639"/>
                <a:gd name="connsiteY76" fmla="*/ 2153651 h 2153651"/>
                <a:gd name="connsiteX77" fmla="*/ 776308 w 6062639"/>
                <a:gd name="connsiteY77" fmla="*/ 2027473 h 2153651"/>
                <a:gd name="connsiteX78" fmla="*/ 755863 w 6062639"/>
                <a:gd name="connsiteY78" fmla="*/ 2002694 h 2153651"/>
                <a:gd name="connsiteX79" fmla="*/ 735418 w 6062639"/>
                <a:gd name="connsiteY79" fmla="*/ 2027473 h 2153651"/>
                <a:gd name="connsiteX80" fmla="*/ 430798 w 6062639"/>
                <a:gd name="connsiteY80" fmla="*/ 2153651 h 2153651"/>
                <a:gd name="connsiteX81" fmla="*/ 0 w 6062639"/>
                <a:gd name="connsiteY81" fmla="*/ 1722852 h 2153651"/>
                <a:gd name="connsiteX82" fmla="*/ 126178 w 6062639"/>
                <a:gd name="connsiteY82" fmla="*/ 1418231 h 2153651"/>
                <a:gd name="connsiteX83" fmla="*/ 148470 w 6062639"/>
                <a:gd name="connsiteY83" fmla="*/ 1399839 h 2153651"/>
                <a:gd name="connsiteX84" fmla="*/ 126178 w 6062639"/>
                <a:gd name="connsiteY84" fmla="*/ 1381446 h 2153651"/>
                <a:gd name="connsiteX85" fmla="*/ 0 w 6062639"/>
                <a:gd name="connsiteY85" fmla="*/ 1076825 h 2153651"/>
                <a:gd name="connsiteX86" fmla="*/ 126178 w 6062639"/>
                <a:gd name="connsiteY86" fmla="*/ 772204 h 2153651"/>
                <a:gd name="connsiteX87" fmla="*/ 148469 w 6062639"/>
                <a:gd name="connsiteY87" fmla="*/ 753812 h 2153651"/>
                <a:gd name="connsiteX88" fmla="*/ 126178 w 6062639"/>
                <a:gd name="connsiteY88" fmla="*/ 735420 h 2153651"/>
                <a:gd name="connsiteX89" fmla="*/ 0 w 6062639"/>
                <a:gd name="connsiteY89" fmla="*/ 430799 h 2153651"/>
                <a:gd name="connsiteX90" fmla="*/ 430798 w 6062639"/>
                <a:gd name="connsiteY90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62639" h="2153651">
                  <a:moveTo>
                    <a:pt x="5337454" y="1389890"/>
                  </a:moveTo>
                  <a:lnTo>
                    <a:pt x="5337454" y="1409787"/>
                  </a:lnTo>
                  <a:lnTo>
                    <a:pt x="5349512" y="1399839"/>
                  </a:lnTo>
                  <a:close/>
                  <a:moveTo>
                    <a:pt x="5337454" y="743863"/>
                  </a:moveTo>
                  <a:lnTo>
                    <a:pt x="5337454" y="763760"/>
                  </a:lnTo>
                  <a:lnTo>
                    <a:pt x="5349512" y="753812"/>
                  </a:lnTo>
                  <a:close/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55863" y="150958"/>
                  </a:lnTo>
                  <a:lnTo>
                    <a:pt x="776308" y="126178"/>
                  </a:lnTo>
                  <a:cubicBezTo>
                    <a:pt x="854267" y="48219"/>
                    <a:pt x="961967" y="0"/>
                    <a:pt x="1080928" y="0"/>
                  </a:cubicBezTo>
                  <a:cubicBezTo>
                    <a:pt x="1199890" y="0"/>
                    <a:pt x="1307589" y="48219"/>
                    <a:pt x="1385548" y="126178"/>
                  </a:cubicBezTo>
                  <a:lnTo>
                    <a:pt x="1405993" y="150958"/>
                  </a:lnTo>
                  <a:lnTo>
                    <a:pt x="1426438" y="126178"/>
                  </a:lnTo>
                  <a:cubicBezTo>
                    <a:pt x="1504397" y="48219"/>
                    <a:pt x="1612097" y="0"/>
                    <a:pt x="1731058" y="0"/>
                  </a:cubicBezTo>
                  <a:cubicBezTo>
                    <a:pt x="1850020" y="0"/>
                    <a:pt x="1957719" y="48219"/>
                    <a:pt x="2035678" y="126178"/>
                  </a:cubicBezTo>
                  <a:lnTo>
                    <a:pt x="2056123" y="150958"/>
                  </a:lnTo>
                  <a:lnTo>
                    <a:pt x="2076568" y="126178"/>
                  </a:lnTo>
                  <a:cubicBezTo>
                    <a:pt x="2154527" y="48219"/>
                    <a:pt x="2262227" y="0"/>
                    <a:pt x="2381188" y="0"/>
                  </a:cubicBezTo>
                  <a:cubicBezTo>
                    <a:pt x="2500150" y="0"/>
                    <a:pt x="2607849" y="48219"/>
                    <a:pt x="2685808" y="126178"/>
                  </a:cubicBezTo>
                  <a:lnTo>
                    <a:pt x="2706253" y="150958"/>
                  </a:lnTo>
                  <a:lnTo>
                    <a:pt x="2726698" y="126178"/>
                  </a:lnTo>
                  <a:cubicBezTo>
                    <a:pt x="2804657" y="48219"/>
                    <a:pt x="2912357" y="0"/>
                    <a:pt x="3031318" y="0"/>
                  </a:cubicBezTo>
                  <a:cubicBezTo>
                    <a:pt x="3150280" y="0"/>
                    <a:pt x="3257979" y="48219"/>
                    <a:pt x="3335938" y="126178"/>
                  </a:cubicBezTo>
                  <a:lnTo>
                    <a:pt x="3356383" y="150958"/>
                  </a:lnTo>
                  <a:lnTo>
                    <a:pt x="3376828" y="126178"/>
                  </a:lnTo>
                  <a:cubicBezTo>
                    <a:pt x="3454787" y="48219"/>
                    <a:pt x="3562487" y="0"/>
                    <a:pt x="3681448" y="0"/>
                  </a:cubicBezTo>
                  <a:cubicBezTo>
                    <a:pt x="3800410" y="0"/>
                    <a:pt x="3908109" y="48219"/>
                    <a:pt x="3986068" y="126178"/>
                  </a:cubicBezTo>
                  <a:lnTo>
                    <a:pt x="4006513" y="150958"/>
                  </a:lnTo>
                  <a:lnTo>
                    <a:pt x="4026958" y="126178"/>
                  </a:lnTo>
                  <a:cubicBezTo>
                    <a:pt x="4104917" y="48219"/>
                    <a:pt x="4212616" y="0"/>
                    <a:pt x="4331578" y="0"/>
                  </a:cubicBezTo>
                  <a:cubicBezTo>
                    <a:pt x="4450540" y="0"/>
                    <a:pt x="4558239" y="48219"/>
                    <a:pt x="4636198" y="126178"/>
                  </a:cubicBezTo>
                  <a:lnTo>
                    <a:pt x="4656643" y="150958"/>
                  </a:lnTo>
                  <a:lnTo>
                    <a:pt x="4677088" y="126178"/>
                  </a:lnTo>
                  <a:cubicBezTo>
                    <a:pt x="4755047" y="48219"/>
                    <a:pt x="4862746" y="0"/>
                    <a:pt x="4981708" y="0"/>
                  </a:cubicBezTo>
                  <a:cubicBezTo>
                    <a:pt x="5100670" y="0"/>
                    <a:pt x="5208369" y="48219"/>
                    <a:pt x="5286328" y="126178"/>
                  </a:cubicBezTo>
                  <a:lnTo>
                    <a:pt x="5306775" y="150959"/>
                  </a:lnTo>
                  <a:lnTo>
                    <a:pt x="5327221" y="126178"/>
                  </a:lnTo>
                  <a:cubicBezTo>
                    <a:pt x="5405180" y="48219"/>
                    <a:pt x="5512879" y="0"/>
                    <a:pt x="5631841" y="0"/>
                  </a:cubicBezTo>
                  <a:cubicBezTo>
                    <a:pt x="5869764" y="0"/>
                    <a:pt x="6062639" y="192875"/>
                    <a:pt x="6062639" y="430799"/>
                  </a:cubicBezTo>
                  <a:cubicBezTo>
                    <a:pt x="6062639" y="549761"/>
                    <a:pt x="6014420" y="657461"/>
                    <a:pt x="5936461" y="735420"/>
                  </a:cubicBezTo>
                  <a:lnTo>
                    <a:pt x="5914169" y="753813"/>
                  </a:lnTo>
                  <a:lnTo>
                    <a:pt x="5936460" y="772204"/>
                  </a:lnTo>
                  <a:cubicBezTo>
                    <a:pt x="6014419" y="850163"/>
                    <a:pt x="6062638" y="957863"/>
                    <a:pt x="6062638" y="1076825"/>
                  </a:cubicBezTo>
                  <a:cubicBezTo>
                    <a:pt x="6062638" y="1195787"/>
                    <a:pt x="6014419" y="1303487"/>
                    <a:pt x="5936460" y="1381446"/>
                  </a:cubicBezTo>
                  <a:lnTo>
                    <a:pt x="5914168" y="1399839"/>
                  </a:lnTo>
                  <a:lnTo>
                    <a:pt x="5936460" y="1418231"/>
                  </a:lnTo>
                  <a:cubicBezTo>
                    <a:pt x="6014419" y="1496190"/>
                    <a:pt x="6062638" y="1603890"/>
                    <a:pt x="6062638" y="1722852"/>
                  </a:cubicBezTo>
                  <a:cubicBezTo>
                    <a:pt x="6062638" y="1960776"/>
                    <a:pt x="5869763" y="2153651"/>
                    <a:pt x="5631840" y="2153651"/>
                  </a:cubicBezTo>
                  <a:cubicBezTo>
                    <a:pt x="5512878" y="2153651"/>
                    <a:pt x="5405179" y="2105432"/>
                    <a:pt x="5327220" y="2027473"/>
                  </a:cubicBezTo>
                  <a:lnTo>
                    <a:pt x="5306774" y="2002692"/>
                  </a:lnTo>
                  <a:lnTo>
                    <a:pt x="5286328" y="2027473"/>
                  </a:lnTo>
                  <a:cubicBezTo>
                    <a:pt x="5208369" y="2105432"/>
                    <a:pt x="5100670" y="2153651"/>
                    <a:pt x="4981708" y="2153651"/>
                  </a:cubicBezTo>
                  <a:cubicBezTo>
                    <a:pt x="4862747" y="2153651"/>
                    <a:pt x="4755047" y="2105432"/>
                    <a:pt x="4677088" y="2027473"/>
                  </a:cubicBezTo>
                  <a:lnTo>
                    <a:pt x="4656643" y="2002694"/>
                  </a:lnTo>
                  <a:lnTo>
                    <a:pt x="4636198" y="2027473"/>
                  </a:lnTo>
                  <a:cubicBezTo>
                    <a:pt x="4558239" y="2105432"/>
                    <a:pt x="4450540" y="2153651"/>
                    <a:pt x="4331578" y="2153651"/>
                  </a:cubicBezTo>
                  <a:cubicBezTo>
                    <a:pt x="4212617" y="2153651"/>
                    <a:pt x="4104917" y="2105432"/>
                    <a:pt x="4026958" y="2027473"/>
                  </a:cubicBezTo>
                  <a:lnTo>
                    <a:pt x="4006513" y="2002694"/>
                  </a:lnTo>
                  <a:lnTo>
                    <a:pt x="3986068" y="2027473"/>
                  </a:lnTo>
                  <a:cubicBezTo>
                    <a:pt x="3908109" y="2105432"/>
                    <a:pt x="3800409" y="2153651"/>
                    <a:pt x="3681448" y="2153651"/>
                  </a:cubicBezTo>
                  <a:cubicBezTo>
                    <a:pt x="3562486" y="2153651"/>
                    <a:pt x="3454787" y="2105432"/>
                    <a:pt x="3376828" y="2027473"/>
                  </a:cubicBezTo>
                  <a:lnTo>
                    <a:pt x="3356383" y="2002694"/>
                  </a:lnTo>
                  <a:lnTo>
                    <a:pt x="3335938" y="2027473"/>
                  </a:lnTo>
                  <a:cubicBezTo>
                    <a:pt x="3257979" y="2105432"/>
                    <a:pt x="3150280" y="2153651"/>
                    <a:pt x="3031318" y="2153651"/>
                  </a:cubicBezTo>
                  <a:cubicBezTo>
                    <a:pt x="2912357" y="2153651"/>
                    <a:pt x="2804657" y="2105432"/>
                    <a:pt x="2726698" y="2027473"/>
                  </a:cubicBezTo>
                  <a:lnTo>
                    <a:pt x="2706253" y="2002694"/>
                  </a:lnTo>
                  <a:lnTo>
                    <a:pt x="2685808" y="2027473"/>
                  </a:lnTo>
                  <a:cubicBezTo>
                    <a:pt x="2607849" y="2105432"/>
                    <a:pt x="2500150" y="2153651"/>
                    <a:pt x="2381188" y="2153651"/>
                  </a:cubicBezTo>
                  <a:cubicBezTo>
                    <a:pt x="2262227" y="2153651"/>
                    <a:pt x="2154527" y="2105432"/>
                    <a:pt x="2076568" y="2027473"/>
                  </a:cubicBezTo>
                  <a:lnTo>
                    <a:pt x="2056123" y="2002694"/>
                  </a:lnTo>
                  <a:lnTo>
                    <a:pt x="2035678" y="2027473"/>
                  </a:lnTo>
                  <a:cubicBezTo>
                    <a:pt x="1957719" y="2105432"/>
                    <a:pt x="1850020" y="2153651"/>
                    <a:pt x="1731058" y="2153651"/>
                  </a:cubicBezTo>
                  <a:cubicBezTo>
                    <a:pt x="1612097" y="2153651"/>
                    <a:pt x="1504397" y="2105432"/>
                    <a:pt x="1426438" y="2027473"/>
                  </a:cubicBezTo>
                  <a:lnTo>
                    <a:pt x="1405993" y="2002694"/>
                  </a:lnTo>
                  <a:lnTo>
                    <a:pt x="1385548" y="2027473"/>
                  </a:lnTo>
                  <a:cubicBezTo>
                    <a:pt x="1307589" y="2105432"/>
                    <a:pt x="1199890" y="2153651"/>
                    <a:pt x="1080928" y="2153651"/>
                  </a:cubicBezTo>
                  <a:cubicBezTo>
                    <a:pt x="961967" y="2153651"/>
                    <a:pt x="854267" y="2105432"/>
                    <a:pt x="776308" y="2027473"/>
                  </a:cubicBezTo>
                  <a:lnTo>
                    <a:pt x="755863" y="2002694"/>
                  </a:lnTo>
                  <a:lnTo>
                    <a:pt x="735418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69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rgbClr val="BDD452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39917" y="936207"/>
              <a:ext cx="5512162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</a:rPr>
                <a:t>Đây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</a:rPr>
                <a:t>là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</a:rPr>
                <a:t>dấu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</a:rPr>
                <a:t>câu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</a:rPr>
                <a:t>nào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</a:rPr>
                <a:t>?</a:t>
              </a:r>
            </a:p>
            <a:p>
              <a:pPr algn="ctr"/>
              <a:r>
                <a:rPr lang="en-US" sz="8800" b="1" dirty="0">
                  <a:solidFill>
                    <a:srgbClr val="C00000"/>
                  </a:solidFill>
                </a:rPr>
                <a:t>-</a:t>
              </a:r>
            </a:p>
          </p:txBody>
        </p:sp>
      </p:grpSp>
      <p:pic>
        <p:nvPicPr>
          <p:cNvPr id="6" name="图片 9">
            <a:extLst>
              <a:ext uri="{FF2B5EF4-FFF2-40B4-BE49-F238E27FC236}">
                <a16:creationId xmlns:a16="http://schemas.microsoft.com/office/drawing/2014/main" id="{909005DF-1ED2-4B8A-A473-AA16B3A967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48"/>
          <a:stretch/>
        </p:blipFill>
        <p:spPr>
          <a:xfrm>
            <a:off x="7587341" y="1464043"/>
            <a:ext cx="4604657" cy="539967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2D237C7A-B53B-46E4-B092-58C9AC8070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04073"/>
            <a:ext cx="3283746" cy="40596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F7BCCD-EE10-415C-B57C-FD2DEE5434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412" y="3392451"/>
            <a:ext cx="2238999" cy="30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7" y="231371"/>
            <a:ext cx="11546825" cy="63952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37597" y="1221040"/>
            <a:ext cx="6062639" cy="2350019"/>
            <a:chOff x="3064679" y="771402"/>
            <a:chExt cx="6062639" cy="2350019"/>
          </a:xfrm>
        </p:grpSpPr>
        <p:sp>
          <p:nvSpPr>
            <p:cNvPr id="3" name="任意多边形: 形状 48">
              <a:extLst>
                <a:ext uri="{FF2B5EF4-FFF2-40B4-BE49-F238E27FC236}">
                  <a16:creationId xmlns:a16="http://schemas.microsoft.com/office/drawing/2014/main" id="{E0E1780C-DAED-4A4C-A781-DF2EFCB28B64}"/>
                </a:ext>
              </a:extLst>
            </p:cNvPr>
            <p:cNvSpPr/>
            <p:nvPr/>
          </p:nvSpPr>
          <p:spPr>
            <a:xfrm>
              <a:off x="3064679" y="771402"/>
              <a:ext cx="6062639" cy="2153651"/>
            </a:xfrm>
            <a:custGeom>
              <a:avLst/>
              <a:gdLst>
                <a:gd name="connsiteX0" fmla="*/ 5337454 w 6062639"/>
                <a:gd name="connsiteY0" fmla="*/ 1389890 h 2153651"/>
                <a:gd name="connsiteX1" fmla="*/ 5337454 w 6062639"/>
                <a:gd name="connsiteY1" fmla="*/ 1409787 h 2153651"/>
                <a:gd name="connsiteX2" fmla="*/ 5349512 w 6062639"/>
                <a:gd name="connsiteY2" fmla="*/ 1399839 h 2153651"/>
                <a:gd name="connsiteX3" fmla="*/ 5337454 w 6062639"/>
                <a:gd name="connsiteY3" fmla="*/ 743863 h 2153651"/>
                <a:gd name="connsiteX4" fmla="*/ 5337454 w 6062639"/>
                <a:gd name="connsiteY4" fmla="*/ 763760 h 2153651"/>
                <a:gd name="connsiteX5" fmla="*/ 5349512 w 6062639"/>
                <a:gd name="connsiteY5" fmla="*/ 753812 h 2153651"/>
                <a:gd name="connsiteX6" fmla="*/ 430798 w 6062639"/>
                <a:gd name="connsiteY6" fmla="*/ 0 h 2153651"/>
                <a:gd name="connsiteX7" fmla="*/ 735418 w 6062639"/>
                <a:gd name="connsiteY7" fmla="*/ 126178 h 2153651"/>
                <a:gd name="connsiteX8" fmla="*/ 755863 w 6062639"/>
                <a:gd name="connsiteY8" fmla="*/ 150958 h 2153651"/>
                <a:gd name="connsiteX9" fmla="*/ 776308 w 6062639"/>
                <a:gd name="connsiteY9" fmla="*/ 126178 h 2153651"/>
                <a:gd name="connsiteX10" fmla="*/ 1080928 w 6062639"/>
                <a:gd name="connsiteY10" fmla="*/ 0 h 2153651"/>
                <a:gd name="connsiteX11" fmla="*/ 1385548 w 6062639"/>
                <a:gd name="connsiteY11" fmla="*/ 126178 h 2153651"/>
                <a:gd name="connsiteX12" fmla="*/ 1405993 w 6062639"/>
                <a:gd name="connsiteY12" fmla="*/ 150958 h 2153651"/>
                <a:gd name="connsiteX13" fmla="*/ 1426438 w 6062639"/>
                <a:gd name="connsiteY13" fmla="*/ 126178 h 2153651"/>
                <a:gd name="connsiteX14" fmla="*/ 1731058 w 6062639"/>
                <a:gd name="connsiteY14" fmla="*/ 0 h 2153651"/>
                <a:gd name="connsiteX15" fmla="*/ 2035678 w 6062639"/>
                <a:gd name="connsiteY15" fmla="*/ 126178 h 2153651"/>
                <a:gd name="connsiteX16" fmla="*/ 2056123 w 6062639"/>
                <a:gd name="connsiteY16" fmla="*/ 150958 h 2153651"/>
                <a:gd name="connsiteX17" fmla="*/ 2076568 w 6062639"/>
                <a:gd name="connsiteY17" fmla="*/ 126178 h 2153651"/>
                <a:gd name="connsiteX18" fmla="*/ 2381188 w 6062639"/>
                <a:gd name="connsiteY18" fmla="*/ 0 h 2153651"/>
                <a:gd name="connsiteX19" fmla="*/ 2685808 w 6062639"/>
                <a:gd name="connsiteY19" fmla="*/ 126178 h 2153651"/>
                <a:gd name="connsiteX20" fmla="*/ 2706253 w 6062639"/>
                <a:gd name="connsiteY20" fmla="*/ 150958 h 2153651"/>
                <a:gd name="connsiteX21" fmla="*/ 2726698 w 6062639"/>
                <a:gd name="connsiteY21" fmla="*/ 126178 h 2153651"/>
                <a:gd name="connsiteX22" fmla="*/ 3031318 w 6062639"/>
                <a:gd name="connsiteY22" fmla="*/ 0 h 2153651"/>
                <a:gd name="connsiteX23" fmla="*/ 3335938 w 6062639"/>
                <a:gd name="connsiteY23" fmla="*/ 126178 h 2153651"/>
                <a:gd name="connsiteX24" fmla="*/ 3356383 w 6062639"/>
                <a:gd name="connsiteY24" fmla="*/ 150958 h 2153651"/>
                <a:gd name="connsiteX25" fmla="*/ 3376828 w 6062639"/>
                <a:gd name="connsiteY25" fmla="*/ 126178 h 2153651"/>
                <a:gd name="connsiteX26" fmla="*/ 3681448 w 6062639"/>
                <a:gd name="connsiteY26" fmla="*/ 0 h 2153651"/>
                <a:gd name="connsiteX27" fmla="*/ 3986068 w 6062639"/>
                <a:gd name="connsiteY27" fmla="*/ 126178 h 2153651"/>
                <a:gd name="connsiteX28" fmla="*/ 4006513 w 6062639"/>
                <a:gd name="connsiteY28" fmla="*/ 150958 h 2153651"/>
                <a:gd name="connsiteX29" fmla="*/ 4026958 w 6062639"/>
                <a:gd name="connsiteY29" fmla="*/ 126178 h 2153651"/>
                <a:gd name="connsiteX30" fmla="*/ 4331578 w 6062639"/>
                <a:gd name="connsiteY30" fmla="*/ 0 h 2153651"/>
                <a:gd name="connsiteX31" fmla="*/ 4636198 w 6062639"/>
                <a:gd name="connsiteY31" fmla="*/ 126178 h 2153651"/>
                <a:gd name="connsiteX32" fmla="*/ 4656643 w 6062639"/>
                <a:gd name="connsiteY32" fmla="*/ 150958 h 2153651"/>
                <a:gd name="connsiteX33" fmla="*/ 4677088 w 6062639"/>
                <a:gd name="connsiteY33" fmla="*/ 126178 h 2153651"/>
                <a:gd name="connsiteX34" fmla="*/ 4981708 w 6062639"/>
                <a:gd name="connsiteY34" fmla="*/ 0 h 2153651"/>
                <a:gd name="connsiteX35" fmla="*/ 5286328 w 6062639"/>
                <a:gd name="connsiteY35" fmla="*/ 126178 h 2153651"/>
                <a:gd name="connsiteX36" fmla="*/ 5306775 w 6062639"/>
                <a:gd name="connsiteY36" fmla="*/ 150959 h 2153651"/>
                <a:gd name="connsiteX37" fmla="*/ 5327221 w 6062639"/>
                <a:gd name="connsiteY37" fmla="*/ 126178 h 2153651"/>
                <a:gd name="connsiteX38" fmla="*/ 5631841 w 6062639"/>
                <a:gd name="connsiteY38" fmla="*/ 0 h 2153651"/>
                <a:gd name="connsiteX39" fmla="*/ 6062639 w 6062639"/>
                <a:gd name="connsiteY39" fmla="*/ 430799 h 2153651"/>
                <a:gd name="connsiteX40" fmla="*/ 5936461 w 6062639"/>
                <a:gd name="connsiteY40" fmla="*/ 735420 h 2153651"/>
                <a:gd name="connsiteX41" fmla="*/ 5914169 w 6062639"/>
                <a:gd name="connsiteY41" fmla="*/ 753813 h 2153651"/>
                <a:gd name="connsiteX42" fmla="*/ 5936460 w 6062639"/>
                <a:gd name="connsiteY42" fmla="*/ 772204 h 2153651"/>
                <a:gd name="connsiteX43" fmla="*/ 6062638 w 6062639"/>
                <a:gd name="connsiteY43" fmla="*/ 1076825 h 2153651"/>
                <a:gd name="connsiteX44" fmla="*/ 5936460 w 6062639"/>
                <a:gd name="connsiteY44" fmla="*/ 1381446 h 2153651"/>
                <a:gd name="connsiteX45" fmla="*/ 5914168 w 6062639"/>
                <a:gd name="connsiteY45" fmla="*/ 1399839 h 2153651"/>
                <a:gd name="connsiteX46" fmla="*/ 5936460 w 6062639"/>
                <a:gd name="connsiteY46" fmla="*/ 1418231 h 2153651"/>
                <a:gd name="connsiteX47" fmla="*/ 6062638 w 6062639"/>
                <a:gd name="connsiteY47" fmla="*/ 1722852 h 2153651"/>
                <a:gd name="connsiteX48" fmla="*/ 5631840 w 6062639"/>
                <a:gd name="connsiteY48" fmla="*/ 2153651 h 2153651"/>
                <a:gd name="connsiteX49" fmla="*/ 5327220 w 6062639"/>
                <a:gd name="connsiteY49" fmla="*/ 2027473 h 2153651"/>
                <a:gd name="connsiteX50" fmla="*/ 5306774 w 6062639"/>
                <a:gd name="connsiteY50" fmla="*/ 2002692 h 2153651"/>
                <a:gd name="connsiteX51" fmla="*/ 5286328 w 6062639"/>
                <a:gd name="connsiteY51" fmla="*/ 2027473 h 2153651"/>
                <a:gd name="connsiteX52" fmla="*/ 4981708 w 6062639"/>
                <a:gd name="connsiteY52" fmla="*/ 2153651 h 2153651"/>
                <a:gd name="connsiteX53" fmla="*/ 4677088 w 6062639"/>
                <a:gd name="connsiteY53" fmla="*/ 2027473 h 2153651"/>
                <a:gd name="connsiteX54" fmla="*/ 4656643 w 6062639"/>
                <a:gd name="connsiteY54" fmla="*/ 2002694 h 2153651"/>
                <a:gd name="connsiteX55" fmla="*/ 4636198 w 6062639"/>
                <a:gd name="connsiteY55" fmla="*/ 2027473 h 2153651"/>
                <a:gd name="connsiteX56" fmla="*/ 4331578 w 6062639"/>
                <a:gd name="connsiteY56" fmla="*/ 2153651 h 2153651"/>
                <a:gd name="connsiteX57" fmla="*/ 4026958 w 6062639"/>
                <a:gd name="connsiteY57" fmla="*/ 2027473 h 2153651"/>
                <a:gd name="connsiteX58" fmla="*/ 4006513 w 6062639"/>
                <a:gd name="connsiteY58" fmla="*/ 2002694 h 2153651"/>
                <a:gd name="connsiteX59" fmla="*/ 3986068 w 6062639"/>
                <a:gd name="connsiteY59" fmla="*/ 2027473 h 2153651"/>
                <a:gd name="connsiteX60" fmla="*/ 3681448 w 6062639"/>
                <a:gd name="connsiteY60" fmla="*/ 2153651 h 2153651"/>
                <a:gd name="connsiteX61" fmla="*/ 3376828 w 6062639"/>
                <a:gd name="connsiteY61" fmla="*/ 2027473 h 2153651"/>
                <a:gd name="connsiteX62" fmla="*/ 3356383 w 6062639"/>
                <a:gd name="connsiteY62" fmla="*/ 2002694 h 2153651"/>
                <a:gd name="connsiteX63" fmla="*/ 3335938 w 6062639"/>
                <a:gd name="connsiteY63" fmla="*/ 2027473 h 2153651"/>
                <a:gd name="connsiteX64" fmla="*/ 3031318 w 6062639"/>
                <a:gd name="connsiteY64" fmla="*/ 2153651 h 2153651"/>
                <a:gd name="connsiteX65" fmla="*/ 2726698 w 6062639"/>
                <a:gd name="connsiteY65" fmla="*/ 2027473 h 2153651"/>
                <a:gd name="connsiteX66" fmla="*/ 2706253 w 6062639"/>
                <a:gd name="connsiteY66" fmla="*/ 2002694 h 2153651"/>
                <a:gd name="connsiteX67" fmla="*/ 2685808 w 6062639"/>
                <a:gd name="connsiteY67" fmla="*/ 2027473 h 2153651"/>
                <a:gd name="connsiteX68" fmla="*/ 2381188 w 6062639"/>
                <a:gd name="connsiteY68" fmla="*/ 2153651 h 2153651"/>
                <a:gd name="connsiteX69" fmla="*/ 2076568 w 6062639"/>
                <a:gd name="connsiteY69" fmla="*/ 2027473 h 2153651"/>
                <a:gd name="connsiteX70" fmla="*/ 2056123 w 6062639"/>
                <a:gd name="connsiteY70" fmla="*/ 2002694 h 2153651"/>
                <a:gd name="connsiteX71" fmla="*/ 2035678 w 6062639"/>
                <a:gd name="connsiteY71" fmla="*/ 2027473 h 2153651"/>
                <a:gd name="connsiteX72" fmla="*/ 1731058 w 6062639"/>
                <a:gd name="connsiteY72" fmla="*/ 2153651 h 2153651"/>
                <a:gd name="connsiteX73" fmla="*/ 1426438 w 6062639"/>
                <a:gd name="connsiteY73" fmla="*/ 2027473 h 2153651"/>
                <a:gd name="connsiteX74" fmla="*/ 1405993 w 6062639"/>
                <a:gd name="connsiteY74" fmla="*/ 2002694 h 2153651"/>
                <a:gd name="connsiteX75" fmla="*/ 1385548 w 6062639"/>
                <a:gd name="connsiteY75" fmla="*/ 2027473 h 2153651"/>
                <a:gd name="connsiteX76" fmla="*/ 1080928 w 6062639"/>
                <a:gd name="connsiteY76" fmla="*/ 2153651 h 2153651"/>
                <a:gd name="connsiteX77" fmla="*/ 776308 w 6062639"/>
                <a:gd name="connsiteY77" fmla="*/ 2027473 h 2153651"/>
                <a:gd name="connsiteX78" fmla="*/ 755863 w 6062639"/>
                <a:gd name="connsiteY78" fmla="*/ 2002694 h 2153651"/>
                <a:gd name="connsiteX79" fmla="*/ 735418 w 6062639"/>
                <a:gd name="connsiteY79" fmla="*/ 2027473 h 2153651"/>
                <a:gd name="connsiteX80" fmla="*/ 430798 w 6062639"/>
                <a:gd name="connsiteY80" fmla="*/ 2153651 h 2153651"/>
                <a:gd name="connsiteX81" fmla="*/ 0 w 6062639"/>
                <a:gd name="connsiteY81" fmla="*/ 1722852 h 2153651"/>
                <a:gd name="connsiteX82" fmla="*/ 126178 w 6062639"/>
                <a:gd name="connsiteY82" fmla="*/ 1418231 h 2153651"/>
                <a:gd name="connsiteX83" fmla="*/ 148470 w 6062639"/>
                <a:gd name="connsiteY83" fmla="*/ 1399839 h 2153651"/>
                <a:gd name="connsiteX84" fmla="*/ 126178 w 6062639"/>
                <a:gd name="connsiteY84" fmla="*/ 1381446 h 2153651"/>
                <a:gd name="connsiteX85" fmla="*/ 0 w 6062639"/>
                <a:gd name="connsiteY85" fmla="*/ 1076825 h 2153651"/>
                <a:gd name="connsiteX86" fmla="*/ 126178 w 6062639"/>
                <a:gd name="connsiteY86" fmla="*/ 772204 h 2153651"/>
                <a:gd name="connsiteX87" fmla="*/ 148469 w 6062639"/>
                <a:gd name="connsiteY87" fmla="*/ 753812 h 2153651"/>
                <a:gd name="connsiteX88" fmla="*/ 126178 w 6062639"/>
                <a:gd name="connsiteY88" fmla="*/ 735420 h 2153651"/>
                <a:gd name="connsiteX89" fmla="*/ 0 w 6062639"/>
                <a:gd name="connsiteY89" fmla="*/ 430799 h 2153651"/>
                <a:gd name="connsiteX90" fmla="*/ 430798 w 6062639"/>
                <a:gd name="connsiteY90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62639" h="2153651">
                  <a:moveTo>
                    <a:pt x="5337454" y="1389890"/>
                  </a:moveTo>
                  <a:lnTo>
                    <a:pt x="5337454" y="1409787"/>
                  </a:lnTo>
                  <a:lnTo>
                    <a:pt x="5349512" y="1399839"/>
                  </a:lnTo>
                  <a:close/>
                  <a:moveTo>
                    <a:pt x="5337454" y="743863"/>
                  </a:moveTo>
                  <a:lnTo>
                    <a:pt x="5337454" y="763760"/>
                  </a:lnTo>
                  <a:lnTo>
                    <a:pt x="5349512" y="753812"/>
                  </a:lnTo>
                  <a:close/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55863" y="150958"/>
                  </a:lnTo>
                  <a:lnTo>
                    <a:pt x="776308" y="126178"/>
                  </a:lnTo>
                  <a:cubicBezTo>
                    <a:pt x="854267" y="48219"/>
                    <a:pt x="961967" y="0"/>
                    <a:pt x="1080928" y="0"/>
                  </a:cubicBezTo>
                  <a:cubicBezTo>
                    <a:pt x="1199890" y="0"/>
                    <a:pt x="1307589" y="48219"/>
                    <a:pt x="1385548" y="126178"/>
                  </a:cubicBezTo>
                  <a:lnTo>
                    <a:pt x="1405993" y="150958"/>
                  </a:lnTo>
                  <a:lnTo>
                    <a:pt x="1426438" y="126178"/>
                  </a:lnTo>
                  <a:cubicBezTo>
                    <a:pt x="1504397" y="48219"/>
                    <a:pt x="1612097" y="0"/>
                    <a:pt x="1731058" y="0"/>
                  </a:cubicBezTo>
                  <a:cubicBezTo>
                    <a:pt x="1850020" y="0"/>
                    <a:pt x="1957719" y="48219"/>
                    <a:pt x="2035678" y="126178"/>
                  </a:cubicBezTo>
                  <a:lnTo>
                    <a:pt x="2056123" y="150958"/>
                  </a:lnTo>
                  <a:lnTo>
                    <a:pt x="2076568" y="126178"/>
                  </a:lnTo>
                  <a:cubicBezTo>
                    <a:pt x="2154527" y="48219"/>
                    <a:pt x="2262227" y="0"/>
                    <a:pt x="2381188" y="0"/>
                  </a:cubicBezTo>
                  <a:cubicBezTo>
                    <a:pt x="2500150" y="0"/>
                    <a:pt x="2607849" y="48219"/>
                    <a:pt x="2685808" y="126178"/>
                  </a:cubicBezTo>
                  <a:lnTo>
                    <a:pt x="2706253" y="150958"/>
                  </a:lnTo>
                  <a:lnTo>
                    <a:pt x="2726698" y="126178"/>
                  </a:lnTo>
                  <a:cubicBezTo>
                    <a:pt x="2804657" y="48219"/>
                    <a:pt x="2912357" y="0"/>
                    <a:pt x="3031318" y="0"/>
                  </a:cubicBezTo>
                  <a:cubicBezTo>
                    <a:pt x="3150280" y="0"/>
                    <a:pt x="3257979" y="48219"/>
                    <a:pt x="3335938" y="126178"/>
                  </a:cubicBezTo>
                  <a:lnTo>
                    <a:pt x="3356383" y="150958"/>
                  </a:lnTo>
                  <a:lnTo>
                    <a:pt x="3376828" y="126178"/>
                  </a:lnTo>
                  <a:cubicBezTo>
                    <a:pt x="3454787" y="48219"/>
                    <a:pt x="3562487" y="0"/>
                    <a:pt x="3681448" y="0"/>
                  </a:cubicBezTo>
                  <a:cubicBezTo>
                    <a:pt x="3800410" y="0"/>
                    <a:pt x="3908109" y="48219"/>
                    <a:pt x="3986068" y="126178"/>
                  </a:cubicBezTo>
                  <a:lnTo>
                    <a:pt x="4006513" y="150958"/>
                  </a:lnTo>
                  <a:lnTo>
                    <a:pt x="4026958" y="126178"/>
                  </a:lnTo>
                  <a:cubicBezTo>
                    <a:pt x="4104917" y="48219"/>
                    <a:pt x="4212616" y="0"/>
                    <a:pt x="4331578" y="0"/>
                  </a:cubicBezTo>
                  <a:cubicBezTo>
                    <a:pt x="4450540" y="0"/>
                    <a:pt x="4558239" y="48219"/>
                    <a:pt x="4636198" y="126178"/>
                  </a:cubicBezTo>
                  <a:lnTo>
                    <a:pt x="4656643" y="150958"/>
                  </a:lnTo>
                  <a:lnTo>
                    <a:pt x="4677088" y="126178"/>
                  </a:lnTo>
                  <a:cubicBezTo>
                    <a:pt x="4755047" y="48219"/>
                    <a:pt x="4862746" y="0"/>
                    <a:pt x="4981708" y="0"/>
                  </a:cubicBezTo>
                  <a:cubicBezTo>
                    <a:pt x="5100670" y="0"/>
                    <a:pt x="5208369" y="48219"/>
                    <a:pt x="5286328" y="126178"/>
                  </a:cubicBezTo>
                  <a:lnTo>
                    <a:pt x="5306775" y="150959"/>
                  </a:lnTo>
                  <a:lnTo>
                    <a:pt x="5327221" y="126178"/>
                  </a:lnTo>
                  <a:cubicBezTo>
                    <a:pt x="5405180" y="48219"/>
                    <a:pt x="5512879" y="0"/>
                    <a:pt x="5631841" y="0"/>
                  </a:cubicBezTo>
                  <a:cubicBezTo>
                    <a:pt x="5869764" y="0"/>
                    <a:pt x="6062639" y="192875"/>
                    <a:pt x="6062639" y="430799"/>
                  </a:cubicBezTo>
                  <a:cubicBezTo>
                    <a:pt x="6062639" y="549761"/>
                    <a:pt x="6014420" y="657461"/>
                    <a:pt x="5936461" y="735420"/>
                  </a:cubicBezTo>
                  <a:lnTo>
                    <a:pt x="5914169" y="753813"/>
                  </a:lnTo>
                  <a:lnTo>
                    <a:pt x="5936460" y="772204"/>
                  </a:lnTo>
                  <a:cubicBezTo>
                    <a:pt x="6014419" y="850163"/>
                    <a:pt x="6062638" y="957863"/>
                    <a:pt x="6062638" y="1076825"/>
                  </a:cubicBezTo>
                  <a:cubicBezTo>
                    <a:pt x="6062638" y="1195787"/>
                    <a:pt x="6014419" y="1303487"/>
                    <a:pt x="5936460" y="1381446"/>
                  </a:cubicBezTo>
                  <a:lnTo>
                    <a:pt x="5914168" y="1399839"/>
                  </a:lnTo>
                  <a:lnTo>
                    <a:pt x="5936460" y="1418231"/>
                  </a:lnTo>
                  <a:cubicBezTo>
                    <a:pt x="6014419" y="1496190"/>
                    <a:pt x="6062638" y="1603890"/>
                    <a:pt x="6062638" y="1722852"/>
                  </a:cubicBezTo>
                  <a:cubicBezTo>
                    <a:pt x="6062638" y="1960776"/>
                    <a:pt x="5869763" y="2153651"/>
                    <a:pt x="5631840" y="2153651"/>
                  </a:cubicBezTo>
                  <a:cubicBezTo>
                    <a:pt x="5512878" y="2153651"/>
                    <a:pt x="5405179" y="2105432"/>
                    <a:pt x="5327220" y="2027473"/>
                  </a:cubicBezTo>
                  <a:lnTo>
                    <a:pt x="5306774" y="2002692"/>
                  </a:lnTo>
                  <a:lnTo>
                    <a:pt x="5286328" y="2027473"/>
                  </a:lnTo>
                  <a:cubicBezTo>
                    <a:pt x="5208369" y="2105432"/>
                    <a:pt x="5100670" y="2153651"/>
                    <a:pt x="4981708" y="2153651"/>
                  </a:cubicBezTo>
                  <a:cubicBezTo>
                    <a:pt x="4862747" y="2153651"/>
                    <a:pt x="4755047" y="2105432"/>
                    <a:pt x="4677088" y="2027473"/>
                  </a:cubicBezTo>
                  <a:lnTo>
                    <a:pt x="4656643" y="2002694"/>
                  </a:lnTo>
                  <a:lnTo>
                    <a:pt x="4636198" y="2027473"/>
                  </a:lnTo>
                  <a:cubicBezTo>
                    <a:pt x="4558239" y="2105432"/>
                    <a:pt x="4450540" y="2153651"/>
                    <a:pt x="4331578" y="2153651"/>
                  </a:cubicBezTo>
                  <a:cubicBezTo>
                    <a:pt x="4212617" y="2153651"/>
                    <a:pt x="4104917" y="2105432"/>
                    <a:pt x="4026958" y="2027473"/>
                  </a:cubicBezTo>
                  <a:lnTo>
                    <a:pt x="4006513" y="2002694"/>
                  </a:lnTo>
                  <a:lnTo>
                    <a:pt x="3986068" y="2027473"/>
                  </a:lnTo>
                  <a:cubicBezTo>
                    <a:pt x="3908109" y="2105432"/>
                    <a:pt x="3800409" y="2153651"/>
                    <a:pt x="3681448" y="2153651"/>
                  </a:cubicBezTo>
                  <a:cubicBezTo>
                    <a:pt x="3562486" y="2153651"/>
                    <a:pt x="3454787" y="2105432"/>
                    <a:pt x="3376828" y="2027473"/>
                  </a:cubicBezTo>
                  <a:lnTo>
                    <a:pt x="3356383" y="2002694"/>
                  </a:lnTo>
                  <a:lnTo>
                    <a:pt x="3335938" y="2027473"/>
                  </a:lnTo>
                  <a:cubicBezTo>
                    <a:pt x="3257979" y="2105432"/>
                    <a:pt x="3150280" y="2153651"/>
                    <a:pt x="3031318" y="2153651"/>
                  </a:cubicBezTo>
                  <a:cubicBezTo>
                    <a:pt x="2912357" y="2153651"/>
                    <a:pt x="2804657" y="2105432"/>
                    <a:pt x="2726698" y="2027473"/>
                  </a:cubicBezTo>
                  <a:lnTo>
                    <a:pt x="2706253" y="2002694"/>
                  </a:lnTo>
                  <a:lnTo>
                    <a:pt x="2685808" y="2027473"/>
                  </a:lnTo>
                  <a:cubicBezTo>
                    <a:pt x="2607849" y="2105432"/>
                    <a:pt x="2500150" y="2153651"/>
                    <a:pt x="2381188" y="2153651"/>
                  </a:cubicBezTo>
                  <a:cubicBezTo>
                    <a:pt x="2262227" y="2153651"/>
                    <a:pt x="2154527" y="2105432"/>
                    <a:pt x="2076568" y="2027473"/>
                  </a:cubicBezTo>
                  <a:lnTo>
                    <a:pt x="2056123" y="2002694"/>
                  </a:lnTo>
                  <a:lnTo>
                    <a:pt x="2035678" y="2027473"/>
                  </a:lnTo>
                  <a:cubicBezTo>
                    <a:pt x="1957719" y="2105432"/>
                    <a:pt x="1850020" y="2153651"/>
                    <a:pt x="1731058" y="2153651"/>
                  </a:cubicBezTo>
                  <a:cubicBezTo>
                    <a:pt x="1612097" y="2153651"/>
                    <a:pt x="1504397" y="2105432"/>
                    <a:pt x="1426438" y="2027473"/>
                  </a:cubicBezTo>
                  <a:lnTo>
                    <a:pt x="1405993" y="2002694"/>
                  </a:lnTo>
                  <a:lnTo>
                    <a:pt x="1385548" y="2027473"/>
                  </a:lnTo>
                  <a:cubicBezTo>
                    <a:pt x="1307589" y="2105432"/>
                    <a:pt x="1199890" y="2153651"/>
                    <a:pt x="1080928" y="2153651"/>
                  </a:cubicBezTo>
                  <a:cubicBezTo>
                    <a:pt x="961967" y="2153651"/>
                    <a:pt x="854267" y="2105432"/>
                    <a:pt x="776308" y="2027473"/>
                  </a:cubicBezTo>
                  <a:lnTo>
                    <a:pt x="755863" y="2002694"/>
                  </a:lnTo>
                  <a:lnTo>
                    <a:pt x="735418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69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rgbClr val="BDD452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39917" y="936207"/>
              <a:ext cx="5512162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</a:rPr>
                <a:t>Đây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</a:rPr>
                <a:t>là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</a:rPr>
                <a:t>dấu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</a:rPr>
                <a:t>câu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dirty="0" err="1">
                  <a:solidFill>
                    <a:schemeClr val="accent6">
                      <a:lumMod val="50000"/>
                    </a:schemeClr>
                  </a:solidFill>
                </a:rPr>
                <a:t>nào</a:t>
              </a:r>
              <a:r>
                <a:rPr lang="en-US" sz="4800" dirty="0">
                  <a:solidFill>
                    <a:schemeClr val="accent6">
                      <a:lumMod val="50000"/>
                    </a:schemeClr>
                  </a:solidFill>
                </a:rPr>
                <a:t>?</a:t>
              </a:r>
            </a:p>
            <a:p>
              <a:pPr algn="ctr"/>
              <a:r>
                <a:rPr lang="en-US" sz="8800" b="1" dirty="0">
                  <a:solidFill>
                    <a:srgbClr val="C00000"/>
                  </a:solidFill>
                </a:rPr>
                <a:t>“     ”</a:t>
              </a:r>
            </a:p>
          </p:txBody>
        </p:sp>
      </p:grpSp>
      <p:pic>
        <p:nvPicPr>
          <p:cNvPr id="6" name="图片 9">
            <a:extLst>
              <a:ext uri="{FF2B5EF4-FFF2-40B4-BE49-F238E27FC236}">
                <a16:creationId xmlns:a16="http://schemas.microsoft.com/office/drawing/2014/main" id="{909005DF-1ED2-4B8A-A473-AA16B3A967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48"/>
          <a:stretch/>
        </p:blipFill>
        <p:spPr>
          <a:xfrm>
            <a:off x="7587341" y="1464043"/>
            <a:ext cx="4604657" cy="5399679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2D237C7A-B53B-46E4-B092-58C9AC8070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804073"/>
            <a:ext cx="3283746" cy="40596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F7BCCD-EE10-415C-B57C-FD2DEE5434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412" y="3392451"/>
            <a:ext cx="2238999" cy="30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6A883-A274-2426-9058-CD7026E45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B95CFB-13DC-9B5A-0A89-6288C40758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407"/>
          <a:stretch/>
        </p:blipFill>
        <p:spPr>
          <a:xfrm>
            <a:off x="1589757" y="1010710"/>
            <a:ext cx="8590008" cy="3607010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F6AB8742-8E92-AED5-CEC5-F5ADDCEAE3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45" y="3879838"/>
            <a:ext cx="6085434" cy="29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2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764579" y="280706"/>
            <a:ext cx="2662841" cy="585268"/>
          </a:xfrm>
          <a:prstGeom prst="roundRect">
            <a:avLst>
              <a:gd name="adj" fmla="val 50000"/>
            </a:avLst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002728" y="553063"/>
            <a:ext cx="2592108" cy="2382747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567" y="2905442"/>
            <a:ext cx="4267206" cy="4267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8711" y="2722514"/>
            <a:ext cx="6477315" cy="136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3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7" y="106975"/>
            <a:ext cx="12002947" cy="66440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09" y="0"/>
            <a:ext cx="1378928" cy="1693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33874" y="370125"/>
            <a:ext cx="960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ngoặc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kép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trong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mỗi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câu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dưới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đây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dùng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để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làm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gì</a:t>
            </a:r>
            <a:r>
              <a:rPr lang="en-US" sz="4000" b="1" dirty="0">
                <a:solidFill>
                  <a:srgbClr val="81AB53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4562" y="1574749"/>
            <a:ext cx="8831483" cy="2129742"/>
          </a:xfrm>
          <a:prstGeom prst="rect">
            <a:avLst/>
          </a:prstGeom>
          <a:solidFill>
            <a:srgbClr val="FFB84C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a. </a:t>
            </a:r>
            <a:r>
              <a:rPr lang="en-US" sz="2800" dirty="0" err="1">
                <a:solidFill>
                  <a:schemeClr val="tx1"/>
                </a:solidFill>
              </a:rPr>
              <a:t>Bà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Triệu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anh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hùng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đầu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nước</a:t>
            </a:r>
            <a:r>
              <a:rPr lang="en-US" sz="2800" dirty="0">
                <a:solidFill>
                  <a:schemeClr val="tx1"/>
                </a:solidFill>
              </a:rPr>
              <a:t> ta. </a:t>
            </a:r>
            <a:r>
              <a:rPr lang="en-US" sz="2800" dirty="0" err="1">
                <a:solidFill>
                  <a:schemeClr val="tx1"/>
                </a:solidFill>
              </a:rPr>
              <a:t>Người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Việt</a:t>
            </a:r>
            <a:r>
              <a:rPr lang="en-US" sz="2800" dirty="0">
                <a:solidFill>
                  <a:schemeClr val="tx1"/>
                </a:solidFill>
              </a:rPr>
              <a:t> Nam </a:t>
            </a:r>
            <a:r>
              <a:rPr lang="en-US" sz="2800" dirty="0" err="1">
                <a:solidFill>
                  <a:schemeClr val="tx1"/>
                </a:solidFill>
              </a:rPr>
              <a:t>mãi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tự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khí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bà</a:t>
            </a:r>
            <a:r>
              <a:rPr lang="en-US" sz="2800" dirty="0">
                <a:solidFill>
                  <a:schemeClr val="tx1"/>
                </a:solidFill>
              </a:rPr>
              <a:t>: “</a:t>
            </a:r>
            <a:r>
              <a:rPr lang="en-US" sz="2800" dirty="0" err="1">
                <a:solidFill>
                  <a:schemeClr val="tx1"/>
                </a:solidFill>
              </a:rPr>
              <a:t>Tôi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muốn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cưỡi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cơn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mạnh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đạp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luồng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sóng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dữ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chém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kình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biển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khơi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đánh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đuổi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Ngô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giành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giang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sơn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cởi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ách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nô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lệ</a:t>
            </a:r>
            <a:r>
              <a:rPr lang="en-US" sz="2800" dirty="0">
                <a:solidFill>
                  <a:schemeClr val="tx1"/>
                </a:solidFill>
              </a:rPr>
              <a:t>,…!”.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4562" y="3811465"/>
            <a:ext cx="8831483" cy="2739805"/>
          </a:xfrm>
          <a:prstGeom prst="rect">
            <a:avLst/>
          </a:prstGeom>
          <a:solidFill>
            <a:srgbClr val="BDD452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</a:rPr>
              <a:t>b. </a:t>
            </a:r>
            <a:r>
              <a:rPr lang="en-US" sz="2800" dirty="0" err="1">
                <a:solidFill>
                  <a:schemeClr val="tx1"/>
                </a:solidFill>
              </a:rPr>
              <a:t>Khi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Nguyên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quân</a:t>
            </a:r>
            <a:r>
              <a:rPr lang="en-US" sz="2800" dirty="0">
                <a:solidFill>
                  <a:schemeClr val="tx1"/>
                </a:solidFill>
              </a:rPr>
              <a:t> sang </a:t>
            </a:r>
            <a:r>
              <a:rPr lang="en-US" sz="2800" dirty="0" err="1">
                <a:solidFill>
                  <a:schemeClr val="tx1"/>
                </a:solidFill>
              </a:rPr>
              <a:t>xâm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nước</a:t>
            </a:r>
            <a:r>
              <a:rPr lang="en-US" sz="2800" dirty="0">
                <a:solidFill>
                  <a:schemeClr val="tx1"/>
                </a:solidFill>
              </a:rPr>
              <a:t> ta </a:t>
            </a:r>
            <a:r>
              <a:rPr lang="en-US" sz="2800" dirty="0" err="1">
                <a:solidFill>
                  <a:schemeClr val="tx1"/>
                </a:solidFill>
              </a:rPr>
              <a:t>lần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thứ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ba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vua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hỏi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Hưng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Đạo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Vương</a:t>
            </a:r>
            <a:r>
              <a:rPr lang="en-US" sz="2800" dirty="0">
                <a:solidFill>
                  <a:schemeClr val="tx1"/>
                </a:solidFill>
              </a:rPr>
              <a:t>: “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giặc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năm</a:t>
            </a:r>
            <a:r>
              <a:rPr lang="en-US" sz="2800" dirty="0">
                <a:solidFill>
                  <a:schemeClr val="tx1"/>
                </a:solidFill>
              </a:rPr>
              <a:t> nay </a:t>
            </a:r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nào</a:t>
            </a:r>
            <a:r>
              <a:rPr lang="en-US" sz="2800" dirty="0">
                <a:solidFill>
                  <a:schemeClr val="tx1"/>
                </a:solidFill>
              </a:rPr>
              <a:t>?”. </a:t>
            </a:r>
            <a:r>
              <a:rPr lang="en-US" sz="2800" dirty="0" err="1">
                <a:solidFill>
                  <a:schemeClr val="tx1"/>
                </a:solidFill>
              </a:rPr>
              <a:t>Trần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Hưng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Đạo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tích</a:t>
            </a:r>
            <a:r>
              <a:rPr lang="en-US" sz="2800" dirty="0">
                <a:solidFill>
                  <a:schemeClr val="tx1"/>
                </a:solidFill>
              </a:rPr>
              <a:t>: “</a:t>
            </a:r>
            <a:r>
              <a:rPr lang="en-US" sz="2800" dirty="0" err="1">
                <a:solidFill>
                  <a:schemeClr val="tx1"/>
                </a:solidFill>
              </a:rPr>
              <a:t>Tâu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bệ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hạ</a:t>
            </a:r>
            <a:r>
              <a:rPr lang="en-US" sz="2800" dirty="0">
                <a:solidFill>
                  <a:schemeClr val="tx1"/>
                </a:solidFill>
              </a:rPr>
              <a:t>, nay </a:t>
            </a:r>
            <a:r>
              <a:rPr lang="en-US" sz="2800" dirty="0" err="1">
                <a:solidFill>
                  <a:schemeClr val="tx1"/>
                </a:solidFill>
              </a:rPr>
              <a:t>chúng</a:t>
            </a:r>
            <a:r>
              <a:rPr lang="en-US" sz="2800" dirty="0">
                <a:solidFill>
                  <a:schemeClr val="tx1"/>
                </a:solidFill>
              </a:rPr>
              <a:t> sang </a:t>
            </a:r>
            <a:r>
              <a:rPr lang="en-US" sz="2800" dirty="0" err="1">
                <a:solidFill>
                  <a:schemeClr val="tx1"/>
                </a:solidFill>
              </a:rPr>
              <a:t>thì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quân</a:t>
            </a:r>
            <a:r>
              <a:rPr lang="en-US" sz="2800" dirty="0">
                <a:solidFill>
                  <a:schemeClr val="tx1"/>
                </a:solidFill>
              </a:rPr>
              <a:t> ta </a:t>
            </a:r>
            <a:r>
              <a:rPr lang="en-US" sz="2800" dirty="0" err="1">
                <a:solidFill>
                  <a:schemeClr val="tx1"/>
                </a:solidFill>
              </a:rPr>
              <a:t>đã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quen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đánh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trận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đó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quân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giặc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đường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xa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mệt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mỏi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lại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bị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thua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chúng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vẫn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còn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khiếp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sợ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r>
              <a:rPr lang="en-US" sz="2800" dirty="0" err="1">
                <a:solidFill>
                  <a:schemeClr val="tx1"/>
                </a:solidFill>
              </a:rPr>
              <a:t>Bởi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thấy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tất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được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chúng</a:t>
            </a:r>
            <a:r>
              <a:rPr lang="en-US" sz="2800" dirty="0">
                <a:solidFill>
                  <a:schemeClr val="tx1"/>
                </a:solidFill>
              </a:rPr>
              <a:t>.”.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9780920" y="1693564"/>
            <a:ext cx="2129019" cy="1823096"/>
            <a:chOff x="9866212" y="2000844"/>
            <a:chExt cx="1671094" cy="1480967"/>
          </a:xfrm>
        </p:grpSpPr>
        <p:sp>
          <p:nvSpPr>
            <p:cNvPr id="18" name="任意多边形: 形状 70">
              <a:extLst>
                <a:ext uri="{FF2B5EF4-FFF2-40B4-BE49-F238E27FC236}">
                  <a16:creationId xmlns:a16="http://schemas.microsoft.com/office/drawing/2014/main" id="{803CA53F-8B65-44DF-A0B3-25058DE5B7BA}"/>
                </a:ext>
              </a:extLst>
            </p:cNvPr>
            <p:cNvSpPr/>
            <p:nvPr/>
          </p:nvSpPr>
          <p:spPr>
            <a:xfrm>
              <a:off x="9866212" y="2000844"/>
              <a:ext cx="1671094" cy="1480967"/>
            </a:xfrm>
            <a:custGeom>
              <a:avLst/>
              <a:gdLst>
                <a:gd name="connsiteX0" fmla="*/ 430797 w 5817995"/>
                <a:gd name="connsiteY0" fmla="*/ 0 h 861598"/>
                <a:gd name="connsiteX1" fmla="*/ 735417 w 5817995"/>
                <a:gd name="connsiteY1" fmla="*/ 126178 h 861598"/>
                <a:gd name="connsiteX2" fmla="*/ 740572 w 5817995"/>
                <a:gd name="connsiteY2" fmla="*/ 132426 h 861598"/>
                <a:gd name="connsiteX3" fmla="*/ 745727 w 5817995"/>
                <a:gd name="connsiteY3" fmla="*/ 126178 h 861598"/>
                <a:gd name="connsiteX4" fmla="*/ 1050347 w 5817995"/>
                <a:gd name="connsiteY4" fmla="*/ 0 h 861598"/>
                <a:gd name="connsiteX5" fmla="*/ 1354967 w 5817995"/>
                <a:gd name="connsiteY5" fmla="*/ 126178 h 861598"/>
                <a:gd name="connsiteX6" fmla="*/ 1360123 w 5817995"/>
                <a:gd name="connsiteY6" fmla="*/ 132426 h 861598"/>
                <a:gd name="connsiteX7" fmla="*/ 1365278 w 5817995"/>
                <a:gd name="connsiteY7" fmla="*/ 126178 h 861598"/>
                <a:gd name="connsiteX8" fmla="*/ 1669898 w 5817995"/>
                <a:gd name="connsiteY8" fmla="*/ 0 h 861598"/>
                <a:gd name="connsiteX9" fmla="*/ 1974518 w 5817995"/>
                <a:gd name="connsiteY9" fmla="*/ 126178 h 861598"/>
                <a:gd name="connsiteX10" fmla="*/ 1979673 w 5817995"/>
                <a:gd name="connsiteY10" fmla="*/ 132426 h 861598"/>
                <a:gd name="connsiteX11" fmla="*/ 1984828 w 5817995"/>
                <a:gd name="connsiteY11" fmla="*/ 126178 h 861598"/>
                <a:gd name="connsiteX12" fmla="*/ 2289448 w 5817995"/>
                <a:gd name="connsiteY12" fmla="*/ 0 h 861598"/>
                <a:gd name="connsiteX13" fmla="*/ 2594068 w 5817995"/>
                <a:gd name="connsiteY13" fmla="*/ 126178 h 861598"/>
                <a:gd name="connsiteX14" fmla="*/ 2599224 w 5817995"/>
                <a:gd name="connsiteY14" fmla="*/ 132426 h 861598"/>
                <a:gd name="connsiteX15" fmla="*/ 2604379 w 5817995"/>
                <a:gd name="connsiteY15" fmla="*/ 126178 h 861598"/>
                <a:gd name="connsiteX16" fmla="*/ 2908999 w 5817995"/>
                <a:gd name="connsiteY16" fmla="*/ 0 h 861598"/>
                <a:gd name="connsiteX17" fmla="*/ 3213619 w 5817995"/>
                <a:gd name="connsiteY17" fmla="*/ 126178 h 861598"/>
                <a:gd name="connsiteX18" fmla="*/ 3218774 w 5817995"/>
                <a:gd name="connsiteY18" fmla="*/ 132426 h 861598"/>
                <a:gd name="connsiteX19" fmla="*/ 3223929 w 5817995"/>
                <a:gd name="connsiteY19" fmla="*/ 126178 h 861598"/>
                <a:gd name="connsiteX20" fmla="*/ 3528549 w 5817995"/>
                <a:gd name="connsiteY20" fmla="*/ 0 h 861598"/>
                <a:gd name="connsiteX21" fmla="*/ 3833169 w 5817995"/>
                <a:gd name="connsiteY21" fmla="*/ 126178 h 861598"/>
                <a:gd name="connsiteX22" fmla="*/ 3838324 w 5817995"/>
                <a:gd name="connsiteY22" fmla="*/ 132426 h 861598"/>
                <a:gd name="connsiteX23" fmla="*/ 3843479 w 5817995"/>
                <a:gd name="connsiteY23" fmla="*/ 126178 h 861598"/>
                <a:gd name="connsiteX24" fmla="*/ 4148099 w 5817995"/>
                <a:gd name="connsiteY24" fmla="*/ 0 h 861598"/>
                <a:gd name="connsiteX25" fmla="*/ 4452719 w 5817995"/>
                <a:gd name="connsiteY25" fmla="*/ 126178 h 861598"/>
                <a:gd name="connsiteX26" fmla="*/ 4457874 w 5817995"/>
                <a:gd name="connsiteY26" fmla="*/ 132425 h 861598"/>
                <a:gd name="connsiteX27" fmla="*/ 4463028 w 5817995"/>
                <a:gd name="connsiteY27" fmla="*/ 126178 h 861598"/>
                <a:gd name="connsiteX28" fmla="*/ 4767648 w 5817995"/>
                <a:gd name="connsiteY28" fmla="*/ 0 h 861598"/>
                <a:gd name="connsiteX29" fmla="*/ 5072268 w 5817995"/>
                <a:gd name="connsiteY29" fmla="*/ 126178 h 861598"/>
                <a:gd name="connsiteX30" fmla="*/ 5077423 w 5817995"/>
                <a:gd name="connsiteY30" fmla="*/ 132425 h 861598"/>
                <a:gd name="connsiteX31" fmla="*/ 5082577 w 5817995"/>
                <a:gd name="connsiteY31" fmla="*/ 126178 h 861598"/>
                <a:gd name="connsiteX32" fmla="*/ 5387197 w 5817995"/>
                <a:gd name="connsiteY32" fmla="*/ 0 h 861598"/>
                <a:gd name="connsiteX33" fmla="*/ 5817995 w 5817995"/>
                <a:gd name="connsiteY33" fmla="*/ 430799 h 861598"/>
                <a:gd name="connsiteX34" fmla="*/ 5387197 w 5817995"/>
                <a:gd name="connsiteY34" fmla="*/ 861598 h 861598"/>
                <a:gd name="connsiteX35" fmla="*/ 5082577 w 5817995"/>
                <a:gd name="connsiteY35" fmla="*/ 735420 h 861598"/>
                <a:gd name="connsiteX36" fmla="*/ 5077423 w 5817995"/>
                <a:gd name="connsiteY36" fmla="*/ 729173 h 861598"/>
                <a:gd name="connsiteX37" fmla="*/ 5072268 w 5817995"/>
                <a:gd name="connsiteY37" fmla="*/ 735420 h 861598"/>
                <a:gd name="connsiteX38" fmla="*/ 4767648 w 5817995"/>
                <a:gd name="connsiteY38" fmla="*/ 861598 h 861598"/>
                <a:gd name="connsiteX39" fmla="*/ 4463028 w 5817995"/>
                <a:gd name="connsiteY39" fmla="*/ 735420 h 861598"/>
                <a:gd name="connsiteX40" fmla="*/ 4457874 w 5817995"/>
                <a:gd name="connsiteY40" fmla="*/ 729173 h 861598"/>
                <a:gd name="connsiteX41" fmla="*/ 4452719 w 5817995"/>
                <a:gd name="connsiteY41" fmla="*/ 735420 h 861598"/>
                <a:gd name="connsiteX42" fmla="*/ 4148099 w 5817995"/>
                <a:gd name="connsiteY42" fmla="*/ 861598 h 861598"/>
                <a:gd name="connsiteX43" fmla="*/ 3843479 w 5817995"/>
                <a:gd name="connsiteY43" fmla="*/ 735420 h 861598"/>
                <a:gd name="connsiteX44" fmla="*/ 3838324 w 5817995"/>
                <a:gd name="connsiteY44" fmla="*/ 729172 h 861598"/>
                <a:gd name="connsiteX45" fmla="*/ 3833169 w 5817995"/>
                <a:gd name="connsiteY45" fmla="*/ 735420 h 861598"/>
                <a:gd name="connsiteX46" fmla="*/ 3528549 w 5817995"/>
                <a:gd name="connsiteY46" fmla="*/ 861598 h 861598"/>
                <a:gd name="connsiteX47" fmla="*/ 3223929 w 5817995"/>
                <a:gd name="connsiteY47" fmla="*/ 735420 h 861598"/>
                <a:gd name="connsiteX48" fmla="*/ 3218774 w 5817995"/>
                <a:gd name="connsiteY48" fmla="*/ 729172 h 861598"/>
                <a:gd name="connsiteX49" fmla="*/ 3213619 w 5817995"/>
                <a:gd name="connsiteY49" fmla="*/ 735420 h 861598"/>
                <a:gd name="connsiteX50" fmla="*/ 2908999 w 5817995"/>
                <a:gd name="connsiteY50" fmla="*/ 861598 h 861598"/>
                <a:gd name="connsiteX51" fmla="*/ 2604379 w 5817995"/>
                <a:gd name="connsiteY51" fmla="*/ 735420 h 861598"/>
                <a:gd name="connsiteX52" fmla="*/ 2599224 w 5817995"/>
                <a:gd name="connsiteY52" fmla="*/ 729172 h 861598"/>
                <a:gd name="connsiteX53" fmla="*/ 2594068 w 5817995"/>
                <a:gd name="connsiteY53" fmla="*/ 735420 h 861598"/>
                <a:gd name="connsiteX54" fmla="*/ 2289448 w 5817995"/>
                <a:gd name="connsiteY54" fmla="*/ 861598 h 861598"/>
                <a:gd name="connsiteX55" fmla="*/ 1984828 w 5817995"/>
                <a:gd name="connsiteY55" fmla="*/ 735420 h 861598"/>
                <a:gd name="connsiteX56" fmla="*/ 1979673 w 5817995"/>
                <a:gd name="connsiteY56" fmla="*/ 729172 h 861598"/>
                <a:gd name="connsiteX57" fmla="*/ 1974518 w 5817995"/>
                <a:gd name="connsiteY57" fmla="*/ 735420 h 861598"/>
                <a:gd name="connsiteX58" fmla="*/ 1669898 w 5817995"/>
                <a:gd name="connsiteY58" fmla="*/ 861598 h 861598"/>
                <a:gd name="connsiteX59" fmla="*/ 1365278 w 5817995"/>
                <a:gd name="connsiteY59" fmla="*/ 735420 h 861598"/>
                <a:gd name="connsiteX60" fmla="*/ 1360123 w 5817995"/>
                <a:gd name="connsiteY60" fmla="*/ 729172 h 861598"/>
                <a:gd name="connsiteX61" fmla="*/ 1354967 w 5817995"/>
                <a:gd name="connsiteY61" fmla="*/ 735420 h 861598"/>
                <a:gd name="connsiteX62" fmla="*/ 1050347 w 5817995"/>
                <a:gd name="connsiteY62" fmla="*/ 861598 h 861598"/>
                <a:gd name="connsiteX63" fmla="*/ 745727 w 5817995"/>
                <a:gd name="connsiteY63" fmla="*/ 735420 h 861598"/>
                <a:gd name="connsiteX64" fmla="*/ 740572 w 5817995"/>
                <a:gd name="connsiteY64" fmla="*/ 729172 h 861598"/>
                <a:gd name="connsiteX65" fmla="*/ 735417 w 5817995"/>
                <a:gd name="connsiteY65" fmla="*/ 735420 h 861598"/>
                <a:gd name="connsiteX66" fmla="*/ 430797 w 5817995"/>
                <a:gd name="connsiteY66" fmla="*/ 861598 h 861598"/>
                <a:gd name="connsiteX67" fmla="*/ 0 w 5817995"/>
                <a:gd name="connsiteY67" fmla="*/ 430799 h 861598"/>
                <a:gd name="connsiteX68" fmla="*/ 430797 w 5817995"/>
                <a:gd name="connsiteY68" fmla="*/ 0 h 86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817995" h="861598">
                  <a:moveTo>
                    <a:pt x="430797" y="0"/>
                  </a:moveTo>
                  <a:cubicBezTo>
                    <a:pt x="549759" y="0"/>
                    <a:pt x="657458" y="48219"/>
                    <a:pt x="735417" y="126178"/>
                  </a:cubicBezTo>
                  <a:lnTo>
                    <a:pt x="740572" y="132426"/>
                  </a:lnTo>
                  <a:lnTo>
                    <a:pt x="745727" y="126178"/>
                  </a:lnTo>
                  <a:cubicBezTo>
                    <a:pt x="823686" y="48219"/>
                    <a:pt x="931386" y="0"/>
                    <a:pt x="1050347" y="0"/>
                  </a:cubicBezTo>
                  <a:cubicBezTo>
                    <a:pt x="1169309" y="0"/>
                    <a:pt x="1277008" y="48219"/>
                    <a:pt x="1354967" y="126178"/>
                  </a:cubicBezTo>
                  <a:lnTo>
                    <a:pt x="1360123" y="132426"/>
                  </a:lnTo>
                  <a:lnTo>
                    <a:pt x="1365278" y="126178"/>
                  </a:lnTo>
                  <a:cubicBezTo>
                    <a:pt x="1443237" y="48219"/>
                    <a:pt x="1550937" y="0"/>
                    <a:pt x="1669898" y="0"/>
                  </a:cubicBezTo>
                  <a:cubicBezTo>
                    <a:pt x="1788860" y="0"/>
                    <a:pt x="1896559" y="48219"/>
                    <a:pt x="1974518" y="126178"/>
                  </a:cubicBezTo>
                  <a:lnTo>
                    <a:pt x="1979673" y="132426"/>
                  </a:lnTo>
                  <a:lnTo>
                    <a:pt x="1984828" y="126178"/>
                  </a:lnTo>
                  <a:cubicBezTo>
                    <a:pt x="2062787" y="48219"/>
                    <a:pt x="2170487" y="0"/>
                    <a:pt x="2289448" y="0"/>
                  </a:cubicBezTo>
                  <a:cubicBezTo>
                    <a:pt x="2408410" y="0"/>
                    <a:pt x="2516109" y="48219"/>
                    <a:pt x="2594068" y="126178"/>
                  </a:cubicBezTo>
                  <a:lnTo>
                    <a:pt x="2599224" y="132426"/>
                  </a:lnTo>
                  <a:lnTo>
                    <a:pt x="2604379" y="126178"/>
                  </a:lnTo>
                  <a:cubicBezTo>
                    <a:pt x="2682338" y="48219"/>
                    <a:pt x="2790038" y="0"/>
                    <a:pt x="2908999" y="0"/>
                  </a:cubicBezTo>
                  <a:cubicBezTo>
                    <a:pt x="3027961" y="0"/>
                    <a:pt x="3135660" y="48219"/>
                    <a:pt x="3213619" y="126178"/>
                  </a:cubicBezTo>
                  <a:lnTo>
                    <a:pt x="3218774" y="132426"/>
                  </a:lnTo>
                  <a:lnTo>
                    <a:pt x="3223929" y="126178"/>
                  </a:lnTo>
                  <a:cubicBezTo>
                    <a:pt x="3301888" y="48219"/>
                    <a:pt x="3409588" y="0"/>
                    <a:pt x="3528549" y="0"/>
                  </a:cubicBezTo>
                  <a:cubicBezTo>
                    <a:pt x="3647511" y="0"/>
                    <a:pt x="3755210" y="48219"/>
                    <a:pt x="3833169" y="126178"/>
                  </a:cubicBezTo>
                  <a:lnTo>
                    <a:pt x="3838324" y="132426"/>
                  </a:lnTo>
                  <a:lnTo>
                    <a:pt x="3843479" y="126178"/>
                  </a:lnTo>
                  <a:cubicBezTo>
                    <a:pt x="3921438" y="48219"/>
                    <a:pt x="4029138" y="0"/>
                    <a:pt x="4148099" y="0"/>
                  </a:cubicBezTo>
                  <a:cubicBezTo>
                    <a:pt x="4267061" y="0"/>
                    <a:pt x="4374760" y="48219"/>
                    <a:pt x="4452719" y="126178"/>
                  </a:cubicBezTo>
                  <a:lnTo>
                    <a:pt x="4457874" y="132425"/>
                  </a:lnTo>
                  <a:lnTo>
                    <a:pt x="4463028" y="126178"/>
                  </a:lnTo>
                  <a:cubicBezTo>
                    <a:pt x="4540987" y="48219"/>
                    <a:pt x="4648687" y="0"/>
                    <a:pt x="4767648" y="0"/>
                  </a:cubicBezTo>
                  <a:cubicBezTo>
                    <a:pt x="4886610" y="0"/>
                    <a:pt x="4994309" y="48219"/>
                    <a:pt x="5072268" y="126178"/>
                  </a:cubicBezTo>
                  <a:lnTo>
                    <a:pt x="5077423" y="132425"/>
                  </a:lnTo>
                  <a:lnTo>
                    <a:pt x="5082577" y="126178"/>
                  </a:lnTo>
                  <a:cubicBezTo>
                    <a:pt x="5160536" y="48219"/>
                    <a:pt x="5268236" y="0"/>
                    <a:pt x="5387197" y="0"/>
                  </a:cubicBezTo>
                  <a:cubicBezTo>
                    <a:pt x="5625120" y="0"/>
                    <a:pt x="5817995" y="192875"/>
                    <a:pt x="5817995" y="430799"/>
                  </a:cubicBezTo>
                  <a:cubicBezTo>
                    <a:pt x="5817995" y="668723"/>
                    <a:pt x="5625120" y="861598"/>
                    <a:pt x="5387197" y="861598"/>
                  </a:cubicBezTo>
                  <a:cubicBezTo>
                    <a:pt x="5268236" y="861598"/>
                    <a:pt x="5160536" y="813379"/>
                    <a:pt x="5082577" y="735420"/>
                  </a:cubicBezTo>
                  <a:lnTo>
                    <a:pt x="5077423" y="729173"/>
                  </a:lnTo>
                  <a:lnTo>
                    <a:pt x="5072268" y="735420"/>
                  </a:lnTo>
                  <a:cubicBezTo>
                    <a:pt x="4994309" y="813379"/>
                    <a:pt x="4886610" y="861598"/>
                    <a:pt x="4767648" y="861598"/>
                  </a:cubicBezTo>
                  <a:cubicBezTo>
                    <a:pt x="4648687" y="861598"/>
                    <a:pt x="4540987" y="813379"/>
                    <a:pt x="4463028" y="735420"/>
                  </a:cubicBezTo>
                  <a:lnTo>
                    <a:pt x="4457874" y="729173"/>
                  </a:lnTo>
                  <a:lnTo>
                    <a:pt x="4452719" y="735420"/>
                  </a:lnTo>
                  <a:cubicBezTo>
                    <a:pt x="4374760" y="813379"/>
                    <a:pt x="4267061" y="861598"/>
                    <a:pt x="4148099" y="861598"/>
                  </a:cubicBezTo>
                  <a:cubicBezTo>
                    <a:pt x="4029138" y="861598"/>
                    <a:pt x="3921438" y="813379"/>
                    <a:pt x="3843479" y="735420"/>
                  </a:cubicBezTo>
                  <a:lnTo>
                    <a:pt x="3838324" y="729172"/>
                  </a:lnTo>
                  <a:lnTo>
                    <a:pt x="3833169" y="735420"/>
                  </a:lnTo>
                  <a:cubicBezTo>
                    <a:pt x="3755210" y="813379"/>
                    <a:pt x="3647511" y="861598"/>
                    <a:pt x="3528549" y="861598"/>
                  </a:cubicBezTo>
                  <a:cubicBezTo>
                    <a:pt x="3409588" y="861598"/>
                    <a:pt x="3301888" y="813379"/>
                    <a:pt x="3223929" y="735420"/>
                  </a:cubicBezTo>
                  <a:lnTo>
                    <a:pt x="3218774" y="729172"/>
                  </a:lnTo>
                  <a:lnTo>
                    <a:pt x="3213619" y="735420"/>
                  </a:lnTo>
                  <a:cubicBezTo>
                    <a:pt x="3135660" y="813379"/>
                    <a:pt x="3027961" y="861598"/>
                    <a:pt x="2908999" y="861598"/>
                  </a:cubicBezTo>
                  <a:cubicBezTo>
                    <a:pt x="2790038" y="861598"/>
                    <a:pt x="2682338" y="813379"/>
                    <a:pt x="2604379" y="735420"/>
                  </a:cubicBezTo>
                  <a:lnTo>
                    <a:pt x="2599224" y="729172"/>
                  </a:lnTo>
                  <a:lnTo>
                    <a:pt x="2594068" y="735420"/>
                  </a:lnTo>
                  <a:cubicBezTo>
                    <a:pt x="2516109" y="813379"/>
                    <a:pt x="2408410" y="861598"/>
                    <a:pt x="2289448" y="861598"/>
                  </a:cubicBezTo>
                  <a:cubicBezTo>
                    <a:pt x="2170487" y="861598"/>
                    <a:pt x="2062787" y="813379"/>
                    <a:pt x="1984828" y="735420"/>
                  </a:cubicBezTo>
                  <a:lnTo>
                    <a:pt x="1979673" y="729172"/>
                  </a:lnTo>
                  <a:lnTo>
                    <a:pt x="1974518" y="735420"/>
                  </a:lnTo>
                  <a:cubicBezTo>
                    <a:pt x="1896559" y="813379"/>
                    <a:pt x="1788860" y="861598"/>
                    <a:pt x="1669898" y="861598"/>
                  </a:cubicBezTo>
                  <a:cubicBezTo>
                    <a:pt x="1550937" y="861598"/>
                    <a:pt x="1443237" y="813379"/>
                    <a:pt x="1365278" y="735420"/>
                  </a:cubicBezTo>
                  <a:lnTo>
                    <a:pt x="1360123" y="729172"/>
                  </a:lnTo>
                  <a:lnTo>
                    <a:pt x="1354967" y="735420"/>
                  </a:lnTo>
                  <a:cubicBezTo>
                    <a:pt x="1277008" y="813379"/>
                    <a:pt x="1169309" y="861598"/>
                    <a:pt x="1050347" y="861598"/>
                  </a:cubicBezTo>
                  <a:cubicBezTo>
                    <a:pt x="931386" y="861598"/>
                    <a:pt x="823686" y="813379"/>
                    <a:pt x="745727" y="735420"/>
                  </a:cubicBezTo>
                  <a:lnTo>
                    <a:pt x="740572" y="729172"/>
                  </a:lnTo>
                  <a:lnTo>
                    <a:pt x="735417" y="735420"/>
                  </a:lnTo>
                  <a:cubicBezTo>
                    <a:pt x="657458" y="813379"/>
                    <a:pt x="549759" y="861598"/>
                    <a:pt x="430797" y="861598"/>
                  </a:cubicBezTo>
                  <a:cubicBezTo>
                    <a:pt x="192874" y="861598"/>
                    <a:pt x="0" y="668723"/>
                    <a:pt x="0" y="430799"/>
                  </a:cubicBezTo>
                  <a:cubicBezTo>
                    <a:pt x="0" y="192875"/>
                    <a:pt x="192874" y="0"/>
                    <a:pt x="430797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altLang="zh-CN" sz="4400" dirty="0">
                <a:solidFill>
                  <a:srgbClr val="00206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916971" y="2195736"/>
              <a:ext cx="15695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/>
                <a:t>Đánh</a:t>
              </a:r>
              <a:r>
                <a:rPr lang="en-US" sz="2400" b="1" dirty="0"/>
                <a:t> </a:t>
              </a:r>
              <a:r>
                <a:rPr lang="en-US" sz="2400" b="1" dirty="0" err="1"/>
                <a:t>dấu</a:t>
              </a:r>
              <a:r>
                <a:rPr lang="en-US" sz="2400" b="1" dirty="0"/>
                <a:t> </a:t>
              </a:r>
              <a:r>
                <a:rPr lang="en-US" sz="2400" b="1" dirty="0" err="1"/>
                <a:t>lời</a:t>
              </a:r>
              <a:r>
                <a:rPr lang="en-US" sz="2400" b="1" dirty="0"/>
                <a:t> </a:t>
              </a:r>
              <a:r>
                <a:rPr lang="en-US" sz="2400" b="1" dirty="0" err="1"/>
                <a:t>đối</a:t>
              </a:r>
              <a:r>
                <a:rPr lang="en-US" sz="2400" b="1" dirty="0"/>
                <a:t> </a:t>
              </a:r>
              <a:r>
                <a:rPr lang="en-US" sz="2400" b="1" dirty="0" err="1"/>
                <a:t>thoại</a:t>
              </a:r>
              <a:r>
                <a:rPr lang="en-US" sz="2400" b="1" dirty="0"/>
                <a:t> </a:t>
              </a:r>
              <a:r>
                <a:rPr lang="en-US" sz="2400" b="1" dirty="0" err="1"/>
                <a:t>của</a:t>
              </a:r>
              <a:r>
                <a:rPr lang="en-US" sz="2400" b="1" dirty="0"/>
                <a:t> </a:t>
              </a:r>
              <a:r>
                <a:rPr lang="en-US" sz="2400" b="1" dirty="0" err="1"/>
                <a:t>nhân</a:t>
              </a:r>
              <a:r>
                <a:rPr lang="en-US" sz="2400" b="1" dirty="0"/>
                <a:t> </a:t>
              </a:r>
              <a:r>
                <a:rPr lang="en-US" sz="2400" b="1" dirty="0" err="1"/>
                <a:t>vật</a:t>
              </a:r>
              <a:endParaRPr lang="en-US" sz="24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755539" y="3811465"/>
            <a:ext cx="2179778" cy="2135701"/>
            <a:chOff x="9866212" y="2000844"/>
            <a:chExt cx="1671094" cy="1629905"/>
          </a:xfrm>
        </p:grpSpPr>
        <p:sp>
          <p:nvSpPr>
            <p:cNvPr id="22" name="任意多边形: 形状 70">
              <a:extLst>
                <a:ext uri="{FF2B5EF4-FFF2-40B4-BE49-F238E27FC236}">
                  <a16:creationId xmlns:a16="http://schemas.microsoft.com/office/drawing/2014/main" id="{803CA53F-8B65-44DF-A0B3-25058DE5B7BA}"/>
                </a:ext>
              </a:extLst>
            </p:cNvPr>
            <p:cNvSpPr/>
            <p:nvPr/>
          </p:nvSpPr>
          <p:spPr>
            <a:xfrm>
              <a:off x="9866212" y="2000844"/>
              <a:ext cx="1671094" cy="1480967"/>
            </a:xfrm>
            <a:custGeom>
              <a:avLst/>
              <a:gdLst>
                <a:gd name="connsiteX0" fmla="*/ 430797 w 5817995"/>
                <a:gd name="connsiteY0" fmla="*/ 0 h 861598"/>
                <a:gd name="connsiteX1" fmla="*/ 735417 w 5817995"/>
                <a:gd name="connsiteY1" fmla="*/ 126178 h 861598"/>
                <a:gd name="connsiteX2" fmla="*/ 740572 w 5817995"/>
                <a:gd name="connsiteY2" fmla="*/ 132426 h 861598"/>
                <a:gd name="connsiteX3" fmla="*/ 745727 w 5817995"/>
                <a:gd name="connsiteY3" fmla="*/ 126178 h 861598"/>
                <a:gd name="connsiteX4" fmla="*/ 1050347 w 5817995"/>
                <a:gd name="connsiteY4" fmla="*/ 0 h 861598"/>
                <a:gd name="connsiteX5" fmla="*/ 1354967 w 5817995"/>
                <a:gd name="connsiteY5" fmla="*/ 126178 h 861598"/>
                <a:gd name="connsiteX6" fmla="*/ 1360123 w 5817995"/>
                <a:gd name="connsiteY6" fmla="*/ 132426 h 861598"/>
                <a:gd name="connsiteX7" fmla="*/ 1365278 w 5817995"/>
                <a:gd name="connsiteY7" fmla="*/ 126178 h 861598"/>
                <a:gd name="connsiteX8" fmla="*/ 1669898 w 5817995"/>
                <a:gd name="connsiteY8" fmla="*/ 0 h 861598"/>
                <a:gd name="connsiteX9" fmla="*/ 1974518 w 5817995"/>
                <a:gd name="connsiteY9" fmla="*/ 126178 h 861598"/>
                <a:gd name="connsiteX10" fmla="*/ 1979673 w 5817995"/>
                <a:gd name="connsiteY10" fmla="*/ 132426 h 861598"/>
                <a:gd name="connsiteX11" fmla="*/ 1984828 w 5817995"/>
                <a:gd name="connsiteY11" fmla="*/ 126178 h 861598"/>
                <a:gd name="connsiteX12" fmla="*/ 2289448 w 5817995"/>
                <a:gd name="connsiteY12" fmla="*/ 0 h 861598"/>
                <a:gd name="connsiteX13" fmla="*/ 2594068 w 5817995"/>
                <a:gd name="connsiteY13" fmla="*/ 126178 h 861598"/>
                <a:gd name="connsiteX14" fmla="*/ 2599224 w 5817995"/>
                <a:gd name="connsiteY14" fmla="*/ 132426 h 861598"/>
                <a:gd name="connsiteX15" fmla="*/ 2604379 w 5817995"/>
                <a:gd name="connsiteY15" fmla="*/ 126178 h 861598"/>
                <a:gd name="connsiteX16" fmla="*/ 2908999 w 5817995"/>
                <a:gd name="connsiteY16" fmla="*/ 0 h 861598"/>
                <a:gd name="connsiteX17" fmla="*/ 3213619 w 5817995"/>
                <a:gd name="connsiteY17" fmla="*/ 126178 h 861598"/>
                <a:gd name="connsiteX18" fmla="*/ 3218774 w 5817995"/>
                <a:gd name="connsiteY18" fmla="*/ 132426 h 861598"/>
                <a:gd name="connsiteX19" fmla="*/ 3223929 w 5817995"/>
                <a:gd name="connsiteY19" fmla="*/ 126178 h 861598"/>
                <a:gd name="connsiteX20" fmla="*/ 3528549 w 5817995"/>
                <a:gd name="connsiteY20" fmla="*/ 0 h 861598"/>
                <a:gd name="connsiteX21" fmla="*/ 3833169 w 5817995"/>
                <a:gd name="connsiteY21" fmla="*/ 126178 h 861598"/>
                <a:gd name="connsiteX22" fmla="*/ 3838324 w 5817995"/>
                <a:gd name="connsiteY22" fmla="*/ 132426 h 861598"/>
                <a:gd name="connsiteX23" fmla="*/ 3843479 w 5817995"/>
                <a:gd name="connsiteY23" fmla="*/ 126178 h 861598"/>
                <a:gd name="connsiteX24" fmla="*/ 4148099 w 5817995"/>
                <a:gd name="connsiteY24" fmla="*/ 0 h 861598"/>
                <a:gd name="connsiteX25" fmla="*/ 4452719 w 5817995"/>
                <a:gd name="connsiteY25" fmla="*/ 126178 h 861598"/>
                <a:gd name="connsiteX26" fmla="*/ 4457874 w 5817995"/>
                <a:gd name="connsiteY26" fmla="*/ 132425 h 861598"/>
                <a:gd name="connsiteX27" fmla="*/ 4463028 w 5817995"/>
                <a:gd name="connsiteY27" fmla="*/ 126178 h 861598"/>
                <a:gd name="connsiteX28" fmla="*/ 4767648 w 5817995"/>
                <a:gd name="connsiteY28" fmla="*/ 0 h 861598"/>
                <a:gd name="connsiteX29" fmla="*/ 5072268 w 5817995"/>
                <a:gd name="connsiteY29" fmla="*/ 126178 h 861598"/>
                <a:gd name="connsiteX30" fmla="*/ 5077423 w 5817995"/>
                <a:gd name="connsiteY30" fmla="*/ 132425 h 861598"/>
                <a:gd name="connsiteX31" fmla="*/ 5082577 w 5817995"/>
                <a:gd name="connsiteY31" fmla="*/ 126178 h 861598"/>
                <a:gd name="connsiteX32" fmla="*/ 5387197 w 5817995"/>
                <a:gd name="connsiteY32" fmla="*/ 0 h 861598"/>
                <a:gd name="connsiteX33" fmla="*/ 5817995 w 5817995"/>
                <a:gd name="connsiteY33" fmla="*/ 430799 h 861598"/>
                <a:gd name="connsiteX34" fmla="*/ 5387197 w 5817995"/>
                <a:gd name="connsiteY34" fmla="*/ 861598 h 861598"/>
                <a:gd name="connsiteX35" fmla="*/ 5082577 w 5817995"/>
                <a:gd name="connsiteY35" fmla="*/ 735420 h 861598"/>
                <a:gd name="connsiteX36" fmla="*/ 5077423 w 5817995"/>
                <a:gd name="connsiteY36" fmla="*/ 729173 h 861598"/>
                <a:gd name="connsiteX37" fmla="*/ 5072268 w 5817995"/>
                <a:gd name="connsiteY37" fmla="*/ 735420 h 861598"/>
                <a:gd name="connsiteX38" fmla="*/ 4767648 w 5817995"/>
                <a:gd name="connsiteY38" fmla="*/ 861598 h 861598"/>
                <a:gd name="connsiteX39" fmla="*/ 4463028 w 5817995"/>
                <a:gd name="connsiteY39" fmla="*/ 735420 h 861598"/>
                <a:gd name="connsiteX40" fmla="*/ 4457874 w 5817995"/>
                <a:gd name="connsiteY40" fmla="*/ 729173 h 861598"/>
                <a:gd name="connsiteX41" fmla="*/ 4452719 w 5817995"/>
                <a:gd name="connsiteY41" fmla="*/ 735420 h 861598"/>
                <a:gd name="connsiteX42" fmla="*/ 4148099 w 5817995"/>
                <a:gd name="connsiteY42" fmla="*/ 861598 h 861598"/>
                <a:gd name="connsiteX43" fmla="*/ 3843479 w 5817995"/>
                <a:gd name="connsiteY43" fmla="*/ 735420 h 861598"/>
                <a:gd name="connsiteX44" fmla="*/ 3838324 w 5817995"/>
                <a:gd name="connsiteY44" fmla="*/ 729172 h 861598"/>
                <a:gd name="connsiteX45" fmla="*/ 3833169 w 5817995"/>
                <a:gd name="connsiteY45" fmla="*/ 735420 h 861598"/>
                <a:gd name="connsiteX46" fmla="*/ 3528549 w 5817995"/>
                <a:gd name="connsiteY46" fmla="*/ 861598 h 861598"/>
                <a:gd name="connsiteX47" fmla="*/ 3223929 w 5817995"/>
                <a:gd name="connsiteY47" fmla="*/ 735420 h 861598"/>
                <a:gd name="connsiteX48" fmla="*/ 3218774 w 5817995"/>
                <a:gd name="connsiteY48" fmla="*/ 729172 h 861598"/>
                <a:gd name="connsiteX49" fmla="*/ 3213619 w 5817995"/>
                <a:gd name="connsiteY49" fmla="*/ 735420 h 861598"/>
                <a:gd name="connsiteX50" fmla="*/ 2908999 w 5817995"/>
                <a:gd name="connsiteY50" fmla="*/ 861598 h 861598"/>
                <a:gd name="connsiteX51" fmla="*/ 2604379 w 5817995"/>
                <a:gd name="connsiteY51" fmla="*/ 735420 h 861598"/>
                <a:gd name="connsiteX52" fmla="*/ 2599224 w 5817995"/>
                <a:gd name="connsiteY52" fmla="*/ 729172 h 861598"/>
                <a:gd name="connsiteX53" fmla="*/ 2594068 w 5817995"/>
                <a:gd name="connsiteY53" fmla="*/ 735420 h 861598"/>
                <a:gd name="connsiteX54" fmla="*/ 2289448 w 5817995"/>
                <a:gd name="connsiteY54" fmla="*/ 861598 h 861598"/>
                <a:gd name="connsiteX55" fmla="*/ 1984828 w 5817995"/>
                <a:gd name="connsiteY55" fmla="*/ 735420 h 861598"/>
                <a:gd name="connsiteX56" fmla="*/ 1979673 w 5817995"/>
                <a:gd name="connsiteY56" fmla="*/ 729172 h 861598"/>
                <a:gd name="connsiteX57" fmla="*/ 1974518 w 5817995"/>
                <a:gd name="connsiteY57" fmla="*/ 735420 h 861598"/>
                <a:gd name="connsiteX58" fmla="*/ 1669898 w 5817995"/>
                <a:gd name="connsiteY58" fmla="*/ 861598 h 861598"/>
                <a:gd name="connsiteX59" fmla="*/ 1365278 w 5817995"/>
                <a:gd name="connsiteY59" fmla="*/ 735420 h 861598"/>
                <a:gd name="connsiteX60" fmla="*/ 1360123 w 5817995"/>
                <a:gd name="connsiteY60" fmla="*/ 729172 h 861598"/>
                <a:gd name="connsiteX61" fmla="*/ 1354967 w 5817995"/>
                <a:gd name="connsiteY61" fmla="*/ 735420 h 861598"/>
                <a:gd name="connsiteX62" fmla="*/ 1050347 w 5817995"/>
                <a:gd name="connsiteY62" fmla="*/ 861598 h 861598"/>
                <a:gd name="connsiteX63" fmla="*/ 745727 w 5817995"/>
                <a:gd name="connsiteY63" fmla="*/ 735420 h 861598"/>
                <a:gd name="connsiteX64" fmla="*/ 740572 w 5817995"/>
                <a:gd name="connsiteY64" fmla="*/ 729172 h 861598"/>
                <a:gd name="connsiteX65" fmla="*/ 735417 w 5817995"/>
                <a:gd name="connsiteY65" fmla="*/ 735420 h 861598"/>
                <a:gd name="connsiteX66" fmla="*/ 430797 w 5817995"/>
                <a:gd name="connsiteY66" fmla="*/ 861598 h 861598"/>
                <a:gd name="connsiteX67" fmla="*/ 0 w 5817995"/>
                <a:gd name="connsiteY67" fmla="*/ 430799 h 861598"/>
                <a:gd name="connsiteX68" fmla="*/ 430797 w 5817995"/>
                <a:gd name="connsiteY68" fmla="*/ 0 h 861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817995" h="861598">
                  <a:moveTo>
                    <a:pt x="430797" y="0"/>
                  </a:moveTo>
                  <a:cubicBezTo>
                    <a:pt x="549759" y="0"/>
                    <a:pt x="657458" y="48219"/>
                    <a:pt x="735417" y="126178"/>
                  </a:cubicBezTo>
                  <a:lnTo>
                    <a:pt x="740572" y="132426"/>
                  </a:lnTo>
                  <a:lnTo>
                    <a:pt x="745727" y="126178"/>
                  </a:lnTo>
                  <a:cubicBezTo>
                    <a:pt x="823686" y="48219"/>
                    <a:pt x="931386" y="0"/>
                    <a:pt x="1050347" y="0"/>
                  </a:cubicBezTo>
                  <a:cubicBezTo>
                    <a:pt x="1169309" y="0"/>
                    <a:pt x="1277008" y="48219"/>
                    <a:pt x="1354967" y="126178"/>
                  </a:cubicBezTo>
                  <a:lnTo>
                    <a:pt x="1360123" y="132426"/>
                  </a:lnTo>
                  <a:lnTo>
                    <a:pt x="1365278" y="126178"/>
                  </a:lnTo>
                  <a:cubicBezTo>
                    <a:pt x="1443237" y="48219"/>
                    <a:pt x="1550937" y="0"/>
                    <a:pt x="1669898" y="0"/>
                  </a:cubicBezTo>
                  <a:cubicBezTo>
                    <a:pt x="1788860" y="0"/>
                    <a:pt x="1896559" y="48219"/>
                    <a:pt x="1974518" y="126178"/>
                  </a:cubicBezTo>
                  <a:lnTo>
                    <a:pt x="1979673" y="132426"/>
                  </a:lnTo>
                  <a:lnTo>
                    <a:pt x="1984828" y="126178"/>
                  </a:lnTo>
                  <a:cubicBezTo>
                    <a:pt x="2062787" y="48219"/>
                    <a:pt x="2170487" y="0"/>
                    <a:pt x="2289448" y="0"/>
                  </a:cubicBezTo>
                  <a:cubicBezTo>
                    <a:pt x="2408410" y="0"/>
                    <a:pt x="2516109" y="48219"/>
                    <a:pt x="2594068" y="126178"/>
                  </a:cubicBezTo>
                  <a:lnTo>
                    <a:pt x="2599224" y="132426"/>
                  </a:lnTo>
                  <a:lnTo>
                    <a:pt x="2604379" y="126178"/>
                  </a:lnTo>
                  <a:cubicBezTo>
                    <a:pt x="2682338" y="48219"/>
                    <a:pt x="2790038" y="0"/>
                    <a:pt x="2908999" y="0"/>
                  </a:cubicBezTo>
                  <a:cubicBezTo>
                    <a:pt x="3027961" y="0"/>
                    <a:pt x="3135660" y="48219"/>
                    <a:pt x="3213619" y="126178"/>
                  </a:cubicBezTo>
                  <a:lnTo>
                    <a:pt x="3218774" y="132426"/>
                  </a:lnTo>
                  <a:lnTo>
                    <a:pt x="3223929" y="126178"/>
                  </a:lnTo>
                  <a:cubicBezTo>
                    <a:pt x="3301888" y="48219"/>
                    <a:pt x="3409588" y="0"/>
                    <a:pt x="3528549" y="0"/>
                  </a:cubicBezTo>
                  <a:cubicBezTo>
                    <a:pt x="3647511" y="0"/>
                    <a:pt x="3755210" y="48219"/>
                    <a:pt x="3833169" y="126178"/>
                  </a:cubicBezTo>
                  <a:lnTo>
                    <a:pt x="3838324" y="132426"/>
                  </a:lnTo>
                  <a:lnTo>
                    <a:pt x="3843479" y="126178"/>
                  </a:lnTo>
                  <a:cubicBezTo>
                    <a:pt x="3921438" y="48219"/>
                    <a:pt x="4029138" y="0"/>
                    <a:pt x="4148099" y="0"/>
                  </a:cubicBezTo>
                  <a:cubicBezTo>
                    <a:pt x="4267061" y="0"/>
                    <a:pt x="4374760" y="48219"/>
                    <a:pt x="4452719" y="126178"/>
                  </a:cubicBezTo>
                  <a:lnTo>
                    <a:pt x="4457874" y="132425"/>
                  </a:lnTo>
                  <a:lnTo>
                    <a:pt x="4463028" y="126178"/>
                  </a:lnTo>
                  <a:cubicBezTo>
                    <a:pt x="4540987" y="48219"/>
                    <a:pt x="4648687" y="0"/>
                    <a:pt x="4767648" y="0"/>
                  </a:cubicBezTo>
                  <a:cubicBezTo>
                    <a:pt x="4886610" y="0"/>
                    <a:pt x="4994309" y="48219"/>
                    <a:pt x="5072268" y="126178"/>
                  </a:cubicBezTo>
                  <a:lnTo>
                    <a:pt x="5077423" y="132425"/>
                  </a:lnTo>
                  <a:lnTo>
                    <a:pt x="5082577" y="126178"/>
                  </a:lnTo>
                  <a:cubicBezTo>
                    <a:pt x="5160536" y="48219"/>
                    <a:pt x="5268236" y="0"/>
                    <a:pt x="5387197" y="0"/>
                  </a:cubicBezTo>
                  <a:cubicBezTo>
                    <a:pt x="5625120" y="0"/>
                    <a:pt x="5817995" y="192875"/>
                    <a:pt x="5817995" y="430799"/>
                  </a:cubicBezTo>
                  <a:cubicBezTo>
                    <a:pt x="5817995" y="668723"/>
                    <a:pt x="5625120" y="861598"/>
                    <a:pt x="5387197" y="861598"/>
                  </a:cubicBezTo>
                  <a:cubicBezTo>
                    <a:pt x="5268236" y="861598"/>
                    <a:pt x="5160536" y="813379"/>
                    <a:pt x="5082577" y="735420"/>
                  </a:cubicBezTo>
                  <a:lnTo>
                    <a:pt x="5077423" y="729173"/>
                  </a:lnTo>
                  <a:lnTo>
                    <a:pt x="5072268" y="735420"/>
                  </a:lnTo>
                  <a:cubicBezTo>
                    <a:pt x="4994309" y="813379"/>
                    <a:pt x="4886610" y="861598"/>
                    <a:pt x="4767648" y="861598"/>
                  </a:cubicBezTo>
                  <a:cubicBezTo>
                    <a:pt x="4648687" y="861598"/>
                    <a:pt x="4540987" y="813379"/>
                    <a:pt x="4463028" y="735420"/>
                  </a:cubicBezTo>
                  <a:lnTo>
                    <a:pt x="4457874" y="729173"/>
                  </a:lnTo>
                  <a:lnTo>
                    <a:pt x="4452719" y="735420"/>
                  </a:lnTo>
                  <a:cubicBezTo>
                    <a:pt x="4374760" y="813379"/>
                    <a:pt x="4267061" y="861598"/>
                    <a:pt x="4148099" y="861598"/>
                  </a:cubicBezTo>
                  <a:cubicBezTo>
                    <a:pt x="4029138" y="861598"/>
                    <a:pt x="3921438" y="813379"/>
                    <a:pt x="3843479" y="735420"/>
                  </a:cubicBezTo>
                  <a:lnTo>
                    <a:pt x="3838324" y="729172"/>
                  </a:lnTo>
                  <a:lnTo>
                    <a:pt x="3833169" y="735420"/>
                  </a:lnTo>
                  <a:cubicBezTo>
                    <a:pt x="3755210" y="813379"/>
                    <a:pt x="3647511" y="861598"/>
                    <a:pt x="3528549" y="861598"/>
                  </a:cubicBezTo>
                  <a:cubicBezTo>
                    <a:pt x="3409588" y="861598"/>
                    <a:pt x="3301888" y="813379"/>
                    <a:pt x="3223929" y="735420"/>
                  </a:cubicBezTo>
                  <a:lnTo>
                    <a:pt x="3218774" y="729172"/>
                  </a:lnTo>
                  <a:lnTo>
                    <a:pt x="3213619" y="735420"/>
                  </a:lnTo>
                  <a:cubicBezTo>
                    <a:pt x="3135660" y="813379"/>
                    <a:pt x="3027961" y="861598"/>
                    <a:pt x="2908999" y="861598"/>
                  </a:cubicBezTo>
                  <a:cubicBezTo>
                    <a:pt x="2790038" y="861598"/>
                    <a:pt x="2682338" y="813379"/>
                    <a:pt x="2604379" y="735420"/>
                  </a:cubicBezTo>
                  <a:lnTo>
                    <a:pt x="2599224" y="729172"/>
                  </a:lnTo>
                  <a:lnTo>
                    <a:pt x="2594068" y="735420"/>
                  </a:lnTo>
                  <a:cubicBezTo>
                    <a:pt x="2516109" y="813379"/>
                    <a:pt x="2408410" y="861598"/>
                    <a:pt x="2289448" y="861598"/>
                  </a:cubicBezTo>
                  <a:cubicBezTo>
                    <a:pt x="2170487" y="861598"/>
                    <a:pt x="2062787" y="813379"/>
                    <a:pt x="1984828" y="735420"/>
                  </a:cubicBezTo>
                  <a:lnTo>
                    <a:pt x="1979673" y="729172"/>
                  </a:lnTo>
                  <a:lnTo>
                    <a:pt x="1974518" y="735420"/>
                  </a:lnTo>
                  <a:cubicBezTo>
                    <a:pt x="1896559" y="813379"/>
                    <a:pt x="1788860" y="861598"/>
                    <a:pt x="1669898" y="861598"/>
                  </a:cubicBezTo>
                  <a:cubicBezTo>
                    <a:pt x="1550937" y="861598"/>
                    <a:pt x="1443237" y="813379"/>
                    <a:pt x="1365278" y="735420"/>
                  </a:cubicBezTo>
                  <a:lnTo>
                    <a:pt x="1360123" y="729172"/>
                  </a:lnTo>
                  <a:lnTo>
                    <a:pt x="1354967" y="735420"/>
                  </a:lnTo>
                  <a:cubicBezTo>
                    <a:pt x="1277008" y="813379"/>
                    <a:pt x="1169309" y="861598"/>
                    <a:pt x="1050347" y="861598"/>
                  </a:cubicBezTo>
                  <a:cubicBezTo>
                    <a:pt x="931386" y="861598"/>
                    <a:pt x="823686" y="813379"/>
                    <a:pt x="745727" y="735420"/>
                  </a:cubicBezTo>
                  <a:lnTo>
                    <a:pt x="740572" y="729172"/>
                  </a:lnTo>
                  <a:lnTo>
                    <a:pt x="735417" y="735420"/>
                  </a:lnTo>
                  <a:cubicBezTo>
                    <a:pt x="657458" y="813379"/>
                    <a:pt x="549759" y="861598"/>
                    <a:pt x="430797" y="861598"/>
                  </a:cubicBezTo>
                  <a:cubicBezTo>
                    <a:pt x="192874" y="861598"/>
                    <a:pt x="0" y="668723"/>
                    <a:pt x="0" y="430799"/>
                  </a:cubicBezTo>
                  <a:cubicBezTo>
                    <a:pt x="0" y="192875"/>
                    <a:pt x="192874" y="0"/>
                    <a:pt x="430797" y="0"/>
                  </a:cubicBezTo>
                  <a:close/>
                </a:path>
              </a:pathLst>
            </a:custGeom>
            <a:solidFill>
              <a:srgbClr val="EC794B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altLang="zh-CN" sz="4400" dirty="0">
                <a:solidFill>
                  <a:srgbClr val="00206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866213" y="2146997"/>
              <a:ext cx="1671093" cy="148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/>
                <a:t>Đánh</a:t>
              </a:r>
              <a:r>
                <a:rPr lang="en-US" sz="2400" b="1" dirty="0"/>
                <a:t> </a:t>
              </a:r>
              <a:r>
                <a:rPr lang="en-US" sz="2400" b="1" dirty="0" err="1"/>
                <a:t>dấu</a:t>
              </a:r>
              <a:r>
                <a:rPr lang="en-US" sz="2400" b="1" dirty="0"/>
                <a:t> </a:t>
              </a:r>
              <a:r>
                <a:rPr lang="en-US" sz="2400" b="1" dirty="0" err="1"/>
                <a:t>phần</a:t>
              </a:r>
              <a:r>
                <a:rPr lang="en-US" sz="2400" b="1" dirty="0"/>
                <a:t> </a:t>
              </a:r>
              <a:r>
                <a:rPr lang="en-US" sz="2400" b="1" dirty="0" err="1"/>
                <a:t>trích</a:t>
              </a:r>
              <a:r>
                <a:rPr lang="en-US" sz="2400" b="1" dirty="0"/>
                <a:t> </a:t>
              </a:r>
              <a:r>
                <a:rPr lang="en-US" sz="2400" b="1" dirty="0" err="1"/>
                <a:t>dẫn</a:t>
              </a:r>
              <a:r>
                <a:rPr lang="en-US" sz="2400" b="1" dirty="0"/>
                <a:t> </a:t>
              </a:r>
              <a:r>
                <a:rPr lang="en-US" sz="2400" b="1" dirty="0" err="1"/>
                <a:t>trực</a:t>
              </a:r>
              <a:r>
                <a:rPr lang="en-US" sz="2400" b="1" dirty="0"/>
                <a:t> </a:t>
              </a:r>
              <a:r>
                <a:rPr lang="en-US" sz="2400" b="1" dirty="0" err="1"/>
                <a:t>tiếp</a:t>
              </a:r>
              <a:r>
                <a:rPr lang="en-US" sz="2400" b="1" dirty="0"/>
                <a:t> </a:t>
              </a:r>
              <a:r>
                <a:rPr lang="en-US" sz="2400" b="1" dirty="0" err="1"/>
                <a:t>lời</a:t>
              </a:r>
              <a:r>
                <a:rPr lang="en-US" sz="2400" b="1" dirty="0"/>
                <a:t> </a:t>
              </a:r>
              <a:r>
                <a:rPr lang="en-US" sz="2400" b="1" dirty="0" err="1"/>
                <a:t>của</a:t>
              </a:r>
              <a:r>
                <a:rPr lang="en-US" sz="2400" b="1" dirty="0"/>
                <a:t> </a:t>
              </a:r>
              <a:r>
                <a:rPr lang="en-US" sz="2400" b="1" dirty="0" err="1"/>
                <a:t>người</a:t>
              </a:r>
              <a:r>
                <a:rPr lang="en-US" sz="2400" b="1" dirty="0"/>
                <a:t> </a:t>
              </a:r>
              <a:r>
                <a:rPr lang="en-US" sz="2400" b="1" dirty="0" err="1"/>
                <a:t>khác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9328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0.01667 L -0.03372 0.12362 C -0.03229 0.14653 -0.03138 0.18033 -0.03138 0.21575 C -0.03138 0.25602 -0.03229 0.28774 -0.03372 0.31065 L -0.04075 0.41829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2006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0.05648 L 0.11094 -0.04352 C 0.14506 -0.06435 0.16472 -0.09583 0.16472 -0.12847 C 0.16472 -0.16574 0.14506 -0.19514 0.11094 -0.2162 L -0.04075 -0.31481 " pathEditMode="relative" rAng="0" ptsTypes="AAA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-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87" y="231371"/>
            <a:ext cx="11546825" cy="639525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61640" y="694604"/>
            <a:ext cx="9317619" cy="995422"/>
            <a:chOff x="3064679" y="771402"/>
            <a:chExt cx="6062639" cy="2153651"/>
          </a:xfrm>
        </p:grpSpPr>
        <p:sp>
          <p:nvSpPr>
            <p:cNvPr id="3" name="任意多边形: 形状 48">
              <a:extLst>
                <a:ext uri="{FF2B5EF4-FFF2-40B4-BE49-F238E27FC236}">
                  <a16:creationId xmlns:a16="http://schemas.microsoft.com/office/drawing/2014/main" id="{E0E1780C-DAED-4A4C-A781-DF2EFCB28B64}"/>
                </a:ext>
              </a:extLst>
            </p:cNvPr>
            <p:cNvSpPr/>
            <p:nvPr/>
          </p:nvSpPr>
          <p:spPr>
            <a:xfrm>
              <a:off x="3064679" y="771402"/>
              <a:ext cx="6062639" cy="2153651"/>
            </a:xfrm>
            <a:custGeom>
              <a:avLst/>
              <a:gdLst>
                <a:gd name="connsiteX0" fmla="*/ 5337454 w 6062639"/>
                <a:gd name="connsiteY0" fmla="*/ 1389890 h 2153651"/>
                <a:gd name="connsiteX1" fmla="*/ 5337454 w 6062639"/>
                <a:gd name="connsiteY1" fmla="*/ 1409787 h 2153651"/>
                <a:gd name="connsiteX2" fmla="*/ 5349512 w 6062639"/>
                <a:gd name="connsiteY2" fmla="*/ 1399839 h 2153651"/>
                <a:gd name="connsiteX3" fmla="*/ 5337454 w 6062639"/>
                <a:gd name="connsiteY3" fmla="*/ 743863 h 2153651"/>
                <a:gd name="connsiteX4" fmla="*/ 5337454 w 6062639"/>
                <a:gd name="connsiteY4" fmla="*/ 763760 h 2153651"/>
                <a:gd name="connsiteX5" fmla="*/ 5349512 w 6062639"/>
                <a:gd name="connsiteY5" fmla="*/ 753812 h 2153651"/>
                <a:gd name="connsiteX6" fmla="*/ 430798 w 6062639"/>
                <a:gd name="connsiteY6" fmla="*/ 0 h 2153651"/>
                <a:gd name="connsiteX7" fmla="*/ 735418 w 6062639"/>
                <a:gd name="connsiteY7" fmla="*/ 126178 h 2153651"/>
                <a:gd name="connsiteX8" fmla="*/ 755863 w 6062639"/>
                <a:gd name="connsiteY8" fmla="*/ 150958 h 2153651"/>
                <a:gd name="connsiteX9" fmla="*/ 776308 w 6062639"/>
                <a:gd name="connsiteY9" fmla="*/ 126178 h 2153651"/>
                <a:gd name="connsiteX10" fmla="*/ 1080928 w 6062639"/>
                <a:gd name="connsiteY10" fmla="*/ 0 h 2153651"/>
                <a:gd name="connsiteX11" fmla="*/ 1385548 w 6062639"/>
                <a:gd name="connsiteY11" fmla="*/ 126178 h 2153651"/>
                <a:gd name="connsiteX12" fmla="*/ 1405993 w 6062639"/>
                <a:gd name="connsiteY12" fmla="*/ 150958 h 2153651"/>
                <a:gd name="connsiteX13" fmla="*/ 1426438 w 6062639"/>
                <a:gd name="connsiteY13" fmla="*/ 126178 h 2153651"/>
                <a:gd name="connsiteX14" fmla="*/ 1731058 w 6062639"/>
                <a:gd name="connsiteY14" fmla="*/ 0 h 2153651"/>
                <a:gd name="connsiteX15" fmla="*/ 2035678 w 6062639"/>
                <a:gd name="connsiteY15" fmla="*/ 126178 h 2153651"/>
                <a:gd name="connsiteX16" fmla="*/ 2056123 w 6062639"/>
                <a:gd name="connsiteY16" fmla="*/ 150958 h 2153651"/>
                <a:gd name="connsiteX17" fmla="*/ 2076568 w 6062639"/>
                <a:gd name="connsiteY17" fmla="*/ 126178 h 2153651"/>
                <a:gd name="connsiteX18" fmla="*/ 2381188 w 6062639"/>
                <a:gd name="connsiteY18" fmla="*/ 0 h 2153651"/>
                <a:gd name="connsiteX19" fmla="*/ 2685808 w 6062639"/>
                <a:gd name="connsiteY19" fmla="*/ 126178 h 2153651"/>
                <a:gd name="connsiteX20" fmla="*/ 2706253 w 6062639"/>
                <a:gd name="connsiteY20" fmla="*/ 150958 h 2153651"/>
                <a:gd name="connsiteX21" fmla="*/ 2726698 w 6062639"/>
                <a:gd name="connsiteY21" fmla="*/ 126178 h 2153651"/>
                <a:gd name="connsiteX22" fmla="*/ 3031318 w 6062639"/>
                <a:gd name="connsiteY22" fmla="*/ 0 h 2153651"/>
                <a:gd name="connsiteX23" fmla="*/ 3335938 w 6062639"/>
                <a:gd name="connsiteY23" fmla="*/ 126178 h 2153651"/>
                <a:gd name="connsiteX24" fmla="*/ 3356383 w 6062639"/>
                <a:gd name="connsiteY24" fmla="*/ 150958 h 2153651"/>
                <a:gd name="connsiteX25" fmla="*/ 3376828 w 6062639"/>
                <a:gd name="connsiteY25" fmla="*/ 126178 h 2153651"/>
                <a:gd name="connsiteX26" fmla="*/ 3681448 w 6062639"/>
                <a:gd name="connsiteY26" fmla="*/ 0 h 2153651"/>
                <a:gd name="connsiteX27" fmla="*/ 3986068 w 6062639"/>
                <a:gd name="connsiteY27" fmla="*/ 126178 h 2153651"/>
                <a:gd name="connsiteX28" fmla="*/ 4006513 w 6062639"/>
                <a:gd name="connsiteY28" fmla="*/ 150958 h 2153651"/>
                <a:gd name="connsiteX29" fmla="*/ 4026958 w 6062639"/>
                <a:gd name="connsiteY29" fmla="*/ 126178 h 2153651"/>
                <a:gd name="connsiteX30" fmla="*/ 4331578 w 6062639"/>
                <a:gd name="connsiteY30" fmla="*/ 0 h 2153651"/>
                <a:gd name="connsiteX31" fmla="*/ 4636198 w 6062639"/>
                <a:gd name="connsiteY31" fmla="*/ 126178 h 2153651"/>
                <a:gd name="connsiteX32" fmla="*/ 4656643 w 6062639"/>
                <a:gd name="connsiteY32" fmla="*/ 150958 h 2153651"/>
                <a:gd name="connsiteX33" fmla="*/ 4677088 w 6062639"/>
                <a:gd name="connsiteY33" fmla="*/ 126178 h 2153651"/>
                <a:gd name="connsiteX34" fmla="*/ 4981708 w 6062639"/>
                <a:gd name="connsiteY34" fmla="*/ 0 h 2153651"/>
                <a:gd name="connsiteX35" fmla="*/ 5286328 w 6062639"/>
                <a:gd name="connsiteY35" fmla="*/ 126178 h 2153651"/>
                <a:gd name="connsiteX36" fmla="*/ 5306775 w 6062639"/>
                <a:gd name="connsiteY36" fmla="*/ 150959 h 2153651"/>
                <a:gd name="connsiteX37" fmla="*/ 5327221 w 6062639"/>
                <a:gd name="connsiteY37" fmla="*/ 126178 h 2153651"/>
                <a:gd name="connsiteX38" fmla="*/ 5631841 w 6062639"/>
                <a:gd name="connsiteY38" fmla="*/ 0 h 2153651"/>
                <a:gd name="connsiteX39" fmla="*/ 6062639 w 6062639"/>
                <a:gd name="connsiteY39" fmla="*/ 430799 h 2153651"/>
                <a:gd name="connsiteX40" fmla="*/ 5936461 w 6062639"/>
                <a:gd name="connsiteY40" fmla="*/ 735420 h 2153651"/>
                <a:gd name="connsiteX41" fmla="*/ 5914169 w 6062639"/>
                <a:gd name="connsiteY41" fmla="*/ 753813 h 2153651"/>
                <a:gd name="connsiteX42" fmla="*/ 5936460 w 6062639"/>
                <a:gd name="connsiteY42" fmla="*/ 772204 h 2153651"/>
                <a:gd name="connsiteX43" fmla="*/ 6062638 w 6062639"/>
                <a:gd name="connsiteY43" fmla="*/ 1076825 h 2153651"/>
                <a:gd name="connsiteX44" fmla="*/ 5936460 w 6062639"/>
                <a:gd name="connsiteY44" fmla="*/ 1381446 h 2153651"/>
                <a:gd name="connsiteX45" fmla="*/ 5914168 w 6062639"/>
                <a:gd name="connsiteY45" fmla="*/ 1399839 h 2153651"/>
                <a:gd name="connsiteX46" fmla="*/ 5936460 w 6062639"/>
                <a:gd name="connsiteY46" fmla="*/ 1418231 h 2153651"/>
                <a:gd name="connsiteX47" fmla="*/ 6062638 w 6062639"/>
                <a:gd name="connsiteY47" fmla="*/ 1722852 h 2153651"/>
                <a:gd name="connsiteX48" fmla="*/ 5631840 w 6062639"/>
                <a:gd name="connsiteY48" fmla="*/ 2153651 h 2153651"/>
                <a:gd name="connsiteX49" fmla="*/ 5327220 w 6062639"/>
                <a:gd name="connsiteY49" fmla="*/ 2027473 h 2153651"/>
                <a:gd name="connsiteX50" fmla="*/ 5306774 w 6062639"/>
                <a:gd name="connsiteY50" fmla="*/ 2002692 h 2153651"/>
                <a:gd name="connsiteX51" fmla="*/ 5286328 w 6062639"/>
                <a:gd name="connsiteY51" fmla="*/ 2027473 h 2153651"/>
                <a:gd name="connsiteX52" fmla="*/ 4981708 w 6062639"/>
                <a:gd name="connsiteY52" fmla="*/ 2153651 h 2153651"/>
                <a:gd name="connsiteX53" fmla="*/ 4677088 w 6062639"/>
                <a:gd name="connsiteY53" fmla="*/ 2027473 h 2153651"/>
                <a:gd name="connsiteX54" fmla="*/ 4656643 w 6062639"/>
                <a:gd name="connsiteY54" fmla="*/ 2002694 h 2153651"/>
                <a:gd name="connsiteX55" fmla="*/ 4636198 w 6062639"/>
                <a:gd name="connsiteY55" fmla="*/ 2027473 h 2153651"/>
                <a:gd name="connsiteX56" fmla="*/ 4331578 w 6062639"/>
                <a:gd name="connsiteY56" fmla="*/ 2153651 h 2153651"/>
                <a:gd name="connsiteX57" fmla="*/ 4026958 w 6062639"/>
                <a:gd name="connsiteY57" fmla="*/ 2027473 h 2153651"/>
                <a:gd name="connsiteX58" fmla="*/ 4006513 w 6062639"/>
                <a:gd name="connsiteY58" fmla="*/ 2002694 h 2153651"/>
                <a:gd name="connsiteX59" fmla="*/ 3986068 w 6062639"/>
                <a:gd name="connsiteY59" fmla="*/ 2027473 h 2153651"/>
                <a:gd name="connsiteX60" fmla="*/ 3681448 w 6062639"/>
                <a:gd name="connsiteY60" fmla="*/ 2153651 h 2153651"/>
                <a:gd name="connsiteX61" fmla="*/ 3376828 w 6062639"/>
                <a:gd name="connsiteY61" fmla="*/ 2027473 h 2153651"/>
                <a:gd name="connsiteX62" fmla="*/ 3356383 w 6062639"/>
                <a:gd name="connsiteY62" fmla="*/ 2002694 h 2153651"/>
                <a:gd name="connsiteX63" fmla="*/ 3335938 w 6062639"/>
                <a:gd name="connsiteY63" fmla="*/ 2027473 h 2153651"/>
                <a:gd name="connsiteX64" fmla="*/ 3031318 w 6062639"/>
                <a:gd name="connsiteY64" fmla="*/ 2153651 h 2153651"/>
                <a:gd name="connsiteX65" fmla="*/ 2726698 w 6062639"/>
                <a:gd name="connsiteY65" fmla="*/ 2027473 h 2153651"/>
                <a:gd name="connsiteX66" fmla="*/ 2706253 w 6062639"/>
                <a:gd name="connsiteY66" fmla="*/ 2002694 h 2153651"/>
                <a:gd name="connsiteX67" fmla="*/ 2685808 w 6062639"/>
                <a:gd name="connsiteY67" fmla="*/ 2027473 h 2153651"/>
                <a:gd name="connsiteX68" fmla="*/ 2381188 w 6062639"/>
                <a:gd name="connsiteY68" fmla="*/ 2153651 h 2153651"/>
                <a:gd name="connsiteX69" fmla="*/ 2076568 w 6062639"/>
                <a:gd name="connsiteY69" fmla="*/ 2027473 h 2153651"/>
                <a:gd name="connsiteX70" fmla="*/ 2056123 w 6062639"/>
                <a:gd name="connsiteY70" fmla="*/ 2002694 h 2153651"/>
                <a:gd name="connsiteX71" fmla="*/ 2035678 w 6062639"/>
                <a:gd name="connsiteY71" fmla="*/ 2027473 h 2153651"/>
                <a:gd name="connsiteX72" fmla="*/ 1731058 w 6062639"/>
                <a:gd name="connsiteY72" fmla="*/ 2153651 h 2153651"/>
                <a:gd name="connsiteX73" fmla="*/ 1426438 w 6062639"/>
                <a:gd name="connsiteY73" fmla="*/ 2027473 h 2153651"/>
                <a:gd name="connsiteX74" fmla="*/ 1405993 w 6062639"/>
                <a:gd name="connsiteY74" fmla="*/ 2002694 h 2153651"/>
                <a:gd name="connsiteX75" fmla="*/ 1385548 w 6062639"/>
                <a:gd name="connsiteY75" fmla="*/ 2027473 h 2153651"/>
                <a:gd name="connsiteX76" fmla="*/ 1080928 w 6062639"/>
                <a:gd name="connsiteY76" fmla="*/ 2153651 h 2153651"/>
                <a:gd name="connsiteX77" fmla="*/ 776308 w 6062639"/>
                <a:gd name="connsiteY77" fmla="*/ 2027473 h 2153651"/>
                <a:gd name="connsiteX78" fmla="*/ 755863 w 6062639"/>
                <a:gd name="connsiteY78" fmla="*/ 2002694 h 2153651"/>
                <a:gd name="connsiteX79" fmla="*/ 735418 w 6062639"/>
                <a:gd name="connsiteY79" fmla="*/ 2027473 h 2153651"/>
                <a:gd name="connsiteX80" fmla="*/ 430798 w 6062639"/>
                <a:gd name="connsiteY80" fmla="*/ 2153651 h 2153651"/>
                <a:gd name="connsiteX81" fmla="*/ 0 w 6062639"/>
                <a:gd name="connsiteY81" fmla="*/ 1722852 h 2153651"/>
                <a:gd name="connsiteX82" fmla="*/ 126178 w 6062639"/>
                <a:gd name="connsiteY82" fmla="*/ 1418231 h 2153651"/>
                <a:gd name="connsiteX83" fmla="*/ 148470 w 6062639"/>
                <a:gd name="connsiteY83" fmla="*/ 1399839 h 2153651"/>
                <a:gd name="connsiteX84" fmla="*/ 126178 w 6062639"/>
                <a:gd name="connsiteY84" fmla="*/ 1381446 h 2153651"/>
                <a:gd name="connsiteX85" fmla="*/ 0 w 6062639"/>
                <a:gd name="connsiteY85" fmla="*/ 1076825 h 2153651"/>
                <a:gd name="connsiteX86" fmla="*/ 126178 w 6062639"/>
                <a:gd name="connsiteY86" fmla="*/ 772204 h 2153651"/>
                <a:gd name="connsiteX87" fmla="*/ 148469 w 6062639"/>
                <a:gd name="connsiteY87" fmla="*/ 753812 h 2153651"/>
                <a:gd name="connsiteX88" fmla="*/ 126178 w 6062639"/>
                <a:gd name="connsiteY88" fmla="*/ 735420 h 2153651"/>
                <a:gd name="connsiteX89" fmla="*/ 0 w 6062639"/>
                <a:gd name="connsiteY89" fmla="*/ 430799 h 2153651"/>
                <a:gd name="connsiteX90" fmla="*/ 430798 w 6062639"/>
                <a:gd name="connsiteY90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6062639" h="2153651">
                  <a:moveTo>
                    <a:pt x="5337454" y="1389890"/>
                  </a:moveTo>
                  <a:lnTo>
                    <a:pt x="5337454" y="1409787"/>
                  </a:lnTo>
                  <a:lnTo>
                    <a:pt x="5349512" y="1399839"/>
                  </a:lnTo>
                  <a:close/>
                  <a:moveTo>
                    <a:pt x="5337454" y="743863"/>
                  </a:moveTo>
                  <a:lnTo>
                    <a:pt x="5337454" y="763760"/>
                  </a:lnTo>
                  <a:lnTo>
                    <a:pt x="5349512" y="753812"/>
                  </a:lnTo>
                  <a:close/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55863" y="150958"/>
                  </a:lnTo>
                  <a:lnTo>
                    <a:pt x="776308" y="126178"/>
                  </a:lnTo>
                  <a:cubicBezTo>
                    <a:pt x="854267" y="48219"/>
                    <a:pt x="961967" y="0"/>
                    <a:pt x="1080928" y="0"/>
                  </a:cubicBezTo>
                  <a:cubicBezTo>
                    <a:pt x="1199890" y="0"/>
                    <a:pt x="1307589" y="48219"/>
                    <a:pt x="1385548" y="126178"/>
                  </a:cubicBezTo>
                  <a:lnTo>
                    <a:pt x="1405993" y="150958"/>
                  </a:lnTo>
                  <a:lnTo>
                    <a:pt x="1426438" y="126178"/>
                  </a:lnTo>
                  <a:cubicBezTo>
                    <a:pt x="1504397" y="48219"/>
                    <a:pt x="1612097" y="0"/>
                    <a:pt x="1731058" y="0"/>
                  </a:cubicBezTo>
                  <a:cubicBezTo>
                    <a:pt x="1850020" y="0"/>
                    <a:pt x="1957719" y="48219"/>
                    <a:pt x="2035678" y="126178"/>
                  </a:cubicBezTo>
                  <a:lnTo>
                    <a:pt x="2056123" y="150958"/>
                  </a:lnTo>
                  <a:lnTo>
                    <a:pt x="2076568" y="126178"/>
                  </a:lnTo>
                  <a:cubicBezTo>
                    <a:pt x="2154527" y="48219"/>
                    <a:pt x="2262227" y="0"/>
                    <a:pt x="2381188" y="0"/>
                  </a:cubicBezTo>
                  <a:cubicBezTo>
                    <a:pt x="2500150" y="0"/>
                    <a:pt x="2607849" y="48219"/>
                    <a:pt x="2685808" y="126178"/>
                  </a:cubicBezTo>
                  <a:lnTo>
                    <a:pt x="2706253" y="150958"/>
                  </a:lnTo>
                  <a:lnTo>
                    <a:pt x="2726698" y="126178"/>
                  </a:lnTo>
                  <a:cubicBezTo>
                    <a:pt x="2804657" y="48219"/>
                    <a:pt x="2912357" y="0"/>
                    <a:pt x="3031318" y="0"/>
                  </a:cubicBezTo>
                  <a:cubicBezTo>
                    <a:pt x="3150280" y="0"/>
                    <a:pt x="3257979" y="48219"/>
                    <a:pt x="3335938" y="126178"/>
                  </a:cubicBezTo>
                  <a:lnTo>
                    <a:pt x="3356383" y="150958"/>
                  </a:lnTo>
                  <a:lnTo>
                    <a:pt x="3376828" y="126178"/>
                  </a:lnTo>
                  <a:cubicBezTo>
                    <a:pt x="3454787" y="48219"/>
                    <a:pt x="3562487" y="0"/>
                    <a:pt x="3681448" y="0"/>
                  </a:cubicBezTo>
                  <a:cubicBezTo>
                    <a:pt x="3800410" y="0"/>
                    <a:pt x="3908109" y="48219"/>
                    <a:pt x="3986068" y="126178"/>
                  </a:cubicBezTo>
                  <a:lnTo>
                    <a:pt x="4006513" y="150958"/>
                  </a:lnTo>
                  <a:lnTo>
                    <a:pt x="4026958" y="126178"/>
                  </a:lnTo>
                  <a:cubicBezTo>
                    <a:pt x="4104917" y="48219"/>
                    <a:pt x="4212616" y="0"/>
                    <a:pt x="4331578" y="0"/>
                  </a:cubicBezTo>
                  <a:cubicBezTo>
                    <a:pt x="4450540" y="0"/>
                    <a:pt x="4558239" y="48219"/>
                    <a:pt x="4636198" y="126178"/>
                  </a:cubicBezTo>
                  <a:lnTo>
                    <a:pt x="4656643" y="150958"/>
                  </a:lnTo>
                  <a:lnTo>
                    <a:pt x="4677088" y="126178"/>
                  </a:lnTo>
                  <a:cubicBezTo>
                    <a:pt x="4755047" y="48219"/>
                    <a:pt x="4862746" y="0"/>
                    <a:pt x="4981708" y="0"/>
                  </a:cubicBezTo>
                  <a:cubicBezTo>
                    <a:pt x="5100670" y="0"/>
                    <a:pt x="5208369" y="48219"/>
                    <a:pt x="5286328" y="126178"/>
                  </a:cubicBezTo>
                  <a:lnTo>
                    <a:pt x="5306775" y="150959"/>
                  </a:lnTo>
                  <a:lnTo>
                    <a:pt x="5327221" y="126178"/>
                  </a:lnTo>
                  <a:cubicBezTo>
                    <a:pt x="5405180" y="48219"/>
                    <a:pt x="5512879" y="0"/>
                    <a:pt x="5631841" y="0"/>
                  </a:cubicBezTo>
                  <a:cubicBezTo>
                    <a:pt x="5869764" y="0"/>
                    <a:pt x="6062639" y="192875"/>
                    <a:pt x="6062639" y="430799"/>
                  </a:cubicBezTo>
                  <a:cubicBezTo>
                    <a:pt x="6062639" y="549761"/>
                    <a:pt x="6014420" y="657461"/>
                    <a:pt x="5936461" y="735420"/>
                  </a:cubicBezTo>
                  <a:lnTo>
                    <a:pt x="5914169" y="753813"/>
                  </a:lnTo>
                  <a:lnTo>
                    <a:pt x="5936460" y="772204"/>
                  </a:lnTo>
                  <a:cubicBezTo>
                    <a:pt x="6014419" y="850163"/>
                    <a:pt x="6062638" y="957863"/>
                    <a:pt x="6062638" y="1076825"/>
                  </a:cubicBezTo>
                  <a:cubicBezTo>
                    <a:pt x="6062638" y="1195787"/>
                    <a:pt x="6014419" y="1303487"/>
                    <a:pt x="5936460" y="1381446"/>
                  </a:cubicBezTo>
                  <a:lnTo>
                    <a:pt x="5914168" y="1399839"/>
                  </a:lnTo>
                  <a:lnTo>
                    <a:pt x="5936460" y="1418231"/>
                  </a:lnTo>
                  <a:cubicBezTo>
                    <a:pt x="6014419" y="1496190"/>
                    <a:pt x="6062638" y="1603890"/>
                    <a:pt x="6062638" y="1722852"/>
                  </a:cubicBezTo>
                  <a:cubicBezTo>
                    <a:pt x="6062638" y="1960776"/>
                    <a:pt x="5869763" y="2153651"/>
                    <a:pt x="5631840" y="2153651"/>
                  </a:cubicBezTo>
                  <a:cubicBezTo>
                    <a:pt x="5512878" y="2153651"/>
                    <a:pt x="5405179" y="2105432"/>
                    <a:pt x="5327220" y="2027473"/>
                  </a:cubicBezTo>
                  <a:lnTo>
                    <a:pt x="5306774" y="2002692"/>
                  </a:lnTo>
                  <a:lnTo>
                    <a:pt x="5286328" y="2027473"/>
                  </a:lnTo>
                  <a:cubicBezTo>
                    <a:pt x="5208369" y="2105432"/>
                    <a:pt x="5100670" y="2153651"/>
                    <a:pt x="4981708" y="2153651"/>
                  </a:cubicBezTo>
                  <a:cubicBezTo>
                    <a:pt x="4862747" y="2153651"/>
                    <a:pt x="4755047" y="2105432"/>
                    <a:pt x="4677088" y="2027473"/>
                  </a:cubicBezTo>
                  <a:lnTo>
                    <a:pt x="4656643" y="2002694"/>
                  </a:lnTo>
                  <a:lnTo>
                    <a:pt x="4636198" y="2027473"/>
                  </a:lnTo>
                  <a:cubicBezTo>
                    <a:pt x="4558239" y="2105432"/>
                    <a:pt x="4450540" y="2153651"/>
                    <a:pt x="4331578" y="2153651"/>
                  </a:cubicBezTo>
                  <a:cubicBezTo>
                    <a:pt x="4212617" y="2153651"/>
                    <a:pt x="4104917" y="2105432"/>
                    <a:pt x="4026958" y="2027473"/>
                  </a:cubicBezTo>
                  <a:lnTo>
                    <a:pt x="4006513" y="2002694"/>
                  </a:lnTo>
                  <a:lnTo>
                    <a:pt x="3986068" y="2027473"/>
                  </a:lnTo>
                  <a:cubicBezTo>
                    <a:pt x="3908109" y="2105432"/>
                    <a:pt x="3800409" y="2153651"/>
                    <a:pt x="3681448" y="2153651"/>
                  </a:cubicBezTo>
                  <a:cubicBezTo>
                    <a:pt x="3562486" y="2153651"/>
                    <a:pt x="3454787" y="2105432"/>
                    <a:pt x="3376828" y="2027473"/>
                  </a:cubicBezTo>
                  <a:lnTo>
                    <a:pt x="3356383" y="2002694"/>
                  </a:lnTo>
                  <a:lnTo>
                    <a:pt x="3335938" y="2027473"/>
                  </a:lnTo>
                  <a:cubicBezTo>
                    <a:pt x="3257979" y="2105432"/>
                    <a:pt x="3150280" y="2153651"/>
                    <a:pt x="3031318" y="2153651"/>
                  </a:cubicBezTo>
                  <a:cubicBezTo>
                    <a:pt x="2912357" y="2153651"/>
                    <a:pt x="2804657" y="2105432"/>
                    <a:pt x="2726698" y="2027473"/>
                  </a:cubicBezTo>
                  <a:lnTo>
                    <a:pt x="2706253" y="2002694"/>
                  </a:lnTo>
                  <a:lnTo>
                    <a:pt x="2685808" y="2027473"/>
                  </a:lnTo>
                  <a:cubicBezTo>
                    <a:pt x="2607849" y="2105432"/>
                    <a:pt x="2500150" y="2153651"/>
                    <a:pt x="2381188" y="2153651"/>
                  </a:cubicBezTo>
                  <a:cubicBezTo>
                    <a:pt x="2262227" y="2153651"/>
                    <a:pt x="2154527" y="2105432"/>
                    <a:pt x="2076568" y="2027473"/>
                  </a:cubicBezTo>
                  <a:lnTo>
                    <a:pt x="2056123" y="2002694"/>
                  </a:lnTo>
                  <a:lnTo>
                    <a:pt x="2035678" y="2027473"/>
                  </a:lnTo>
                  <a:cubicBezTo>
                    <a:pt x="1957719" y="2105432"/>
                    <a:pt x="1850020" y="2153651"/>
                    <a:pt x="1731058" y="2153651"/>
                  </a:cubicBezTo>
                  <a:cubicBezTo>
                    <a:pt x="1612097" y="2153651"/>
                    <a:pt x="1504397" y="2105432"/>
                    <a:pt x="1426438" y="2027473"/>
                  </a:cubicBezTo>
                  <a:lnTo>
                    <a:pt x="1405993" y="2002694"/>
                  </a:lnTo>
                  <a:lnTo>
                    <a:pt x="1385548" y="2027473"/>
                  </a:lnTo>
                  <a:cubicBezTo>
                    <a:pt x="1307589" y="2105432"/>
                    <a:pt x="1199890" y="2153651"/>
                    <a:pt x="1080928" y="2153651"/>
                  </a:cubicBezTo>
                  <a:cubicBezTo>
                    <a:pt x="961967" y="2153651"/>
                    <a:pt x="854267" y="2105432"/>
                    <a:pt x="776308" y="2027473"/>
                  </a:cubicBezTo>
                  <a:lnTo>
                    <a:pt x="755863" y="2002694"/>
                  </a:lnTo>
                  <a:lnTo>
                    <a:pt x="735418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69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rgbClr val="BDD452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39917" y="936207"/>
              <a:ext cx="5512162" cy="1797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accent6">
                      <a:lumMod val="50000"/>
                    </a:schemeClr>
                  </a:solidFill>
                </a:rPr>
                <a:t>Tác</a:t>
              </a: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accent6">
                      <a:lumMod val="50000"/>
                    </a:schemeClr>
                  </a:solidFill>
                </a:rPr>
                <a:t>dụng</a:t>
              </a: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accent6">
                      <a:lumMod val="50000"/>
                    </a:schemeClr>
                  </a:solidFill>
                </a:rPr>
                <a:t>của</a:t>
              </a: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accent6">
                      <a:lumMod val="50000"/>
                    </a:schemeClr>
                  </a:solidFill>
                </a:rPr>
                <a:t>dấu</a:t>
              </a: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accent6">
                      <a:lumMod val="50000"/>
                    </a:schemeClr>
                  </a:solidFill>
                </a:rPr>
                <a:t>ngoặc</a:t>
              </a:r>
              <a:r>
                <a:rPr lang="en-US" sz="4800" b="1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4800" b="1" dirty="0" err="1">
                  <a:solidFill>
                    <a:schemeClr val="accent6">
                      <a:lumMod val="50000"/>
                    </a:schemeClr>
                  </a:solidFill>
                </a:rPr>
                <a:t>kép</a:t>
              </a:r>
              <a:endParaRPr lang="en-US" sz="88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7" name="图片 7">
            <a:extLst>
              <a:ext uri="{FF2B5EF4-FFF2-40B4-BE49-F238E27FC236}">
                <a16:creationId xmlns:a16="http://schemas.microsoft.com/office/drawing/2014/main" id="{2D237C7A-B53B-46E4-B092-58C9AC8070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697" y="3342115"/>
            <a:ext cx="2843909" cy="35158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F7BCCD-EE10-415C-B57C-FD2DEE5434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652" y="3795905"/>
            <a:ext cx="1939099" cy="2645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920" y="2084655"/>
            <a:ext cx="91843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 err="1">
                <a:solidFill>
                  <a:srgbClr val="EC794B"/>
                </a:solidFill>
              </a:rPr>
              <a:t>Đánh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dấu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lời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đối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thoại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của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nhân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vật</a:t>
            </a:r>
            <a:r>
              <a:rPr lang="en-US" sz="4400" dirty="0">
                <a:solidFill>
                  <a:srgbClr val="EC794B"/>
                </a:solidFill>
              </a:rPr>
              <a:t>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 err="1">
                <a:solidFill>
                  <a:srgbClr val="EC794B"/>
                </a:solidFill>
              </a:rPr>
              <a:t>Đánh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dấu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phần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trích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dẫn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trực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tiếp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lời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của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người</a:t>
            </a:r>
            <a:r>
              <a:rPr lang="en-US" sz="4400" dirty="0">
                <a:solidFill>
                  <a:srgbClr val="EC794B"/>
                </a:solidFill>
              </a:rPr>
              <a:t> </a:t>
            </a:r>
            <a:r>
              <a:rPr lang="en-US" sz="4400" dirty="0" err="1">
                <a:solidFill>
                  <a:srgbClr val="EC794B"/>
                </a:solidFill>
              </a:rPr>
              <a:t>khác</a:t>
            </a:r>
            <a:endParaRPr lang="en-US" sz="4400" dirty="0">
              <a:solidFill>
                <a:srgbClr val="EC794B"/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909005DF-1ED2-4B8A-A473-AA16B3A967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48"/>
          <a:stretch/>
        </p:blipFill>
        <p:spPr>
          <a:xfrm>
            <a:off x="8981954" y="2533094"/>
            <a:ext cx="3688128" cy="432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69" y="201752"/>
            <a:ext cx="11788389" cy="6529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7576" y="520596"/>
            <a:ext cx="9601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1AB53"/>
                </a:solidFill>
              </a:rPr>
              <a:t>Chọn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ngoặc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kép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hoặc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dấu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gạch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i="1" dirty="0" err="1">
                <a:solidFill>
                  <a:srgbClr val="81AB53"/>
                </a:solidFill>
              </a:rPr>
              <a:t>ngang</a:t>
            </a:r>
            <a:r>
              <a:rPr lang="en-US" sz="4000" b="1" i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thay</a:t>
            </a:r>
            <a:r>
              <a:rPr lang="en-US" sz="4000" b="1" dirty="0">
                <a:solidFill>
                  <a:srgbClr val="81AB53"/>
                </a:solidFill>
              </a:rPr>
              <a:t> </a:t>
            </a:r>
            <a:r>
              <a:rPr lang="en-US" sz="4000" b="1" dirty="0" err="1">
                <a:solidFill>
                  <a:srgbClr val="81AB53"/>
                </a:solidFill>
              </a:rPr>
              <a:t>cho</a:t>
            </a:r>
            <a:r>
              <a:rPr lang="en-US" sz="4000" b="1" dirty="0">
                <a:solidFill>
                  <a:srgbClr val="81AB53"/>
                </a:solidFill>
              </a:rPr>
              <a:t> ô </a:t>
            </a:r>
            <a:r>
              <a:rPr lang="en-US" sz="4000" b="1" dirty="0" err="1">
                <a:solidFill>
                  <a:srgbClr val="81AB53"/>
                </a:solidFill>
              </a:rPr>
              <a:t>vuông</a:t>
            </a:r>
            <a:r>
              <a:rPr lang="en-US" sz="4000" b="1" dirty="0">
                <a:solidFill>
                  <a:srgbClr val="81AB53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7" y="-109394"/>
            <a:ext cx="1467998" cy="18029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4604" y="1844035"/>
            <a:ext cx="11192718" cy="4185761"/>
            <a:chOff x="494604" y="1645678"/>
            <a:chExt cx="11192718" cy="4185761"/>
          </a:xfrm>
        </p:grpSpPr>
        <p:sp>
          <p:nvSpPr>
            <p:cNvPr id="5" name="Rectangle 4"/>
            <p:cNvSpPr/>
            <p:nvPr/>
          </p:nvSpPr>
          <p:spPr>
            <a:xfrm>
              <a:off x="494604" y="1645678"/>
              <a:ext cx="11192718" cy="4185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a. </a:t>
              </a:r>
              <a:r>
                <a:rPr lang="en-US" sz="3800" dirty="0" err="1">
                  <a:solidFill>
                    <a:srgbClr val="EC794B"/>
                  </a:solidFill>
                </a:rPr>
                <a:t>Gặp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vua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Quốc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Toản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quỳ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xuống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tâu</a:t>
              </a:r>
              <a:r>
                <a:rPr lang="en-US" sz="3800" dirty="0">
                  <a:solidFill>
                    <a:srgbClr val="EC794B"/>
                  </a:solidFill>
                </a:rPr>
                <a:t>:</a:t>
              </a:r>
            </a:p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    Cho </a:t>
              </a:r>
              <a:r>
                <a:rPr lang="en-US" sz="3800" dirty="0" err="1">
                  <a:solidFill>
                    <a:srgbClr val="EC794B"/>
                  </a:solidFill>
                </a:rPr>
                <a:t>giặc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mượn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đường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mất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. Xin </a:t>
              </a:r>
              <a:r>
                <a:rPr lang="en-US" sz="3800" dirty="0" err="1">
                  <a:solidFill>
                    <a:srgbClr val="EC794B"/>
                  </a:solidFill>
                </a:rPr>
                <a:t>bệ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hạ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cho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đánh</a:t>
              </a:r>
              <a:r>
                <a:rPr lang="en-US" sz="3800" dirty="0">
                  <a:solidFill>
                    <a:srgbClr val="EC794B"/>
                  </a:solidFill>
                </a:rPr>
                <a:t>!</a:t>
              </a:r>
            </a:p>
            <a:p>
              <a:pPr lvl="0" algn="just"/>
              <a:r>
                <a:rPr lang="en-US" sz="3800" dirty="0" err="1">
                  <a:solidFill>
                    <a:srgbClr val="EC794B"/>
                  </a:solidFill>
                </a:rPr>
                <a:t>Nói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xong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câu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tự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đặt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thanh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gươm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lên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gáy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xin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chịu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tội</a:t>
              </a:r>
              <a:r>
                <a:rPr lang="en-US" sz="3800" dirty="0">
                  <a:solidFill>
                    <a:srgbClr val="EC794B"/>
                  </a:solidFill>
                </a:rPr>
                <a:t>.</a:t>
              </a:r>
            </a:p>
            <a:p>
              <a:pPr lvl="0" algn="just"/>
              <a:r>
                <a:rPr lang="en-US" sz="3800" dirty="0" err="1">
                  <a:solidFill>
                    <a:srgbClr val="EC794B"/>
                  </a:solidFill>
                </a:rPr>
                <a:t>Vua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cho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Quốc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Toản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đứng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dậy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ôn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tồn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bảo</a:t>
              </a:r>
              <a:r>
                <a:rPr lang="en-US" sz="3800" dirty="0">
                  <a:solidFill>
                    <a:srgbClr val="EC794B"/>
                  </a:solidFill>
                </a:rPr>
                <a:t>:</a:t>
              </a:r>
            </a:p>
            <a:p>
              <a:pPr lvl="0" algn="just"/>
              <a:r>
                <a:rPr lang="en-US" sz="3800" dirty="0">
                  <a:solidFill>
                    <a:srgbClr val="EC794B"/>
                  </a:solidFill>
                </a:rPr>
                <a:t>    </a:t>
              </a:r>
              <a:r>
                <a:rPr lang="en-US" sz="3800" dirty="0" err="1">
                  <a:solidFill>
                    <a:srgbClr val="EC794B"/>
                  </a:solidFill>
                </a:rPr>
                <a:t>Quốc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Toản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làm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trái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phép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, </a:t>
              </a:r>
              <a:r>
                <a:rPr lang="en-US" sz="3800" dirty="0" err="1">
                  <a:solidFill>
                    <a:srgbClr val="EC794B"/>
                  </a:solidFill>
                </a:rPr>
                <a:t>lẽ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ra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phải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trị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tội</a:t>
              </a:r>
              <a:r>
                <a:rPr lang="en-US" sz="3800" dirty="0">
                  <a:solidFill>
                    <a:srgbClr val="EC794B"/>
                  </a:solidFill>
                </a:rPr>
                <a:t>. </a:t>
              </a:r>
              <a:r>
                <a:rPr lang="en-US" sz="3800" dirty="0" err="1">
                  <a:solidFill>
                    <a:srgbClr val="EC794B"/>
                  </a:solidFill>
                </a:rPr>
                <a:t>Nhưng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còn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trẻ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mà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đã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biết</a:t>
              </a:r>
              <a:r>
                <a:rPr lang="en-US" sz="3800" dirty="0">
                  <a:solidFill>
                    <a:srgbClr val="EC794B"/>
                  </a:solidFill>
                </a:rPr>
                <a:t> lo </a:t>
              </a:r>
              <a:r>
                <a:rPr lang="en-US" sz="3800" dirty="0" err="1">
                  <a:solidFill>
                    <a:srgbClr val="EC794B"/>
                  </a:solidFill>
                </a:rPr>
                <a:t>việc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nước</a:t>
              </a:r>
              <a:r>
                <a:rPr lang="en-US" sz="3800" dirty="0">
                  <a:solidFill>
                    <a:srgbClr val="EC794B"/>
                  </a:solidFill>
                </a:rPr>
                <a:t>, ta </a:t>
              </a:r>
              <a:r>
                <a:rPr lang="en-US" sz="3800" dirty="0" err="1">
                  <a:solidFill>
                    <a:srgbClr val="EC794B"/>
                  </a:solidFill>
                </a:rPr>
                <a:t>có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lời</a:t>
              </a:r>
              <a:r>
                <a:rPr lang="en-US" sz="3800" dirty="0">
                  <a:solidFill>
                    <a:srgbClr val="EC794B"/>
                  </a:solidFill>
                </a:rPr>
                <a:t> </a:t>
              </a:r>
              <a:r>
                <a:rPr lang="en-US" sz="3800" dirty="0" err="1">
                  <a:solidFill>
                    <a:srgbClr val="EC794B"/>
                  </a:solidFill>
                </a:rPr>
                <a:t>khen</a:t>
              </a:r>
              <a:r>
                <a:rPr lang="en-US" sz="3800" dirty="0">
                  <a:solidFill>
                    <a:srgbClr val="EC794B"/>
                  </a:solidFill>
                </a:rPr>
                <a:t>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7342" y="2351669"/>
              <a:ext cx="405114" cy="405114"/>
            </a:xfrm>
            <a:prstGeom prst="rect">
              <a:avLst/>
            </a:prstGeom>
            <a:solidFill>
              <a:srgbClr val="A7DFA6"/>
            </a:solidFill>
            <a:ln>
              <a:solidFill>
                <a:srgbClr val="81A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4357" y="4631803"/>
              <a:ext cx="405114" cy="405114"/>
            </a:xfrm>
            <a:prstGeom prst="rect">
              <a:avLst/>
            </a:prstGeom>
            <a:solidFill>
              <a:srgbClr val="A7DFA6"/>
            </a:solidFill>
            <a:ln>
              <a:solidFill>
                <a:srgbClr val="81A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960963" y="5949434"/>
            <a:ext cx="4826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81AB53"/>
                </a:solidFill>
              </a:rPr>
              <a:t>(</a:t>
            </a:r>
            <a:r>
              <a:rPr lang="en-US" sz="2400" i="1" dirty="0">
                <a:solidFill>
                  <a:srgbClr val="81AB53"/>
                </a:solidFill>
              </a:rPr>
              <a:t>Theo </a:t>
            </a:r>
            <a:r>
              <a:rPr lang="en-US" sz="2400" dirty="0" err="1">
                <a:solidFill>
                  <a:srgbClr val="81AB53"/>
                </a:solidFill>
              </a:rPr>
              <a:t>Nguyễn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Huy</a:t>
            </a:r>
            <a:r>
              <a:rPr lang="en-US" sz="2400" dirty="0">
                <a:solidFill>
                  <a:srgbClr val="81AB53"/>
                </a:solidFill>
              </a:rPr>
              <a:t> </a:t>
            </a:r>
            <a:r>
              <a:rPr lang="en-US" sz="2400" dirty="0" err="1">
                <a:solidFill>
                  <a:srgbClr val="81AB53"/>
                </a:solidFill>
              </a:rPr>
              <a:t>Tưởng</a:t>
            </a:r>
            <a:r>
              <a:rPr lang="en-US" sz="2400" dirty="0">
                <a:solidFill>
                  <a:srgbClr val="81AB53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81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814</Words>
  <Application>Microsoft Office PowerPoint</Application>
  <PresentationFormat>Widescreen</PresentationFormat>
  <Paragraphs>54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思源黑体 CN Bold</vt:lpstr>
      <vt:lpstr>Wingdings</vt:lpstr>
      <vt:lpstr>Calibri</vt:lpstr>
      <vt:lpstr>Arial</vt:lpstr>
      <vt:lpstr>等线</vt:lpstr>
      <vt:lpstr>思源黑体 CN</vt:lpstr>
      <vt:lpstr>Calibri Light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YEN</cp:lastModifiedBy>
  <cp:revision>20</cp:revision>
  <dcterms:created xsi:type="dcterms:W3CDTF">2023-04-01T13:29:30Z</dcterms:created>
  <dcterms:modified xsi:type="dcterms:W3CDTF">2025-04-13T14:39:03Z</dcterms:modified>
</cp:coreProperties>
</file>