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31"/>
  </p:notesMasterIdLst>
  <p:sldIdLst>
    <p:sldId id="257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85" r:id="rId12"/>
    <p:sldId id="271" r:id="rId13"/>
    <p:sldId id="272" r:id="rId14"/>
    <p:sldId id="273" r:id="rId15"/>
    <p:sldId id="270" r:id="rId16"/>
    <p:sldId id="275" r:id="rId17"/>
    <p:sldId id="286" r:id="rId18"/>
    <p:sldId id="274" r:id="rId19"/>
    <p:sldId id="278" r:id="rId20"/>
    <p:sldId id="287" r:id="rId21"/>
    <p:sldId id="280" r:id="rId22"/>
    <p:sldId id="279" r:id="rId23"/>
    <p:sldId id="281" r:id="rId24"/>
    <p:sldId id="288" r:id="rId25"/>
    <p:sldId id="289" r:id="rId26"/>
    <p:sldId id="290" r:id="rId27"/>
    <p:sldId id="291" r:id="rId28"/>
    <p:sldId id="292" r:id="rId29"/>
    <p:sldId id="283" r:id="rId30"/>
  </p:sldIdLst>
  <p:sldSz cx="12192000" cy="6858000"/>
  <p:notesSz cx="6858000" cy="9144000"/>
  <p:embeddedFontLst>
    <p:embeddedFont>
      <p:font typeface="Cambria" panose="02040503050406030204" pitchFamily="18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99"/>
    <a:srgbClr val="FF7171"/>
    <a:srgbClr val="FF5050"/>
    <a:srgbClr val="EB9808"/>
    <a:srgbClr val="7589BA"/>
    <a:srgbClr val="E14D49"/>
    <a:srgbClr val="79A255"/>
    <a:srgbClr val="EC8039"/>
    <a:srgbClr val="F9BA6A"/>
    <a:srgbClr val="7185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>
      <p:cViewPr varScale="1">
        <p:scale>
          <a:sx n="62" d="100"/>
          <a:sy n="62" d="100"/>
        </p:scale>
        <p:origin x="403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93FF8-C234-41AE-8B62-65218458899A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3C1A-3A45-4B4E-8EAF-A5FF89DF1C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153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13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495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607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495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0835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493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3160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483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nhóm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chuyện</a:t>
            </a:r>
            <a:r>
              <a:rPr lang="en-GB" altLang="zh-CN" baseline="0" dirty="0"/>
              <a:t>, </a:t>
            </a:r>
            <a:r>
              <a:rPr lang="en-GB" altLang="zh-CN" baseline="0" dirty="0" err="1"/>
              <a:t>cho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hs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chọn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đội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kể</a:t>
            </a:r>
            <a:r>
              <a:rPr lang="en-GB" altLang="zh-CN" baseline="0" dirty="0"/>
              <a:t> hay </a:t>
            </a:r>
            <a:r>
              <a:rPr lang="en-GB" altLang="zh-CN" baseline="0" dirty="0" err="1"/>
              <a:t>nhất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597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2423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7837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75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556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935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4257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764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60287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951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902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2225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714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62538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711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hai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cháu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mới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A0F9D-3357-4A94-85C8-3B842B870DC6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950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102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642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94047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hộp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quà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01177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1AAE70-4C9E-4221-B509-A8DF5D6B4F9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7761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6223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4781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74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060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5460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473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7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16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25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17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287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64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2D530D7-F3AD-44C1-934C-62781ED68FBF}" type="datetimeFigureOut">
              <a:rPr lang="en-GB" smtClean="0"/>
              <a:t>13/04/2025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F6CDF9B-6C9B-4208-A933-21615EBFB14A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7773A08E-6601-4DEA-0EFD-F30F130EDC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4101010" y="-4784546"/>
            <a:ext cx="1507958" cy="15558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838B09-B28E-7F87-AA7B-9E0BDF522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932568" y="8883328"/>
            <a:ext cx="1507958" cy="15558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C6C75B1-F769-0F02-19A3-1D911D19C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8105379"/>
            <a:ext cx="1507958" cy="15558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3939BC-55BD-C594-D272-C16A374225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3416969" y="-3228648"/>
            <a:ext cx="1507958" cy="15558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847E91-39EC-9F9F-02A7-127B79ED438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619590" y="-2511024"/>
            <a:ext cx="1066957" cy="110087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F0E4B6-3E99-CB0B-4755-423995F066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196297" y="8147129"/>
            <a:ext cx="1066957" cy="110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283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4.png"/><Relationship Id="rId7" Type="http://schemas.microsoft.com/office/2007/relationships/hdphoto" Target="../media/hdphoto6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32.png"/><Relationship Id="rId4" Type="http://schemas.openxmlformats.org/officeDocument/2006/relationships/image" Target="../media/image6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microsoft.com/office/2007/relationships/hdphoto" Target="../media/hdphoto9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microsoft.com/office/2007/relationships/hdphoto" Target="../media/hdphoto8.wdp"/><Relationship Id="rId4" Type="http://schemas.openxmlformats.org/officeDocument/2006/relationships/image" Target="../media/image38.png"/><Relationship Id="rId9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6.png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6.png"/><Relationship Id="rId9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1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6.png"/><Relationship Id="rId15" Type="http://schemas.microsoft.com/office/2007/relationships/hdphoto" Target="../media/hdphoto2.wdp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slide" Target="slide9.xml"/><Relationship Id="rId3" Type="http://schemas.openxmlformats.org/officeDocument/2006/relationships/image" Target="../media/image5.png"/><Relationship Id="rId7" Type="http://schemas.openxmlformats.org/officeDocument/2006/relationships/slide" Target="slide5.xml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11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openxmlformats.org/officeDocument/2006/relationships/image" Target="../media/image9.png"/><Relationship Id="rId10" Type="http://schemas.openxmlformats.org/officeDocument/2006/relationships/image" Target="../media/image24.png"/><Relationship Id="rId4" Type="http://schemas.openxmlformats.org/officeDocument/2006/relationships/slide" Target="slide6.xml"/><Relationship Id="rId9" Type="http://schemas.openxmlformats.org/officeDocument/2006/relationships/slide" Target="slide8.xml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slide" Target="slide4.xml"/><Relationship Id="rId5" Type="http://schemas.openxmlformats.org/officeDocument/2006/relationships/image" Target="../media/image16.png"/><Relationship Id="rId10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6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8B88B-1EC6-40E5-B921-DD08A30D0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3577389"/>
            <a:ext cx="4572000" cy="32806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28" y="25028"/>
            <a:ext cx="1007572" cy="9975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3314" y="226792"/>
            <a:ext cx="1024216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700" y="-99095"/>
            <a:ext cx="10995755" cy="3635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256569" y="264132"/>
            <a:ext cx="8615363" cy="2620562"/>
            <a:chOff x="1244851" y="1252244"/>
            <a:chExt cx="2809355" cy="947452"/>
          </a:xfrm>
        </p:grpSpPr>
        <p:grpSp>
          <p:nvGrpSpPr>
            <p:cNvPr id="6" name="Group 5"/>
            <p:cNvGrpSpPr/>
            <p:nvPr/>
          </p:nvGrpSpPr>
          <p:grpSpPr>
            <a:xfrm>
              <a:off x="1244851" y="1252244"/>
              <a:ext cx="2809355" cy="947452"/>
              <a:chOff x="1244851" y="1252244"/>
              <a:chExt cx="2809355" cy="947452"/>
            </a:xfrm>
          </p:grpSpPr>
          <p:sp>
            <p:nvSpPr>
              <p:cNvPr id="8" name="Rounded Rectangle 6"/>
              <p:cNvSpPr/>
              <p:nvPr/>
            </p:nvSpPr>
            <p:spPr>
              <a:xfrm>
                <a:off x="1244851" y="1252244"/>
                <a:ext cx="2809355" cy="94745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9" name="Rounded Rectangle 6"/>
              <p:cNvSpPr/>
              <p:nvPr/>
            </p:nvSpPr>
            <p:spPr>
              <a:xfrm>
                <a:off x="1360555" y="1303649"/>
                <a:ext cx="2577947" cy="844642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432299" y="1411379"/>
              <a:ext cx="2434459" cy="7010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4000" b="1" i="1" dirty="0" err="1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4000" b="1" i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8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310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058428" y="526759"/>
            <a:ext cx="5668435" cy="3092400"/>
            <a:chOff x="5709696" y="936168"/>
            <a:chExt cx="5668435" cy="3092400"/>
          </a:xfrm>
        </p:grpSpPr>
        <p:sp>
          <p:nvSpPr>
            <p:cNvPr id="32" name="Cloud Callout 31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10223"/>
                <a:gd name="adj2" fmla="val 57735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430715" y="1508074"/>
              <a:ext cx="426226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Thảo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-294967" y="2698955"/>
            <a:ext cx="11718437" cy="415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07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2027" y="813040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05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153500" y="494739"/>
            <a:ext cx="789451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xí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nghiệp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Cháy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Chặt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phá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rừng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Hút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thuốc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Khói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94" b="100000" l="6134" r="93503">
                        <a14:foregroundMark x1="10450" y1="66869" x2="21581" y2="97638"/>
                        <a14:foregroundMark x1="36393" y1="67717" x2="37528" y2="98062"/>
                        <a14:foregroundMark x1="84462" y1="69049" x2="86870" y2="96366"/>
                        <a14:foregroundMark x1="79464" y1="85827" x2="84462" y2="87947"/>
                        <a14:foregroundMark x1="87869" y1="86675" x2="90913" y2="86008"/>
                        <a14:foregroundMark x1="39119" y1="87947" x2="46070" y2="85161"/>
                        <a14:foregroundMark x1="33485" y1="85827" x2="36393" y2="86856"/>
                        <a14:foregroundMark x1="12540" y1="86432" x2="14130" y2="86675"/>
                        <a14:foregroundMark x1="22853" y1="87099" x2="24807" y2="86008"/>
                        <a14:foregroundMark x1="56701" y1="86432" x2="63971" y2="89219"/>
                        <a14:foregroundMark x1="81872" y1="68625" x2="89459" y2="71411"/>
                        <a14:foregroundMark x1="63335" y1="86008" x2="66061" y2="85403"/>
                        <a14:foregroundMark x1="32213" y1="94852" x2="32213" y2="91641"/>
                        <a14:foregroundMark x1="46706" y1="94852" x2="45570" y2="91823"/>
                        <a14:foregroundMark x1="77374" y1="96548" x2="77510" y2="92489"/>
                        <a14:foregroundMark x1="80600" y1="86008" x2="83008" y2="86432"/>
                        <a14:foregroundMark x1="7315" y1="98910" x2="92867" y2="98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839" r="4573"/>
          <a:stretch/>
        </p:blipFill>
        <p:spPr>
          <a:xfrm>
            <a:off x="195273" y="3228568"/>
            <a:ext cx="10264463" cy="364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5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ảnh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GB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GB" sz="2000" b="1" dirty="0"/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12097"/>
          <a:stretch/>
        </p:blipFill>
        <p:spPr>
          <a:xfrm>
            <a:off x="463270" y="1736494"/>
            <a:ext cx="10944225" cy="456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r="50708" b="12097"/>
          <a:stretch/>
        </p:blipFill>
        <p:spPr>
          <a:xfrm>
            <a:off x="801407" y="500061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cố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dầu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85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3316260"/>
            <a:ext cx="12192000" cy="46133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49935" t="469" r="773" b="11629"/>
          <a:stretch/>
        </p:blipFill>
        <p:spPr>
          <a:xfrm>
            <a:off x="466610" y="637353"/>
            <a:ext cx="6332477" cy="535781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096000" y="1028700"/>
            <a:ext cx="5668435" cy="2287560"/>
            <a:chOff x="5709696" y="936168"/>
            <a:chExt cx="5668435" cy="3092400"/>
          </a:xfrm>
        </p:grpSpPr>
        <p:sp>
          <p:nvSpPr>
            <p:cNvPr id="7" name="Cloud Callout 6"/>
            <p:cNvSpPr/>
            <p:nvPr/>
          </p:nvSpPr>
          <p:spPr>
            <a:xfrm>
              <a:off x="5709696" y="936168"/>
              <a:ext cx="5668435" cy="3092400"/>
            </a:xfrm>
            <a:prstGeom prst="cloudCallout">
              <a:avLst>
                <a:gd name="adj1" fmla="val -30639"/>
                <a:gd name="adj2" fmla="val 70672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412783" y="1870758"/>
              <a:ext cx="4262260" cy="873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Khói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bụi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endParaRPr lang="en-US" sz="36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693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Ngoài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nêu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nhiễm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thấy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hằng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17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90825" y="-87638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3678" y="42783"/>
            <a:ext cx="10060436" cy="5239314"/>
            <a:chOff x="2199190" y="306449"/>
            <a:chExt cx="9618562" cy="5239314"/>
          </a:xfrm>
        </p:grpSpPr>
        <p:sp>
          <p:nvSpPr>
            <p:cNvPr id="4" name="Rounded Rectangle 3"/>
            <p:cNvSpPr/>
            <p:nvPr/>
          </p:nvSpPr>
          <p:spPr>
            <a:xfrm>
              <a:off x="2199190" y="306449"/>
              <a:ext cx="9618562" cy="5239314"/>
            </a:xfrm>
            <a:custGeom>
              <a:avLst/>
              <a:gdLst>
                <a:gd name="connsiteX0" fmla="*/ 0 w 8134681"/>
                <a:gd name="connsiteY0" fmla="*/ 512097 h 3072523"/>
                <a:gd name="connsiteX1" fmla="*/ 512097 w 8134681"/>
                <a:gd name="connsiteY1" fmla="*/ 0 h 3072523"/>
                <a:gd name="connsiteX2" fmla="*/ 7622584 w 8134681"/>
                <a:gd name="connsiteY2" fmla="*/ 0 h 3072523"/>
                <a:gd name="connsiteX3" fmla="*/ 8134681 w 8134681"/>
                <a:gd name="connsiteY3" fmla="*/ 512097 h 3072523"/>
                <a:gd name="connsiteX4" fmla="*/ 8134681 w 8134681"/>
                <a:gd name="connsiteY4" fmla="*/ 2560426 h 3072523"/>
                <a:gd name="connsiteX5" fmla="*/ 7622584 w 8134681"/>
                <a:gd name="connsiteY5" fmla="*/ 3072523 h 3072523"/>
                <a:gd name="connsiteX6" fmla="*/ 512097 w 8134681"/>
                <a:gd name="connsiteY6" fmla="*/ 3072523 h 3072523"/>
                <a:gd name="connsiteX7" fmla="*/ 0 w 8134681"/>
                <a:gd name="connsiteY7" fmla="*/ 2560426 h 3072523"/>
                <a:gd name="connsiteX8" fmla="*/ 0 w 8134681"/>
                <a:gd name="connsiteY8" fmla="*/ 512097 h 3072523"/>
                <a:gd name="connsiteX0" fmla="*/ 0 w 8134681"/>
                <a:gd name="connsiteY0" fmla="*/ 657336 h 3217762"/>
                <a:gd name="connsiteX1" fmla="*/ 512097 w 8134681"/>
                <a:gd name="connsiteY1" fmla="*/ 145239 h 3217762"/>
                <a:gd name="connsiteX2" fmla="*/ 4178461 w 8134681"/>
                <a:gd name="connsiteY2" fmla="*/ 0 h 3217762"/>
                <a:gd name="connsiteX3" fmla="*/ 7622584 w 8134681"/>
                <a:gd name="connsiteY3" fmla="*/ 145239 h 3217762"/>
                <a:gd name="connsiteX4" fmla="*/ 8134681 w 8134681"/>
                <a:gd name="connsiteY4" fmla="*/ 657336 h 3217762"/>
                <a:gd name="connsiteX5" fmla="*/ 8134681 w 8134681"/>
                <a:gd name="connsiteY5" fmla="*/ 2705665 h 3217762"/>
                <a:gd name="connsiteX6" fmla="*/ 7622584 w 8134681"/>
                <a:gd name="connsiteY6" fmla="*/ 3217762 h 3217762"/>
                <a:gd name="connsiteX7" fmla="*/ 512097 w 8134681"/>
                <a:gd name="connsiteY7" fmla="*/ 3217762 h 3217762"/>
                <a:gd name="connsiteX8" fmla="*/ 0 w 8134681"/>
                <a:gd name="connsiteY8" fmla="*/ 2705665 h 3217762"/>
                <a:gd name="connsiteX9" fmla="*/ 0 w 8134681"/>
                <a:gd name="connsiteY9" fmla="*/ 657336 h 3217762"/>
                <a:gd name="connsiteX0" fmla="*/ 0 w 8134681"/>
                <a:gd name="connsiteY0" fmla="*/ 657336 h 3460875"/>
                <a:gd name="connsiteX1" fmla="*/ 512097 w 8134681"/>
                <a:gd name="connsiteY1" fmla="*/ 145239 h 3460875"/>
                <a:gd name="connsiteX2" fmla="*/ 4178461 w 8134681"/>
                <a:gd name="connsiteY2" fmla="*/ 0 h 3460875"/>
                <a:gd name="connsiteX3" fmla="*/ 7622584 w 8134681"/>
                <a:gd name="connsiteY3" fmla="*/ 145239 h 3460875"/>
                <a:gd name="connsiteX4" fmla="*/ 8134681 w 8134681"/>
                <a:gd name="connsiteY4" fmla="*/ 657336 h 3460875"/>
                <a:gd name="connsiteX5" fmla="*/ 8134681 w 8134681"/>
                <a:gd name="connsiteY5" fmla="*/ 2705665 h 3460875"/>
                <a:gd name="connsiteX6" fmla="*/ 7622584 w 8134681"/>
                <a:gd name="connsiteY6" fmla="*/ 3217762 h 3460875"/>
                <a:gd name="connsiteX7" fmla="*/ 4340506 w 8134681"/>
                <a:gd name="connsiteY7" fmla="*/ 3460831 h 3460875"/>
                <a:gd name="connsiteX8" fmla="*/ 512097 w 8134681"/>
                <a:gd name="connsiteY8" fmla="*/ 3217762 h 3460875"/>
                <a:gd name="connsiteX9" fmla="*/ 0 w 8134681"/>
                <a:gd name="connsiteY9" fmla="*/ 2705665 h 3460875"/>
                <a:gd name="connsiteX10" fmla="*/ 0 w 8134681"/>
                <a:gd name="connsiteY10" fmla="*/ 657336 h 3460875"/>
                <a:gd name="connsiteX0" fmla="*/ 0 w 8385100"/>
                <a:gd name="connsiteY0" fmla="*/ 657336 h 3460875"/>
                <a:gd name="connsiteX1" fmla="*/ 512097 w 8385100"/>
                <a:gd name="connsiteY1" fmla="*/ 145239 h 3460875"/>
                <a:gd name="connsiteX2" fmla="*/ 4178461 w 8385100"/>
                <a:gd name="connsiteY2" fmla="*/ 0 h 3460875"/>
                <a:gd name="connsiteX3" fmla="*/ 7622584 w 8385100"/>
                <a:gd name="connsiteY3" fmla="*/ 145239 h 3460875"/>
                <a:gd name="connsiteX4" fmla="*/ 8134681 w 8385100"/>
                <a:gd name="connsiteY4" fmla="*/ 657336 h 3460875"/>
                <a:gd name="connsiteX5" fmla="*/ 8385095 w 8385100"/>
                <a:gd name="connsiteY5" fmla="*/ 1468010 h 3460875"/>
                <a:gd name="connsiteX6" fmla="*/ 8134681 w 8385100"/>
                <a:gd name="connsiteY6" fmla="*/ 2705665 h 3460875"/>
                <a:gd name="connsiteX7" fmla="*/ 7622584 w 8385100"/>
                <a:gd name="connsiteY7" fmla="*/ 3217762 h 3460875"/>
                <a:gd name="connsiteX8" fmla="*/ 4340506 w 8385100"/>
                <a:gd name="connsiteY8" fmla="*/ 3460831 h 3460875"/>
                <a:gd name="connsiteX9" fmla="*/ 512097 w 8385100"/>
                <a:gd name="connsiteY9" fmla="*/ 3217762 h 3460875"/>
                <a:gd name="connsiteX10" fmla="*/ 0 w 8385100"/>
                <a:gd name="connsiteY10" fmla="*/ 2705665 h 3460875"/>
                <a:gd name="connsiteX11" fmla="*/ 0 w 8385100"/>
                <a:gd name="connsiteY11" fmla="*/ 657336 h 3460875"/>
                <a:gd name="connsiteX0" fmla="*/ 226471 w 8611571"/>
                <a:gd name="connsiteY0" fmla="*/ 657336 h 3460875"/>
                <a:gd name="connsiteX1" fmla="*/ 738568 w 8611571"/>
                <a:gd name="connsiteY1" fmla="*/ 145239 h 3460875"/>
                <a:gd name="connsiteX2" fmla="*/ 4404932 w 8611571"/>
                <a:gd name="connsiteY2" fmla="*/ 0 h 3460875"/>
                <a:gd name="connsiteX3" fmla="*/ 7849055 w 8611571"/>
                <a:gd name="connsiteY3" fmla="*/ 145239 h 3460875"/>
                <a:gd name="connsiteX4" fmla="*/ 8361152 w 8611571"/>
                <a:gd name="connsiteY4" fmla="*/ 657336 h 3460875"/>
                <a:gd name="connsiteX5" fmla="*/ 8611566 w 8611571"/>
                <a:gd name="connsiteY5" fmla="*/ 1468010 h 3460875"/>
                <a:gd name="connsiteX6" fmla="*/ 8361152 w 8611571"/>
                <a:gd name="connsiteY6" fmla="*/ 2705665 h 3460875"/>
                <a:gd name="connsiteX7" fmla="*/ 7849055 w 8611571"/>
                <a:gd name="connsiteY7" fmla="*/ 3217762 h 3460875"/>
                <a:gd name="connsiteX8" fmla="*/ 4566977 w 8611571"/>
                <a:gd name="connsiteY8" fmla="*/ 3460831 h 3460875"/>
                <a:gd name="connsiteX9" fmla="*/ 738568 w 8611571"/>
                <a:gd name="connsiteY9" fmla="*/ 3217762 h 3460875"/>
                <a:gd name="connsiteX10" fmla="*/ 226471 w 8611571"/>
                <a:gd name="connsiteY10" fmla="*/ 2705665 h 3460875"/>
                <a:gd name="connsiteX11" fmla="*/ 0 w 8611571"/>
                <a:gd name="connsiteY11" fmla="*/ 1525884 h 3460875"/>
                <a:gd name="connsiteX12" fmla="*/ 226471 w 8611571"/>
                <a:gd name="connsiteY12" fmla="*/ 657336 h 3460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611571" h="3460875">
                  <a:moveTo>
                    <a:pt x="226471" y="657336"/>
                  </a:moveTo>
                  <a:cubicBezTo>
                    <a:pt x="226471" y="374513"/>
                    <a:pt x="455745" y="145239"/>
                    <a:pt x="738568" y="145239"/>
                  </a:cubicBezTo>
                  <a:cubicBezTo>
                    <a:pt x="1941398" y="143125"/>
                    <a:pt x="3202102" y="2114"/>
                    <a:pt x="4404932" y="0"/>
                  </a:cubicBezTo>
                  <a:cubicBezTo>
                    <a:pt x="5572264" y="2114"/>
                    <a:pt x="6681723" y="143125"/>
                    <a:pt x="7849055" y="145239"/>
                  </a:cubicBezTo>
                  <a:cubicBezTo>
                    <a:pt x="8131878" y="145239"/>
                    <a:pt x="8361152" y="374513"/>
                    <a:pt x="8361152" y="657336"/>
                  </a:cubicBezTo>
                  <a:cubicBezTo>
                    <a:pt x="8359742" y="900553"/>
                    <a:pt x="8612976" y="1224793"/>
                    <a:pt x="8611566" y="1468010"/>
                  </a:cubicBezTo>
                  <a:lnTo>
                    <a:pt x="8361152" y="2705665"/>
                  </a:lnTo>
                  <a:cubicBezTo>
                    <a:pt x="8361152" y="2988488"/>
                    <a:pt x="8131878" y="3217762"/>
                    <a:pt x="7849055" y="3217762"/>
                  </a:cubicBezTo>
                  <a:cubicBezTo>
                    <a:pt x="6739596" y="3213904"/>
                    <a:pt x="5676436" y="3464689"/>
                    <a:pt x="4566977" y="3460831"/>
                  </a:cubicBezTo>
                  <a:lnTo>
                    <a:pt x="738568" y="3217762"/>
                  </a:lnTo>
                  <a:cubicBezTo>
                    <a:pt x="455745" y="3217762"/>
                    <a:pt x="226471" y="2988488"/>
                    <a:pt x="226471" y="2705665"/>
                  </a:cubicBezTo>
                  <a:cubicBezTo>
                    <a:pt x="224287" y="2304688"/>
                    <a:pt x="2184" y="1926861"/>
                    <a:pt x="0" y="1525884"/>
                  </a:cubicBezTo>
                  <a:lnTo>
                    <a:pt x="226471" y="657336"/>
                  </a:ln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EC803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895906" y="578102"/>
              <a:ext cx="8090016" cy="44012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Những dấu hiệu ô nhiễm môi trường: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sống do vứt rác bừa bãi.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nước do nước thải chưa qua xử lý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không khí do khói bụi từ các nhà máy, khu công nghiệp.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môi trường đất do việc sử dụng thuốc trừ sâu, thuốc hóa học,...</a:t>
              </a:r>
            </a:p>
            <a:p>
              <a:pPr algn="just"/>
              <a:r>
                <a:rPr lang="vi-VN" sz="28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+ Ô nhiễm tiếng ồn do âm thanh lớn phát từ loa đài của các cửa hàng, của phương tiện giao thông,...</a:t>
              </a:r>
            </a:p>
          </p:txBody>
        </p:sp>
      </p:grpSp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6464" y="3483980"/>
            <a:ext cx="4085535" cy="388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7273" y="165823"/>
            <a:ext cx="10016596" cy="31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9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778" y="878480"/>
            <a:ext cx="10278747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42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241436" y="761144"/>
            <a:ext cx="77091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trạng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510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1" y="2255756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369690" y="3331984"/>
            <a:ext cx="2144655" cy="3791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436262" y="2690374"/>
            <a:ext cx="2456750" cy="4451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5113749" y="4250785"/>
            <a:ext cx="1413231" cy="26072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685800" y="129527"/>
            <a:ext cx="3241867" cy="2126229"/>
          </a:xfrm>
          <a:prstGeom prst="roundRect">
            <a:avLst/>
          </a:prstGeom>
          <a:solidFill>
            <a:srgbClr val="EB9808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sân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520283" y="143816"/>
            <a:ext cx="3241867" cy="2126229"/>
          </a:xfrm>
          <a:prstGeom prst="round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354767" y="143816"/>
            <a:ext cx="3241867" cy="2126229"/>
          </a:xfrm>
          <a:prstGeom prst="round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vực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cổng</a:t>
            </a:r>
            <a:r>
              <a:rPr lang="en-GB" sz="32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endParaRPr lang="en-GB" sz="32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89529" y="2392166"/>
            <a:ext cx="84616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3" grpId="0" animBg="1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341747" y="176475"/>
            <a:ext cx="11488303" cy="7031573"/>
            <a:chOff x="1234046" y="1245168"/>
            <a:chExt cx="2820160" cy="954528"/>
          </a:xfrm>
          <a:solidFill>
            <a:srgbClr val="FF7171"/>
          </a:solidFill>
        </p:grpSpPr>
        <p:sp>
          <p:nvSpPr>
            <p:cNvPr id="11" name="Rounded Rectangle 6"/>
            <p:cNvSpPr/>
            <p:nvPr/>
          </p:nvSpPr>
          <p:spPr>
            <a:xfrm>
              <a:off x="1234046" y="1245168"/>
              <a:ext cx="2820160" cy="954528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859 w 2820160"/>
                <a:gd name="connsiteY0" fmla="*/ 157643 h 954528"/>
                <a:gd name="connsiteX1" fmla="*/ 161426 w 2820160"/>
                <a:gd name="connsiteY1" fmla="*/ 7076 h 954528"/>
                <a:gd name="connsiteX2" fmla="*/ 1340888 w 2820160"/>
                <a:gd name="connsiteY2" fmla="*/ 22829 h 954528"/>
                <a:gd name="connsiteX3" fmla="*/ 2669593 w 2820160"/>
                <a:gd name="connsiteY3" fmla="*/ 7076 h 954528"/>
                <a:gd name="connsiteX4" fmla="*/ 2820160 w 2820160"/>
                <a:gd name="connsiteY4" fmla="*/ 157643 h 954528"/>
                <a:gd name="connsiteX5" fmla="*/ 2687958 w 2820160"/>
                <a:gd name="connsiteY5" fmla="*/ 425717 h 954528"/>
                <a:gd name="connsiteX6" fmla="*/ 2820160 w 2820160"/>
                <a:gd name="connsiteY6" fmla="*/ 759892 h 954528"/>
                <a:gd name="connsiteX7" fmla="*/ 2669593 w 2820160"/>
                <a:gd name="connsiteY7" fmla="*/ 910459 h 954528"/>
                <a:gd name="connsiteX8" fmla="*/ 1520170 w 2820160"/>
                <a:gd name="connsiteY8" fmla="*/ 954528 h 954528"/>
                <a:gd name="connsiteX9" fmla="*/ 161426 w 2820160"/>
                <a:gd name="connsiteY9" fmla="*/ 910459 h 954528"/>
                <a:gd name="connsiteX10" fmla="*/ 10859 w 2820160"/>
                <a:gd name="connsiteY10" fmla="*/ 759892 h 954528"/>
                <a:gd name="connsiteX11" fmla="*/ 187129 w 2820160"/>
                <a:gd name="connsiteY11" fmla="*/ 480802 h 954528"/>
                <a:gd name="connsiteX12" fmla="*/ 10859 w 2820160"/>
                <a:gd name="connsiteY12" fmla="*/ 157643 h 954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20160" h="954528">
                  <a:moveTo>
                    <a:pt x="10859" y="157643"/>
                  </a:moveTo>
                  <a:cubicBezTo>
                    <a:pt x="10859" y="74487"/>
                    <a:pt x="-60245" y="29545"/>
                    <a:pt x="161426" y="7076"/>
                  </a:cubicBezTo>
                  <a:cubicBezTo>
                    <a:pt x="383097" y="-15393"/>
                    <a:pt x="950402" y="22829"/>
                    <a:pt x="1340888" y="22829"/>
                  </a:cubicBezTo>
                  <a:cubicBezTo>
                    <a:pt x="1779113" y="-10222"/>
                    <a:pt x="2231368" y="40127"/>
                    <a:pt x="2669593" y="7076"/>
                  </a:cubicBezTo>
                  <a:cubicBezTo>
                    <a:pt x="2752749" y="7076"/>
                    <a:pt x="2820160" y="74487"/>
                    <a:pt x="2820160" y="157643"/>
                  </a:cubicBezTo>
                  <a:cubicBezTo>
                    <a:pt x="2820160" y="247001"/>
                    <a:pt x="2687958" y="336359"/>
                    <a:pt x="2687958" y="425717"/>
                  </a:cubicBezTo>
                  <a:cubicBezTo>
                    <a:pt x="2687958" y="537109"/>
                    <a:pt x="2820160" y="648500"/>
                    <a:pt x="2820160" y="759892"/>
                  </a:cubicBezTo>
                  <a:cubicBezTo>
                    <a:pt x="2820160" y="843048"/>
                    <a:pt x="2752749" y="910459"/>
                    <a:pt x="2669593" y="910459"/>
                  </a:cubicBezTo>
                  <a:cubicBezTo>
                    <a:pt x="2275435" y="914132"/>
                    <a:pt x="1914328" y="950855"/>
                    <a:pt x="1520170" y="954528"/>
                  </a:cubicBezTo>
                  <a:lnTo>
                    <a:pt x="161426" y="910459"/>
                  </a:lnTo>
                  <a:cubicBezTo>
                    <a:pt x="78270" y="910459"/>
                    <a:pt x="10859" y="843048"/>
                    <a:pt x="10859" y="759892"/>
                  </a:cubicBezTo>
                  <a:cubicBezTo>
                    <a:pt x="7187" y="644828"/>
                    <a:pt x="190801" y="595866"/>
                    <a:pt x="187129" y="480802"/>
                  </a:cubicBezTo>
                  <a:lnTo>
                    <a:pt x="10859" y="157643"/>
                  </a:lnTo>
                  <a:close/>
                </a:path>
              </a:pathLst>
            </a:custGeom>
            <a:grpFill/>
            <a:ln>
              <a:solidFill>
                <a:srgbClr val="F9BA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Rounded Rectangle 6"/>
            <p:cNvSpPr/>
            <p:nvPr/>
          </p:nvSpPr>
          <p:spPr>
            <a:xfrm>
              <a:off x="1351017" y="1289200"/>
              <a:ext cx="2587485" cy="859091"/>
            </a:xfrm>
            <a:custGeom>
              <a:avLst/>
              <a:gdLst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809301 w 2809301"/>
                <a:gd name="connsiteY4" fmla="*/ 752816 h 903383"/>
                <a:gd name="connsiteX5" fmla="*/ 2658734 w 2809301"/>
                <a:gd name="connsiteY5" fmla="*/ 903383 h 903383"/>
                <a:gd name="connsiteX6" fmla="*/ 150567 w 2809301"/>
                <a:gd name="connsiteY6" fmla="*/ 903383 h 903383"/>
                <a:gd name="connsiteX7" fmla="*/ 0 w 2809301"/>
                <a:gd name="connsiteY7" fmla="*/ 752816 h 903383"/>
                <a:gd name="connsiteX8" fmla="*/ 0 w 2809301"/>
                <a:gd name="connsiteY8" fmla="*/ 150567 h 903383"/>
                <a:gd name="connsiteX0" fmla="*/ 0 w 2809301"/>
                <a:gd name="connsiteY0" fmla="*/ 150567 h 903383"/>
                <a:gd name="connsiteX1" fmla="*/ 150567 w 2809301"/>
                <a:gd name="connsiteY1" fmla="*/ 0 h 903383"/>
                <a:gd name="connsiteX2" fmla="*/ 2658734 w 2809301"/>
                <a:gd name="connsiteY2" fmla="*/ 0 h 903383"/>
                <a:gd name="connsiteX3" fmla="*/ 2809301 w 2809301"/>
                <a:gd name="connsiteY3" fmla="*/ 150567 h 903383"/>
                <a:gd name="connsiteX4" fmla="*/ 2677099 w 2809301"/>
                <a:gd name="connsiteY4" fmla="*/ 418641 h 903383"/>
                <a:gd name="connsiteX5" fmla="*/ 2809301 w 2809301"/>
                <a:gd name="connsiteY5" fmla="*/ 752816 h 903383"/>
                <a:gd name="connsiteX6" fmla="*/ 2658734 w 2809301"/>
                <a:gd name="connsiteY6" fmla="*/ 903383 h 903383"/>
                <a:gd name="connsiteX7" fmla="*/ 150567 w 2809301"/>
                <a:gd name="connsiteY7" fmla="*/ 903383 h 903383"/>
                <a:gd name="connsiteX8" fmla="*/ 0 w 2809301"/>
                <a:gd name="connsiteY8" fmla="*/ 752816 h 903383"/>
                <a:gd name="connsiteX9" fmla="*/ 0 w 2809301"/>
                <a:gd name="connsiteY9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2658788 w 2809355"/>
                <a:gd name="connsiteY2" fmla="*/ 0 h 903383"/>
                <a:gd name="connsiteX3" fmla="*/ 2809355 w 2809355"/>
                <a:gd name="connsiteY3" fmla="*/ 150567 h 903383"/>
                <a:gd name="connsiteX4" fmla="*/ 2677153 w 2809355"/>
                <a:gd name="connsiteY4" fmla="*/ 418641 h 903383"/>
                <a:gd name="connsiteX5" fmla="*/ 2809355 w 2809355"/>
                <a:gd name="connsiteY5" fmla="*/ 752816 h 903383"/>
                <a:gd name="connsiteX6" fmla="*/ 2658788 w 2809355"/>
                <a:gd name="connsiteY6" fmla="*/ 903383 h 903383"/>
                <a:gd name="connsiteX7" fmla="*/ 150621 w 2809355"/>
                <a:gd name="connsiteY7" fmla="*/ 903383 h 903383"/>
                <a:gd name="connsiteX8" fmla="*/ 54 w 2809355"/>
                <a:gd name="connsiteY8" fmla="*/ 752816 h 903383"/>
                <a:gd name="connsiteX9" fmla="*/ 176324 w 2809355"/>
                <a:gd name="connsiteY9" fmla="*/ 473726 h 903383"/>
                <a:gd name="connsiteX10" fmla="*/ 54 w 2809355"/>
                <a:gd name="connsiteY10" fmla="*/ 150567 h 903383"/>
                <a:gd name="connsiteX0" fmla="*/ 54 w 2809355"/>
                <a:gd name="connsiteY0" fmla="*/ 150567 h 903383"/>
                <a:gd name="connsiteX1" fmla="*/ 150621 w 2809355"/>
                <a:gd name="connsiteY1" fmla="*/ 0 h 903383"/>
                <a:gd name="connsiteX2" fmla="*/ 1344112 w 2809355"/>
                <a:gd name="connsiteY2" fmla="*/ 99152 h 903383"/>
                <a:gd name="connsiteX3" fmla="*/ 2658788 w 2809355"/>
                <a:gd name="connsiteY3" fmla="*/ 0 h 903383"/>
                <a:gd name="connsiteX4" fmla="*/ 2809355 w 2809355"/>
                <a:gd name="connsiteY4" fmla="*/ 150567 h 903383"/>
                <a:gd name="connsiteX5" fmla="*/ 2677153 w 2809355"/>
                <a:gd name="connsiteY5" fmla="*/ 418641 h 903383"/>
                <a:gd name="connsiteX6" fmla="*/ 2809355 w 2809355"/>
                <a:gd name="connsiteY6" fmla="*/ 752816 h 903383"/>
                <a:gd name="connsiteX7" fmla="*/ 2658788 w 2809355"/>
                <a:gd name="connsiteY7" fmla="*/ 903383 h 903383"/>
                <a:gd name="connsiteX8" fmla="*/ 150621 w 2809355"/>
                <a:gd name="connsiteY8" fmla="*/ 903383 h 903383"/>
                <a:gd name="connsiteX9" fmla="*/ 54 w 2809355"/>
                <a:gd name="connsiteY9" fmla="*/ 752816 h 903383"/>
                <a:gd name="connsiteX10" fmla="*/ 176324 w 2809355"/>
                <a:gd name="connsiteY10" fmla="*/ 473726 h 903383"/>
                <a:gd name="connsiteX11" fmla="*/ 54 w 2809355"/>
                <a:gd name="connsiteY11" fmla="*/ 150567 h 903383"/>
                <a:gd name="connsiteX0" fmla="*/ 54 w 2809355"/>
                <a:gd name="connsiteY0" fmla="*/ 150567 h 903499"/>
                <a:gd name="connsiteX1" fmla="*/ 150621 w 2809355"/>
                <a:gd name="connsiteY1" fmla="*/ 0 h 903499"/>
                <a:gd name="connsiteX2" fmla="*/ 1344112 w 2809355"/>
                <a:gd name="connsiteY2" fmla="*/ 99152 h 903499"/>
                <a:gd name="connsiteX3" fmla="*/ 2658788 w 2809355"/>
                <a:gd name="connsiteY3" fmla="*/ 0 h 903499"/>
                <a:gd name="connsiteX4" fmla="*/ 2809355 w 2809355"/>
                <a:gd name="connsiteY4" fmla="*/ 150567 h 903499"/>
                <a:gd name="connsiteX5" fmla="*/ 2677153 w 2809355"/>
                <a:gd name="connsiteY5" fmla="*/ 418641 h 903499"/>
                <a:gd name="connsiteX6" fmla="*/ 2809355 w 2809355"/>
                <a:gd name="connsiteY6" fmla="*/ 752816 h 903499"/>
                <a:gd name="connsiteX7" fmla="*/ 2658788 w 2809355"/>
                <a:gd name="connsiteY7" fmla="*/ 903383 h 903499"/>
                <a:gd name="connsiteX8" fmla="*/ 1498348 w 2809355"/>
                <a:gd name="connsiteY8" fmla="*/ 826266 h 903499"/>
                <a:gd name="connsiteX9" fmla="*/ 150621 w 2809355"/>
                <a:gd name="connsiteY9" fmla="*/ 903383 h 903499"/>
                <a:gd name="connsiteX10" fmla="*/ 54 w 2809355"/>
                <a:gd name="connsiteY10" fmla="*/ 752816 h 903499"/>
                <a:gd name="connsiteX11" fmla="*/ 176324 w 2809355"/>
                <a:gd name="connsiteY11" fmla="*/ 473726 h 903499"/>
                <a:gd name="connsiteX12" fmla="*/ 54 w 2809355"/>
                <a:gd name="connsiteY12" fmla="*/ 150567 h 903499"/>
                <a:gd name="connsiteX0" fmla="*/ 54 w 2809355"/>
                <a:gd name="connsiteY0" fmla="*/ 150567 h 947452"/>
                <a:gd name="connsiteX1" fmla="*/ 150621 w 2809355"/>
                <a:gd name="connsiteY1" fmla="*/ 0 h 947452"/>
                <a:gd name="connsiteX2" fmla="*/ 1344112 w 2809355"/>
                <a:gd name="connsiteY2" fmla="*/ 99152 h 947452"/>
                <a:gd name="connsiteX3" fmla="*/ 2658788 w 2809355"/>
                <a:gd name="connsiteY3" fmla="*/ 0 h 947452"/>
                <a:gd name="connsiteX4" fmla="*/ 2809355 w 2809355"/>
                <a:gd name="connsiteY4" fmla="*/ 150567 h 947452"/>
                <a:gd name="connsiteX5" fmla="*/ 2677153 w 2809355"/>
                <a:gd name="connsiteY5" fmla="*/ 418641 h 947452"/>
                <a:gd name="connsiteX6" fmla="*/ 2809355 w 2809355"/>
                <a:gd name="connsiteY6" fmla="*/ 752816 h 947452"/>
                <a:gd name="connsiteX7" fmla="*/ 2658788 w 2809355"/>
                <a:gd name="connsiteY7" fmla="*/ 903383 h 947452"/>
                <a:gd name="connsiteX8" fmla="*/ 1509365 w 2809355"/>
                <a:gd name="connsiteY8" fmla="*/ 947452 h 947452"/>
                <a:gd name="connsiteX9" fmla="*/ 150621 w 2809355"/>
                <a:gd name="connsiteY9" fmla="*/ 903383 h 947452"/>
                <a:gd name="connsiteX10" fmla="*/ 54 w 2809355"/>
                <a:gd name="connsiteY10" fmla="*/ 752816 h 947452"/>
                <a:gd name="connsiteX11" fmla="*/ 176324 w 2809355"/>
                <a:gd name="connsiteY11" fmla="*/ 473726 h 947452"/>
                <a:gd name="connsiteX12" fmla="*/ 54 w 2809355"/>
                <a:gd name="connsiteY12" fmla="*/ 150567 h 947452"/>
                <a:gd name="connsiteX0" fmla="*/ 10448 w 2819749"/>
                <a:gd name="connsiteY0" fmla="*/ 166775 h 963660"/>
                <a:gd name="connsiteX1" fmla="*/ 161015 w 2819749"/>
                <a:gd name="connsiteY1" fmla="*/ 16208 h 963660"/>
                <a:gd name="connsiteX2" fmla="*/ 1331573 w 2819749"/>
                <a:gd name="connsiteY2" fmla="*/ 8756 h 963660"/>
                <a:gd name="connsiteX3" fmla="*/ 2669182 w 2819749"/>
                <a:gd name="connsiteY3" fmla="*/ 16208 h 963660"/>
                <a:gd name="connsiteX4" fmla="*/ 2819749 w 2819749"/>
                <a:gd name="connsiteY4" fmla="*/ 166775 h 963660"/>
                <a:gd name="connsiteX5" fmla="*/ 2687547 w 2819749"/>
                <a:gd name="connsiteY5" fmla="*/ 434849 h 963660"/>
                <a:gd name="connsiteX6" fmla="*/ 2819749 w 2819749"/>
                <a:gd name="connsiteY6" fmla="*/ 769024 h 963660"/>
                <a:gd name="connsiteX7" fmla="*/ 2669182 w 2819749"/>
                <a:gd name="connsiteY7" fmla="*/ 919591 h 963660"/>
                <a:gd name="connsiteX8" fmla="*/ 1519759 w 2819749"/>
                <a:gd name="connsiteY8" fmla="*/ 963660 h 963660"/>
                <a:gd name="connsiteX9" fmla="*/ 161015 w 2819749"/>
                <a:gd name="connsiteY9" fmla="*/ 919591 h 963660"/>
                <a:gd name="connsiteX10" fmla="*/ 10448 w 2819749"/>
                <a:gd name="connsiteY10" fmla="*/ 769024 h 963660"/>
                <a:gd name="connsiteX11" fmla="*/ 186718 w 2819749"/>
                <a:gd name="connsiteY11" fmla="*/ 489934 h 963660"/>
                <a:gd name="connsiteX12" fmla="*/ 10448 w 2819749"/>
                <a:gd name="connsiteY12" fmla="*/ 166775 h 96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819749" h="963660">
                  <a:moveTo>
                    <a:pt x="10448" y="166775"/>
                  </a:moveTo>
                  <a:cubicBezTo>
                    <a:pt x="10448" y="83619"/>
                    <a:pt x="-59172" y="42544"/>
                    <a:pt x="161015" y="16208"/>
                  </a:cubicBezTo>
                  <a:cubicBezTo>
                    <a:pt x="381202" y="-10128"/>
                    <a:pt x="941087" y="8756"/>
                    <a:pt x="1331573" y="8756"/>
                  </a:cubicBezTo>
                  <a:cubicBezTo>
                    <a:pt x="1769798" y="-24295"/>
                    <a:pt x="2230957" y="49259"/>
                    <a:pt x="2669182" y="16208"/>
                  </a:cubicBezTo>
                  <a:cubicBezTo>
                    <a:pt x="2752338" y="16208"/>
                    <a:pt x="2819749" y="83619"/>
                    <a:pt x="2819749" y="166775"/>
                  </a:cubicBezTo>
                  <a:cubicBezTo>
                    <a:pt x="2819749" y="256133"/>
                    <a:pt x="2687547" y="345491"/>
                    <a:pt x="2687547" y="434849"/>
                  </a:cubicBezTo>
                  <a:cubicBezTo>
                    <a:pt x="2687547" y="546241"/>
                    <a:pt x="2819749" y="657632"/>
                    <a:pt x="2819749" y="769024"/>
                  </a:cubicBezTo>
                  <a:cubicBezTo>
                    <a:pt x="2819749" y="852180"/>
                    <a:pt x="2752338" y="919591"/>
                    <a:pt x="2669182" y="919591"/>
                  </a:cubicBezTo>
                  <a:cubicBezTo>
                    <a:pt x="2275024" y="923264"/>
                    <a:pt x="1913917" y="959987"/>
                    <a:pt x="1519759" y="963660"/>
                  </a:cubicBezTo>
                  <a:lnTo>
                    <a:pt x="161015" y="919591"/>
                  </a:lnTo>
                  <a:cubicBezTo>
                    <a:pt x="77859" y="919591"/>
                    <a:pt x="10448" y="852180"/>
                    <a:pt x="10448" y="769024"/>
                  </a:cubicBezTo>
                  <a:cubicBezTo>
                    <a:pt x="6776" y="653960"/>
                    <a:pt x="190390" y="604998"/>
                    <a:pt x="186718" y="489934"/>
                  </a:cubicBezTo>
                  <a:lnTo>
                    <a:pt x="10448" y="166775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4443412" y="634912"/>
            <a:ext cx="4857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PHIẾU KHẢO SÁT</a:t>
            </a:r>
          </a:p>
          <a:p>
            <a:r>
              <a:rPr lang="en-GB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>
                <a:latin typeface="Cambria" panose="02040503050406030204" pitchFamily="18" charset="0"/>
                <a:ea typeface="Cambria" panose="02040503050406030204" pitchFamily="18" charset="0"/>
              </a:rPr>
              <a:t>:……/……/………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6613419"/>
              </p:ext>
            </p:extLst>
          </p:nvPr>
        </p:nvGraphicFramePr>
        <p:xfrm>
          <a:off x="1831975" y="1846201"/>
          <a:ext cx="8769352" cy="3974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2338">
                  <a:extLst>
                    <a:ext uri="{9D8B030D-6E8A-4147-A177-3AD203B41FA5}">
                      <a16:colId xmlns:a16="http://schemas.microsoft.com/office/drawing/2014/main" val="1951358759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3141341195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446420176"/>
                    </a:ext>
                  </a:extLst>
                </a:gridCol>
                <a:gridCol w="2192338">
                  <a:extLst>
                    <a:ext uri="{9D8B030D-6E8A-4147-A177-3AD203B41FA5}">
                      <a16:colId xmlns:a16="http://schemas.microsoft.com/office/drawing/2014/main" val="1721482321"/>
                    </a:ext>
                  </a:extLst>
                </a:gridCol>
              </a:tblGrid>
              <a:tr h="482662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Rác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Khói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bụi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Tiếng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ồn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874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Sân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45397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xung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quanh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lớp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387063"/>
                  </a:ext>
                </a:extLst>
              </a:tr>
              <a:tr h="104220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Cổng</a:t>
                      </a:r>
                      <a:r>
                        <a:rPr lang="en-GB" sz="2800" baseline="0" dirty="0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2800" baseline="0" dirty="0" err="1">
                          <a:solidFill>
                            <a:sysClr val="windowText" lastClr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trường</a:t>
                      </a:r>
                      <a:endParaRPr lang="en-GB" sz="2800" dirty="0">
                        <a:solidFill>
                          <a:sysClr val="windowText" lastClr="00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19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34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19" name="图片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3326" y="3196558"/>
            <a:ext cx="2760870" cy="33913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38993" y1="38690" x2="44391" y2="43602"/>
                        <a14:foregroundMark x1="56580" y1="43117" x2="61856" y2="39357"/>
                        <a14:foregroundMark x1="32686" y1="61734" x2="41783" y2="62705"/>
                        <a14:foregroundMark x1="28623" y1="60764" x2="47544" y2="65858"/>
                        <a14:foregroundMark x1="36507" y1="59430" x2="26622" y2="59612"/>
                        <a14:foregroundMark x1="26622" y1="59733" x2="26925" y2="64221"/>
                        <a14:foregroundMark x1="52335" y1="67677" x2="69921" y2="58278"/>
                        <a14:foregroundMark x1="68587" y1="56762" x2="73196" y2="62523"/>
                        <a14:foregroundMark x1="52456" y1="65979" x2="64160" y2="57611"/>
                        <a14:foregroundMark x1="24985" y1="60218" x2="27592" y2="64524"/>
                        <a14:foregroundMark x1="29594" y1="59612" x2="24985" y2="59066"/>
                        <a14:foregroundMark x1="64645" y1="59066" x2="68466" y2="56277"/>
                        <a14:foregroundMark x1="25470" y1="58460" x2="35658" y2="587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8" t="13169" r="10164" b="9630"/>
          <a:stretch/>
        </p:blipFill>
        <p:spPr>
          <a:xfrm>
            <a:off x="5488856" y="3612445"/>
            <a:ext cx="2870133" cy="30526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4487" y="889255"/>
            <a:ext cx="10242168" cy="282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4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3"/>
          <p:cNvSpPr/>
          <p:nvPr/>
        </p:nvSpPr>
        <p:spPr>
          <a:xfrm>
            <a:off x="710594" y="92544"/>
            <a:ext cx="10914927" cy="5239314"/>
          </a:xfrm>
          <a:custGeom>
            <a:avLst/>
            <a:gdLst>
              <a:gd name="connsiteX0" fmla="*/ 0 w 8134681"/>
              <a:gd name="connsiteY0" fmla="*/ 512097 h 3072523"/>
              <a:gd name="connsiteX1" fmla="*/ 512097 w 8134681"/>
              <a:gd name="connsiteY1" fmla="*/ 0 h 3072523"/>
              <a:gd name="connsiteX2" fmla="*/ 7622584 w 8134681"/>
              <a:gd name="connsiteY2" fmla="*/ 0 h 3072523"/>
              <a:gd name="connsiteX3" fmla="*/ 8134681 w 8134681"/>
              <a:gd name="connsiteY3" fmla="*/ 512097 h 3072523"/>
              <a:gd name="connsiteX4" fmla="*/ 8134681 w 8134681"/>
              <a:gd name="connsiteY4" fmla="*/ 2560426 h 3072523"/>
              <a:gd name="connsiteX5" fmla="*/ 7622584 w 8134681"/>
              <a:gd name="connsiteY5" fmla="*/ 3072523 h 3072523"/>
              <a:gd name="connsiteX6" fmla="*/ 512097 w 8134681"/>
              <a:gd name="connsiteY6" fmla="*/ 3072523 h 3072523"/>
              <a:gd name="connsiteX7" fmla="*/ 0 w 8134681"/>
              <a:gd name="connsiteY7" fmla="*/ 2560426 h 3072523"/>
              <a:gd name="connsiteX8" fmla="*/ 0 w 8134681"/>
              <a:gd name="connsiteY8" fmla="*/ 512097 h 3072523"/>
              <a:gd name="connsiteX0" fmla="*/ 0 w 8134681"/>
              <a:gd name="connsiteY0" fmla="*/ 657336 h 3217762"/>
              <a:gd name="connsiteX1" fmla="*/ 512097 w 8134681"/>
              <a:gd name="connsiteY1" fmla="*/ 145239 h 3217762"/>
              <a:gd name="connsiteX2" fmla="*/ 4178461 w 8134681"/>
              <a:gd name="connsiteY2" fmla="*/ 0 h 3217762"/>
              <a:gd name="connsiteX3" fmla="*/ 7622584 w 8134681"/>
              <a:gd name="connsiteY3" fmla="*/ 145239 h 3217762"/>
              <a:gd name="connsiteX4" fmla="*/ 8134681 w 8134681"/>
              <a:gd name="connsiteY4" fmla="*/ 657336 h 3217762"/>
              <a:gd name="connsiteX5" fmla="*/ 8134681 w 8134681"/>
              <a:gd name="connsiteY5" fmla="*/ 2705665 h 3217762"/>
              <a:gd name="connsiteX6" fmla="*/ 7622584 w 8134681"/>
              <a:gd name="connsiteY6" fmla="*/ 3217762 h 3217762"/>
              <a:gd name="connsiteX7" fmla="*/ 512097 w 8134681"/>
              <a:gd name="connsiteY7" fmla="*/ 3217762 h 3217762"/>
              <a:gd name="connsiteX8" fmla="*/ 0 w 8134681"/>
              <a:gd name="connsiteY8" fmla="*/ 2705665 h 3217762"/>
              <a:gd name="connsiteX9" fmla="*/ 0 w 8134681"/>
              <a:gd name="connsiteY9" fmla="*/ 657336 h 3217762"/>
              <a:gd name="connsiteX0" fmla="*/ 0 w 8134681"/>
              <a:gd name="connsiteY0" fmla="*/ 657336 h 3460875"/>
              <a:gd name="connsiteX1" fmla="*/ 512097 w 8134681"/>
              <a:gd name="connsiteY1" fmla="*/ 145239 h 3460875"/>
              <a:gd name="connsiteX2" fmla="*/ 4178461 w 8134681"/>
              <a:gd name="connsiteY2" fmla="*/ 0 h 3460875"/>
              <a:gd name="connsiteX3" fmla="*/ 7622584 w 8134681"/>
              <a:gd name="connsiteY3" fmla="*/ 145239 h 3460875"/>
              <a:gd name="connsiteX4" fmla="*/ 8134681 w 8134681"/>
              <a:gd name="connsiteY4" fmla="*/ 657336 h 3460875"/>
              <a:gd name="connsiteX5" fmla="*/ 8134681 w 8134681"/>
              <a:gd name="connsiteY5" fmla="*/ 2705665 h 3460875"/>
              <a:gd name="connsiteX6" fmla="*/ 7622584 w 8134681"/>
              <a:gd name="connsiteY6" fmla="*/ 3217762 h 3460875"/>
              <a:gd name="connsiteX7" fmla="*/ 4340506 w 8134681"/>
              <a:gd name="connsiteY7" fmla="*/ 3460831 h 3460875"/>
              <a:gd name="connsiteX8" fmla="*/ 512097 w 8134681"/>
              <a:gd name="connsiteY8" fmla="*/ 3217762 h 3460875"/>
              <a:gd name="connsiteX9" fmla="*/ 0 w 8134681"/>
              <a:gd name="connsiteY9" fmla="*/ 2705665 h 3460875"/>
              <a:gd name="connsiteX10" fmla="*/ 0 w 8134681"/>
              <a:gd name="connsiteY10" fmla="*/ 657336 h 3460875"/>
              <a:gd name="connsiteX0" fmla="*/ 0 w 8385100"/>
              <a:gd name="connsiteY0" fmla="*/ 657336 h 3460875"/>
              <a:gd name="connsiteX1" fmla="*/ 512097 w 8385100"/>
              <a:gd name="connsiteY1" fmla="*/ 145239 h 3460875"/>
              <a:gd name="connsiteX2" fmla="*/ 4178461 w 8385100"/>
              <a:gd name="connsiteY2" fmla="*/ 0 h 3460875"/>
              <a:gd name="connsiteX3" fmla="*/ 7622584 w 8385100"/>
              <a:gd name="connsiteY3" fmla="*/ 145239 h 3460875"/>
              <a:gd name="connsiteX4" fmla="*/ 8134681 w 8385100"/>
              <a:gd name="connsiteY4" fmla="*/ 657336 h 3460875"/>
              <a:gd name="connsiteX5" fmla="*/ 8385095 w 8385100"/>
              <a:gd name="connsiteY5" fmla="*/ 1468010 h 3460875"/>
              <a:gd name="connsiteX6" fmla="*/ 8134681 w 8385100"/>
              <a:gd name="connsiteY6" fmla="*/ 2705665 h 3460875"/>
              <a:gd name="connsiteX7" fmla="*/ 7622584 w 8385100"/>
              <a:gd name="connsiteY7" fmla="*/ 3217762 h 3460875"/>
              <a:gd name="connsiteX8" fmla="*/ 4340506 w 8385100"/>
              <a:gd name="connsiteY8" fmla="*/ 3460831 h 3460875"/>
              <a:gd name="connsiteX9" fmla="*/ 512097 w 8385100"/>
              <a:gd name="connsiteY9" fmla="*/ 3217762 h 3460875"/>
              <a:gd name="connsiteX10" fmla="*/ 0 w 8385100"/>
              <a:gd name="connsiteY10" fmla="*/ 2705665 h 3460875"/>
              <a:gd name="connsiteX11" fmla="*/ 0 w 8385100"/>
              <a:gd name="connsiteY11" fmla="*/ 657336 h 3460875"/>
              <a:gd name="connsiteX0" fmla="*/ 226471 w 8611571"/>
              <a:gd name="connsiteY0" fmla="*/ 657336 h 3460875"/>
              <a:gd name="connsiteX1" fmla="*/ 738568 w 8611571"/>
              <a:gd name="connsiteY1" fmla="*/ 145239 h 3460875"/>
              <a:gd name="connsiteX2" fmla="*/ 4404932 w 8611571"/>
              <a:gd name="connsiteY2" fmla="*/ 0 h 3460875"/>
              <a:gd name="connsiteX3" fmla="*/ 7849055 w 8611571"/>
              <a:gd name="connsiteY3" fmla="*/ 145239 h 3460875"/>
              <a:gd name="connsiteX4" fmla="*/ 8361152 w 8611571"/>
              <a:gd name="connsiteY4" fmla="*/ 657336 h 3460875"/>
              <a:gd name="connsiteX5" fmla="*/ 8611566 w 8611571"/>
              <a:gd name="connsiteY5" fmla="*/ 1468010 h 3460875"/>
              <a:gd name="connsiteX6" fmla="*/ 8361152 w 8611571"/>
              <a:gd name="connsiteY6" fmla="*/ 2705665 h 3460875"/>
              <a:gd name="connsiteX7" fmla="*/ 7849055 w 8611571"/>
              <a:gd name="connsiteY7" fmla="*/ 3217762 h 3460875"/>
              <a:gd name="connsiteX8" fmla="*/ 4566977 w 8611571"/>
              <a:gd name="connsiteY8" fmla="*/ 3460831 h 3460875"/>
              <a:gd name="connsiteX9" fmla="*/ 738568 w 8611571"/>
              <a:gd name="connsiteY9" fmla="*/ 3217762 h 3460875"/>
              <a:gd name="connsiteX10" fmla="*/ 226471 w 8611571"/>
              <a:gd name="connsiteY10" fmla="*/ 2705665 h 3460875"/>
              <a:gd name="connsiteX11" fmla="*/ 0 w 8611571"/>
              <a:gd name="connsiteY11" fmla="*/ 1525884 h 3460875"/>
              <a:gd name="connsiteX12" fmla="*/ 226471 w 8611571"/>
              <a:gd name="connsiteY12" fmla="*/ 657336 h 3460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11571" h="3460875">
                <a:moveTo>
                  <a:pt x="226471" y="657336"/>
                </a:moveTo>
                <a:cubicBezTo>
                  <a:pt x="226471" y="374513"/>
                  <a:pt x="455745" y="145239"/>
                  <a:pt x="738568" y="145239"/>
                </a:cubicBezTo>
                <a:cubicBezTo>
                  <a:pt x="1941398" y="143125"/>
                  <a:pt x="3202102" y="2114"/>
                  <a:pt x="4404932" y="0"/>
                </a:cubicBezTo>
                <a:cubicBezTo>
                  <a:pt x="5572264" y="2114"/>
                  <a:pt x="6681723" y="143125"/>
                  <a:pt x="7849055" y="145239"/>
                </a:cubicBezTo>
                <a:cubicBezTo>
                  <a:pt x="8131878" y="145239"/>
                  <a:pt x="8361152" y="374513"/>
                  <a:pt x="8361152" y="657336"/>
                </a:cubicBezTo>
                <a:cubicBezTo>
                  <a:pt x="8359742" y="900553"/>
                  <a:pt x="8612976" y="1224793"/>
                  <a:pt x="8611566" y="1468010"/>
                </a:cubicBezTo>
                <a:lnTo>
                  <a:pt x="8361152" y="2705665"/>
                </a:lnTo>
                <a:cubicBezTo>
                  <a:pt x="8361152" y="2988488"/>
                  <a:pt x="8131878" y="3217762"/>
                  <a:pt x="7849055" y="3217762"/>
                </a:cubicBezTo>
                <a:cubicBezTo>
                  <a:pt x="6739596" y="3213904"/>
                  <a:pt x="5676436" y="3464689"/>
                  <a:pt x="4566977" y="3460831"/>
                </a:cubicBezTo>
                <a:lnTo>
                  <a:pt x="738568" y="3217762"/>
                </a:lnTo>
                <a:cubicBezTo>
                  <a:pt x="455745" y="3217762"/>
                  <a:pt x="226471" y="2988488"/>
                  <a:pt x="226471" y="2705665"/>
                </a:cubicBezTo>
                <a:cubicBezTo>
                  <a:pt x="224287" y="2304688"/>
                  <a:pt x="2184" y="1926861"/>
                  <a:pt x="0" y="1525884"/>
                </a:cubicBezTo>
                <a:lnTo>
                  <a:pt x="226471" y="657336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EC803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3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-1" y="2671762"/>
            <a:ext cx="12192000" cy="4613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19" b="97344" l="19688" r="787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7" r="25061"/>
          <a:stretch/>
        </p:blipFill>
        <p:spPr>
          <a:xfrm flipH="1">
            <a:off x="3615752" y="3729778"/>
            <a:ext cx="1940820" cy="34309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0" b="99375" l="4140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11"/>
          <a:stretch/>
        </p:blipFill>
        <p:spPr>
          <a:xfrm>
            <a:off x="6547925" y="3150347"/>
            <a:ext cx="2237260" cy="40538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75" b="98594" l="20313" r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77" r="21519"/>
          <a:stretch/>
        </p:blipFill>
        <p:spPr>
          <a:xfrm flipH="1">
            <a:off x="4950271" y="4250785"/>
            <a:ext cx="1413231" cy="260721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28712" y="443498"/>
            <a:ext cx="94869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tục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Phóng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nhí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khảo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4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265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29058" y="19401"/>
            <a:ext cx="11658600" cy="1352202"/>
            <a:chOff x="1244851" y="1252243"/>
            <a:chExt cx="2809355" cy="1753008"/>
          </a:xfrm>
        </p:grpSpPr>
        <p:grpSp>
          <p:nvGrpSpPr>
            <p:cNvPr id="25" name="Group 24"/>
            <p:cNvGrpSpPr/>
            <p:nvPr/>
          </p:nvGrpSpPr>
          <p:grpSpPr>
            <a:xfrm>
              <a:off x="1244851" y="1252243"/>
              <a:ext cx="2809355" cy="1753008"/>
              <a:chOff x="1244851" y="1252243"/>
              <a:chExt cx="2809355" cy="1753008"/>
            </a:xfrm>
          </p:grpSpPr>
          <p:sp>
            <p:nvSpPr>
              <p:cNvPr id="27" name="Rounded Rectangle 6"/>
              <p:cNvSpPr/>
              <p:nvPr/>
            </p:nvSpPr>
            <p:spPr>
              <a:xfrm>
                <a:off x="1244851" y="1252243"/>
                <a:ext cx="2809355" cy="1753008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solidFill>
                <a:srgbClr val="F9BA6A"/>
              </a:solidFill>
              <a:ln>
                <a:solidFill>
                  <a:srgbClr val="F9BA6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8" name="Rounded Rectangle 6"/>
              <p:cNvSpPr/>
              <p:nvPr/>
            </p:nvSpPr>
            <p:spPr>
              <a:xfrm>
                <a:off x="1360555" y="1373364"/>
                <a:ext cx="2577947" cy="1536290"/>
              </a:xfrm>
              <a:custGeom>
                <a:avLst/>
                <a:gdLst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809301 w 2809301"/>
                  <a:gd name="connsiteY4" fmla="*/ 752816 h 903383"/>
                  <a:gd name="connsiteX5" fmla="*/ 2658734 w 2809301"/>
                  <a:gd name="connsiteY5" fmla="*/ 903383 h 903383"/>
                  <a:gd name="connsiteX6" fmla="*/ 150567 w 2809301"/>
                  <a:gd name="connsiteY6" fmla="*/ 903383 h 903383"/>
                  <a:gd name="connsiteX7" fmla="*/ 0 w 2809301"/>
                  <a:gd name="connsiteY7" fmla="*/ 752816 h 903383"/>
                  <a:gd name="connsiteX8" fmla="*/ 0 w 2809301"/>
                  <a:gd name="connsiteY8" fmla="*/ 150567 h 903383"/>
                  <a:gd name="connsiteX0" fmla="*/ 0 w 2809301"/>
                  <a:gd name="connsiteY0" fmla="*/ 150567 h 903383"/>
                  <a:gd name="connsiteX1" fmla="*/ 150567 w 2809301"/>
                  <a:gd name="connsiteY1" fmla="*/ 0 h 903383"/>
                  <a:gd name="connsiteX2" fmla="*/ 2658734 w 2809301"/>
                  <a:gd name="connsiteY2" fmla="*/ 0 h 903383"/>
                  <a:gd name="connsiteX3" fmla="*/ 2809301 w 2809301"/>
                  <a:gd name="connsiteY3" fmla="*/ 150567 h 903383"/>
                  <a:gd name="connsiteX4" fmla="*/ 2677099 w 2809301"/>
                  <a:gd name="connsiteY4" fmla="*/ 418641 h 903383"/>
                  <a:gd name="connsiteX5" fmla="*/ 2809301 w 2809301"/>
                  <a:gd name="connsiteY5" fmla="*/ 752816 h 903383"/>
                  <a:gd name="connsiteX6" fmla="*/ 2658734 w 2809301"/>
                  <a:gd name="connsiteY6" fmla="*/ 903383 h 903383"/>
                  <a:gd name="connsiteX7" fmla="*/ 150567 w 2809301"/>
                  <a:gd name="connsiteY7" fmla="*/ 903383 h 903383"/>
                  <a:gd name="connsiteX8" fmla="*/ 0 w 2809301"/>
                  <a:gd name="connsiteY8" fmla="*/ 752816 h 903383"/>
                  <a:gd name="connsiteX9" fmla="*/ 0 w 2809301"/>
                  <a:gd name="connsiteY9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2658788 w 2809355"/>
                  <a:gd name="connsiteY2" fmla="*/ 0 h 903383"/>
                  <a:gd name="connsiteX3" fmla="*/ 2809355 w 2809355"/>
                  <a:gd name="connsiteY3" fmla="*/ 150567 h 903383"/>
                  <a:gd name="connsiteX4" fmla="*/ 2677153 w 2809355"/>
                  <a:gd name="connsiteY4" fmla="*/ 418641 h 903383"/>
                  <a:gd name="connsiteX5" fmla="*/ 2809355 w 2809355"/>
                  <a:gd name="connsiteY5" fmla="*/ 752816 h 903383"/>
                  <a:gd name="connsiteX6" fmla="*/ 2658788 w 2809355"/>
                  <a:gd name="connsiteY6" fmla="*/ 903383 h 903383"/>
                  <a:gd name="connsiteX7" fmla="*/ 150621 w 2809355"/>
                  <a:gd name="connsiteY7" fmla="*/ 903383 h 903383"/>
                  <a:gd name="connsiteX8" fmla="*/ 54 w 2809355"/>
                  <a:gd name="connsiteY8" fmla="*/ 752816 h 903383"/>
                  <a:gd name="connsiteX9" fmla="*/ 176324 w 2809355"/>
                  <a:gd name="connsiteY9" fmla="*/ 473726 h 903383"/>
                  <a:gd name="connsiteX10" fmla="*/ 54 w 2809355"/>
                  <a:gd name="connsiteY10" fmla="*/ 150567 h 903383"/>
                  <a:gd name="connsiteX0" fmla="*/ 54 w 2809355"/>
                  <a:gd name="connsiteY0" fmla="*/ 150567 h 903383"/>
                  <a:gd name="connsiteX1" fmla="*/ 150621 w 2809355"/>
                  <a:gd name="connsiteY1" fmla="*/ 0 h 903383"/>
                  <a:gd name="connsiteX2" fmla="*/ 1344112 w 2809355"/>
                  <a:gd name="connsiteY2" fmla="*/ 99152 h 903383"/>
                  <a:gd name="connsiteX3" fmla="*/ 2658788 w 2809355"/>
                  <a:gd name="connsiteY3" fmla="*/ 0 h 903383"/>
                  <a:gd name="connsiteX4" fmla="*/ 2809355 w 2809355"/>
                  <a:gd name="connsiteY4" fmla="*/ 150567 h 903383"/>
                  <a:gd name="connsiteX5" fmla="*/ 2677153 w 2809355"/>
                  <a:gd name="connsiteY5" fmla="*/ 418641 h 903383"/>
                  <a:gd name="connsiteX6" fmla="*/ 2809355 w 2809355"/>
                  <a:gd name="connsiteY6" fmla="*/ 752816 h 903383"/>
                  <a:gd name="connsiteX7" fmla="*/ 2658788 w 2809355"/>
                  <a:gd name="connsiteY7" fmla="*/ 903383 h 903383"/>
                  <a:gd name="connsiteX8" fmla="*/ 150621 w 2809355"/>
                  <a:gd name="connsiteY8" fmla="*/ 903383 h 903383"/>
                  <a:gd name="connsiteX9" fmla="*/ 54 w 2809355"/>
                  <a:gd name="connsiteY9" fmla="*/ 752816 h 903383"/>
                  <a:gd name="connsiteX10" fmla="*/ 176324 w 2809355"/>
                  <a:gd name="connsiteY10" fmla="*/ 473726 h 903383"/>
                  <a:gd name="connsiteX11" fmla="*/ 54 w 2809355"/>
                  <a:gd name="connsiteY11" fmla="*/ 150567 h 903383"/>
                  <a:gd name="connsiteX0" fmla="*/ 54 w 2809355"/>
                  <a:gd name="connsiteY0" fmla="*/ 150567 h 903499"/>
                  <a:gd name="connsiteX1" fmla="*/ 150621 w 2809355"/>
                  <a:gd name="connsiteY1" fmla="*/ 0 h 903499"/>
                  <a:gd name="connsiteX2" fmla="*/ 1344112 w 2809355"/>
                  <a:gd name="connsiteY2" fmla="*/ 99152 h 903499"/>
                  <a:gd name="connsiteX3" fmla="*/ 2658788 w 2809355"/>
                  <a:gd name="connsiteY3" fmla="*/ 0 h 903499"/>
                  <a:gd name="connsiteX4" fmla="*/ 2809355 w 2809355"/>
                  <a:gd name="connsiteY4" fmla="*/ 150567 h 903499"/>
                  <a:gd name="connsiteX5" fmla="*/ 2677153 w 2809355"/>
                  <a:gd name="connsiteY5" fmla="*/ 418641 h 903499"/>
                  <a:gd name="connsiteX6" fmla="*/ 2809355 w 2809355"/>
                  <a:gd name="connsiteY6" fmla="*/ 752816 h 903499"/>
                  <a:gd name="connsiteX7" fmla="*/ 2658788 w 2809355"/>
                  <a:gd name="connsiteY7" fmla="*/ 903383 h 903499"/>
                  <a:gd name="connsiteX8" fmla="*/ 1498348 w 2809355"/>
                  <a:gd name="connsiteY8" fmla="*/ 826266 h 903499"/>
                  <a:gd name="connsiteX9" fmla="*/ 150621 w 2809355"/>
                  <a:gd name="connsiteY9" fmla="*/ 903383 h 903499"/>
                  <a:gd name="connsiteX10" fmla="*/ 54 w 2809355"/>
                  <a:gd name="connsiteY10" fmla="*/ 752816 h 903499"/>
                  <a:gd name="connsiteX11" fmla="*/ 176324 w 2809355"/>
                  <a:gd name="connsiteY11" fmla="*/ 473726 h 903499"/>
                  <a:gd name="connsiteX12" fmla="*/ 54 w 2809355"/>
                  <a:gd name="connsiteY12" fmla="*/ 150567 h 903499"/>
                  <a:gd name="connsiteX0" fmla="*/ 54 w 2809355"/>
                  <a:gd name="connsiteY0" fmla="*/ 150567 h 947452"/>
                  <a:gd name="connsiteX1" fmla="*/ 150621 w 2809355"/>
                  <a:gd name="connsiteY1" fmla="*/ 0 h 947452"/>
                  <a:gd name="connsiteX2" fmla="*/ 1344112 w 2809355"/>
                  <a:gd name="connsiteY2" fmla="*/ 99152 h 947452"/>
                  <a:gd name="connsiteX3" fmla="*/ 2658788 w 2809355"/>
                  <a:gd name="connsiteY3" fmla="*/ 0 h 947452"/>
                  <a:gd name="connsiteX4" fmla="*/ 2809355 w 2809355"/>
                  <a:gd name="connsiteY4" fmla="*/ 150567 h 947452"/>
                  <a:gd name="connsiteX5" fmla="*/ 2677153 w 2809355"/>
                  <a:gd name="connsiteY5" fmla="*/ 418641 h 947452"/>
                  <a:gd name="connsiteX6" fmla="*/ 2809355 w 2809355"/>
                  <a:gd name="connsiteY6" fmla="*/ 752816 h 947452"/>
                  <a:gd name="connsiteX7" fmla="*/ 2658788 w 2809355"/>
                  <a:gd name="connsiteY7" fmla="*/ 903383 h 947452"/>
                  <a:gd name="connsiteX8" fmla="*/ 1509365 w 2809355"/>
                  <a:gd name="connsiteY8" fmla="*/ 947452 h 947452"/>
                  <a:gd name="connsiteX9" fmla="*/ 150621 w 2809355"/>
                  <a:gd name="connsiteY9" fmla="*/ 903383 h 947452"/>
                  <a:gd name="connsiteX10" fmla="*/ 54 w 2809355"/>
                  <a:gd name="connsiteY10" fmla="*/ 752816 h 947452"/>
                  <a:gd name="connsiteX11" fmla="*/ 176324 w 2809355"/>
                  <a:gd name="connsiteY11" fmla="*/ 473726 h 947452"/>
                  <a:gd name="connsiteX12" fmla="*/ 54 w 2809355"/>
                  <a:gd name="connsiteY12" fmla="*/ 150567 h 947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09355" h="947452">
                    <a:moveTo>
                      <a:pt x="54" y="150567"/>
                    </a:moveTo>
                    <a:cubicBezTo>
                      <a:pt x="54" y="67411"/>
                      <a:pt x="67465" y="0"/>
                      <a:pt x="150621" y="0"/>
                    </a:cubicBezTo>
                    <a:cubicBezTo>
                      <a:pt x="541107" y="0"/>
                      <a:pt x="953626" y="99152"/>
                      <a:pt x="1344112" y="99152"/>
                    </a:cubicBezTo>
                    <a:lnTo>
                      <a:pt x="2658788" y="0"/>
                    </a:lnTo>
                    <a:cubicBezTo>
                      <a:pt x="2741944" y="0"/>
                      <a:pt x="2809355" y="67411"/>
                      <a:pt x="2809355" y="150567"/>
                    </a:cubicBezTo>
                    <a:cubicBezTo>
                      <a:pt x="2809355" y="239925"/>
                      <a:pt x="2677153" y="329283"/>
                      <a:pt x="2677153" y="418641"/>
                    </a:cubicBezTo>
                    <a:cubicBezTo>
                      <a:pt x="2677153" y="530033"/>
                      <a:pt x="2809355" y="641424"/>
                      <a:pt x="2809355" y="752816"/>
                    </a:cubicBezTo>
                    <a:cubicBezTo>
                      <a:pt x="2809355" y="835972"/>
                      <a:pt x="2741944" y="903383"/>
                      <a:pt x="2658788" y="903383"/>
                    </a:cubicBezTo>
                    <a:cubicBezTo>
                      <a:pt x="2264630" y="907056"/>
                      <a:pt x="1903523" y="943779"/>
                      <a:pt x="1509365" y="947452"/>
                    </a:cubicBezTo>
                    <a:lnTo>
                      <a:pt x="150621" y="903383"/>
                    </a:lnTo>
                    <a:cubicBezTo>
                      <a:pt x="67465" y="903383"/>
                      <a:pt x="54" y="835972"/>
                      <a:pt x="54" y="752816"/>
                    </a:cubicBezTo>
                    <a:cubicBezTo>
                      <a:pt x="-3618" y="637752"/>
                      <a:pt x="179996" y="588790"/>
                      <a:pt x="176324" y="473726"/>
                    </a:cubicBezTo>
                    <a:lnTo>
                      <a:pt x="54" y="150567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1432299" y="1440626"/>
              <a:ext cx="2434459" cy="13965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Làm bảng thông tin môi trường để thông báo về kết quả khảo sát tình trạng môi trường.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1" y="1465031"/>
            <a:ext cx="469106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Làm bảng “Thông tin môi trường”.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Các nhóm viết, vẽ, gắn thông tin về kết quả khảo sát lên bảng.</a:t>
            </a:r>
          </a:p>
          <a:p>
            <a:pPr algn="just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Đưa ra những lời cảnh báo về tín hiệu kêu cứu của môi trường từ những gì em và người thân quan sát được.</a:t>
            </a:r>
          </a:p>
        </p:txBody>
      </p:sp>
      <p:sp>
        <p:nvSpPr>
          <p:cNvPr id="4" name="AutoShape 2" descr="Hoạt động trải nghiệm lớp 3 Tuần 30 trang 88, 89, 90 - Kết nối tri thức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875" t="5983" r="2881" b="3997"/>
          <a:stretch/>
        </p:blipFill>
        <p:spPr>
          <a:xfrm>
            <a:off x="5072063" y="1821967"/>
            <a:ext cx="6557962" cy="4302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2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27" y="942843"/>
            <a:ext cx="1022387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5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17689" y="306450"/>
            <a:ext cx="11130844" cy="6296436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246849" y="405674"/>
            <a:ext cx="6825964" cy="3440550"/>
            <a:chOff x="6027635" y="1361086"/>
            <a:chExt cx="5091381" cy="2404878"/>
          </a:xfrm>
        </p:grpSpPr>
        <p:sp>
          <p:nvSpPr>
            <p:cNvPr id="23" name="Cloud Callout 22"/>
            <p:cNvSpPr/>
            <p:nvPr/>
          </p:nvSpPr>
          <p:spPr>
            <a:xfrm>
              <a:off x="6027635" y="1361086"/>
              <a:ext cx="5091381" cy="2404878"/>
            </a:xfrm>
            <a:prstGeom prst="cloudCallout">
              <a:avLst>
                <a:gd name="adj1" fmla="val -58855"/>
                <a:gd name="adj2" fmla="val 13067"/>
              </a:avLst>
            </a:prstGeom>
            <a:solidFill>
              <a:srgbClr val="F9BA6A"/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6533545" y="1688001"/>
              <a:ext cx="4235751" cy="178557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nghĩ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bảo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môi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trường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00" b="92420" l="48211" r="967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18" t="12489" b="6329"/>
          <a:stretch/>
        </p:blipFill>
        <p:spPr>
          <a:xfrm flipH="1">
            <a:off x="1236576" y="1079770"/>
            <a:ext cx="3822763" cy="55853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85" b="95149" l="6106" r="92236">
                        <a14:foregroundMark x1="22240" y1="44754" x2="24141" y2="47787"/>
                        <a14:foregroundMark x1="32713" y1="44754" x2="33401" y2="48757"/>
                        <a14:foregroundMark x1="26971" y1="90479" x2="29761" y2="9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20253" r="56715" b="3460"/>
          <a:stretch/>
        </p:blipFill>
        <p:spPr>
          <a:xfrm>
            <a:off x="5957480" y="3795014"/>
            <a:ext cx="1988877" cy="3143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890" b="94482" l="61100" r="914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82" t="18070" r="7966" b="5262"/>
          <a:stretch/>
        </p:blipFill>
        <p:spPr>
          <a:xfrm>
            <a:off x="8117458" y="3814582"/>
            <a:ext cx="1876926" cy="299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73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8" t="32731" r="39982" b="43403"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6" name="图片 37" descr="图片包含 游戏机, 站, 女人, 冲浪&#10;&#10;描述已自动生成">
            <a:extLst>
              <a:ext uri="{FF2B5EF4-FFF2-40B4-BE49-F238E27FC236}">
                <a16:creationId xmlns:a16="http://schemas.microsoft.com/office/drawing/2014/main" id="{AA7A9C9B-216C-40E0-A32F-E0A8D037FC5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399" y="3348211"/>
            <a:ext cx="4085535" cy="408553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5859" y="302734"/>
            <a:ext cx="12184305" cy="264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40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306449"/>
            <a:ext cx="11341768" cy="606465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344070" y="30152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304" y="2361549"/>
            <a:ext cx="4431190" cy="44311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27187" y="1371737"/>
            <a:ext cx="7897901" cy="483971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9255146" y="4332488"/>
            <a:ext cx="3068599" cy="227021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8840132" y="4920044"/>
            <a:ext cx="2100894" cy="1994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05593" y="344744"/>
            <a:ext cx="3950550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42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sp>
        <p:nvSpPr>
          <p:cNvPr id="35" name="矩形 34">
            <a:extLst>
              <a:ext uri="{FF2B5EF4-FFF2-40B4-BE49-F238E27FC236}">
                <a16:creationId xmlns:a16="http://schemas.microsoft.com/office/drawing/2014/main" id="{595E1A03-4742-4A37-9BF3-379401033AF1}"/>
              </a:ext>
            </a:extLst>
          </p:cNvPr>
          <p:cNvSpPr/>
          <p:nvPr/>
        </p:nvSpPr>
        <p:spPr>
          <a:xfrm>
            <a:off x="0" y="0"/>
            <a:ext cx="12192000" cy="677333"/>
          </a:xfrm>
          <a:prstGeom prst="rect">
            <a:avLst/>
          </a:prstGeom>
          <a:solidFill>
            <a:srgbClr val="F095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Picture 16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6952805" y="338666"/>
            <a:ext cx="4432279" cy="3279099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3691425" y="648507"/>
            <a:ext cx="3261380" cy="3096477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32292" r="39910" b="33541"/>
          <a:stretch/>
        </p:blipFill>
        <p:spPr>
          <a:xfrm>
            <a:off x="7634746" y="2906731"/>
            <a:ext cx="3749249" cy="3028951"/>
          </a:xfrm>
          <a:prstGeom prst="rect">
            <a:avLst/>
          </a:prstGeom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94" b="99394" l="8871" r="89954">
                        <a14:foregroundMark x1="38155" y1="87947" x2="38404" y2="81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65833" r="36723" b="-834"/>
          <a:stretch/>
        </p:blipFill>
        <p:spPr>
          <a:xfrm>
            <a:off x="4037137" y="3604492"/>
            <a:ext cx="3629025" cy="2400300"/>
          </a:xfrm>
          <a:prstGeom prst="rect">
            <a:avLst/>
          </a:prstGeom>
        </p:spPr>
      </p:pic>
      <p:pic>
        <p:nvPicPr>
          <p:cNvPr id="7" name="图片 5">
            <a:hlinkClick r:id="rId13" action="ppaction://hlinksldjump"/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6453" y="2568026"/>
            <a:ext cx="4431190" cy="443119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172" y="-315901"/>
            <a:ext cx="2527678" cy="2469731"/>
          </a:xfrm>
          <a:prstGeom prst="rect">
            <a:avLst/>
          </a:prstGeom>
        </p:spPr>
      </p:pic>
      <p:pic>
        <p:nvPicPr>
          <p:cNvPr id="10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889315" y="-244632"/>
            <a:ext cx="3580770" cy="176811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8632" y="-163931"/>
            <a:ext cx="2527678" cy="246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11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3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33824" y="1791074"/>
            <a:ext cx="94833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9134" b="69776" l="69398" r="95547">
                        <a14:foregroundMark x1="77485" y1="56693" x2="79337" y2="541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629" t="30625" r="7556" b="34167"/>
          <a:stretch/>
        </p:blipFill>
        <p:spPr>
          <a:xfrm>
            <a:off x="10140507" y="3160638"/>
            <a:ext cx="1314432" cy="124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5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571537" y="845230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6632" y="1659896"/>
            <a:ext cx="94715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vứt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bừa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bãi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150" b="33131" l="3242" r="29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2999" b="66042"/>
          <a:stretch/>
        </p:blipFill>
        <p:spPr>
          <a:xfrm>
            <a:off x="9875631" y="3257352"/>
            <a:ext cx="1855944" cy="137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177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2"/>
            <a:ext cx="11341768" cy="3952849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172" y="-315901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889315" y="-244632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701" y="-1080193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93072" y="1641577"/>
            <a:ext cx="96539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vi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gây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4" b="99394" l="8871" r="89954">
                        <a14:foregroundMark x1="38155" y1="87947" x2="38404" y2="818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148" t="65833" r="36723" b="-834"/>
          <a:stretch/>
        </p:blipFill>
        <p:spPr>
          <a:xfrm>
            <a:off x="9474033" y="3586459"/>
            <a:ext cx="1743976" cy="115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7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6" r="61759" b="8905"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1" t="41498" b="43403"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8954B49A-3A9D-4CD4-A153-0BADAB8DF30D}"/>
              </a:ext>
            </a:extLst>
          </p:cNvPr>
          <p:cNvSpPr/>
          <p:nvPr/>
        </p:nvSpPr>
        <p:spPr>
          <a:xfrm>
            <a:off x="449179" y="842963"/>
            <a:ext cx="11341768" cy="3814270"/>
          </a:xfrm>
          <a:prstGeom prst="roundRect">
            <a:avLst>
              <a:gd name="adj" fmla="val 32413"/>
            </a:avLst>
          </a:prstGeom>
          <a:solidFill>
            <a:schemeClr val="bg1"/>
          </a:solidFill>
          <a:ln w="38100">
            <a:solidFill>
              <a:srgbClr val="EC80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861E76E6-BF4A-478C-9A0F-1C22EAC9911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7" y="-239535"/>
            <a:ext cx="2527678" cy="2469731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3F4D0B7-7CD1-4605-8B2A-32B9EA115F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946435">
            <a:off x="9558549" y="608084"/>
            <a:ext cx="3580770" cy="1768111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E71F7531-AFB7-4F2E-8ED7-DBA6BA207F5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153" y="-616285"/>
            <a:ext cx="2527678" cy="246973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28A5D07-D4BD-44AE-95BD-E5AC95EC38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5780" y="3828201"/>
            <a:ext cx="3406776" cy="34067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79212" y="1206498"/>
            <a:ext cx="835591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6000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60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14" name="Picture 1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12" t="32292" r="39910" b="33541"/>
          <a:stretch/>
        </p:blipFill>
        <p:spPr>
          <a:xfrm>
            <a:off x="10040195" y="3116740"/>
            <a:ext cx="1493204" cy="120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057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F712959-0042-4EA6-986B-BF4B43A4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87" b="6441"/>
          <a:stretch/>
        </p:blipFill>
        <p:spPr>
          <a:xfrm>
            <a:off x="0" y="2244697"/>
            <a:ext cx="12192000" cy="46133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02DE68C-2BC2-494F-B66A-30EB54DA1B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21207"/>
            <a:ext cx="12191999" cy="24367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EBC58D-428B-4410-8FD0-664EC3318D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45" t="51422" b="8905"/>
          <a:stretch/>
        </p:blipFill>
        <p:spPr>
          <a:xfrm>
            <a:off x="-2" y="0"/>
            <a:ext cx="5509153" cy="500488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3D8B88B-1EC6-40E5-B921-DD08A30D0A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60000" y="3577389"/>
            <a:ext cx="4572000" cy="328061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C431DA5-D39D-4696-A8D4-48759668779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978" y="306449"/>
            <a:ext cx="3883021" cy="5821843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46B5158-80B5-45FA-A20E-3F4C267E91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78480"/>
            <a:ext cx="2527678" cy="246973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D3C0BE6-3D78-4592-A72F-6A0200DF9B2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44070" y="646692"/>
            <a:ext cx="3580770" cy="176811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9528" y="25028"/>
            <a:ext cx="1007572" cy="99759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619" y="938923"/>
            <a:ext cx="1121761" cy="3718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14" y="266662"/>
            <a:ext cx="10242168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4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629</TotalTime>
  <Words>638</Words>
  <Application>Microsoft Office PowerPoint</Application>
  <PresentationFormat>Widescreen</PresentationFormat>
  <Paragraphs>79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Cambria</vt:lpstr>
      <vt:lpstr>Calibri</vt:lpstr>
      <vt:lpstr>Calibri Light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YEN</cp:lastModifiedBy>
  <cp:revision>59</cp:revision>
  <dcterms:created xsi:type="dcterms:W3CDTF">2022-10-18T03:43:06Z</dcterms:created>
  <dcterms:modified xsi:type="dcterms:W3CDTF">2025-04-13T15:03:41Z</dcterms:modified>
</cp:coreProperties>
</file>