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742" r:id="rId1"/>
  </p:sldMasterIdLst>
  <p:notesMasterIdLst>
    <p:notesMasterId r:id="rId12"/>
  </p:notesMasterIdLst>
  <p:sldIdLst>
    <p:sldId id="301" r:id="rId2"/>
    <p:sldId id="322" r:id="rId3"/>
    <p:sldId id="323" r:id="rId4"/>
    <p:sldId id="324" r:id="rId5"/>
    <p:sldId id="325" r:id="rId6"/>
    <p:sldId id="326" r:id="rId7"/>
    <p:sldId id="327" r:id="rId8"/>
    <p:sldId id="328" r:id="rId9"/>
    <p:sldId id="265" r:id="rId10"/>
    <p:sldId id="305" r:id="rId11"/>
  </p:sldIdLst>
  <p:sldSz cx="12192000" cy="6858000"/>
  <p:notesSz cx="6858000" cy="9144000"/>
  <p:embeddedFontLst>
    <p:embeddedFont>
      <p:font typeface="#9Slide05 Aphrodite Pro" panose="020B0604020202020204" charset="0"/>
      <p:regular r:id="rId13"/>
    </p:embeddedFont>
    <p:embeddedFont>
      <p:font typeface="#9Slide05 SVNVanilla Daisy Pro" panose="020B0604020202020204" charset="0"/>
      <p:regular r:id="rId14"/>
    </p:embeddedFont>
    <p:embeddedFont>
      <p:font typeface="#9Slide07 HoneyCream" panose="020B0604020202020204" charset="0"/>
      <p:regular r:id="rId15"/>
    </p:embeddedFont>
    <p:embeddedFont>
      <p:font typeface="Cambria" panose="02040503050406030204" pitchFamily="18" charset="0"/>
      <p:regular r:id="rId16"/>
      <p:bold r:id="rId17"/>
      <p:italic r:id="rId18"/>
      <p:boldItalic r:id="rId19"/>
    </p:embeddedFont>
    <p:embeddedFont>
      <p:font typeface="SVN-Gretoon" panose="020B0604020202020204" charset="0"/>
      <p:regular r:id="rId20"/>
    </p:embeddedFont>
    <p:embeddedFont>
      <p:font typeface="SVN-Newton" panose="020B0604020202020204" charset="0"/>
      <p:regular r:id="rId2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6" d="100"/>
          <a:sy n="66" d="100"/>
        </p:scale>
        <p:origin x="31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font" Target="fonts/font9.fntdata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59A31B-A085-4ECB-945C-3A2BD6123F34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4D1651-CB4C-40D7-8B61-7D6782500F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28237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ABFC63-40D3-42C9-8DFF-2E495C8DA7F2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F6149-B996-442D-B8A0-9A54417D0B0C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205094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ABFC63-40D3-42C9-8DFF-2E495C8DA7F2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F6149-B996-442D-B8A0-9A54417D0B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79086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ABFC63-40D3-42C9-8DFF-2E495C8DA7F2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F6149-B996-442D-B8A0-9A54417D0B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16200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6377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4902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ABFC63-40D3-42C9-8DFF-2E495C8DA7F2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F6149-B996-442D-B8A0-9A54417D0B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15504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ABFC63-40D3-42C9-8DFF-2E495C8DA7F2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F6149-B996-442D-B8A0-9A54417D0B0C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060781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ABFC63-40D3-42C9-8DFF-2E495C8DA7F2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F6149-B996-442D-B8A0-9A54417D0B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95563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ABFC63-40D3-42C9-8DFF-2E495C8DA7F2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F6149-B996-442D-B8A0-9A54417D0B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0893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ABFC63-40D3-42C9-8DFF-2E495C8DA7F2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F6149-B996-442D-B8A0-9A54417D0B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51303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ABFC63-40D3-42C9-8DFF-2E495C8DA7F2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F6149-B996-442D-B8A0-9A54417D0B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82839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89ABFC63-40D3-42C9-8DFF-2E495C8DA7F2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06F6149-B996-442D-B8A0-9A54417D0B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37264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ABFC63-40D3-42C9-8DFF-2E495C8DA7F2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F6149-B996-442D-B8A0-9A54417D0B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3971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4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20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5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98624D31-43A5-475A-80CF-332C9F6DCF35}" type="datetimeFigureOut">
              <a:rPr lang="en-US" dirty="0"/>
              <a:t>4/13/2025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6">
            <a:extLst>
              <a:ext uri="{FF2B5EF4-FFF2-40B4-BE49-F238E27FC236}">
                <a16:creationId xmlns:a16="http://schemas.microsoft.com/office/drawing/2014/main" id="{230C5EEC-28F3-664F-E577-8B7BCDF0BB01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11" name="图片 7" descr="图片包含 游戏机, 食物&#10;&#10;描述已自动生成">
              <a:extLst>
                <a:ext uri="{FF2B5EF4-FFF2-40B4-BE49-F238E27FC236}">
                  <a16:creationId xmlns:a16="http://schemas.microsoft.com/office/drawing/2014/main" id="{ED5BA902-A4CE-DD03-E796-638CC9D64E99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12" name="图片 8" descr="图片包含 游戏机, 食物, 房间&#10;&#10;描述已自动生成">
              <a:extLst>
                <a:ext uri="{FF2B5EF4-FFF2-40B4-BE49-F238E27FC236}">
                  <a16:creationId xmlns:a16="http://schemas.microsoft.com/office/drawing/2014/main" id="{83DF5529-64FA-EBDB-161C-8AF50B382A33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0" y="725"/>
              <a:ext cx="12192000" cy="6856549"/>
            </a:xfrm>
            <a:custGeom>
              <a:avLst/>
              <a:gdLst>
                <a:gd name="connsiteX0" fmla="*/ 9506858 w 12192000"/>
                <a:gd name="connsiteY0" fmla="*/ 264160 h 6856549"/>
                <a:gd name="connsiteX1" fmla="*/ 7924801 w 12192000"/>
                <a:gd name="connsiteY1" fmla="*/ 1846217 h 6856549"/>
                <a:gd name="connsiteX2" fmla="*/ 9506858 w 12192000"/>
                <a:gd name="connsiteY2" fmla="*/ 3428274 h 6856549"/>
                <a:gd name="connsiteX3" fmla="*/ 11088915 w 12192000"/>
                <a:gd name="connsiteY3" fmla="*/ 1846217 h 6856549"/>
                <a:gd name="connsiteX4" fmla="*/ 9506858 w 12192000"/>
                <a:gd name="connsiteY4" fmla="*/ 264160 h 6856549"/>
                <a:gd name="connsiteX5" fmla="*/ 0 w 12192000"/>
                <a:gd name="connsiteY5" fmla="*/ 0 h 6856549"/>
                <a:gd name="connsiteX6" fmla="*/ 12192000 w 12192000"/>
                <a:gd name="connsiteY6" fmla="*/ 0 h 6856549"/>
                <a:gd name="connsiteX7" fmla="*/ 12192000 w 12192000"/>
                <a:gd name="connsiteY7" fmla="*/ 6856549 h 6856549"/>
                <a:gd name="connsiteX8" fmla="*/ 0 w 12192000"/>
                <a:gd name="connsiteY8" fmla="*/ 6856549 h 6856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192000" h="6856549">
                  <a:moveTo>
                    <a:pt x="9506858" y="264160"/>
                  </a:moveTo>
                  <a:cubicBezTo>
                    <a:pt x="8633112" y="264160"/>
                    <a:pt x="7924801" y="972471"/>
                    <a:pt x="7924801" y="1846217"/>
                  </a:cubicBezTo>
                  <a:cubicBezTo>
                    <a:pt x="7924801" y="2719963"/>
                    <a:pt x="8633112" y="3428274"/>
                    <a:pt x="9506858" y="3428274"/>
                  </a:cubicBezTo>
                  <a:cubicBezTo>
                    <a:pt x="10380604" y="3428274"/>
                    <a:pt x="11088915" y="2719963"/>
                    <a:pt x="11088915" y="1846217"/>
                  </a:cubicBezTo>
                  <a:cubicBezTo>
                    <a:pt x="11088915" y="972471"/>
                    <a:pt x="10380604" y="264160"/>
                    <a:pt x="9506858" y="264160"/>
                  </a:cubicBezTo>
                  <a:close/>
                  <a:moveTo>
                    <a:pt x="0" y="0"/>
                  </a:moveTo>
                  <a:lnTo>
                    <a:pt x="12192000" y="0"/>
                  </a:lnTo>
                  <a:lnTo>
                    <a:pt x="12192000" y="6856549"/>
                  </a:lnTo>
                  <a:lnTo>
                    <a:pt x="0" y="6856549"/>
                  </a:lnTo>
                  <a:close/>
                </a:path>
              </a:pathLst>
            </a:custGeom>
          </p:spPr>
        </p:pic>
        <p:pic>
          <p:nvPicPr>
            <p:cNvPr id="13" name="图片 9" descr="房间的摆设布局&#10;&#10;低可信度描述已自动生成">
              <a:extLst>
                <a:ext uri="{FF2B5EF4-FFF2-40B4-BE49-F238E27FC236}">
                  <a16:creationId xmlns:a16="http://schemas.microsoft.com/office/drawing/2014/main" id="{97BE1A56-A319-0ADF-9736-1D59DA63B5F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43" t="10453" r="4592" b="9598"/>
            <a:stretch/>
          </p:blipFill>
          <p:spPr>
            <a:xfrm>
              <a:off x="0" y="0"/>
              <a:ext cx="12177486" cy="6783978"/>
            </a:xfrm>
            <a:custGeom>
              <a:avLst/>
              <a:gdLst>
                <a:gd name="connsiteX0" fmla="*/ 0 w 12177486"/>
                <a:gd name="connsiteY0" fmla="*/ 0 h 6783978"/>
                <a:gd name="connsiteX1" fmla="*/ 12177486 w 12177486"/>
                <a:gd name="connsiteY1" fmla="*/ 0 h 6783978"/>
                <a:gd name="connsiteX2" fmla="*/ 12177486 w 12177486"/>
                <a:gd name="connsiteY2" fmla="*/ 6783978 h 6783978"/>
                <a:gd name="connsiteX3" fmla="*/ 0 w 12177486"/>
                <a:gd name="connsiteY3" fmla="*/ 6783978 h 67839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77486" h="6783978">
                  <a:moveTo>
                    <a:pt x="0" y="0"/>
                  </a:moveTo>
                  <a:lnTo>
                    <a:pt x="12177486" y="0"/>
                  </a:lnTo>
                  <a:lnTo>
                    <a:pt x="12177486" y="6783978"/>
                  </a:lnTo>
                  <a:lnTo>
                    <a:pt x="0" y="6783978"/>
                  </a:lnTo>
                  <a:close/>
                </a:path>
              </a:pathLst>
            </a:custGeom>
          </p:spPr>
        </p:pic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C40F6E77-EE5C-330C-BD27-39342B4555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1098193-A0B1-864C-131C-EBFD8719E4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6" name="TextBox 3">
            <a:extLst>
              <a:ext uri="{FF2B5EF4-FFF2-40B4-BE49-F238E27FC236}">
                <a16:creationId xmlns:a16="http://schemas.microsoft.com/office/drawing/2014/main" id="{44845755-A390-0C12-9597-E77C40FAB296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2211706A-0706-EC91-9E45-A894155E4564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3EE20B4F-8316-1004-2D78-9036403B9FDD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049921" y="14676864"/>
            <a:ext cx="2186247" cy="371775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4AAA333-05CD-3D9C-5F25-5DD900DEF5AC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2444" y="14676863"/>
            <a:ext cx="2186247" cy="3717751"/>
          </a:xfrm>
          <a:prstGeom prst="rect">
            <a:avLst/>
          </a:prstGeom>
        </p:spPr>
      </p:pic>
      <p:sp>
        <p:nvSpPr>
          <p:cNvPr id="20" name="Title 1">
            <a:extLst>
              <a:ext uri="{FF2B5EF4-FFF2-40B4-BE49-F238E27FC236}">
                <a16:creationId xmlns:a16="http://schemas.microsoft.com/office/drawing/2014/main" id="{E5C03BB6-5E67-5FE8-8579-CAC61A4EC6BB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7EB465B-A6DC-067F-C587-5E641D33747B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err="1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000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000">
              <a:solidFill>
                <a:srgbClr val="2E9733"/>
              </a:solidFill>
              <a:effectLst>
                <a:outerShdw dist="165100" dir="2700000" sx="99000" sy="99000" algn="tl" rotWithShape="0">
                  <a:schemeClr val="bg1">
                    <a:alpha val="63000"/>
                  </a:schemeClr>
                </a:outerShdw>
                <a:reflection blurRad="6350" stA="55000" endA="300" endPos="45500" dir="5400000" sy="-10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84CBAFE-0EE6-1AE7-B43A-9032DF46A997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600" kern="0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 Non</a:t>
            </a:r>
            <a:endParaRPr lang="id-ID" sz="1600" kern="0"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  <p:pic>
        <p:nvPicPr>
          <p:cNvPr id="23" name="图片 17" descr="图片包含 游戏机, 食物&#10;&#10;描述已自动生成">
            <a:extLst>
              <a:ext uri="{FF2B5EF4-FFF2-40B4-BE49-F238E27FC236}">
                <a16:creationId xmlns:a16="http://schemas.microsoft.com/office/drawing/2014/main" id="{215797D9-4D45-96AC-9862-6BBBACD62CA9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14" y="39217"/>
            <a:ext cx="1220651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79199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  <p:sldLayoutId id="2147483751" r:id="rId9"/>
    <p:sldLayoutId id="2147483752" r:id="rId10"/>
    <p:sldLayoutId id="2147483753" r:id="rId11"/>
    <p:sldLayoutId id="2147483754" r:id="rId12"/>
    <p:sldLayoutId id="2147483755" r:id="rId13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21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1" grpId="1"/>
    </p:bldLst>
  </p:timing>
  <p:hf sldNum="0"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1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图片 47" descr="图片包含 游戏机, 食物, 房间&#10;&#10;描述已自动生成">
            <a:extLst>
              <a:ext uri="{FF2B5EF4-FFF2-40B4-BE49-F238E27FC236}">
                <a16:creationId xmlns:a16="http://schemas.microsoft.com/office/drawing/2014/main" id="{3FEEED6F-2337-D3F2-1EDB-C1E2032E3E9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00" t="5927" r="9643" b="55546"/>
          <a:stretch/>
        </p:blipFill>
        <p:spPr>
          <a:xfrm>
            <a:off x="9347200" y="-192012"/>
            <a:ext cx="2514640" cy="238367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3FE6C91-6AFA-09DF-2F46-03F75417BE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0570" y="2191658"/>
            <a:ext cx="9291109" cy="3267739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2806023F-E6B3-3ADC-5AF2-5C85FB6B083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FFA0C029-1548-50E5-1518-4E94FB9541A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178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2">
            <a:extLst>
              <a:ext uri="{FF2B5EF4-FFF2-40B4-BE49-F238E27FC236}">
                <a16:creationId xmlns:a16="http://schemas.microsoft.com/office/drawing/2014/main" id="{DB1A70DF-4B85-5D9C-B1D1-6D49EE70DB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88144" y="1715376"/>
            <a:ext cx="7527509" cy="5800298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BF94D829-29BA-A2AA-9DB1-B1B3421727EF}"/>
              </a:ext>
            </a:extLst>
          </p:cNvPr>
          <p:cNvGrpSpPr/>
          <p:nvPr/>
        </p:nvGrpSpPr>
        <p:grpSpPr>
          <a:xfrm>
            <a:off x="-573912" y="-318610"/>
            <a:ext cx="13339823" cy="4323065"/>
            <a:chOff x="-570006" y="1560872"/>
            <a:chExt cx="13339823" cy="4323065"/>
          </a:xfrm>
        </p:grpSpPr>
        <p:grpSp>
          <p:nvGrpSpPr>
            <p:cNvPr id="17" name="组合 25">
              <a:extLst>
                <a:ext uri="{FF2B5EF4-FFF2-40B4-BE49-F238E27FC236}">
                  <a16:creationId xmlns:a16="http://schemas.microsoft.com/office/drawing/2014/main" id="{15403FA0-437B-A36B-B923-84A6E6AA3D48}"/>
                </a:ext>
              </a:extLst>
            </p:cNvPr>
            <p:cNvGrpSpPr/>
            <p:nvPr/>
          </p:nvGrpSpPr>
          <p:grpSpPr>
            <a:xfrm>
              <a:off x="-570006" y="1560872"/>
              <a:ext cx="13339823" cy="4067973"/>
              <a:chOff x="1525956" y="1889417"/>
              <a:chExt cx="13339823" cy="4067973"/>
            </a:xfrm>
          </p:grpSpPr>
          <p:sp>
            <p:nvSpPr>
              <p:cNvPr id="21" name="文本框 48">
                <a:extLst>
                  <a:ext uri="{FF2B5EF4-FFF2-40B4-BE49-F238E27FC236}">
                    <a16:creationId xmlns:a16="http://schemas.microsoft.com/office/drawing/2014/main" id="{8AECDCC1-BCB8-477C-1843-79E278930396}"/>
                  </a:ext>
                </a:extLst>
              </p:cNvPr>
              <p:cNvSpPr txBox="1"/>
              <p:nvPr/>
            </p:nvSpPr>
            <p:spPr>
              <a:xfrm>
                <a:off x="1525956" y="1889417"/>
                <a:ext cx="13339823" cy="40679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9000" b="0" i="0" u="none" strike="noStrike" kern="1200" cap="none" spc="0" normalizeH="0" baseline="0" noProof="0">
                    <a:ln w="127000">
                      <a:solidFill>
                        <a:prstClr val="white"/>
                      </a:solidFill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SVN-Gretoon" panose="02040603050506020204" pitchFamily="18" charset="0"/>
                    <a:ea typeface="字魂131号-酷乐潮玩体" panose="00000500000000000000" pitchFamily="2" charset="-122"/>
                    <a:cs typeface="+mn-cs"/>
                    <a:sym typeface="Arial" panose="020B0604020202020204" pitchFamily="34" charset="0"/>
                  </a:rPr>
                  <a:t>Chúc các em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9000" b="0" i="0" u="none" strike="noStrike" kern="1200" cap="none" spc="0" normalizeH="0" baseline="0" noProof="0">
                    <a:ln w="127000">
                      <a:solidFill>
                        <a:prstClr val="white"/>
                      </a:solidFill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SVN-Gretoon" panose="02040603050506020204" pitchFamily="18" charset="0"/>
                    <a:ea typeface="字魂131号-酷乐潮玩体" panose="00000500000000000000" pitchFamily="2" charset="-122"/>
                    <a:cs typeface="+mn-cs"/>
                    <a:sym typeface="Arial" panose="020B0604020202020204" pitchFamily="34" charset="0"/>
                  </a:rPr>
                  <a:t>Học tốt</a:t>
                </a:r>
                <a:endParaRPr kumimoji="0" lang="en-US" altLang="zh-CN" sz="9000" b="0" i="0" u="none" strike="noStrike" kern="1200" cap="none" spc="0" normalizeH="0" baseline="0" noProof="0" dirty="0">
                  <a:ln w="1270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SVN-Gretoon" panose="02040603050506020204" pitchFamily="18" charset="0"/>
                  <a:ea typeface="字魂131号-酷乐潮玩体" panose="00000500000000000000" pitchFamily="2" charset="-122"/>
                  <a:cs typeface="+mn-cs"/>
                  <a:sym typeface="Arial" panose="020B0604020202020204" pitchFamily="34" charset="0"/>
                </a:endParaRPr>
              </a:p>
            </p:txBody>
          </p:sp>
          <p:sp>
            <p:nvSpPr>
              <p:cNvPr id="22" name="文本框 39">
                <a:extLst>
                  <a:ext uri="{FF2B5EF4-FFF2-40B4-BE49-F238E27FC236}">
                    <a16:creationId xmlns:a16="http://schemas.microsoft.com/office/drawing/2014/main" id="{1D59C804-B09A-3D5D-70FE-4D5169E9E502}"/>
                  </a:ext>
                </a:extLst>
              </p:cNvPr>
              <p:cNvSpPr txBox="1"/>
              <p:nvPr/>
            </p:nvSpPr>
            <p:spPr>
              <a:xfrm>
                <a:off x="1672593" y="1889417"/>
                <a:ext cx="13046548" cy="40679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9000" b="0" i="0" u="none" strike="noStrike" kern="1200" cap="none" spc="0" normalizeH="0" baseline="0" noProof="0">
                    <a:ln w="38100">
                      <a:noFill/>
                    </a:ln>
                    <a:gradFill flip="none" rotWithShape="1">
                      <a:gsLst>
                        <a:gs pos="0">
                          <a:srgbClr val="C387CA">
                            <a:shade val="30000"/>
                            <a:satMod val="115000"/>
                          </a:srgbClr>
                        </a:gs>
                        <a:gs pos="50000">
                          <a:srgbClr val="C387CA">
                            <a:shade val="67500"/>
                            <a:satMod val="115000"/>
                          </a:srgbClr>
                        </a:gs>
                        <a:gs pos="100000">
                          <a:srgbClr val="C387CA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  <a:effectLst/>
                    <a:uLnTx/>
                    <a:uFillTx/>
                    <a:latin typeface="SVN-Gretoon" panose="02040603050506020204" pitchFamily="18" charset="0"/>
                    <a:ea typeface="字魂131号-酷乐潮玩体" panose="00000500000000000000" pitchFamily="2" charset="-122"/>
                    <a:cs typeface="+mn-cs"/>
                    <a:sym typeface="Arial" panose="020B0604020202020204" pitchFamily="34" charset="0"/>
                  </a:rPr>
                  <a:t>Chúc các em 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9000" b="0" i="0" u="none" strike="noStrike" kern="1200" cap="none" spc="0" normalizeH="0" baseline="0" noProof="0">
                    <a:ln w="38100">
                      <a:noFill/>
                    </a:ln>
                    <a:gradFill flip="none" rotWithShape="1">
                      <a:gsLst>
                        <a:gs pos="0">
                          <a:srgbClr val="C387CA">
                            <a:shade val="30000"/>
                            <a:satMod val="115000"/>
                          </a:srgbClr>
                        </a:gs>
                        <a:gs pos="50000">
                          <a:srgbClr val="C387CA">
                            <a:shade val="67500"/>
                            <a:satMod val="115000"/>
                          </a:srgbClr>
                        </a:gs>
                        <a:gs pos="100000">
                          <a:srgbClr val="C387CA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  <a:effectLst/>
                    <a:uLnTx/>
                    <a:uFillTx/>
                    <a:latin typeface="SVN-Gretoon" panose="02040603050506020204" pitchFamily="18" charset="0"/>
                    <a:ea typeface="字魂131号-酷乐潮玩体" panose="00000500000000000000" pitchFamily="2" charset="-122"/>
                    <a:cs typeface="+mn-cs"/>
                    <a:sym typeface="Arial" panose="020B0604020202020204" pitchFamily="34" charset="0"/>
                  </a:rPr>
                  <a:t>Học tốt</a:t>
                </a:r>
                <a:endParaRPr kumimoji="0" lang="zh-CN" altLang="en-US" sz="9000" b="0" i="0" u="none" strike="noStrike" kern="1200" cap="none" spc="0" normalizeH="0" baseline="0" noProof="0" dirty="0">
                  <a:ln w="38100"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SVN-Gretoon" panose="02040603050506020204" pitchFamily="18" charset="0"/>
                  <a:ea typeface="字魂131号-酷乐潮玩体" panose="00000500000000000000" pitchFamily="2" charset="-122"/>
                  <a:cs typeface="+mn-cs"/>
                  <a:sym typeface="Arial" panose="020B0604020202020204" pitchFamily="34" charset="0"/>
                </a:endParaRPr>
              </a:p>
            </p:txBody>
          </p:sp>
        </p:grpSp>
        <p:pic>
          <p:nvPicPr>
            <p:cNvPr id="19" name="图片 52" descr="徽标&#10;&#10;描述已自动生成">
              <a:extLst>
                <a:ext uri="{FF2B5EF4-FFF2-40B4-BE49-F238E27FC236}">
                  <a16:creationId xmlns:a16="http://schemas.microsoft.com/office/drawing/2014/main" id="{2D1A4119-07D4-09EA-6574-48E8AA7F8F7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74588" y="3967589"/>
              <a:ext cx="1838858" cy="1916348"/>
            </a:xfrm>
            <a:prstGeom prst="rect">
              <a:avLst/>
            </a:prstGeom>
          </p:spPr>
        </p:pic>
        <p:pic>
          <p:nvPicPr>
            <p:cNvPr id="20" name="图片 52" descr="徽标&#10;&#10;描述已自动生成">
              <a:extLst>
                <a:ext uri="{FF2B5EF4-FFF2-40B4-BE49-F238E27FC236}">
                  <a16:creationId xmlns:a16="http://schemas.microsoft.com/office/drawing/2014/main" id="{BF396DBC-8E17-8944-5689-AB9BC2AAD7B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2845" y="3967589"/>
              <a:ext cx="1838857" cy="1826766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7AB97DEE-FAAD-439F-2774-DCB063507DE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938DB36-A2C9-EA77-D682-67B588E7502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60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图片 47" descr="图片包含 游戏机, 食物, 房间&#10;&#10;描述已自动生成">
            <a:extLst>
              <a:ext uri="{FF2B5EF4-FFF2-40B4-BE49-F238E27FC236}">
                <a16:creationId xmlns:a16="http://schemas.microsoft.com/office/drawing/2014/main" id="{3FEEED6F-2337-D3F2-1EDB-C1E2032E3E9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00" t="5927" r="9643" b="55546"/>
          <a:stretch/>
        </p:blipFill>
        <p:spPr>
          <a:xfrm>
            <a:off x="9677360" y="-173206"/>
            <a:ext cx="2514640" cy="2383670"/>
          </a:xfrm>
          <a:prstGeom prst="rect">
            <a:avLst/>
          </a:prstGeom>
        </p:spPr>
      </p:pic>
      <p:pic>
        <p:nvPicPr>
          <p:cNvPr id="53" name="图片 52" descr="徽标&#10;&#10;描述已自动生成">
            <a:extLst>
              <a:ext uri="{FF2B5EF4-FFF2-40B4-BE49-F238E27FC236}">
                <a16:creationId xmlns:a16="http://schemas.microsoft.com/office/drawing/2014/main" id="{7E17698C-1487-9B8F-A4BD-9C2B0BF4B3E1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4853" y="-173206"/>
            <a:ext cx="2007668" cy="2007668"/>
          </a:xfrm>
          <a:prstGeom prst="rect">
            <a:avLst/>
          </a:prstGeom>
        </p:spPr>
      </p:pic>
      <p:sp>
        <p:nvSpPr>
          <p:cNvPr id="2" name="Google Shape;4289;p9">
            <a:extLst>
              <a:ext uri="{FF2B5EF4-FFF2-40B4-BE49-F238E27FC236}">
                <a16:creationId xmlns:a16="http://schemas.microsoft.com/office/drawing/2014/main" id="{79684CA4-73EA-4FEF-DF2B-399426A6C604}"/>
              </a:ext>
            </a:extLst>
          </p:cNvPr>
          <p:cNvSpPr/>
          <p:nvPr/>
        </p:nvSpPr>
        <p:spPr>
          <a:xfrm>
            <a:off x="2735553" y="618629"/>
            <a:ext cx="6103650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D04C78"/>
                </a:solidFill>
                <a:effectLst/>
                <a:uLnTx/>
                <a:uFillTx/>
                <a:latin typeface="UTM Avo" panose="02040603050506020204" pitchFamily="18" charset="0"/>
                <a:ea typeface="Arial"/>
                <a:cs typeface="Arial"/>
                <a:sym typeface="Arial"/>
              </a:rPr>
              <a:t>Chọn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D04C78"/>
                </a:solidFill>
                <a:effectLst/>
                <a:uLnTx/>
                <a:uFillTx/>
                <a:latin typeface="UTM Avo" panose="02040603050506020204" pitchFamily="18" charset="0"/>
                <a:ea typeface="Arial"/>
                <a:cs typeface="Arial"/>
                <a:sym typeface="Arial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D04C78"/>
                </a:solidFill>
                <a:effectLst/>
                <a:uLnTx/>
                <a:uFillTx/>
                <a:latin typeface="UTM Avo" panose="02040603050506020204" pitchFamily="18" charset="0"/>
                <a:ea typeface="Arial"/>
                <a:cs typeface="Arial"/>
                <a:sym typeface="Arial"/>
              </a:rPr>
              <a:t>câu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D04C78"/>
                </a:solidFill>
                <a:effectLst/>
                <a:uLnTx/>
                <a:uFillTx/>
                <a:latin typeface="UTM Avo" panose="02040603050506020204" pitchFamily="18" charset="0"/>
                <a:ea typeface="Arial"/>
                <a:cs typeface="Arial"/>
                <a:sym typeface="Arial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D04C78"/>
                </a:solidFill>
                <a:effectLst/>
                <a:uLnTx/>
                <a:uFillTx/>
                <a:latin typeface="UTM Avo" panose="02040603050506020204" pitchFamily="18" charset="0"/>
                <a:ea typeface="Arial"/>
                <a:cs typeface="Arial"/>
                <a:sym typeface="Arial"/>
              </a:rPr>
              <a:t>trả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D04C78"/>
                </a:solidFill>
                <a:effectLst/>
                <a:uLnTx/>
                <a:uFillTx/>
                <a:latin typeface="UTM Avo" panose="02040603050506020204" pitchFamily="18" charset="0"/>
                <a:ea typeface="Arial"/>
                <a:cs typeface="Arial"/>
                <a:sym typeface="Arial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D04C78"/>
                </a:solidFill>
                <a:effectLst/>
                <a:uLnTx/>
                <a:uFillTx/>
                <a:latin typeface="UTM Avo" panose="02040603050506020204" pitchFamily="18" charset="0"/>
                <a:ea typeface="Arial"/>
                <a:cs typeface="Arial"/>
                <a:sym typeface="Arial"/>
              </a:rPr>
              <a:t>lời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D04C78"/>
                </a:solidFill>
                <a:effectLst/>
                <a:uLnTx/>
                <a:uFillTx/>
                <a:latin typeface="UTM Avo" panose="02040603050506020204" pitchFamily="18" charset="0"/>
                <a:ea typeface="Arial"/>
                <a:cs typeface="Arial"/>
                <a:sym typeface="Arial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D04C78"/>
                </a:solidFill>
                <a:effectLst/>
                <a:uLnTx/>
                <a:uFillTx/>
                <a:latin typeface="UTM Avo" panose="02040603050506020204" pitchFamily="18" charset="0"/>
                <a:ea typeface="Arial"/>
                <a:cs typeface="Arial"/>
                <a:sym typeface="Arial"/>
              </a:rPr>
              <a:t>đúng</a:t>
            </a:r>
            <a:endParaRPr kumimoji="0" sz="4000" b="1" i="0" u="none" strike="noStrike" kern="1200" cap="none" spc="0" normalizeH="0" baseline="0" noProof="0" dirty="0">
              <a:ln>
                <a:noFill/>
              </a:ln>
              <a:solidFill>
                <a:srgbClr val="D04C78"/>
              </a:solidFill>
              <a:effectLst/>
              <a:uLnTx/>
              <a:uFillTx/>
              <a:latin typeface="UTM Avo" panose="02040603050506020204" pitchFamily="18" charset="0"/>
              <a:ea typeface="思源黑体 CN Medium"/>
              <a:cs typeface="+mn-cs"/>
            </a:endParaRPr>
          </a:p>
        </p:txBody>
      </p:sp>
      <p:sp>
        <p:nvSpPr>
          <p:cNvPr id="4" name="Google Shape;4289;p9">
            <a:extLst>
              <a:ext uri="{FF2B5EF4-FFF2-40B4-BE49-F238E27FC236}">
                <a16:creationId xmlns:a16="http://schemas.microsoft.com/office/drawing/2014/main" id="{C56528E7-1D09-6DA7-CBE8-14E92F20FFB6}"/>
              </a:ext>
            </a:extLst>
          </p:cNvPr>
          <p:cNvSpPr/>
          <p:nvPr/>
        </p:nvSpPr>
        <p:spPr>
          <a:xfrm>
            <a:off x="614699" y="1336464"/>
            <a:ext cx="10083781" cy="17542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"/>
                <a:cs typeface="Arial"/>
                <a:sym typeface="Arial"/>
              </a:rPr>
              <a:t>a)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"/>
                <a:cs typeface="Arial"/>
                <a:sym typeface="Arial"/>
              </a:rPr>
              <a:t>Bây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"/>
                <a:cs typeface="Arial"/>
                <a:sym typeface="Arial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"/>
                <a:cs typeface="Arial"/>
                <a:sym typeface="Arial"/>
              </a:rPr>
              <a:t>giờ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"/>
                <a:cs typeface="Arial"/>
                <a:sym typeface="Arial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"/>
                <a:cs typeface="Arial"/>
                <a:sym typeface="Arial"/>
              </a:rPr>
              <a:t>là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"/>
                <a:cs typeface="Arial"/>
                <a:sym typeface="Arial"/>
              </a:rPr>
              <a:t> 11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"/>
                <a:cs typeface="Arial"/>
                <a:sym typeface="Arial"/>
              </a:rPr>
              <a:t>giờ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"/>
                <a:cs typeface="Arial"/>
                <a:sym typeface="Arial"/>
              </a:rPr>
              <a:t> 20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"/>
                <a:cs typeface="Arial"/>
                <a:sym typeface="Arial"/>
              </a:rPr>
              <a:t>phút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"/>
                <a:cs typeface="Arial"/>
                <a:sym typeface="Arial"/>
              </a:rPr>
              <a:t>, 10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"/>
                <a:cs typeface="Arial"/>
                <a:sym typeface="Arial"/>
              </a:rPr>
              <a:t>phút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"/>
                <a:cs typeface="Arial"/>
                <a:sym typeface="Arial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"/>
                <a:cs typeface="Arial"/>
                <a:sym typeface="Arial"/>
              </a:rPr>
              <a:t>nữa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"/>
                <a:cs typeface="Arial"/>
                <a:sym typeface="Arial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"/>
                <a:cs typeface="Arial"/>
                <a:sym typeface="Arial"/>
              </a:rPr>
              <a:t>là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"/>
                <a:cs typeface="Arial"/>
                <a:sym typeface="Arial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"/>
                <a:cs typeface="Arial"/>
                <a:sym typeface="Arial"/>
              </a:rPr>
              <a:t>đến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"/>
                <a:cs typeface="Arial"/>
                <a:sym typeface="Arial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"/>
                <a:cs typeface="Arial"/>
                <a:sym typeface="Arial"/>
              </a:rPr>
              <a:t>giờ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"/>
                <a:cs typeface="Arial"/>
                <a:sym typeface="Arial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"/>
                <a:cs typeface="Arial"/>
                <a:sym typeface="Arial"/>
              </a:rPr>
              <a:t>ăn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"/>
                <a:cs typeface="Arial"/>
                <a:sym typeface="Arial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"/>
                <a:cs typeface="Arial"/>
                <a:sym typeface="Arial"/>
              </a:rPr>
              <a:t>trưa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"/>
                <a:cs typeface="Arial"/>
                <a:sym typeface="Arial"/>
              </a:rPr>
              <a:t>.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"/>
                <a:cs typeface="Arial"/>
                <a:sym typeface="Arial"/>
              </a:rPr>
              <a:t>Hỏi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"/>
                <a:cs typeface="Arial"/>
                <a:sym typeface="Arial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"/>
                <a:cs typeface="Arial"/>
                <a:sym typeface="Arial"/>
              </a:rPr>
              <a:t>đồng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"/>
                <a:cs typeface="Arial"/>
                <a:sym typeface="Arial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"/>
                <a:cs typeface="Arial"/>
                <a:sym typeface="Arial"/>
              </a:rPr>
              <a:t>hồ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"/>
                <a:cs typeface="Arial"/>
                <a:sym typeface="Arial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"/>
                <a:cs typeface="Arial"/>
                <a:sym typeface="Arial"/>
              </a:rPr>
              <a:t>nào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"/>
                <a:cs typeface="Arial"/>
                <a:sym typeface="Arial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"/>
                <a:cs typeface="Arial"/>
                <a:sym typeface="Arial"/>
              </a:rPr>
              <a:t>dưới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"/>
                <a:cs typeface="Arial"/>
                <a:sym typeface="Arial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"/>
                <a:cs typeface="Arial"/>
                <a:sym typeface="Arial"/>
              </a:rPr>
              <a:t>đây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"/>
                <a:cs typeface="Arial"/>
                <a:sym typeface="Arial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"/>
                <a:cs typeface="Arial"/>
                <a:sym typeface="Arial"/>
              </a:rPr>
              <a:t>chỉ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"/>
                <a:cs typeface="Arial"/>
                <a:sym typeface="Arial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"/>
                <a:cs typeface="Arial"/>
                <a:sym typeface="Arial"/>
              </a:rPr>
              <a:t>giờ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"/>
                <a:cs typeface="Arial"/>
                <a:sym typeface="Arial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"/>
                <a:cs typeface="Arial"/>
                <a:sym typeface="Arial"/>
              </a:rPr>
              <a:t>ăn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"/>
                <a:cs typeface="Arial"/>
                <a:sym typeface="Arial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"/>
                <a:cs typeface="Arial"/>
                <a:sym typeface="Arial"/>
              </a:rPr>
              <a:t>trưa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"/>
                <a:cs typeface="Arial"/>
                <a:sym typeface="Arial"/>
              </a:rPr>
              <a:t>?</a:t>
            </a:r>
            <a:endParaRPr kumimoji="0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思源黑体 CN Medium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AC6EA7D-B67A-4C28-63F8-0969D35163C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397" t="533"/>
          <a:stretch/>
        </p:blipFill>
        <p:spPr>
          <a:xfrm>
            <a:off x="460476" y="3354753"/>
            <a:ext cx="11271041" cy="2318235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77F10EC7-E6D4-E7C2-05BD-D158D40135D9}"/>
              </a:ext>
            </a:extLst>
          </p:cNvPr>
          <p:cNvSpPr/>
          <p:nvPr/>
        </p:nvSpPr>
        <p:spPr>
          <a:xfrm>
            <a:off x="10468012" y="5026622"/>
            <a:ext cx="723448" cy="72344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文本框 2">
            <a:extLst>
              <a:ext uri="{FF2B5EF4-FFF2-40B4-BE49-F238E27FC236}">
                <a16:creationId xmlns:a16="http://schemas.microsoft.com/office/drawing/2014/main" id="{9AF6D3AA-1128-A180-0473-3ED59701C403}"/>
              </a:ext>
            </a:extLst>
          </p:cNvPr>
          <p:cNvSpPr txBox="1"/>
          <p:nvPr/>
        </p:nvSpPr>
        <p:spPr>
          <a:xfrm>
            <a:off x="1199555" y="505467"/>
            <a:ext cx="153599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800" b="1" dirty="0" err="1">
                <a:solidFill>
                  <a:srgbClr val="840000"/>
                </a:solidFill>
                <a:latin typeface="#9Slide05 SVNVanilla Daisy Pro" panose="00000500000000000000" pitchFamily="2" charset="0"/>
                <a:ea typeface="思源黑体 CN Medium" panose="020B0600000000000000" pitchFamily="34" charset="-122"/>
                <a:sym typeface="Arial" panose="020B0604020202020204" pitchFamily="34" charset="0"/>
              </a:rPr>
              <a:t>Bài</a:t>
            </a:r>
            <a:r>
              <a:rPr lang="en-US" altLang="zh-CN" sz="4800" b="1" dirty="0">
                <a:solidFill>
                  <a:srgbClr val="840000"/>
                </a:solidFill>
                <a:latin typeface="#9Slide05 SVNVanilla Daisy Pro" panose="00000500000000000000" pitchFamily="2" charset="0"/>
                <a:ea typeface="思源黑体 CN Medium" panose="020B0600000000000000" pitchFamily="34" charset="-122"/>
                <a:sym typeface="Arial" panose="020B0604020202020204" pitchFamily="34" charset="0"/>
              </a:rPr>
              <a:t> 1</a:t>
            </a:r>
            <a:endParaRPr lang="zh-CN" altLang="en-US" sz="4800" b="1" dirty="0">
              <a:solidFill>
                <a:srgbClr val="840000"/>
              </a:solidFill>
              <a:latin typeface="#9Slide05 SVNVanilla Daisy Pro" panose="00000500000000000000" pitchFamily="2" charset="0"/>
              <a:ea typeface="思源黑体 CN Medium" panose="020B0600000000000000" pitchFamily="34" charset="-122"/>
              <a:sym typeface="Arial" panose="020B0604020202020204" pitchFamily="34" charset="0"/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68AA0679-806A-DA6A-F923-37988192909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5B3D366B-A2EE-A2FA-5275-2EA6FD7A410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9969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 animBg="1"/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 descr="图片包含 游戏机, 食物&#10;&#10;描述已自动生成">
            <a:extLst>
              <a:ext uri="{FF2B5EF4-FFF2-40B4-BE49-F238E27FC236}">
                <a16:creationId xmlns:a16="http://schemas.microsoft.com/office/drawing/2014/main" id="{C336D485-FED9-78CF-067E-04B1325C71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 descr="房间的摆设布局&#10;&#10;低可信度描述已自动生成">
            <a:extLst>
              <a:ext uri="{FF2B5EF4-FFF2-40B4-BE49-F238E27FC236}">
                <a16:creationId xmlns:a16="http://schemas.microsoft.com/office/drawing/2014/main" id="{9FF359CC-F732-638A-835D-3385C405E0B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5" t="9598" r="4485" b="9598"/>
          <a:stretch/>
        </p:blipFill>
        <p:spPr>
          <a:xfrm>
            <a:off x="-147871" y="-178066"/>
            <a:ext cx="12339871" cy="737134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C5DB007-D6FB-E650-D31D-AEEEA2E5CAB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821" t="30928" r="2597"/>
          <a:stretch/>
        </p:blipFill>
        <p:spPr>
          <a:xfrm>
            <a:off x="452234" y="3429000"/>
            <a:ext cx="11287532" cy="2662435"/>
          </a:xfrm>
          <a:prstGeom prst="rect">
            <a:avLst/>
          </a:prstGeom>
        </p:spPr>
      </p:pic>
      <p:pic>
        <p:nvPicPr>
          <p:cNvPr id="48" name="图片 47" descr="图片包含 游戏机, 食物, 房间&#10;&#10;描述已自动生成">
            <a:extLst>
              <a:ext uri="{FF2B5EF4-FFF2-40B4-BE49-F238E27FC236}">
                <a16:creationId xmlns:a16="http://schemas.microsoft.com/office/drawing/2014/main" id="{3FEEED6F-2337-D3F2-1EDB-C1E2032E3E9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00" t="5927" r="9643" b="55546"/>
          <a:stretch/>
        </p:blipFill>
        <p:spPr>
          <a:xfrm>
            <a:off x="9677360" y="-173206"/>
            <a:ext cx="2514640" cy="2383670"/>
          </a:xfrm>
          <a:prstGeom prst="rect">
            <a:avLst/>
          </a:prstGeom>
        </p:spPr>
      </p:pic>
      <p:pic>
        <p:nvPicPr>
          <p:cNvPr id="53" name="图片 52" descr="徽标&#10;&#10;描述已自动生成">
            <a:extLst>
              <a:ext uri="{FF2B5EF4-FFF2-40B4-BE49-F238E27FC236}">
                <a16:creationId xmlns:a16="http://schemas.microsoft.com/office/drawing/2014/main" id="{7E17698C-1487-9B8F-A4BD-9C2B0BF4B3E1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4853" y="-173206"/>
            <a:ext cx="2007668" cy="2007668"/>
          </a:xfrm>
          <a:prstGeom prst="rect">
            <a:avLst/>
          </a:prstGeom>
        </p:spPr>
      </p:pic>
      <p:sp>
        <p:nvSpPr>
          <p:cNvPr id="2" name="Google Shape;4289;p9">
            <a:extLst>
              <a:ext uri="{FF2B5EF4-FFF2-40B4-BE49-F238E27FC236}">
                <a16:creationId xmlns:a16="http://schemas.microsoft.com/office/drawing/2014/main" id="{79684CA4-73EA-4FEF-DF2B-399426A6C604}"/>
              </a:ext>
            </a:extLst>
          </p:cNvPr>
          <p:cNvSpPr/>
          <p:nvPr/>
        </p:nvSpPr>
        <p:spPr>
          <a:xfrm>
            <a:off x="2735553" y="618629"/>
            <a:ext cx="6103650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D04C7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Chọn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D04C7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D04C7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câu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D04C7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D04C7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trả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D04C7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D04C7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lời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D04C7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D04C7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đúng</a:t>
            </a:r>
            <a:endParaRPr kumimoji="0" sz="4000" b="1" i="0" u="none" strike="noStrike" kern="1200" cap="none" spc="0" normalizeH="0" baseline="0" noProof="0" dirty="0">
              <a:ln>
                <a:noFill/>
              </a:ln>
              <a:solidFill>
                <a:srgbClr val="D04C78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Google Shape;4289;p9">
            <a:extLst>
              <a:ext uri="{FF2B5EF4-FFF2-40B4-BE49-F238E27FC236}">
                <a16:creationId xmlns:a16="http://schemas.microsoft.com/office/drawing/2014/main" id="{C56528E7-1D09-6DA7-CBE8-14E92F20FFB6}"/>
              </a:ext>
            </a:extLst>
          </p:cNvPr>
          <p:cNvSpPr/>
          <p:nvPr/>
        </p:nvSpPr>
        <p:spPr>
          <a:xfrm>
            <a:off x="262357" y="1336464"/>
            <a:ext cx="11667281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b)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Bây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giờ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là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3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giờ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15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phút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,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các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bạn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đã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ra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chơi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được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15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phút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.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Hỏi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đồng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hồ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nào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dưới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đây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chỉ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lúc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bắt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đầu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ra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chơi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?</a:t>
            </a:r>
            <a:endParaRPr kumimoji="0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9A6394ED-0872-3E6A-BAAE-7143934614BE}"/>
              </a:ext>
            </a:extLst>
          </p:cNvPr>
          <p:cNvSpPr/>
          <p:nvPr/>
        </p:nvSpPr>
        <p:spPr>
          <a:xfrm>
            <a:off x="5941292" y="5172512"/>
            <a:ext cx="698048" cy="69804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C385FFE9-3546-B76F-5794-5AE3AB6C621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ubtitle 7">
            <a:extLst>
              <a:ext uri="{FF2B5EF4-FFF2-40B4-BE49-F238E27FC236}">
                <a16:creationId xmlns:a16="http://schemas.microsoft.com/office/drawing/2014/main" id="{DCE72D7C-FEF7-083F-7C4F-4CC01E6DC93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158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E8682D54-E260-A065-76BE-3692CAD093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28600" y="0"/>
            <a:ext cx="12065125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4681B2A-A5F0-9F78-E9B2-AC4AEBE85494}"/>
              </a:ext>
            </a:extLst>
          </p:cNvPr>
          <p:cNvSpPr/>
          <p:nvPr/>
        </p:nvSpPr>
        <p:spPr>
          <a:xfrm>
            <a:off x="1980154" y="1661456"/>
            <a:ext cx="699925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a) 1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30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=           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A0FA462-C974-CF93-4755-DCCB40EBB5E7}"/>
              </a:ext>
            </a:extLst>
          </p:cNvPr>
          <p:cNvSpPr/>
          <p:nvPr/>
        </p:nvSpPr>
        <p:spPr>
          <a:xfrm>
            <a:off x="5730092" y="1851464"/>
            <a:ext cx="858186" cy="59118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grpSp>
        <p:nvGrpSpPr>
          <p:cNvPr id="7" name="组合 14">
            <a:extLst>
              <a:ext uri="{FF2B5EF4-FFF2-40B4-BE49-F238E27FC236}">
                <a16:creationId xmlns:a16="http://schemas.microsoft.com/office/drawing/2014/main" id="{ABCAF1FB-AA6E-52A5-F0E6-6AF2AA87929E}"/>
              </a:ext>
            </a:extLst>
          </p:cNvPr>
          <p:cNvGrpSpPr/>
          <p:nvPr/>
        </p:nvGrpSpPr>
        <p:grpSpPr>
          <a:xfrm>
            <a:off x="133018" y="-22100"/>
            <a:ext cx="2499360" cy="1901759"/>
            <a:chOff x="2096724" y="2334926"/>
            <a:chExt cx="2499360" cy="1901759"/>
          </a:xfrm>
        </p:grpSpPr>
        <p:pic>
          <p:nvPicPr>
            <p:cNvPr id="8" name="图片 9">
              <a:extLst>
                <a:ext uri="{FF2B5EF4-FFF2-40B4-BE49-F238E27FC236}">
                  <a16:creationId xmlns:a16="http://schemas.microsoft.com/office/drawing/2014/main" id="{3875455B-3892-6015-14B1-FC0FC99BE93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955" b="11955"/>
            <a:stretch/>
          </p:blipFill>
          <p:spPr>
            <a:xfrm>
              <a:off x="2096724" y="2334926"/>
              <a:ext cx="2499360" cy="1901759"/>
            </a:xfrm>
            <a:prstGeom prst="rect">
              <a:avLst/>
            </a:prstGeom>
          </p:spPr>
        </p:pic>
        <p:sp>
          <p:nvSpPr>
            <p:cNvPr id="9" name="文本框 2">
              <a:extLst>
                <a:ext uri="{FF2B5EF4-FFF2-40B4-BE49-F238E27FC236}">
                  <a16:creationId xmlns:a16="http://schemas.microsoft.com/office/drawing/2014/main" id="{714F832E-E886-6DD3-075A-79845D1C6F63}"/>
                </a:ext>
              </a:extLst>
            </p:cNvPr>
            <p:cNvSpPr txBox="1"/>
            <p:nvPr/>
          </p:nvSpPr>
          <p:spPr>
            <a:xfrm>
              <a:off x="2578405" y="2928176"/>
              <a:ext cx="1667444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4800" b="1" dirty="0" err="1">
                  <a:solidFill>
                    <a:srgbClr val="840000"/>
                  </a:solidFill>
                  <a:latin typeface="#9Slide05 SVNVanilla Daisy Pro" panose="00000500000000000000" pitchFamily="2" charset="0"/>
                  <a:ea typeface="思源黑体 CN Medium" panose="020B0600000000000000" pitchFamily="34" charset="-122"/>
                  <a:sym typeface="Arial" panose="020B0604020202020204" pitchFamily="34" charset="0"/>
                </a:rPr>
                <a:t>Bài</a:t>
              </a:r>
              <a:r>
                <a:rPr lang="en-US" altLang="zh-CN" sz="4800" b="1" dirty="0">
                  <a:solidFill>
                    <a:srgbClr val="840000"/>
                  </a:solidFill>
                  <a:latin typeface="#9Slide05 SVNVanilla Daisy Pro" panose="00000500000000000000" pitchFamily="2" charset="0"/>
                  <a:ea typeface="思源黑体 CN Medium" panose="020B0600000000000000" pitchFamily="34" charset="-122"/>
                  <a:sym typeface="Arial" panose="020B0604020202020204" pitchFamily="34" charset="0"/>
                </a:rPr>
                <a:t> 2</a:t>
              </a:r>
              <a:endParaRPr lang="zh-CN" altLang="en-US" sz="4800" b="1" dirty="0">
                <a:solidFill>
                  <a:srgbClr val="840000"/>
                </a:solidFill>
                <a:latin typeface="#9Slide05 SVNVanilla Daisy Pro" panose="00000500000000000000" pitchFamily="2" charset="0"/>
                <a:ea typeface="思源黑体 CN Medium" panose="020B0600000000000000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10" name="文本框 21">
            <a:extLst>
              <a:ext uri="{FF2B5EF4-FFF2-40B4-BE49-F238E27FC236}">
                <a16:creationId xmlns:a16="http://schemas.microsoft.com/office/drawing/2014/main" id="{6EF7EF32-E126-499E-00E5-714BCA01C9ED}"/>
              </a:ext>
            </a:extLst>
          </p:cNvPr>
          <p:cNvSpPr txBox="1"/>
          <p:nvPr/>
        </p:nvSpPr>
        <p:spPr>
          <a:xfrm>
            <a:off x="2748706" y="655216"/>
            <a:ext cx="108876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400" b="1" dirty="0" err="1">
                <a:solidFill>
                  <a:srgbClr val="840000"/>
                </a:solidFill>
                <a:latin typeface="#9Slide05 SVNVanilla Daisy Pro" panose="00000500000000000000" pitchFamily="2" charset="0"/>
                <a:ea typeface="字魂157号-萌趣兔兔" panose="00000500000000000000" pitchFamily="2" charset="-122"/>
                <a:sym typeface="Arial" panose="020B0604020202020204" pitchFamily="34" charset="0"/>
              </a:rPr>
              <a:t>Số</a:t>
            </a:r>
            <a:r>
              <a:rPr lang="en-US" altLang="zh-CN" sz="4400" b="1" dirty="0">
                <a:solidFill>
                  <a:srgbClr val="840000"/>
                </a:solidFill>
                <a:latin typeface="#9Slide05 SVNVanilla Daisy Pro" panose="00000500000000000000" pitchFamily="2" charset="0"/>
                <a:ea typeface="字魂157号-萌趣兔兔" panose="00000500000000000000" pitchFamily="2" charset="-122"/>
                <a:sym typeface="Arial" panose="020B0604020202020204" pitchFamily="34" charset="0"/>
              </a:rPr>
              <a:t>?</a:t>
            </a:r>
            <a:endParaRPr lang="zh-CN" altLang="en-US" sz="4400" b="1" dirty="0">
              <a:solidFill>
                <a:srgbClr val="840000"/>
              </a:solidFill>
              <a:latin typeface="#9Slide05 SVNVanilla Daisy Pro" panose="00000500000000000000" pitchFamily="2" charset="0"/>
              <a:ea typeface="字魂157号-萌趣兔兔" panose="00000500000000000000" pitchFamily="2" charset="-122"/>
              <a:sym typeface="Arial" panose="020B06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4A1CF74-6097-7236-8371-ECC45211CE68}"/>
              </a:ext>
            </a:extLst>
          </p:cNvPr>
          <p:cNvSpPr/>
          <p:nvPr/>
        </p:nvSpPr>
        <p:spPr>
          <a:xfrm>
            <a:off x="1980154" y="3948608"/>
            <a:ext cx="699925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c) 1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6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tháng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=           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tháng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F966F95-497A-E906-5E7A-DFDE9D6104EE}"/>
              </a:ext>
            </a:extLst>
          </p:cNvPr>
          <p:cNvSpPr/>
          <p:nvPr/>
        </p:nvSpPr>
        <p:spPr>
          <a:xfrm>
            <a:off x="5730092" y="4138616"/>
            <a:ext cx="858186" cy="59118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01F9DE9-308B-79CD-1677-6AAAC8BEDFD7}"/>
              </a:ext>
            </a:extLst>
          </p:cNvPr>
          <p:cNvSpPr/>
          <p:nvPr/>
        </p:nvSpPr>
        <p:spPr>
          <a:xfrm>
            <a:off x="1966313" y="2847684"/>
            <a:ext cx="699925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b) 1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tuần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3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=           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BE97BF1-0452-841A-24DE-B9A290661A94}"/>
              </a:ext>
            </a:extLst>
          </p:cNvPr>
          <p:cNvSpPr/>
          <p:nvPr/>
        </p:nvSpPr>
        <p:spPr>
          <a:xfrm>
            <a:off x="5716251" y="3037692"/>
            <a:ext cx="858186" cy="59118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2A51EAC-F4DF-396A-A04A-DD0CB97C571C}"/>
              </a:ext>
            </a:extLst>
          </p:cNvPr>
          <p:cNvSpPr/>
          <p:nvPr/>
        </p:nvSpPr>
        <p:spPr>
          <a:xfrm>
            <a:off x="1931435" y="5041114"/>
            <a:ext cx="699925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d) 1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6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=             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D2F01F0-13C4-1FD8-46F7-C2BF67EFD517}"/>
              </a:ext>
            </a:extLst>
          </p:cNvPr>
          <p:cNvSpPr/>
          <p:nvPr/>
        </p:nvSpPr>
        <p:spPr>
          <a:xfrm>
            <a:off x="5681373" y="5187106"/>
            <a:ext cx="789862" cy="59118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9095A11-CEE8-E2F7-CD1E-F9AAC9D017CB}"/>
              </a:ext>
            </a:extLst>
          </p:cNvPr>
          <p:cNvSpPr/>
          <p:nvPr/>
        </p:nvSpPr>
        <p:spPr>
          <a:xfrm>
            <a:off x="5730092" y="1851464"/>
            <a:ext cx="858186" cy="59118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90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5CA213C-AD48-0775-D9FD-396A58E8E7CF}"/>
              </a:ext>
            </a:extLst>
          </p:cNvPr>
          <p:cNvSpPr/>
          <p:nvPr/>
        </p:nvSpPr>
        <p:spPr>
          <a:xfrm>
            <a:off x="5730092" y="4138616"/>
            <a:ext cx="858186" cy="59118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18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66FB219-5377-D9AA-0141-860F2CC703E0}"/>
              </a:ext>
            </a:extLst>
          </p:cNvPr>
          <p:cNvSpPr/>
          <p:nvPr/>
        </p:nvSpPr>
        <p:spPr>
          <a:xfrm>
            <a:off x="5716251" y="3037692"/>
            <a:ext cx="858186" cy="59118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A3BF47F-104B-1844-B342-FFB430E56024}"/>
              </a:ext>
            </a:extLst>
          </p:cNvPr>
          <p:cNvSpPr/>
          <p:nvPr/>
        </p:nvSpPr>
        <p:spPr>
          <a:xfrm>
            <a:off x="5681373" y="5187106"/>
            <a:ext cx="858186" cy="59118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30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219EB5E-3A9D-6387-0270-CE9D2DE5091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CF0BE96-D821-7D58-6334-F6998B58ABF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6608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10" grpId="0"/>
      <p:bldP spid="11" grpId="0"/>
      <p:bldP spid="12" grpId="0" animBg="1"/>
      <p:bldP spid="13" grpId="0"/>
      <p:bldP spid="14" grpId="0" animBg="1"/>
      <p:bldP spid="15" grpId="0"/>
      <p:bldP spid="16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C2867BE-3066-06FE-85D0-2596A665609D}"/>
              </a:ext>
            </a:extLst>
          </p:cNvPr>
          <p:cNvSpPr/>
          <p:nvPr/>
        </p:nvSpPr>
        <p:spPr>
          <a:xfrm>
            <a:off x="187568" y="351692"/>
            <a:ext cx="11667281" cy="6330462"/>
          </a:xfrm>
          <a:custGeom>
            <a:avLst/>
            <a:gdLst>
              <a:gd name="connsiteX0" fmla="*/ 0 w 11667281"/>
              <a:gd name="connsiteY0" fmla="*/ 1055098 h 6330462"/>
              <a:gd name="connsiteX1" fmla="*/ 1055098 w 11667281"/>
              <a:gd name="connsiteY1" fmla="*/ 0 h 6330462"/>
              <a:gd name="connsiteX2" fmla="*/ 1642176 w 11667281"/>
              <a:gd name="connsiteY2" fmla="*/ 0 h 6330462"/>
              <a:gd name="connsiteX3" fmla="*/ 2515967 w 11667281"/>
              <a:gd name="connsiteY3" fmla="*/ 0 h 6330462"/>
              <a:gd name="connsiteX4" fmla="*/ 3294186 w 11667281"/>
              <a:gd name="connsiteY4" fmla="*/ 0 h 6330462"/>
              <a:gd name="connsiteX5" fmla="*/ 3976835 w 11667281"/>
              <a:gd name="connsiteY5" fmla="*/ 0 h 6330462"/>
              <a:gd name="connsiteX6" fmla="*/ 4659484 w 11667281"/>
              <a:gd name="connsiteY6" fmla="*/ 0 h 6330462"/>
              <a:gd name="connsiteX7" fmla="*/ 5150992 w 11667281"/>
              <a:gd name="connsiteY7" fmla="*/ 0 h 6330462"/>
              <a:gd name="connsiteX8" fmla="*/ 6024782 w 11667281"/>
              <a:gd name="connsiteY8" fmla="*/ 0 h 6330462"/>
              <a:gd name="connsiteX9" fmla="*/ 6803002 w 11667281"/>
              <a:gd name="connsiteY9" fmla="*/ 0 h 6330462"/>
              <a:gd name="connsiteX10" fmla="*/ 7485651 w 11667281"/>
              <a:gd name="connsiteY10" fmla="*/ 0 h 6330462"/>
              <a:gd name="connsiteX11" fmla="*/ 8072729 w 11667281"/>
              <a:gd name="connsiteY11" fmla="*/ 0 h 6330462"/>
              <a:gd name="connsiteX12" fmla="*/ 8564236 w 11667281"/>
              <a:gd name="connsiteY12" fmla="*/ 0 h 6330462"/>
              <a:gd name="connsiteX13" fmla="*/ 9151314 w 11667281"/>
              <a:gd name="connsiteY13" fmla="*/ 0 h 6330462"/>
              <a:gd name="connsiteX14" fmla="*/ 9833963 w 11667281"/>
              <a:gd name="connsiteY14" fmla="*/ 0 h 6330462"/>
              <a:gd name="connsiteX15" fmla="*/ 10612183 w 11667281"/>
              <a:gd name="connsiteY15" fmla="*/ 0 h 6330462"/>
              <a:gd name="connsiteX16" fmla="*/ 11667281 w 11667281"/>
              <a:gd name="connsiteY16" fmla="*/ 1055098 h 6330462"/>
              <a:gd name="connsiteX17" fmla="*/ 11667281 w 11667281"/>
              <a:gd name="connsiteY17" fmla="*/ 1531385 h 6330462"/>
              <a:gd name="connsiteX18" fmla="*/ 11667281 w 11667281"/>
              <a:gd name="connsiteY18" fmla="*/ 2092078 h 6330462"/>
              <a:gd name="connsiteX19" fmla="*/ 11667281 w 11667281"/>
              <a:gd name="connsiteY19" fmla="*/ 2737175 h 6330462"/>
              <a:gd name="connsiteX20" fmla="*/ 11667281 w 11667281"/>
              <a:gd name="connsiteY20" fmla="*/ 3255665 h 6330462"/>
              <a:gd name="connsiteX21" fmla="*/ 11667281 w 11667281"/>
              <a:gd name="connsiteY21" fmla="*/ 3774155 h 6330462"/>
              <a:gd name="connsiteX22" fmla="*/ 11667281 w 11667281"/>
              <a:gd name="connsiteY22" fmla="*/ 4461456 h 6330462"/>
              <a:gd name="connsiteX23" fmla="*/ 11667281 w 11667281"/>
              <a:gd name="connsiteY23" fmla="*/ 5275364 h 6330462"/>
              <a:gd name="connsiteX24" fmla="*/ 10612183 w 11667281"/>
              <a:gd name="connsiteY24" fmla="*/ 6330462 h 6330462"/>
              <a:gd name="connsiteX25" fmla="*/ 9929534 w 11667281"/>
              <a:gd name="connsiteY25" fmla="*/ 6330462 h 6330462"/>
              <a:gd name="connsiteX26" fmla="*/ 9246885 w 11667281"/>
              <a:gd name="connsiteY26" fmla="*/ 6330462 h 6330462"/>
              <a:gd name="connsiteX27" fmla="*/ 8850949 w 11667281"/>
              <a:gd name="connsiteY27" fmla="*/ 6330462 h 6330462"/>
              <a:gd name="connsiteX28" fmla="*/ 8455012 w 11667281"/>
              <a:gd name="connsiteY28" fmla="*/ 6330462 h 6330462"/>
              <a:gd name="connsiteX29" fmla="*/ 7963505 w 11667281"/>
              <a:gd name="connsiteY29" fmla="*/ 6330462 h 6330462"/>
              <a:gd name="connsiteX30" fmla="*/ 7089715 w 11667281"/>
              <a:gd name="connsiteY30" fmla="*/ 6330462 h 6330462"/>
              <a:gd name="connsiteX31" fmla="*/ 6407066 w 11667281"/>
              <a:gd name="connsiteY31" fmla="*/ 6330462 h 6330462"/>
              <a:gd name="connsiteX32" fmla="*/ 5819988 w 11667281"/>
              <a:gd name="connsiteY32" fmla="*/ 6330462 h 6330462"/>
              <a:gd name="connsiteX33" fmla="*/ 5424051 w 11667281"/>
              <a:gd name="connsiteY33" fmla="*/ 6330462 h 6330462"/>
              <a:gd name="connsiteX34" fmla="*/ 4645831 w 11667281"/>
              <a:gd name="connsiteY34" fmla="*/ 6330462 h 6330462"/>
              <a:gd name="connsiteX35" fmla="*/ 3963182 w 11667281"/>
              <a:gd name="connsiteY35" fmla="*/ 6330462 h 6330462"/>
              <a:gd name="connsiteX36" fmla="*/ 3376104 w 11667281"/>
              <a:gd name="connsiteY36" fmla="*/ 6330462 h 6330462"/>
              <a:gd name="connsiteX37" fmla="*/ 2693455 w 11667281"/>
              <a:gd name="connsiteY37" fmla="*/ 6330462 h 6330462"/>
              <a:gd name="connsiteX38" fmla="*/ 1819665 w 11667281"/>
              <a:gd name="connsiteY38" fmla="*/ 6330462 h 6330462"/>
              <a:gd name="connsiteX39" fmla="*/ 1055098 w 11667281"/>
              <a:gd name="connsiteY39" fmla="*/ 6330462 h 6330462"/>
              <a:gd name="connsiteX40" fmla="*/ 0 w 11667281"/>
              <a:gd name="connsiteY40" fmla="*/ 5275364 h 6330462"/>
              <a:gd name="connsiteX41" fmla="*/ 0 w 11667281"/>
              <a:gd name="connsiteY41" fmla="*/ 4672469 h 6330462"/>
              <a:gd name="connsiteX42" fmla="*/ 0 w 11667281"/>
              <a:gd name="connsiteY42" fmla="*/ 4069574 h 6330462"/>
              <a:gd name="connsiteX43" fmla="*/ 0 w 11667281"/>
              <a:gd name="connsiteY43" fmla="*/ 3382273 h 6330462"/>
              <a:gd name="connsiteX44" fmla="*/ 0 w 11667281"/>
              <a:gd name="connsiteY44" fmla="*/ 2737175 h 6330462"/>
              <a:gd name="connsiteX45" fmla="*/ 0 w 11667281"/>
              <a:gd name="connsiteY45" fmla="*/ 2176483 h 6330462"/>
              <a:gd name="connsiteX46" fmla="*/ 0 w 11667281"/>
              <a:gd name="connsiteY46" fmla="*/ 1615790 h 6330462"/>
              <a:gd name="connsiteX47" fmla="*/ 0 w 11667281"/>
              <a:gd name="connsiteY47" fmla="*/ 1055098 h 6330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11667281" h="6330462" fill="none" extrusionOk="0">
                <a:moveTo>
                  <a:pt x="0" y="1055098"/>
                </a:moveTo>
                <a:cubicBezTo>
                  <a:pt x="-131554" y="425545"/>
                  <a:pt x="446917" y="6798"/>
                  <a:pt x="1055098" y="0"/>
                </a:cubicBezTo>
                <a:cubicBezTo>
                  <a:pt x="1284500" y="-6396"/>
                  <a:pt x="1524423" y="23589"/>
                  <a:pt x="1642176" y="0"/>
                </a:cubicBezTo>
                <a:cubicBezTo>
                  <a:pt x="1759929" y="-23589"/>
                  <a:pt x="2183477" y="-3287"/>
                  <a:pt x="2515967" y="0"/>
                </a:cubicBezTo>
                <a:cubicBezTo>
                  <a:pt x="2848457" y="3287"/>
                  <a:pt x="2987923" y="-36782"/>
                  <a:pt x="3294186" y="0"/>
                </a:cubicBezTo>
                <a:cubicBezTo>
                  <a:pt x="3600449" y="36782"/>
                  <a:pt x="3699413" y="9985"/>
                  <a:pt x="3976835" y="0"/>
                </a:cubicBezTo>
                <a:cubicBezTo>
                  <a:pt x="4254257" y="-9985"/>
                  <a:pt x="4320736" y="-23500"/>
                  <a:pt x="4659484" y="0"/>
                </a:cubicBezTo>
                <a:cubicBezTo>
                  <a:pt x="4998232" y="23500"/>
                  <a:pt x="4912079" y="-15604"/>
                  <a:pt x="5150992" y="0"/>
                </a:cubicBezTo>
                <a:cubicBezTo>
                  <a:pt x="5389905" y="15604"/>
                  <a:pt x="5672192" y="27511"/>
                  <a:pt x="6024782" y="0"/>
                </a:cubicBezTo>
                <a:cubicBezTo>
                  <a:pt x="6377372" y="-27511"/>
                  <a:pt x="6512395" y="38120"/>
                  <a:pt x="6803002" y="0"/>
                </a:cubicBezTo>
                <a:cubicBezTo>
                  <a:pt x="7093609" y="-38120"/>
                  <a:pt x="7154418" y="-17132"/>
                  <a:pt x="7485651" y="0"/>
                </a:cubicBezTo>
                <a:cubicBezTo>
                  <a:pt x="7816884" y="17132"/>
                  <a:pt x="7888565" y="3288"/>
                  <a:pt x="8072729" y="0"/>
                </a:cubicBezTo>
                <a:cubicBezTo>
                  <a:pt x="8256893" y="-3288"/>
                  <a:pt x="8425240" y="22134"/>
                  <a:pt x="8564236" y="0"/>
                </a:cubicBezTo>
                <a:cubicBezTo>
                  <a:pt x="8703232" y="-22134"/>
                  <a:pt x="8888284" y="7985"/>
                  <a:pt x="9151314" y="0"/>
                </a:cubicBezTo>
                <a:cubicBezTo>
                  <a:pt x="9414344" y="-7985"/>
                  <a:pt x="9501491" y="32607"/>
                  <a:pt x="9833963" y="0"/>
                </a:cubicBezTo>
                <a:cubicBezTo>
                  <a:pt x="10166435" y="-32607"/>
                  <a:pt x="10235164" y="-35998"/>
                  <a:pt x="10612183" y="0"/>
                </a:cubicBezTo>
                <a:cubicBezTo>
                  <a:pt x="11187508" y="-21132"/>
                  <a:pt x="11783419" y="551418"/>
                  <a:pt x="11667281" y="1055098"/>
                </a:cubicBezTo>
                <a:cubicBezTo>
                  <a:pt x="11658836" y="1188337"/>
                  <a:pt x="11659774" y="1415662"/>
                  <a:pt x="11667281" y="1531385"/>
                </a:cubicBezTo>
                <a:cubicBezTo>
                  <a:pt x="11674788" y="1647108"/>
                  <a:pt x="11694623" y="1975910"/>
                  <a:pt x="11667281" y="2092078"/>
                </a:cubicBezTo>
                <a:cubicBezTo>
                  <a:pt x="11639939" y="2208246"/>
                  <a:pt x="11651365" y="2599551"/>
                  <a:pt x="11667281" y="2737175"/>
                </a:cubicBezTo>
                <a:cubicBezTo>
                  <a:pt x="11683197" y="2874799"/>
                  <a:pt x="11690790" y="3115010"/>
                  <a:pt x="11667281" y="3255665"/>
                </a:cubicBezTo>
                <a:cubicBezTo>
                  <a:pt x="11643773" y="3396320"/>
                  <a:pt x="11663661" y="3670097"/>
                  <a:pt x="11667281" y="3774155"/>
                </a:cubicBezTo>
                <a:cubicBezTo>
                  <a:pt x="11670902" y="3878213"/>
                  <a:pt x="11649200" y="4307988"/>
                  <a:pt x="11667281" y="4461456"/>
                </a:cubicBezTo>
                <a:cubicBezTo>
                  <a:pt x="11685362" y="4614924"/>
                  <a:pt x="11696558" y="4873175"/>
                  <a:pt x="11667281" y="5275364"/>
                </a:cubicBezTo>
                <a:cubicBezTo>
                  <a:pt x="11677013" y="5953377"/>
                  <a:pt x="11070334" y="6324263"/>
                  <a:pt x="10612183" y="6330462"/>
                </a:cubicBezTo>
                <a:cubicBezTo>
                  <a:pt x="10326924" y="6343611"/>
                  <a:pt x="10254488" y="6333589"/>
                  <a:pt x="9929534" y="6330462"/>
                </a:cubicBezTo>
                <a:cubicBezTo>
                  <a:pt x="9604580" y="6327335"/>
                  <a:pt x="9577928" y="6312299"/>
                  <a:pt x="9246885" y="6330462"/>
                </a:cubicBezTo>
                <a:cubicBezTo>
                  <a:pt x="8915842" y="6348625"/>
                  <a:pt x="9028683" y="6337288"/>
                  <a:pt x="8850949" y="6330462"/>
                </a:cubicBezTo>
                <a:cubicBezTo>
                  <a:pt x="8673215" y="6323636"/>
                  <a:pt x="8547284" y="6318114"/>
                  <a:pt x="8455012" y="6330462"/>
                </a:cubicBezTo>
                <a:cubicBezTo>
                  <a:pt x="8362740" y="6342810"/>
                  <a:pt x="8108840" y="6336936"/>
                  <a:pt x="7963505" y="6330462"/>
                </a:cubicBezTo>
                <a:cubicBezTo>
                  <a:pt x="7818170" y="6323988"/>
                  <a:pt x="7510563" y="6352185"/>
                  <a:pt x="7089715" y="6330462"/>
                </a:cubicBezTo>
                <a:cubicBezTo>
                  <a:pt x="6668867" y="6308740"/>
                  <a:pt x="6628488" y="6316614"/>
                  <a:pt x="6407066" y="6330462"/>
                </a:cubicBezTo>
                <a:cubicBezTo>
                  <a:pt x="6185644" y="6344310"/>
                  <a:pt x="6044171" y="6355411"/>
                  <a:pt x="5819988" y="6330462"/>
                </a:cubicBezTo>
                <a:cubicBezTo>
                  <a:pt x="5595805" y="6305513"/>
                  <a:pt x="5577111" y="6338520"/>
                  <a:pt x="5424051" y="6330462"/>
                </a:cubicBezTo>
                <a:cubicBezTo>
                  <a:pt x="5270991" y="6322404"/>
                  <a:pt x="4915299" y="6328422"/>
                  <a:pt x="4645831" y="6330462"/>
                </a:cubicBezTo>
                <a:cubicBezTo>
                  <a:pt x="4376363" y="6332502"/>
                  <a:pt x="4106188" y="6303529"/>
                  <a:pt x="3963182" y="6330462"/>
                </a:cubicBezTo>
                <a:cubicBezTo>
                  <a:pt x="3820176" y="6357395"/>
                  <a:pt x="3663011" y="6352469"/>
                  <a:pt x="3376104" y="6330462"/>
                </a:cubicBezTo>
                <a:cubicBezTo>
                  <a:pt x="3089197" y="6308455"/>
                  <a:pt x="3003153" y="6340631"/>
                  <a:pt x="2693455" y="6330462"/>
                </a:cubicBezTo>
                <a:cubicBezTo>
                  <a:pt x="2383757" y="6320293"/>
                  <a:pt x="2063581" y="6317936"/>
                  <a:pt x="1819665" y="6330462"/>
                </a:cubicBezTo>
                <a:cubicBezTo>
                  <a:pt x="1575749" y="6342989"/>
                  <a:pt x="1398671" y="6358653"/>
                  <a:pt x="1055098" y="6330462"/>
                </a:cubicBezTo>
                <a:cubicBezTo>
                  <a:pt x="388928" y="6395994"/>
                  <a:pt x="-41988" y="5842054"/>
                  <a:pt x="0" y="5275364"/>
                </a:cubicBezTo>
                <a:cubicBezTo>
                  <a:pt x="-21550" y="5092061"/>
                  <a:pt x="-16804" y="4878994"/>
                  <a:pt x="0" y="4672469"/>
                </a:cubicBezTo>
                <a:cubicBezTo>
                  <a:pt x="16804" y="4465944"/>
                  <a:pt x="19806" y="4242520"/>
                  <a:pt x="0" y="4069574"/>
                </a:cubicBezTo>
                <a:cubicBezTo>
                  <a:pt x="-19806" y="3896628"/>
                  <a:pt x="21830" y="3625850"/>
                  <a:pt x="0" y="3382273"/>
                </a:cubicBezTo>
                <a:cubicBezTo>
                  <a:pt x="-21830" y="3138696"/>
                  <a:pt x="-29114" y="2958585"/>
                  <a:pt x="0" y="2737175"/>
                </a:cubicBezTo>
                <a:cubicBezTo>
                  <a:pt x="29114" y="2515765"/>
                  <a:pt x="8902" y="2320399"/>
                  <a:pt x="0" y="2176483"/>
                </a:cubicBezTo>
                <a:cubicBezTo>
                  <a:pt x="-8902" y="2032567"/>
                  <a:pt x="19719" y="1782518"/>
                  <a:pt x="0" y="1615790"/>
                </a:cubicBezTo>
                <a:cubicBezTo>
                  <a:pt x="-19719" y="1449062"/>
                  <a:pt x="-27663" y="1264072"/>
                  <a:pt x="0" y="1055098"/>
                </a:cubicBezTo>
                <a:close/>
              </a:path>
              <a:path w="11667281" h="6330462" stroke="0" extrusionOk="0">
                <a:moveTo>
                  <a:pt x="0" y="1055098"/>
                </a:moveTo>
                <a:cubicBezTo>
                  <a:pt x="-59818" y="575840"/>
                  <a:pt x="531179" y="37079"/>
                  <a:pt x="1055098" y="0"/>
                </a:cubicBezTo>
                <a:cubicBezTo>
                  <a:pt x="1152338" y="1075"/>
                  <a:pt x="1358812" y="-9012"/>
                  <a:pt x="1451034" y="0"/>
                </a:cubicBezTo>
                <a:cubicBezTo>
                  <a:pt x="1543256" y="9012"/>
                  <a:pt x="1913582" y="5654"/>
                  <a:pt x="2133683" y="0"/>
                </a:cubicBezTo>
                <a:cubicBezTo>
                  <a:pt x="2353784" y="-5654"/>
                  <a:pt x="2616250" y="18477"/>
                  <a:pt x="2911903" y="0"/>
                </a:cubicBezTo>
                <a:cubicBezTo>
                  <a:pt x="3207556" y="-18477"/>
                  <a:pt x="3315344" y="8979"/>
                  <a:pt x="3594552" y="0"/>
                </a:cubicBezTo>
                <a:cubicBezTo>
                  <a:pt x="3873760" y="-8979"/>
                  <a:pt x="3903812" y="8541"/>
                  <a:pt x="4181630" y="0"/>
                </a:cubicBezTo>
                <a:cubicBezTo>
                  <a:pt x="4459448" y="-8541"/>
                  <a:pt x="4696280" y="-5241"/>
                  <a:pt x="5055421" y="0"/>
                </a:cubicBezTo>
                <a:cubicBezTo>
                  <a:pt x="5414562" y="5241"/>
                  <a:pt x="5380212" y="7052"/>
                  <a:pt x="5546928" y="0"/>
                </a:cubicBezTo>
                <a:cubicBezTo>
                  <a:pt x="5713644" y="-7052"/>
                  <a:pt x="6026286" y="31720"/>
                  <a:pt x="6229577" y="0"/>
                </a:cubicBezTo>
                <a:cubicBezTo>
                  <a:pt x="6432868" y="-31720"/>
                  <a:pt x="6607299" y="8056"/>
                  <a:pt x="6816655" y="0"/>
                </a:cubicBezTo>
                <a:cubicBezTo>
                  <a:pt x="7026011" y="-8056"/>
                  <a:pt x="7375344" y="27121"/>
                  <a:pt x="7594875" y="0"/>
                </a:cubicBezTo>
                <a:cubicBezTo>
                  <a:pt x="7814406" y="-27121"/>
                  <a:pt x="7809547" y="12946"/>
                  <a:pt x="7990811" y="0"/>
                </a:cubicBezTo>
                <a:cubicBezTo>
                  <a:pt x="8172075" y="-12946"/>
                  <a:pt x="8445725" y="-4077"/>
                  <a:pt x="8864602" y="0"/>
                </a:cubicBezTo>
                <a:cubicBezTo>
                  <a:pt x="9283479" y="4077"/>
                  <a:pt x="9490367" y="-7804"/>
                  <a:pt x="9738392" y="0"/>
                </a:cubicBezTo>
                <a:cubicBezTo>
                  <a:pt x="9986417" y="7804"/>
                  <a:pt x="10325398" y="41649"/>
                  <a:pt x="10612183" y="0"/>
                </a:cubicBezTo>
                <a:cubicBezTo>
                  <a:pt x="11202260" y="50801"/>
                  <a:pt x="11677521" y="506621"/>
                  <a:pt x="11667281" y="1055098"/>
                </a:cubicBezTo>
                <a:cubicBezTo>
                  <a:pt x="11692140" y="1225341"/>
                  <a:pt x="11679484" y="1409195"/>
                  <a:pt x="11667281" y="1657993"/>
                </a:cubicBezTo>
                <a:cubicBezTo>
                  <a:pt x="11655078" y="1906792"/>
                  <a:pt x="11641923" y="2038728"/>
                  <a:pt x="11667281" y="2176483"/>
                </a:cubicBezTo>
                <a:cubicBezTo>
                  <a:pt x="11692640" y="2314238"/>
                  <a:pt x="11637961" y="2687436"/>
                  <a:pt x="11667281" y="2863783"/>
                </a:cubicBezTo>
                <a:cubicBezTo>
                  <a:pt x="11696601" y="3040130"/>
                  <a:pt x="11651589" y="3230479"/>
                  <a:pt x="11667281" y="3508881"/>
                </a:cubicBezTo>
                <a:cubicBezTo>
                  <a:pt x="11682973" y="3787283"/>
                  <a:pt x="11658932" y="3853334"/>
                  <a:pt x="11667281" y="3985168"/>
                </a:cubicBezTo>
                <a:cubicBezTo>
                  <a:pt x="11675630" y="4117002"/>
                  <a:pt x="11655804" y="4383000"/>
                  <a:pt x="11667281" y="4545861"/>
                </a:cubicBezTo>
                <a:cubicBezTo>
                  <a:pt x="11678758" y="4708722"/>
                  <a:pt x="11643686" y="5057070"/>
                  <a:pt x="11667281" y="5275364"/>
                </a:cubicBezTo>
                <a:cubicBezTo>
                  <a:pt x="11587942" y="5797651"/>
                  <a:pt x="11244265" y="6329497"/>
                  <a:pt x="10612183" y="6330462"/>
                </a:cubicBezTo>
                <a:cubicBezTo>
                  <a:pt x="10344525" y="6367940"/>
                  <a:pt x="10131271" y="6350404"/>
                  <a:pt x="9833963" y="6330462"/>
                </a:cubicBezTo>
                <a:cubicBezTo>
                  <a:pt x="9536655" y="6310520"/>
                  <a:pt x="9447908" y="6329697"/>
                  <a:pt x="9151314" y="6330462"/>
                </a:cubicBezTo>
                <a:cubicBezTo>
                  <a:pt x="8854720" y="6331227"/>
                  <a:pt x="8790653" y="6335014"/>
                  <a:pt x="8564236" y="6330462"/>
                </a:cubicBezTo>
                <a:cubicBezTo>
                  <a:pt x="8337819" y="6325910"/>
                  <a:pt x="7997190" y="6337742"/>
                  <a:pt x="7786016" y="6330462"/>
                </a:cubicBezTo>
                <a:cubicBezTo>
                  <a:pt x="7574842" y="6323182"/>
                  <a:pt x="7350217" y="6304997"/>
                  <a:pt x="7007797" y="6330462"/>
                </a:cubicBezTo>
                <a:cubicBezTo>
                  <a:pt x="6665377" y="6355927"/>
                  <a:pt x="6578981" y="6325206"/>
                  <a:pt x="6325148" y="6330462"/>
                </a:cubicBezTo>
                <a:cubicBezTo>
                  <a:pt x="6071315" y="6335718"/>
                  <a:pt x="6103588" y="6324662"/>
                  <a:pt x="5929211" y="6330462"/>
                </a:cubicBezTo>
                <a:cubicBezTo>
                  <a:pt x="5754834" y="6336262"/>
                  <a:pt x="5472590" y="6345820"/>
                  <a:pt x="5055421" y="6330462"/>
                </a:cubicBezTo>
                <a:cubicBezTo>
                  <a:pt x="4638252" y="6315105"/>
                  <a:pt x="4530240" y="6310426"/>
                  <a:pt x="4277201" y="6330462"/>
                </a:cubicBezTo>
                <a:cubicBezTo>
                  <a:pt x="4024162" y="6350498"/>
                  <a:pt x="3991214" y="6348017"/>
                  <a:pt x="3785694" y="6330462"/>
                </a:cubicBezTo>
                <a:cubicBezTo>
                  <a:pt x="3580174" y="6312907"/>
                  <a:pt x="3218206" y="6307614"/>
                  <a:pt x="2911903" y="6330462"/>
                </a:cubicBezTo>
                <a:cubicBezTo>
                  <a:pt x="2605600" y="6353310"/>
                  <a:pt x="2707846" y="6339145"/>
                  <a:pt x="2515967" y="6330462"/>
                </a:cubicBezTo>
                <a:cubicBezTo>
                  <a:pt x="2324088" y="6321779"/>
                  <a:pt x="2215064" y="6332438"/>
                  <a:pt x="2024459" y="6330462"/>
                </a:cubicBezTo>
                <a:cubicBezTo>
                  <a:pt x="1833854" y="6328486"/>
                  <a:pt x="1260387" y="6312461"/>
                  <a:pt x="1055098" y="6330462"/>
                </a:cubicBezTo>
                <a:cubicBezTo>
                  <a:pt x="460720" y="6235458"/>
                  <a:pt x="-114965" y="5863852"/>
                  <a:pt x="0" y="5275364"/>
                </a:cubicBezTo>
                <a:cubicBezTo>
                  <a:pt x="2790" y="5041949"/>
                  <a:pt x="-7706" y="4908054"/>
                  <a:pt x="0" y="4588064"/>
                </a:cubicBezTo>
                <a:cubicBezTo>
                  <a:pt x="7706" y="4268074"/>
                  <a:pt x="6255" y="4172978"/>
                  <a:pt x="0" y="3985168"/>
                </a:cubicBezTo>
                <a:cubicBezTo>
                  <a:pt x="-6255" y="3797358"/>
                  <a:pt x="-13481" y="3538962"/>
                  <a:pt x="0" y="3382273"/>
                </a:cubicBezTo>
                <a:cubicBezTo>
                  <a:pt x="13481" y="3225585"/>
                  <a:pt x="1011" y="3059916"/>
                  <a:pt x="0" y="2905986"/>
                </a:cubicBezTo>
                <a:cubicBezTo>
                  <a:pt x="-1011" y="2752056"/>
                  <a:pt x="23686" y="2494656"/>
                  <a:pt x="0" y="2387496"/>
                </a:cubicBezTo>
                <a:cubicBezTo>
                  <a:pt x="-23686" y="2280336"/>
                  <a:pt x="249" y="2090990"/>
                  <a:pt x="0" y="1826804"/>
                </a:cubicBezTo>
                <a:cubicBezTo>
                  <a:pt x="-249" y="1562618"/>
                  <a:pt x="-19014" y="1408847"/>
                  <a:pt x="0" y="1055098"/>
                </a:cubicBezTo>
                <a:close/>
              </a:path>
            </a:pathLst>
          </a:custGeom>
          <a:ln>
            <a:solidFill>
              <a:schemeClr val="accent2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sd="774382226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4" name="Google Shape;4289;p9">
            <a:extLst>
              <a:ext uri="{FF2B5EF4-FFF2-40B4-BE49-F238E27FC236}">
                <a16:creationId xmlns:a16="http://schemas.microsoft.com/office/drawing/2014/main" id="{AF55E356-A35E-E16B-55FA-40D2729077C1}"/>
              </a:ext>
            </a:extLst>
          </p:cNvPr>
          <p:cNvSpPr/>
          <p:nvPr/>
        </p:nvSpPr>
        <p:spPr>
          <a:xfrm>
            <a:off x="804511" y="1402147"/>
            <a:ext cx="10798209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a)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Hiện</a:t>
            </a:r>
            <a:r>
              <a:rPr kumimoji="0" lang="en-US" sz="36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nay Mi </a:t>
            </a:r>
            <a:r>
              <a:rPr kumimoji="0" lang="en-US" sz="36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đã</a:t>
            </a:r>
            <a:r>
              <a:rPr kumimoji="0" lang="en-US" sz="36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36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được</a:t>
            </a:r>
            <a:r>
              <a:rPr kumimoji="0" lang="en-US" sz="36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6 </a:t>
            </a:r>
            <a:r>
              <a:rPr kumimoji="0" lang="en-US" sz="36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năm</a:t>
            </a:r>
            <a:r>
              <a:rPr kumimoji="0" lang="en-US" sz="36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3 </a:t>
            </a:r>
            <a:r>
              <a:rPr kumimoji="0" lang="en-US" sz="36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tháng</a:t>
            </a:r>
            <a:r>
              <a:rPr kumimoji="0" lang="en-US" sz="36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36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tuổi</a:t>
            </a:r>
            <a:r>
              <a:rPr kumimoji="0" lang="en-US" sz="36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. </a:t>
            </a:r>
            <a:r>
              <a:rPr kumimoji="0" lang="en-US" sz="36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Hỏi</a:t>
            </a:r>
            <a:r>
              <a:rPr kumimoji="0" lang="en-US" sz="36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36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sau</a:t>
            </a:r>
            <a:r>
              <a:rPr kumimoji="0" lang="en-US" sz="36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bao </a:t>
            </a:r>
            <a:r>
              <a:rPr kumimoji="0" lang="en-US" sz="36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nhiêu</a:t>
            </a:r>
            <a:r>
              <a:rPr kumimoji="0" lang="en-US" sz="36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36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tháng</a:t>
            </a:r>
            <a:r>
              <a:rPr kumimoji="0" lang="en-US" sz="36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36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nữa</a:t>
            </a:r>
            <a:r>
              <a:rPr kumimoji="0" lang="en-US" sz="36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36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thì</a:t>
            </a:r>
            <a:r>
              <a:rPr kumimoji="0" lang="en-US" sz="36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Mi </a:t>
            </a:r>
            <a:r>
              <a:rPr kumimoji="0" lang="en-US" sz="36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tròn</a:t>
            </a:r>
            <a:r>
              <a:rPr kumimoji="0" lang="en-US" sz="36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7 </a:t>
            </a:r>
            <a:r>
              <a:rPr kumimoji="0" lang="en-US" sz="36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tuổi</a:t>
            </a:r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?</a:t>
            </a:r>
          </a:p>
        </p:txBody>
      </p:sp>
      <p:sp>
        <p:nvSpPr>
          <p:cNvPr id="2" name="文本框 2">
            <a:extLst>
              <a:ext uri="{FF2B5EF4-FFF2-40B4-BE49-F238E27FC236}">
                <a16:creationId xmlns:a16="http://schemas.microsoft.com/office/drawing/2014/main" id="{0A875AC4-EAC4-AE1D-F79F-02BD9DC17112}"/>
              </a:ext>
            </a:extLst>
          </p:cNvPr>
          <p:cNvSpPr txBox="1"/>
          <p:nvPr/>
        </p:nvSpPr>
        <p:spPr>
          <a:xfrm>
            <a:off x="614699" y="571150"/>
            <a:ext cx="164500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800" b="1" dirty="0" err="1">
                <a:solidFill>
                  <a:srgbClr val="840000"/>
                </a:solidFill>
                <a:latin typeface="#9Slide05 SVNVanilla Daisy Pro" panose="00000500000000000000" pitchFamily="2" charset="0"/>
                <a:ea typeface="思源黑体 CN Medium" panose="020B0600000000000000" pitchFamily="34" charset="-122"/>
                <a:sym typeface="Arial" panose="020B0604020202020204" pitchFamily="34" charset="0"/>
              </a:rPr>
              <a:t>Bài</a:t>
            </a:r>
            <a:r>
              <a:rPr lang="en-US" altLang="zh-CN" sz="4800" b="1" dirty="0">
                <a:solidFill>
                  <a:srgbClr val="840000"/>
                </a:solidFill>
                <a:latin typeface="#9Slide05 SVNVanilla Daisy Pro" panose="00000500000000000000" pitchFamily="2" charset="0"/>
                <a:ea typeface="思源黑体 CN Medium" panose="020B0600000000000000" pitchFamily="34" charset="-122"/>
                <a:sym typeface="Arial" panose="020B0604020202020204" pitchFamily="34" charset="0"/>
              </a:rPr>
              <a:t> 3</a:t>
            </a:r>
            <a:endParaRPr lang="zh-CN" altLang="en-US" sz="4800" b="1" dirty="0">
              <a:solidFill>
                <a:srgbClr val="840000"/>
              </a:solidFill>
              <a:latin typeface="#9Slide05 SVNVanilla Daisy Pro" panose="00000500000000000000" pitchFamily="2" charset="0"/>
              <a:ea typeface="思源黑体 CN Medium" panose="020B0600000000000000" pitchFamily="34" charset="-122"/>
              <a:sym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8FE9552-6066-034B-49B7-35CBC7AAE7C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095" r="83764" b="37529"/>
          <a:stretch/>
        </p:blipFill>
        <p:spPr>
          <a:xfrm flipH="1">
            <a:off x="218568" y="3116142"/>
            <a:ext cx="2465172" cy="3142191"/>
          </a:xfrm>
          <a:prstGeom prst="rect">
            <a:avLst/>
          </a:prstGeom>
        </p:spPr>
      </p:pic>
      <p:sp>
        <p:nvSpPr>
          <p:cNvPr id="9" name="Google Shape;4289;p9">
            <a:extLst>
              <a:ext uri="{FF2B5EF4-FFF2-40B4-BE49-F238E27FC236}">
                <a16:creationId xmlns:a16="http://schemas.microsoft.com/office/drawing/2014/main" id="{2CAA133C-9E0B-8BE5-2B08-2D6E6CF74F6D}"/>
              </a:ext>
            </a:extLst>
          </p:cNvPr>
          <p:cNvSpPr/>
          <p:nvPr/>
        </p:nvSpPr>
        <p:spPr>
          <a:xfrm>
            <a:off x="2683740" y="2692321"/>
            <a:ext cx="8969142" cy="28622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b)</a:t>
            </a:r>
            <a:r>
              <a:rPr kumimoji="0" lang="en-US" sz="36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Mai, </a:t>
            </a:r>
            <a:r>
              <a:rPr kumimoji="0" lang="en-US" sz="36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Việt</a:t>
            </a:r>
            <a:r>
              <a:rPr kumimoji="0" lang="en-US" sz="36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36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và</a:t>
            </a:r>
            <a:r>
              <a:rPr kumimoji="0" lang="en-US" sz="36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Nam </a:t>
            </a:r>
            <a:r>
              <a:rPr kumimoji="0" lang="en-US" sz="36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được</a:t>
            </a:r>
            <a:r>
              <a:rPr kumimoji="0" lang="en-US" sz="36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36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sinh</a:t>
            </a:r>
            <a:r>
              <a:rPr kumimoji="0" lang="en-US" sz="36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36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ra</a:t>
            </a:r>
            <a:r>
              <a:rPr kumimoji="0" lang="en-US" sz="36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36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cùng</a:t>
            </a:r>
            <a:r>
              <a:rPr kumimoji="0" lang="en-US" sz="36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36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năm</a:t>
            </a:r>
            <a:r>
              <a:rPr kumimoji="0" lang="en-US" sz="36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36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nhưng</a:t>
            </a:r>
            <a:r>
              <a:rPr kumimoji="0" lang="en-US" sz="36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36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khác</a:t>
            </a:r>
            <a:r>
              <a:rPr kumimoji="0" lang="en-US" sz="36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36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tháng</a:t>
            </a:r>
            <a:r>
              <a:rPr kumimoji="0" lang="en-US" sz="36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. </a:t>
            </a:r>
            <a:r>
              <a:rPr kumimoji="0" lang="en-US" sz="36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Biết</a:t>
            </a:r>
            <a:r>
              <a:rPr kumimoji="0" lang="en-US" sz="36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36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Việt</a:t>
            </a:r>
            <a:r>
              <a:rPr kumimoji="0" lang="en-US" sz="36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36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được</a:t>
            </a:r>
            <a:r>
              <a:rPr kumimoji="0" lang="en-US" sz="36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36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sinh</a:t>
            </a:r>
            <a:r>
              <a:rPr kumimoji="0" lang="en-US" sz="36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36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ra</a:t>
            </a:r>
            <a:r>
              <a:rPr kumimoji="0" lang="en-US" sz="36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36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vào</a:t>
            </a:r>
            <a:r>
              <a:rPr kumimoji="0" lang="en-US" sz="36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36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tháng</a:t>
            </a:r>
            <a:r>
              <a:rPr kumimoji="0" lang="en-US" sz="36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1, Mai </a:t>
            </a:r>
            <a:r>
              <a:rPr kumimoji="0" lang="en-US" sz="36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được</a:t>
            </a:r>
            <a:r>
              <a:rPr kumimoji="0" lang="en-US" sz="36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36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sinh</a:t>
            </a:r>
            <a:r>
              <a:rPr kumimoji="0" lang="en-US" sz="36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36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ra</a:t>
            </a:r>
            <a:r>
              <a:rPr kumimoji="0" lang="en-US" sz="36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36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sau</a:t>
            </a:r>
            <a:r>
              <a:rPr kumimoji="0" lang="en-US" sz="36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36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Việt</a:t>
            </a:r>
            <a:r>
              <a:rPr kumimoji="0" lang="en-US" sz="36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3 </a:t>
            </a:r>
            <a:r>
              <a:rPr kumimoji="0" lang="en-US" sz="36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tháng</a:t>
            </a:r>
            <a:r>
              <a:rPr kumimoji="0" lang="en-US" sz="36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36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và</a:t>
            </a:r>
            <a:r>
              <a:rPr kumimoji="0" lang="en-US" sz="36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36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trước</a:t>
            </a:r>
            <a:r>
              <a:rPr kumimoji="0" lang="en-US" sz="36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Nam 8 </a:t>
            </a:r>
            <a:r>
              <a:rPr kumimoji="0" lang="en-US" sz="36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tháng</a:t>
            </a:r>
            <a:r>
              <a:rPr kumimoji="0" lang="en-US" sz="36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. </a:t>
            </a:r>
            <a:r>
              <a:rPr kumimoji="0" lang="en-US" sz="36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Hỏi</a:t>
            </a:r>
            <a:r>
              <a:rPr kumimoji="0" lang="en-US" sz="36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Nam </a:t>
            </a:r>
            <a:r>
              <a:rPr kumimoji="0" lang="en-US" sz="36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được</a:t>
            </a:r>
            <a:r>
              <a:rPr kumimoji="0" lang="en-US" sz="36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36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sinh</a:t>
            </a:r>
            <a:r>
              <a:rPr kumimoji="0" lang="en-US" sz="36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36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ra</a:t>
            </a:r>
            <a:r>
              <a:rPr kumimoji="0" lang="en-US" sz="36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36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vào</a:t>
            </a:r>
            <a:r>
              <a:rPr kumimoji="0" lang="en-US" sz="36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36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tháng</a:t>
            </a:r>
            <a:r>
              <a:rPr kumimoji="0" lang="en-US" sz="36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36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mấy</a:t>
            </a:r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?</a:t>
            </a:r>
            <a:endParaRPr kumimoji="0" sz="36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1CB4864-EB1B-8BF8-EC3A-5999A828A96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B301A86A-FA5C-8429-2FD0-6BC8DF90FB6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2007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4" grpId="0"/>
      <p:bldP spid="2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C2867BE-3066-06FE-85D0-2596A665609D}"/>
              </a:ext>
            </a:extLst>
          </p:cNvPr>
          <p:cNvSpPr/>
          <p:nvPr/>
        </p:nvSpPr>
        <p:spPr>
          <a:xfrm>
            <a:off x="337151" y="298962"/>
            <a:ext cx="11667281" cy="6330462"/>
          </a:xfrm>
          <a:custGeom>
            <a:avLst/>
            <a:gdLst>
              <a:gd name="connsiteX0" fmla="*/ 0 w 11667281"/>
              <a:gd name="connsiteY0" fmla="*/ 1055098 h 6330462"/>
              <a:gd name="connsiteX1" fmla="*/ 1055098 w 11667281"/>
              <a:gd name="connsiteY1" fmla="*/ 0 h 6330462"/>
              <a:gd name="connsiteX2" fmla="*/ 1642176 w 11667281"/>
              <a:gd name="connsiteY2" fmla="*/ 0 h 6330462"/>
              <a:gd name="connsiteX3" fmla="*/ 2515967 w 11667281"/>
              <a:gd name="connsiteY3" fmla="*/ 0 h 6330462"/>
              <a:gd name="connsiteX4" fmla="*/ 3294186 w 11667281"/>
              <a:gd name="connsiteY4" fmla="*/ 0 h 6330462"/>
              <a:gd name="connsiteX5" fmla="*/ 3976835 w 11667281"/>
              <a:gd name="connsiteY5" fmla="*/ 0 h 6330462"/>
              <a:gd name="connsiteX6" fmla="*/ 4659484 w 11667281"/>
              <a:gd name="connsiteY6" fmla="*/ 0 h 6330462"/>
              <a:gd name="connsiteX7" fmla="*/ 5150992 w 11667281"/>
              <a:gd name="connsiteY7" fmla="*/ 0 h 6330462"/>
              <a:gd name="connsiteX8" fmla="*/ 6024782 w 11667281"/>
              <a:gd name="connsiteY8" fmla="*/ 0 h 6330462"/>
              <a:gd name="connsiteX9" fmla="*/ 6803002 w 11667281"/>
              <a:gd name="connsiteY9" fmla="*/ 0 h 6330462"/>
              <a:gd name="connsiteX10" fmla="*/ 7485651 w 11667281"/>
              <a:gd name="connsiteY10" fmla="*/ 0 h 6330462"/>
              <a:gd name="connsiteX11" fmla="*/ 8072729 w 11667281"/>
              <a:gd name="connsiteY11" fmla="*/ 0 h 6330462"/>
              <a:gd name="connsiteX12" fmla="*/ 8564236 w 11667281"/>
              <a:gd name="connsiteY12" fmla="*/ 0 h 6330462"/>
              <a:gd name="connsiteX13" fmla="*/ 9151314 w 11667281"/>
              <a:gd name="connsiteY13" fmla="*/ 0 h 6330462"/>
              <a:gd name="connsiteX14" fmla="*/ 9833963 w 11667281"/>
              <a:gd name="connsiteY14" fmla="*/ 0 h 6330462"/>
              <a:gd name="connsiteX15" fmla="*/ 10612183 w 11667281"/>
              <a:gd name="connsiteY15" fmla="*/ 0 h 6330462"/>
              <a:gd name="connsiteX16" fmla="*/ 11667281 w 11667281"/>
              <a:gd name="connsiteY16" fmla="*/ 1055098 h 6330462"/>
              <a:gd name="connsiteX17" fmla="*/ 11667281 w 11667281"/>
              <a:gd name="connsiteY17" fmla="*/ 1531385 h 6330462"/>
              <a:gd name="connsiteX18" fmla="*/ 11667281 w 11667281"/>
              <a:gd name="connsiteY18" fmla="*/ 2092078 h 6330462"/>
              <a:gd name="connsiteX19" fmla="*/ 11667281 w 11667281"/>
              <a:gd name="connsiteY19" fmla="*/ 2737175 h 6330462"/>
              <a:gd name="connsiteX20" fmla="*/ 11667281 w 11667281"/>
              <a:gd name="connsiteY20" fmla="*/ 3255665 h 6330462"/>
              <a:gd name="connsiteX21" fmla="*/ 11667281 w 11667281"/>
              <a:gd name="connsiteY21" fmla="*/ 3774155 h 6330462"/>
              <a:gd name="connsiteX22" fmla="*/ 11667281 w 11667281"/>
              <a:gd name="connsiteY22" fmla="*/ 4461456 h 6330462"/>
              <a:gd name="connsiteX23" fmla="*/ 11667281 w 11667281"/>
              <a:gd name="connsiteY23" fmla="*/ 5275364 h 6330462"/>
              <a:gd name="connsiteX24" fmla="*/ 10612183 w 11667281"/>
              <a:gd name="connsiteY24" fmla="*/ 6330462 h 6330462"/>
              <a:gd name="connsiteX25" fmla="*/ 9929534 w 11667281"/>
              <a:gd name="connsiteY25" fmla="*/ 6330462 h 6330462"/>
              <a:gd name="connsiteX26" fmla="*/ 9246885 w 11667281"/>
              <a:gd name="connsiteY26" fmla="*/ 6330462 h 6330462"/>
              <a:gd name="connsiteX27" fmla="*/ 8850949 w 11667281"/>
              <a:gd name="connsiteY27" fmla="*/ 6330462 h 6330462"/>
              <a:gd name="connsiteX28" fmla="*/ 8455012 w 11667281"/>
              <a:gd name="connsiteY28" fmla="*/ 6330462 h 6330462"/>
              <a:gd name="connsiteX29" fmla="*/ 7963505 w 11667281"/>
              <a:gd name="connsiteY29" fmla="*/ 6330462 h 6330462"/>
              <a:gd name="connsiteX30" fmla="*/ 7089715 w 11667281"/>
              <a:gd name="connsiteY30" fmla="*/ 6330462 h 6330462"/>
              <a:gd name="connsiteX31" fmla="*/ 6407066 w 11667281"/>
              <a:gd name="connsiteY31" fmla="*/ 6330462 h 6330462"/>
              <a:gd name="connsiteX32" fmla="*/ 5819988 w 11667281"/>
              <a:gd name="connsiteY32" fmla="*/ 6330462 h 6330462"/>
              <a:gd name="connsiteX33" fmla="*/ 5424051 w 11667281"/>
              <a:gd name="connsiteY33" fmla="*/ 6330462 h 6330462"/>
              <a:gd name="connsiteX34" fmla="*/ 4645831 w 11667281"/>
              <a:gd name="connsiteY34" fmla="*/ 6330462 h 6330462"/>
              <a:gd name="connsiteX35" fmla="*/ 3963182 w 11667281"/>
              <a:gd name="connsiteY35" fmla="*/ 6330462 h 6330462"/>
              <a:gd name="connsiteX36" fmla="*/ 3376104 w 11667281"/>
              <a:gd name="connsiteY36" fmla="*/ 6330462 h 6330462"/>
              <a:gd name="connsiteX37" fmla="*/ 2693455 w 11667281"/>
              <a:gd name="connsiteY37" fmla="*/ 6330462 h 6330462"/>
              <a:gd name="connsiteX38" fmla="*/ 1819665 w 11667281"/>
              <a:gd name="connsiteY38" fmla="*/ 6330462 h 6330462"/>
              <a:gd name="connsiteX39" fmla="*/ 1055098 w 11667281"/>
              <a:gd name="connsiteY39" fmla="*/ 6330462 h 6330462"/>
              <a:gd name="connsiteX40" fmla="*/ 0 w 11667281"/>
              <a:gd name="connsiteY40" fmla="*/ 5275364 h 6330462"/>
              <a:gd name="connsiteX41" fmla="*/ 0 w 11667281"/>
              <a:gd name="connsiteY41" fmla="*/ 4672469 h 6330462"/>
              <a:gd name="connsiteX42" fmla="*/ 0 w 11667281"/>
              <a:gd name="connsiteY42" fmla="*/ 4069574 h 6330462"/>
              <a:gd name="connsiteX43" fmla="*/ 0 w 11667281"/>
              <a:gd name="connsiteY43" fmla="*/ 3382273 h 6330462"/>
              <a:gd name="connsiteX44" fmla="*/ 0 w 11667281"/>
              <a:gd name="connsiteY44" fmla="*/ 2737175 h 6330462"/>
              <a:gd name="connsiteX45" fmla="*/ 0 w 11667281"/>
              <a:gd name="connsiteY45" fmla="*/ 2176483 h 6330462"/>
              <a:gd name="connsiteX46" fmla="*/ 0 w 11667281"/>
              <a:gd name="connsiteY46" fmla="*/ 1615790 h 6330462"/>
              <a:gd name="connsiteX47" fmla="*/ 0 w 11667281"/>
              <a:gd name="connsiteY47" fmla="*/ 1055098 h 6330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11667281" h="6330462" fill="none" extrusionOk="0">
                <a:moveTo>
                  <a:pt x="0" y="1055098"/>
                </a:moveTo>
                <a:cubicBezTo>
                  <a:pt x="-131554" y="425545"/>
                  <a:pt x="446917" y="6798"/>
                  <a:pt x="1055098" y="0"/>
                </a:cubicBezTo>
                <a:cubicBezTo>
                  <a:pt x="1284500" y="-6396"/>
                  <a:pt x="1524423" y="23589"/>
                  <a:pt x="1642176" y="0"/>
                </a:cubicBezTo>
                <a:cubicBezTo>
                  <a:pt x="1759929" y="-23589"/>
                  <a:pt x="2183477" y="-3287"/>
                  <a:pt x="2515967" y="0"/>
                </a:cubicBezTo>
                <a:cubicBezTo>
                  <a:pt x="2848457" y="3287"/>
                  <a:pt x="2987923" y="-36782"/>
                  <a:pt x="3294186" y="0"/>
                </a:cubicBezTo>
                <a:cubicBezTo>
                  <a:pt x="3600449" y="36782"/>
                  <a:pt x="3699413" y="9985"/>
                  <a:pt x="3976835" y="0"/>
                </a:cubicBezTo>
                <a:cubicBezTo>
                  <a:pt x="4254257" y="-9985"/>
                  <a:pt x="4320736" y="-23500"/>
                  <a:pt x="4659484" y="0"/>
                </a:cubicBezTo>
                <a:cubicBezTo>
                  <a:pt x="4998232" y="23500"/>
                  <a:pt x="4912079" y="-15604"/>
                  <a:pt x="5150992" y="0"/>
                </a:cubicBezTo>
                <a:cubicBezTo>
                  <a:pt x="5389905" y="15604"/>
                  <a:pt x="5672192" y="27511"/>
                  <a:pt x="6024782" y="0"/>
                </a:cubicBezTo>
                <a:cubicBezTo>
                  <a:pt x="6377372" y="-27511"/>
                  <a:pt x="6512395" y="38120"/>
                  <a:pt x="6803002" y="0"/>
                </a:cubicBezTo>
                <a:cubicBezTo>
                  <a:pt x="7093609" y="-38120"/>
                  <a:pt x="7154418" y="-17132"/>
                  <a:pt x="7485651" y="0"/>
                </a:cubicBezTo>
                <a:cubicBezTo>
                  <a:pt x="7816884" y="17132"/>
                  <a:pt x="7888565" y="3288"/>
                  <a:pt x="8072729" y="0"/>
                </a:cubicBezTo>
                <a:cubicBezTo>
                  <a:pt x="8256893" y="-3288"/>
                  <a:pt x="8425240" y="22134"/>
                  <a:pt x="8564236" y="0"/>
                </a:cubicBezTo>
                <a:cubicBezTo>
                  <a:pt x="8703232" y="-22134"/>
                  <a:pt x="8888284" y="7985"/>
                  <a:pt x="9151314" y="0"/>
                </a:cubicBezTo>
                <a:cubicBezTo>
                  <a:pt x="9414344" y="-7985"/>
                  <a:pt x="9501491" y="32607"/>
                  <a:pt x="9833963" y="0"/>
                </a:cubicBezTo>
                <a:cubicBezTo>
                  <a:pt x="10166435" y="-32607"/>
                  <a:pt x="10235164" y="-35998"/>
                  <a:pt x="10612183" y="0"/>
                </a:cubicBezTo>
                <a:cubicBezTo>
                  <a:pt x="11187508" y="-21132"/>
                  <a:pt x="11783419" y="551418"/>
                  <a:pt x="11667281" y="1055098"/>
                </a:cubicBezTo>
                <a:cubicBezTo>
                  <a:pt x="11658836" y="1188337"/>
                  <a:pt x="11659774" y="1415662"/>
                  <a:pt x="11667281" y="1531385"/>
                </a:cubicBezTo>
                <a:cubicBezTo>
                  <a:pt x="11674788" y="1647108"/>
                  <a:pt x="11694623" y="1975910"/>
                  <a:pt x="11667281" y="2092078"/>
                </a:cubicBezTo>
                <a:cubicBezTo>
                  <a:pt x="11639939" y="2208246"/>
                  <a:pt x="11651365" y="2599551"/>
                  <a:pt x="11667281" y="2737175"/>
                </a:cubicBezTo>
                <a:cubicBezTo>
                  <a:pt x="11683197" y="2874799"/>
                  <a:pt x="11690790" y="3115010"/>
                  <a:pt x="11667281" y="3255665"/>
                </a:cubicBezTo>
                <a:cubicBezTo>
                  <a:pt x="11643773" y="3396320"/>
                  <a:pt x="11663661" y="3670097"/>
                  <a:pt x="11667281" y="3774155"/>
                </a:cubicBezTo>
                <a:cubicBezTo>
                  <a:pt x="11670902" y="3878213"/>
                  <a:pt x="11649200" y="4307988"/>
                  <a:pt x="11667281" y="4461456"/>
                </a:cubicBezTo>
                <a:cubicBezTo>
                  <a:pt x="11685362" y="4614924"/>
                  <a:pt x="11696558" y="4873175"/>
                  <a:pt x="11667281" y="5275364"/>
                </a:cubicBezTo>
                <a:cubicBezTo>
                  <a:pt x="11677013" y="5953377"/>
                  <a:pt x="11070334" y="6324263"/>
                  <a:pt x="10612183" y="6330462"/>
                </a:cubicBezTo>
                <a:cubicBezTo>
                  <a:pt x="10326924" y="6343611"/>
                  <a:pt x="10254488" y="6333589"/>
                  <a:pt x="9929534" y="6330462"/>
                </a:cubicBezTo>
                <a:cubicBezTo>
                  <a:pt x="9604580" y="6327335"/>
                  <a:pt x="9577928" y="6312299"/>
                  <a:pt x="9246885" y="6330462"/>
                </a:cubicBezTo>
                <a:cubicBezTo>
                  <a:pt x="8915842" y="6348625"/>
                  <a:pt x="9028683" y="6337288"/>
                  <a:pt x="8850949" y="6330462"/>
                </a:cubicBezTo>
                <a:cubicBezTo>
                  <a:pt x="8673215" y="6323636"/>
                  <a:pt x="8547284" y="6318114"/>
                  <a:pt x="8455012" y="6330462"/>
                </a:cubicBezTo>
                <a:cubicBezTo>
                  <a:pt x="8362740" y="6342810"/>
                  <a:pt x="8108840" y="6336936"/>
                  <a:pt x="7963505" y="6330462"/>
                </a:cubicBezTo>
                <a:cubicBezTo>
                  <a:pt x="7818170" y="6323988"/>
                  <a:pt x="7510563" y="6352185"/>
                  <a:pt x="7089715" y="6330462"/>
                </a:cubicBezTo>
                <a:cubicBezTo>
                  <a:pt x="6668867" y="6308740"/>
                  <a:pt x="6628488" y="6316614"/>
                  <a:pt x="6407066" y="6330462"/>
                </a:cubicBezTo>
                <a:cubicBezTo>
                  <a:pt x="6185644" y="6344310"/>
                  <a:pt x="6044171" y="6355411"/>
                  <a:pt x="5819988" y="6330462"/>
                </a:cubicBezTo>
                <a:cubicBezTo>
                  <a:pt x="5595805" y="6305513"/>
                  <a:pt x="5577111" y="6338520"/>
                  <a:pt x="5424051" y="6330462"/>
                </a:cubicBezTo>
                <a:cubicBezTo>
                  <a:pt x="5270991" y="6322404"/>
                  <a:pt x="4915299" y="6328422"/>
                  <a:pt x="4645831" y="6330462"/>
                </a:cubicBezTo>
                <a:cubicBezTo>
                  <a:pt x="4376363" y="6332502"/>
                  <a:pt x="4106188" y="6303529"/>
                  <a:pt x="3963182" y="6330462"/>
                </a:cubicBezTo>
                <a:cubicBezTo>
                  <a:pt x="3820176" y="6357395"/>
                  <a:pt x="3663011" y="6352469"/>
                  <a:pt x="3376104" y="6330462"/>
                </a:cubicBezTo>
                <a:cubicBezTo>
                  <a:pt x="3089197" y="6308455"/>
                  <a:pt x="3003153" y="6340631"/>
                  <a:pt x="2693455" y="6330462"/>
                </a:cubicBezTo>
                <a:cubicBezTo>
                  <a:pt x="2383757" y="6320293"/>
                  <a:pt x="2063581" y="6317936"/>
                  <a:pt x="1819665" y="6330462"/>
                </a:cubicBezTo>
                <a:cubicBezTo>
                  <a:pt x="1575749" y="6342989"/>
                  <a:pt x="1398671" y="6358653"/>
                  <a:pt x="1055098" y="6330462"/>
                </a:cubicBezTo>
                <a:cubicBezTo>
                  <a:pt x="388928" y="6395994"/>
                  <a:pt x="-41988" y="5842054"/>
                  <a:pt x="0" y="5275364"/>
                </a:cubicBezTo>
                <a:cubicBezTo>
                  <a:pt x="-21550" y="5092061"/>
                  <a:pt x="-16804" y="4878994"/>
                  <a:pt x="0" y="4672469"/>
                </a:cubicBezTo>
                <a:cubicBezTo>
                  <a:pt x="16804" y="4465944"/>
                  <a:pt x="19806" y="4242520"/>
                  <a:pt x="0" y="4069574"/>
                </a:cubicBezTo>
                <a:cubicBezTo>
                  <a:pt x="-19806" y="3896628"/>
                  <a:pt x="21830" y="3625850"/>
                  <a:pt x="0" y="3382273"/>
                </a:cubicBezTo>
                <a:cubicBezTo>
                  <a:pt x="-21830" y="3138696"/>
                  <a:pt x="-29114" y="2958585"/>
                  <a:pt x="0" y="2737175"/>
                </a:cubicBezTo>
                <a:cubicBezTo>
                  <a:pt x="29114" y="2515765"/>
                  <a:pt x="8902" y="2320399"/>
                  <a:pt x="0" y="2176483"/>
                </a:cubicBezTo>
                <a:cubicBezTo>
                  <a:pt x="-8902" y="2032567"/>
                  <a:pt x="19719" y="1782518"/>
                  <a:pt x="0" y="1615790"/>
                </a:cubicBezTo>
                <a:cubicBezTo>
                  <a:pt x="-19719" y="1449062"/>
                  <a:pt x="-27663" y="1264072"/>
                  <a:pt x="0" y="1055098"/>
                </a:cubicBezTo>
                <a:close/>
              </a:path>
              <a:path w="11667281" h="6330462" stroke="0" extrusionOk="0">
                <a:moveTo>
                  <a:pt x="0" y="1055098"/>
                </a:moveTo>
                <a:cubicBezTo>
                  <a:pt x="-59818" y="575840"/>
                  <a:pt x="531179" y="37079"/>
                  <a:pt x="1055098" y="0"/>
                </a:cubicBezTo>
                <a:cubicBezTo>
                  <a:pt x="1152338" y="1075"/>
                  <a:pt x="1358812" y="-9012"/>
                  <a:pt x="1451034" y="0"/>
                </a:cubicBezTo>
                <a:cubicBezTo>
                  <a:pt x="1543256" y="9012"/>
                  <a:pt x="1913582" y="5654"/>
                  <a:pt x="2133683" y="0"/>
                </a:cubicBezTo>
                <a:cubicBezTo>
                  <a:pt x="2353784" y="-5654"/>
                  <a:pt x="2616250" y="18477"/>
                  <a:pt x="2911903" y="0"/>
                </a:cubicBezTo>
                <a:cubicBezTo>
                  <a:pt x="3207556" y="-18477"/>
                  <a:pt x="3315344" y="8979"/>
                  <a:pt x="3594552" y="0"/>
                </a:cubicBezTo>
                <a:cubicBezTo>
                  <a:pt x="3873760" y="-8979"/>
                  <a:pt x="3903812" y="8541"/>
                  <a:pt x="4181630" y="0"/>
                </a:cubicBezTo>
                <a:cubicBezTo>
                  <a:pt x="4459448" y="-8541"/>
                  <a:pt x="4696280" y="-5241"/>
                  <a:pt x="5055421" y="0"/>
                </a:cubicBezTo>
                <a:cubicBezTo>
                  <a:pt x="5414562" y="5241"/>
                  <a:pt x="5380212" y="7052"/>
                  <a:pt x="5546928" y="0"/>
                </a:cubicBezTo>
                <a:cubicBezTo>
                  <a:pt x="5713644" y="-7052"/>
                  <a:pt x="6026286" y="31720"/>
                  <a:pt x="6229577" y="0"/>
                </a:cubicBezTo>
                <a:cubicBezTo>
                  <a:pt x="6432868" y="-31720"/>
                  <a:pt x="6607299" y="8056"/>
                  <a:pt x="6816655" y="0"/>
                </a:cubicBezTo>
                <a:cubicBezTo>
                  <a:pt x="7026011" y="-8056"/>
                  <a:pt x="7375344" y="27121"/>
                  <a:pt x="7594875" y="0"/>
                </a:cubicBezTo>
                <a:cubicBezTo>
                  <a:pt x="7814406" y="-27121"/>
                  <a:pt x="7809547" y="12946"/>
                  <a:pt x="7990811" y="0"/>
                </a:cubicBezTo>
                <a:cubicBezTo>
                  <a:pt x="8172075" y="-12946"/>
                  <a:pt x="8445725" y="-4077"/>
                  <a:pt x="8864602" y="0"/>
                </a:cubicBezTo>
                <a:cubicBezTo>
                  <a:pt x="9283479" y="4077"/>
                  <a:pt x="9490367" y="-7804"/>
                  <a:pt x="9738392" y="0"/>
                </a:cubicBezTo>
                <a:cubicBezTo>
                  <a:pt x="9986417" y="7804"/>
                  <a:pt x="10325398" y="41649"/>
                  <a:pt x="10612183" y="0"/>
                </a:cubicBezTo>
                <a:cubicBezTo>
                  <a:pt x="11202260" y="50801"/>
                  <a:pt x="11677521" y="506621"/>
                  <a:pt x="11667281" y="1055098"/>
                </a:cubicBezTo>
                <a:cubicBezTo>
                  <a:pt x="11692140" y="1225341"/>
                  <a:pt x="11679484" y="1409195"/>
                  <a:pt x="11667281" y="1657993"/>
                </a:cubicBezTo>
                <a:cubicBezTo>
                  <a:pt x="11655078" y="1906792"/>
                  <a:pt x="11641923" y="2038728"/>
                  <a:pt x="11667281" y="2176483"/>
                </a:cubicBezTo>
                <a:cubicBezTo>
                  <a:pt x="11692640" y="2314238"/>
                  <a:pt x="11637961" y="2687436"/>
                  <a:pt x="11667281" y="2863783"/>
                </a:cubicBezTo>
                <a:cubicBezTo>
                  <a:pt x="11696601" y="3040130"/>
                  <a:pt x="11651589" y="3230479"/>
                  <a:pt x="11667281" y="3508881"/>
                </a:cubicBezTo>
                <a:cubicBezTo>
                  <a:pt x="11682973" y="3787283"/>
                  <a:pt x="11658932" y="3853334"/>
                  <a:pt x="11667281" y="3985168"/>
                </a:cubicBezTo>
                <a:cubicBezTo>
                  <a:pt x="11675630" y="4117002"/>
                  <a:pt x="11655804" y="4383000"/>
                  <a:pt x="11667281" y="4545861"/>
                </a:cubicBezTo>
                <a:cubicBezTo>
                  <a:pt x="11678758" y="4708722"/>
                  <a:pt x="11643686" y="5057070"/>
                  <a:pt x="11667281" y="5275364"/>
                </a:cubicBezTo>
                <a:cubicBezTo>
                  <a:pt x="11587942" y="5797651"/>
                  <a:pt x="11244265" y="6329497"/>
                  <a:pt x="10612183" y="6330462"/>
                </a:cubicBezTo>
                <a:cubicBezTo>
                  <a:pt x="10344525" y="6367940"/>
                  <a:pt x="10131271" y="6350404"/>
                  <a:pt x="9833963" y="6330462"/>
                </a:cubicBezTo>
                <a:cubicBezTo>
                  <a:pt x="9536655" y="6310520"/>
                  <a:pt x="9447908" y="6329697"/>
                  <a:pt x="9151314" y="6330462"/>
                </a:cubicBezTo>
                <a:cubicBezTo>
                  <a:pt x="8854720" y="6331227"/>
                  <a:pt x="8790653" y="6335014"/>
                  <a:pt x="8564236" y="6330462"/>
                </a:cubicBezTo>
                <a:cubicBezTo>
                  <a:pt x="8337819" y="6325910"/>
                  <a:pt x="7997190" y="6337742"/>
                  <a:pt x="7786016" y="6330462"/>
                </a:cubicBezTo>
                <a:cubicBezTo>
                  <a:pt x="7574842" y="6323182"/>
                  <a:pt x="7350217" y="6304997"/>
                  <a:pt x="7007797" y="6330462"/>
                </a:cubicBezTo>
                <a:cubicBezTo>
                  <a:pt x="6665377" y="6355927"/>
                  <a:pt x="6578981" y="6325206"/>
                  <a:pt x="6325148" y="6330462"/>
                </a:cubicBezTo>
                <a:cubicBezTo>
                  <a:pt x="6071315" y="6335718"/>
                  <a:pt x="6103588" y="6324662"/>
                  <a:pt x="5929211" y="6330462"/>
                </a:cubicBezTo>
                <a:cubicBezTo>
                  <a:pt x="5754834" y="6336262"/>
                  <a:pt x="5472590" y="6345820"/>
                  <a:pt x="5055421" y="6330462"/>
                </a:cubicBezTo>
                <a:cubicBezTo>
                  <a:pt x="4638252" y="6315105"/>
                  <a:pt x="4530240" y="6310426"/>
                  <a:pt x="4277201" y="6330462"/>
                </a:cubicBezTo>
                <a:cubicBezTo>
                  <a:pt x="4024162" y="6350498"/>
                  <a:pt x="3991214" y="6348017"/>
                  <a:pt x="3785694" y="6330462"/>
                </a:cubicBezTo>
                <a:cubicBezTo>
                  <a:pt x="3580174" y="6312907"/>
                  <a:pt x="3218206" y="6307614"/>
                  <a:pt x="2911903" y="6330462"/>
                </a:cubicBezTo>
                <a:cubicBezTo>
                  <a:pt x="2605600" y="6353310"/>
                  <a:pt x="2707846" y="6339145"/>
                  <a:pt x="2515967" y="6330462"/>
                </a:cubicBezTo>
                <a:cubicBezTo>
                  <a:pt x="2324088" y="6321779"/>
                  <a:pt x="2215064" y="6332438"/>
                  <a:pt x="2024459" y="6330462"/>
                </a:cubicBezTo>
                <a:cubicBezTo>
                  <a:pt x="1833854" y="6328486"/>
                  <a:pt x="1260387" y="6312461"/>
                  <a:pt x="1055098" y="6330462"/>
                </a:cubicBezTo>
                <a:cubicBezTo>
                  <a:pt x="460720" y="6235458"/>
                  <a:pt x="-114965" y="5863852"/>
                  <a:pt x="0" y="5275364"/>
                </a:cubicBezTo>
                <a:cubicBezTo>
                  <a:pt x="2790" y="5041949"/>
                  <a:pt x="-7706" y="4908054"/>
                  <a:pt x="0" y="4588064"/>
                </a:cubicBezTo>
                <a:cubicBezTo>
                  <a:pt x="7706" y="4268074"/>
                  <a:pt x="6255" y="4172978"/>
                  <a:pt x="0" y="3985168"/>
                </a:cubicBezTo>
                <a:cubicBezTo>
                  <a:pt x="-6255" y="3797358"/>
                  <a:pt x="-13481" y="3538962"/>
                  <a:pt x="0" y="3382273"/>
                </a:cubicBezTo>
                <a:cubicBezTo>
                  <a:pt x="13481" y="3225585"/>
                  <a:pt x="1011" y="3059916"/>
                  <a:pt x="0" y="2905986"/>
                </a:cubicBezTo>
                <a:cubicBezTo>
                  <a:pt x="-1011" y="2752056"/>
                  <a:pt x="23686" y="2494656"/>
                  <a:pt x="0" y="2387496"/>
                </a:cubicBezTo>
                <a:cubicBezTo>
                  <a:pt x="-23686" y="2280336"/>
                  <a:pt x="249" y="2090990"/>
                  <a:pt x="0" y="1826804"/>
                </a:cubicBezTo>
                <a:cubicBezTo>
                  <a:pt x="-249" y="1562618"/>
                  <a:pt x="-19014" y="1408847"/>
                  <a:pt x="0" y="1055098"/>
                </a:cubicBezTo>
                <a:close/>
              </a:path>
            </a:pathLst>
          </a:custGeom>
          <a:ln>
            <a:solidFill>
              <a:schemeClr val="accent2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sd="774382226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4" name="Google Shape;4289;p9">
            <a:extLst>
              <a:ext uri="{FF2B5EF4-FFF2-40B4-BE49-F238E27FC236}">
                <a16:creationId xmlns:a16="http://schemas.microsoft.com/office/drawing/2014/main" id="{AF55E356-A35E-E16B-55FA-40D2729077C1}"/>
              </a:ext>
            </a:extLst>
          </p:cNvPr>
          <p:cNvSpPr/>
          <p:nvPr/>
        </p:nvSpPr>
        <p:spPr>
          <a:xfrm>
            <a:off x="337151" y="1619350"/>
            <a:ext cx="11667281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a)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Hiện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nay Mi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đã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được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6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năm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3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tháng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tuổi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.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Hỏi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sau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bao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nhiêu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tháng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nữa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thì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Mi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tròn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7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tuổi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?</a:t>
            </a:r>
          </a:p>
        </p:txBody>
      </p:sp>
      <p:sp>
        <p:nvSpPr>
          <p:cNvPr id="2" name="文本框 2">
            <a:extLst>
              <a:ext uri="{FF2B5EF4-FFF2-40B4-BE49-F238E27FC236}">
                <a16:creationId xmlns:a16="http://schemas.microsoft.com/office/drawing/2014/main" id="{0A875AC4-EAC4-AE1D-F79F-02BD9DC17112}"/>
              </a:ext>
            </a:extLst>
          </p:cNvPr>
          <p:cNvSpPr txBox="1"/>
          <p:nvPr/>
        </p:nvSpPr>
        <p:spPr>
          <a:xfrm>
            <a:off x="614699" y="571150"/>
            <a:ext cx="164500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800" b="1" dirty="0" err="1">
                <a:solidFill>
                  <a:srgbClr val="840000"/>
                </a:solidFill>
                <a:latin typeface="#9Slide05 SVNVanilla Daisy Pro" panose="00000500000000000000" pitchFamily="2" charset="0"/>
                <a:ea typeface="思源黑体 CN Medium" panose="020B0600000000000000" pitchFamily="34" charset="-122"/>
                <a:sym typeface="Arial" panose="020B0604020202020204" pitchFamily="34" charset="0"/>
              </a:rPr>
              <a:t>Bài</a:t>
            </a:r>
            <a:r>
              <a:rPr lang="en-US" altLang="zh-CN" sz="4800" b="1" dirty="0">
                <a:solidFill>
                  <a:srgbClr val="840000"/>
                </a:solidFill>
                <a:latin typeface="#9Slide05 SVNVanilla Daisy Pro" panose="00000500000000000000" pitchFamily="2" charset="0"/>
                <a:ea typeface="思源黑体 CN Medium" panose="020B0600000000000000" pitchFamily="34" charset="-122"/>
                <a:sym typeface="Arial" panose="020B0604020202020204" pitchFamily="34" charset="0"/>
              </a:rPr>
              <a:t> 3</a:t>
            </a:r>
            <a:endParaRPr lang="zh-CN" altLang="en-US" sz="4800" b="1" dirty="0">
              <a:solidFill>
                <a:srgbClr val="840000"/>
              </a:solidFill>
              <a:latin typeface="#9Slide05 SVNVanilla Daisy Pro" panose="00000500000000000000" pitchFamily="2" charset="0"/>
              <a:ea typeface="思源黑体 CN Medium" panose="020B0600000000000000" pitchFamily="34" charset="-122"/>
              <a:sym typeface="Arial" panose="020B0604020202020204" pitchFamily="34" charset="0"/>
            </a:endParaRPr>
          </a:p>
        </p:txBody>
      </p:sp>
      <p:sp>
        <p:nvSpPr>
          <p:cNvPr id="9" name="Google Shape;4289;p9">
            <a:extLst>
              <a:ext uri="{FF2B5EF4-FFF2-40B4-BE49-F238E27FC236}">
                <a16:creationId xmlns:a16="http://schemas.microsoft.com/office/drawing/2014/main" id="{2CAA133C-9E0B-8BE5-2B08-2D6E6CF74F6D}"/>
              </a:ext>
            </a:extLst>
          </p:cNvPr>
          <p:cNvSpPr/>
          <p:nvPr/>
        </p:nvSpPr>
        <p:spPr>
          <a:xfrm>
            <a:off x="2098924" y="2828799"/>
            <a:ext cx="8969142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Sau 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9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tháng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thì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bạn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Mi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tròn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7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tuổi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.</a:t>
            </a:r>
            <a:endParaRPr kumimoji="0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73C1FD4-2FDA-7D40-90E4-029D2F8FFC8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92" t="27821"/>
          <a:stretch/>
        </p:blipFill>
        <p:spPr>
          <a:xfrm>
            <a:off x="9943493" y="3596442"/>
            <a:ext cx="2017408" cy="339768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AF8830D-083F-6B05-1859-CCBE47C2502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89" t="37211" r="70260" b="836"/>
          <a:stretch/>
        </p:blipFill>
        <p:spPr>
          <a:xfrm flipH="1">
            <a:off x="81516" y="4087296"/>
            <a:ext cx="2017408" cy="2862324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AD1BCA28-8428-1FFD-E047-85AE2283341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ubtitle 7">
            <a:extLst>
              <a:ext uri="{FF2B5EF4-FFF2-40B4-BE49-F238E27FC236}">
                <a16:creationId xmlns:a16="http://schemas.microsoft.com/office/drawing/2014/main" id="{FC7CB478-C852-16D8-5BE2-0C5BA1EAF75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7848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C2867BE-3066-06FE-85D0-2596A665609D}"/>
              </a:ext>
            </a:extLst>
          </p:cNvPr>
          <p:cNvSpPr/>
          <p:nvPr/>
        </p:nvSpPr>
        <p:spPr>
          <a:xfrm>
            <a:off x="187568" y="351692"/>
            <a:ext cx="11667281" cy="6330462"/>
          </a:xfrm>
          <a:custGeom>
            <a:avLst/>
            <a:gdLst>
              <a:gd name="connsiteX0" fmla="*/ 0 w 11667281"/>
              <a:gd name="connsiteY0" fmla="*/ 1055098 h 6330462"/>
              <a:gd name="connsiteX1" fmla="*/ 1055098 w 11667281"/>
              <a:gd name="connsiteY1" fmla="*/ 0 h 6330462"/>
              <a:gd name="connsiteX2" fmla="*/ 1642176 w 11667281"/>
              <a:gd name="connsiteY2" fmla="*/ 0 h 6330462"/>
              <a:gd name="connsiteX3" fmla="*/ 2515967 w 11667281"/>
              <a:gd name="connsiteY3" fmla="*/ 0 h 6330462"/>
              <a:gd name="connsiteX4" fmla="*/ 3294186 w 11667281"/>
              <a:gd name="connsiteY4" fmla="*/ 0 h 6330462"/>
              <a:gd name="connsiteX5" fmla="*/ 3976835 w 11667281"/>
              <a:gd name="connsiteY5" fmla="*/ 0 h 6330462"/>
              <a:gd name="connsiteX6" fmla="*/ 4659484 w 11667281"/>
              <a:gd name="connsiteY6" fmla="*/ 0 h 6330462"/>
              <a:gd name="connsiteX7" fmla="*/ 5150992 w 11667281"/>
              <a:gd name="connsiteY7" fmla="*/ 0 h 6330462"/>
              <a:gd name="connsiteX8" fmla="*/ 6024782 w 11667281"/>
              <a:gd name="connsiteY8" fmla="*/ 0 h 6330462"/>
              <a:gd name="connsiteX9" fmla="*/ 6803002 w 11667281"/>
              <a:gd name="connsiteY9" fmla="*/ 0 h 6330462"/>
              <a:gd name="connsiteX10" fmla="*/ 7485651 w 11667281"/>
              <a:gd name="connsiteY10" fmla="*/ 0 h 6330462"/>
              <a:gd name="connsiteX11" fmla="*/ 8072729 w 11667281"/>
              <a:gd name="connsiteY11" fmla="*/ 0 h 6330462"/>
              <a:gd name="connsiteX12" fmla="*/ 8564236 w 11667281"/>
              <a:gd name="connsiteY12" fmla="*/ 0 h 6330462"/>
              <a:gd name="connsiteX13" fmla="*/ 9151314 w 11667281"/>
              <a:gd name="connsiteY13" fmla="*/ 0 h 6330462"/>
              <a:gd name="connsiteX14" fmla="*/ 9833963 w 11667281"/>
              <a:gd name="connsiteY14" fmla="*/ 0 h 6330462"/>
              <a:gd name="connsiteX15" fmla="*/ 10612183 w 11667281"/>
              <a:gd name="connsiteY15" fmla="*/ 0 h 6330462"/>
              <a:gd name="connsiteX16" fmla="*/ 11667281 w 11667281"/>
              <a:gd name="connsiteY16" fmla="*/ 1055098 h 6330462"/>
              <a:gd name="connsiteX17" fmla="*/ 11667281 w 11667281"/>
              <a:gd name="connsiteY17" fmla="*/ 1531385 h 6330462"/>
              <a:gd name="connsiteX18" fmla="*/ 11667281 w 11667281"/>
              <a:gd name="connsiteY18" fmla="*/ 2092078 h 6330462"/>
              <a:gd name="connsiteX19" fmla="*/ 11667281 w 11667281"/>
              <a:gd name="connsiteY19" fmla="*/ 2737175 h 6330462"/>
              <a:gd name="connsiteX20" fmla="*/ 11667281 w 11667281"/>
              <a:gd name="connsiteY20" fmla="*/ 3255665 h 6330462"/>
              <a:gd name="connsiteX21" fmla="*/ 11667281 w 11667281"/>
              <a:gd name="connsiteY21" fmla="*/ 3774155 h 6330462"/>
              <a:gd name="connsiteX22" fmla="*/ 11667281 w 11667281"/>
              <a:gd name="connsiteY22" fmla="*/ 4461456 h 6330462"/>
              <a:gd name="connsiteX23" fmla="*/ 11667281 w 11667281"/>
              <a:gd name="connsiteY23" fmla="*/ 5275364 h 6330462"/>
              <a:gd name="connsiteX24" fmla="*/ 10612183 w 11667281"/>
              <a:gd name="connsiteY24" fmla="*/ 6330462 h 6330462"/>
              <a:gd name="connsiteX25" fmla="*/ 9929534 w 11667281"/>
              <a:gd name="connsiteY25" fmla="*/ 6330462 h 6330462"/>
              <a:gd name="connsiteX26" fmla="*/ 9246885 w 11667281"/>
              <a:gd name="connsiteY26" fmla="*/ 6330462 h 6330462"/>
              <a:gd name="connsiteX27" fmla="*/ 8850949 w 11667281"/>
              <a:gd name="connsiteY27" fmla="*/ 6330462 h 6330462"/>
              <a:gd name="connsiteX28" fmla="*/ 8455012 w 11667281"/>
              <a:gd name="connsiteY28" fmla="*/ 6330462 h 6330462"/>
              <a:gd name="connsiteX29" fmla="*/ 7963505 w 11667281"/>
              <a:gd name="connsiteY29" fmla="*/ 6330462 h 6330462"/>
              <a:gd name="connsiteX30" fmla="*/ 7089715 w 11667281"/>
              <a:gd name="connsiteY30" fmla="*/ 6330462 h 6330462"/>
              <a:gd name="connsiteX31" fmla="*/ 6407066 w 11667281"/>
              <a:gd name="connsiteY31" fmla="*/ 6330462 h 6330462"/>
              <a:gd name="connsiteX32" fmla="*/ 5819988 w 11667281"/>
              <a:gd name="connsiteY32" fmla="*/ 6330462 h 6330462"/>
              <a:gd name="connsiteX33" fmla="*/ 5424051 w 11667281"/>
              <a:gd name="connsiteY33" fmla="*/ 6330462 h 6330462"/>
              <a:gd name="connsiteX34" fmla="*/ 4645831 w 11667281"/>
              <a:gd name="connsiteY34" fmla="*/ 6330462 h 6330462"/>
              <a:gd name="connsiteX35" fmla="*/ 3963182 w 11667281"/>
              <a:gd name="connsiteY35" fmla="*/ 6330462 h 6330462"/>
              <a:gd name="connsiteX36" fmla="*/ 3376104 w 11667281"/>
              <a:gd name="connsiteY36" fmla="*/ 6330462 h 6330462"/>
              <a:gd name="connsiteX37" fmla="*/ 2693455 w 11667281"/>
              <a:gd name="connsiteY37" fmla="*/ 6330462 h 6330462"/>
              <a:gd name="connsiteX38" fmla="*/ 1819665 w 11667281"/>
              <a:gd name="connsiteY38" fmla="*/ 6330462 h 6330462"/>
              <a:gd name="connsiteX39" fmla="*/ 1055098 w 11667281"/>
              <a:gd name="connsiteY39" fmla="*/ 6330462 h 6330462"/>
              <a:gd name="connsiteX40" fmla="*/ 0 w 11667281"/>
              <a:gd name="connsiteY40" fmla="*/ 5275364 h 6330462"/>
              <a:gd name="connsiteX41" fmla="*/ 0 w 11667281"/>
              <a:gd name="connsiteY41" fmla="*/ 4672469 h 6330462"/>
              <a:gd name="connsiteX42" fmla="*/ 0 w 11667281"/>
              <a:gd name="connsiteY42" fmla="*/ 4069574 h 6330462"/>
              <a:gd name="connsiteX43" fmla="*/ 0 w 11667281"/>
              <a:gd name="connsiteY43" fmla="*/ 3382273 h 6330462"/>
              <a:gd name="connsiteX44" fmla="*/ 0 w 11667281"/>
              <a:gd name="connsiteY44" fmla="*/ 2737175 h 6330462"/>
              <a:gd name="connsiteX45" fmla="*/ 0 w 11667281"/>
              <a:gd name="connsiteY45" fmla="*/ 2176483 h 6330462"/>
              <a:gd name="connsiteX46" fmla="*/ 0 w 11667281"/>
              <a:gd name="connsiteY46" fmla="*/ 1615790 h 6330462"/>
              <a:gd name="connsiteX47" fmla="*/ 0 w 11667281"/>
              <a:gd name="connsiteY47" fmla="*/ 1055098 h 6330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11667281" h="6330462" fill="none" extrusionOk="0">
                <a:moveTo>
                  <a:pt x="0" y="1055098"/>
                </a:moveTo>
                <a:cubicBezTo>
                  <a:pt x="-131554" y="425545"/>
                  <a:pt x="446917" y="6798"/>
                  <a:pt x="1055098" y="0"/>
                </a:cubicBezTo>
                <a:cubicBezTo>
                  <a:pt x="1284500" y="-6396"/>
                  <a:pt x="1524423" y="23589"/>
                  <a:pt x="1642176" y="0"/>
                </a:cubicBezTo>
                <a:cubicBezTo>
                  <a:pt x="1759929" y="-23589"/>
                  <a:pt x="2183477" y="-3287"/>
                  <a:pt x="2515967" y="0"/>
                </a:cubicBezTo>
                <a:cubicBezTo>
                  <a:pt x="2848457" y="3287"/>
                  <a:pt x="2987923" y="-36782"/>
                  <a:pt x="3294186" y="0"/>
                </a:cubicBezTo>
                <a:cubicBezTo>
                  <a:pt x="3600449" y="36782"/>
                  <a:pt x="3699413" y="9985"/>
                  <a:pt x="3976835" y="0"/>
                </a:cubicBezTo>
                <a:cubicBezTo>
                  <a:pt x="4254257" y="-9985"/>
                  <a:pt x="4320736" y="-23500"/>
                  <a:pt x="4659484" y="0"/>
                </a:cubicBezTo>
                <a:cubicBezTo>
                  <a:pt x="4998232" y="23500"/>
                  <a:pt x="4912079" y="-15604"/>
                  <a:pt x="5150992" y="0"/>
                </a:cubicBezTo>
                <a:cubicBezTo>
                  <a:pt x="5389905" y="15604"/>
                  <a:pt x="5672192" y="27511"/>
                  <a:pt x="6024782" y="0"/>
                </a:cubicBezTo>
                <a:cubicBezTo>
                  <a:pt x="6377372" y="-27511"/>
                  <a:pt x="6512395" y="38120"/>
                  <a:pt x="6803002" y="0"/>
                </a:cubicBezTo>
                <a:cubicBezTo>
                  <a:pt x="7093609" y="-38120"/>
                  <a:pt x="7154418" y="-17132"/>
                  <a:pt x="7485651" y="0"/>
                </a:cubicBezTo>
                <a:cubicBezTo>
                  <a:pt x="7816884" y="17132"/>
                  <a:pt x="7888565" y="3288"/>
                  <a:pt x="8072729" y="0"/>
                </a:cubicBezTo>
                <a:cubicBezTo>
                  <a:pt x="8256893" y="-3288"/>
                  <a:pt x="8425240" y="22134"/>
                  <a:pt x="8564236" y="0"/>
                </a:cubicBezTo>
                <a:cubicBezTo>
                  <a:pt x="8703232" y="-22134"/>
                  <a:pt x="8888284" y="7985"/>
                  <a:pt x="9151314" y="0"/>
                </a:cubicBezTo>
                <a:cubicBezTo>
                  <a:pt x="9414344" y="-7985"/>
                  <a:pt x="9501491" y="32607"/>
                  <a:pt x="9833963" y="0"/>
                </a:cubicBezTo>
                <a:cubicBezTo>
                  <a:pt x="10166435" y="-32607"/>
                  <a:pt x="10235164" y="-35998"/>
                  <a:pt x="10612183" y="0"/>
                </a:cubicBezTo>
                <a:cubicBezTo>
                  <a:pt x="11187508" y="-21132"/>
                  <a:pt x="11783419" y="551418"/>
                  <a:pt x="11667281" y="1055098"/>
                </a:cubicBezTo>
                <a:cubicBezTo>
                  <a:pt x="11658836" y="1188337"/>
                  <a:pt x="11659774" y="1415662"/>
                  <a:pt x="11667281" y="1531385"/>
                </a:cubicBezTo>
                <a:cubicBezTo>
                  <a:pt x="11674788" y="1647108"/>
                  <a:pt x="11694623" y="1975910"/>
                  <a:pt x="11667281" y="2092078"/>
                </a:cubicBezTo>
                <a:cubicBezTo>
                  <a:pt x="11639939" y="2208246"/>
                  <a:pt x="11651365" y="2599551"/>
                  <a:pt x="11667281" y="2737175"/>
                </a:cubicBezTo>
                <a:cubicBezTo>
                  <a:pt x="11683197" y="2874799"/>
                  <a:pt x="11690790" y="3115010"/>
                  <a:pt x="11667281" y="3255665"/>
                </a:cubicBezTo>
                <a:cubicBezTo>
                  <a:pt x="11643773" y="3396320"/>
                  <a:pt x="11663661" y="3670097"/>
                  <a:pt x="11667281" y="3774155"/>
                </a:cubicBezTo>
                <a:cubicBezTo>
                  <a:pt x="11670902" y="3878213"/>
                  <a:pt x="11649200" y="4307988"/>
                  <a:pt x="11667281" y="4461456"/>
                </a:cubicBezTo>
                <a:cubicBezTo>
                  <a:pt x="11685362" y="4614924"/>
                  <a:pt x="11696558" y="4873175"/>
                  <a:pt x="11667281" y="5275364"/>
                </a:cubicBezTo>
                <a:cubicBezTo>
                  <a:pt x="11677013" y="5953377"/>
                  <a:pt x="11070334" y="6324263"/>
                  <a:pt x="10612183" y="6330462"/>
                </a:cubicBezTo>
                <a:cubicBezTo>
                  <a:pt x="10326924" y="6343611"/>
                  <a:pt x="10254488" y="6333589"/>
                  <a:pt x="9929534" y="6330462"/>
                </a:cubicBezTo>
                <a:cubicBezTo>
                  <a:pt x="9604580" y="6327335"/>
                  <a:pt x="9577928" y="6312299"/>
                  <a:pt x="9246885" y="6330462"/>
                </a:cubicBezTo>
                <a:cubicBezTo>
                  <a:pt x="8915842" y="6348625"/>
                  <a:pt x="9028683" y="6337288"/>
                  <a:pt x="8850949" y="6330462"/>
                </a:cubicBezTo>
                <a:cubicBezTo>
                  <a:pt x="8673215" y="6323636"/>
                  <a:pt x="8547284" y="6318114"/>
                  <a:pt x="8455012" y="6330462"/>
                </a:cubicBezTo>
                <a:cubicBezTo>
                  <a:pt x="8362740" y="6342810"/>
                  <a:pt x="8108840" y="6336936"/>
                  <a:pt x="7963505" y="6330462"/>
                </a:cubicBezTo>
                <a:cubicBezTo>
                  <a:pt x="7818170" y="6323988"/>
                  <a:pt x="7510563" y="6352185"/>
                  <a:pt x="7089715" y="6330462"/>
                </a:cubicBezTo>
                <a:cubicBezTo>
                  <a:pt x="6668867" y="6308740"/>
                  <a:pt x="6628488" y="6316614"/>
                  <a:pt x="6407066" y="6330462"/>
                </a:cubicBezTo>
                <a:cubicBezTo>
                  <a:pt x="6185644" y="6344310"/>
                  <a:pt x="6044171" y="6355411"/>
                  <a:pt x="5819988" y="6330462"/>
                </a:cubicBezTo>
                <a:cubicBezTo>
                  <a:pt x="5595805" y="6305513"/>
                  <a:pt x="5577111" y="6338520"/>
                  <a:pt x="5424051" y="6330462"/>
                </a:cubicBezTo>
                <a:cubicBezTo>
                  <a:pt x="5270991" y="6322404"/>
                  <a:pt x="4915299" y="6328422"/>
                  <a:pt x="4645831" y="6330462"/>
                </a:cubicBezTo>
                <a:cubicBezTo>
                  <a:pt x="4376363" y="6332502"/>
                  <a:pt x="4106188" y="6303529"/>
                  <a:pt x="3963182" y="6330462"/>
                </a:cubicBezTo>
                <a:cubicBezTo>
                  <a:pt x="3820176" y="6357395"/>
                  <a:pt x="3663011" y="6352469"/>
                  <a:pt x="3376104" y="6330462"/>
                </a:cubicBezTo>
                <a:cubicBezTo>
                  <a:pt x="3089197" y="6308455"/>
                  <a:pt x="3003153" y="6340631"/>
                  <a:pt x="2693455" y="6330462"/>
                </a:cubicBezTo>
                <a:cubicBezTo>
                  <a:pt x="2383757" y="6320293"/>
                  <a:pt x="2063581" y="6317936"/>
                  <a:pt x="1819665" y="6330462"/>
                </a:cubicBezTo>
                <a:cubicBezTo>
                  <a:pt x="1575749" y="6342989"/>
                  <a:pt x="1398671" y="6358653"/>
                  <a:pt x="1055098" y="6330462"/>
                </a:cubicBezTo>
                <a:cubicBezTo>
                  <a:pt x="388928" y="6395994"/>
                  <a:pt x="-41988" y="5842054"/>
                  <a:pt x="0" y="5275364"/>
                </a:cubicBezTo>
                <a:cubicBezTo>
                  <a:pt x="-21550" y="5092061"/>
                  <a:pt x="-16804" y="4878994"/>
                  <a:pt x="0" y="4672469"/>
                </a:cubicBezTo>
                <a:cubicBezTo>
                  <a:pt x="16804" y="4465944"/>
                  <a:pt x="19806" y="4242520"/>
                  <a:pt x="0" y="4069574"/>
                </a:cubicBezTo>
                <a:cubicBezTo>
                  <a:pt x="-19806" y="3896628"/>
                  <a:pt x="21830" y="3625850"/>
                  <a:pt x="0" y="3382273"/>
                </a:cubicBezTo>
                <a:cubicBezTo>
                  <a:pt x="-21830" y="3138696"/>
                  <a:pt x="-29114" y="2958585"/>
                  <a:pt x="0" y="2737175"/>
                </a:cubicBezTo>
                <a:cubicBezTo>
                  <a:pt x="29114" y="2515765"/>
                  <a:pt x="8902" y="2320399"/>
                  <a:pt x="0" y="2176483"/>
                </a:cubicBezTo>
                <a:cubicBezTo>
                  <a:pt x="-8902" y="2032567"/>
                  <a:pt x="19719" y="1782518"/>
                  <a:pt x="0" y="1615790"/>
                </a:cubicBezTo>
                <a:cubicBezTo>
                  <a:pt x="-19719" y="1449062"/>
                  <a:pt x="-27663" y="1264072"/>
                  <a:pt x="0" y="1055098"/>
                </a:cubicBezTo>
                <a:close/>
              </a:path>
              <a:path w="11667281" h="6330462" stroke="0" extrusionOk="0">
                <a:moveTo>
                  <a:pt x="0" y="1055098"/>
                </a:moveTo>
                <a:cubicBezTo>
                  <a:pt x="-59818" y="575840"/>
                  <a:pt x="531179" y="37079"/>
                  <a:pt x="1055098" y="0"/>
                </a:cubicBezTo>
                <a:cubicBezTo>
                  <a:pt x="1152338" y="1075"/>
                  <a:pt x="1358812" y="-9012"/>
                  <a:pt x="1451034" y="0"/>
                </a:cubicBezTo>
                <a:cubicBezTo>
                  <a:pt x="1543256" y="9012"/>
                  <a:pt x="1913582" y="5654"/>
                  <a:pt x="2133683" y="0"/>
                </a:cubicBezTo>
                <a:cubicBezTo>
                  <a:pt x="2353784" y="-5654"/>
                  <a:pt x="2616250" y="18477"/>
                  <a:pt x="2911903" y="0"/>
                </a:cubicBezTo>
                <a:cubicBezTo>
                  <a:pt x="3207556" y="-18477"/>
                  <a:pt x="3315344" y="8979"/>
                  <a:pt x="3594552" y="0"/>
                </a:cubicBezTo>
                <a:cubicBezTo>
                  <a:pt x="3873760" y="-8979"/>
                  <a:pt x="3903812" y="8541"/>
                  <a:pt x="4181630" y="0"/>
                </a:cubicBezTo>
                <a:cubicBezTo>
                  <a:pt x="4459448" y="-8541"/>
                  <a:pt x="4696280" y="-5241"/>
                  <a:pt x="5055421" y="0"/>
                </a:cubicBezTo>
                <a:cubicBezTo>
                  <a:pt x="5414562" y="5241"/>
                  <a:pt x="5380212" y="7052"/>
                  <a:pt x="5546928" y="0"/>
                </a:cubicBezTo>
                <a:cubicBezTo>
                  <a:pt x="5713644" y="-7052"/>
                  <a:pt x="6026286" y="31720"/>
                  <a:pt x="6229577" y="0"/>
                </a:cubicBezTo>
                <a:cubicBezTo>
                  <a:pt x="6432868" y="-31720"/>
                  <a:pt x="6607299" y="8056"/>
                  <a:pt x="6816655" y="0"/>
                </a:cubicBezTo>
                <a:cubicBezTo>
                  <a:pt x="7026011" y="-8056"/>
                  <a:pt x="7375344" y="27121"/>
                  <a:pt x="7594875" y="0"/>
                </a:cubicBezTo>
                <a:cubicBezTo>
                  <a:pt x="7814406" y="-27121"/>
                  <a:pt x="7809547" y="12946"/>
                  <a:pt x="7990811" y="0"/>
                </a:cubicBezTo>
                <a:cubicBezTo>
                  <a:pt x="8172075" y="-12946"/>
                  <a:pt x="8445725" y="-4077"/>
                  <a:pt x="8864602" y="0"/>
                </a:cubicBezTo>
                <a:cubicBezTo>
                  <a:pt x="9283479" y="4077"/>
                  <a:pt x="9490367" y="-7804"/>
                  <a:pt x="9738392" y="0"/>
                </a:cubicBezTo>
                <a:cubicBezTo>
                  <a:pt x="9986417" y="7804"/>
                  <a:pt x="10325398" y="41649"/>
                  <a:pt x="10612183" y="0"/>
                </a:cubicBezTo>
                <a:cubicBezTo>
                  <a:pt x="11202260" y="50801"/>
                  <a:pt x="11677521" y="506621"/>
                  <a:pt x="11667281" y="1055098"/>
                </a:cubicBezTo>
                <a:cubicBezTo>
                  <a:pt x="11692140" y="1225341"/>
                  <a:pt x="11679484" y="1409195"/>
                  <a:pt x="11667281" y="1657993"/>
                </a:cubicBezTo>
                <a:cubicBezTo>
                  <a:pt x="11655078" y="1906792"/>
                  <a:pt x="11641923" y="2038728"/>
                  <a:pt x="11667281" y="2176483"/>
                </a:cubicBezTo>
                <a:cubicBezTo>
                  <a:pt x="11692640" y="2314238"/>
                  <a:pt x="11637961" y="2687436"/>
                  <a:pt x="11667281" y="2863783"/>
                </a:cubicBezTo>
                <a:cubicBezTo>
                  <a:pt x="11696601" y="3040130"/>
                  <a:pt x="11651589" y="3230479"/>
                  <a:pt x="11667281" y="3508881"/>
                </a:cubicBezTo>
                <a:cubicBezTo>
                  <a:pt x="11682973" y="3787283"/>
                  <a:pt x="11658932" y="3853334"/>
                  <a:pt x="11667281" y="3985168"/>
                </a:cubicBezTo>
                <a:cubicBezTo>
                  <a:pt x="11675630" y="4117002"/>
                  <a:pt x="11655804" y="4383000"/>
                  <a:pt x="11667281" y="4545861"/>
                </a:cubicBezTo>
                <a:cubicBezTo>
                  <a:pt x="11678758" y="4708722"/>
                  <a:pt x="11643686" y="5057070"/>
                  <a:pt x="11667281" y="5275364"/>
                </a:cubicBezTo>
                <a:cubicBezTo>
                  <a:pt x="11587942" y="5797651"/>
                  <a:pt x="11244265" y="6329497"/>
                  <a:pt x="10612183" y="6330462"/>
                </a:cubicBezTo>
                <a:cubicBezTo>
                  <a:pt x="10344525" y="6367940"/>
                  <a:pt x="10131271" y="6350404"/>
                  <a:pt x="9833963" y="6330462"/>
                </a:cubicBezTo>
                <a:cubicBezTo>
                  <a:pt x="9536655" y="6310520"/>
                  <a:pt x="9447908" y="6329697"/>
                  <a:pt x="9151314" y="6330462"/>
                </a:cubicBezTo>
                <a:cubicBezTo>
                  <a:pt x="8854720" y="6331227"/>
                  <a:pt x="8790653" y="6335014"/>
                  <a:pt x="8564236" y="6330462"/>
                </a:cubicBezTo>
                <a:cubicBezTo>
                  <a:pt x="8337819" y="6325910"/>
                  <a:pt x="7997190" y="6337742"/>
                  <a:pt x="7786016" y="6330462"/>
                </a:cubicBezTo>
                <a:cubicBezTo>
                  <a:pt x="7574842" y="6323182"/>
                  <a:pt x="7350217" y="6304997"/>
                  <a:pt x="7007797" y="6330462"/>
                </a:cubicBezTo>
                <a:cubicBezTo>
                  <a:pt x="6665377" y="6355927"/>
                  <a:pt x="6578981" y="6325206"/>
                  <a:pt x="6325148" y="6330462"/>
                </a:cubicBezTo>
                <a:cubicBezTo>
                  <a:pt x="6071315" y="6335718"/>
                  <a:pt x="6103588" y="6324662"/>
                  <a:pt x="5929211" y="6330462"/>
                </a:cubicBezTo>
                <a:cubicBezTo>
                  <a:pt x="5754834" y="6336262"/>
                  <a:pt x="5472590" y="6345820"/>
                  <a:pt x="5055421" y="6330462"/>
                </a:cubicBezTo>
                <a:cubicBezTo>
                  <a:pt x="4638252" y="6315105"/>
                  <a:pt x="4530240" y="6310426"/>
                  <a:pt x="4277201" y="6330462"/>
                </a:cubicBezTo>
                <a:cubicBezTo>
                  <a:pt x="4024162" y="6350498"/>
                  <a:pt x="3991214" y="6348017"/>
                  <a:pt x="3785694" y="6330462"/>
                </a:cubicBezTo>
                <a:cubicBezTo>
                  <a:pt x="3580174" y="6312907"/>
                  <a:pt x="3218206" y="6307614"/>
                  <a:pt x="2911903" y="6330462"/>
                </a:cubicBezTo>
                <a:cubicBezTo>
                  <a:pt x="2605600" y="6353310"/>
                  <a:pt x="2707846" y="6339145"/>
                  <a:pt x="2515967" y="6330462"/>
                </a:cubicBezTo>
                <a:cubicBezTo>
                  <a:pt x="2324088" y="6321779"/>
                  <a:pt x="2215064" y="6332438"/>
                  <a:pt x="2024459" y="6330462"/>
                </a:cubicBezTo>
                <a:cubicBezTo>
                  <a:pt x="1833854" y="6328486"/>
                  <a:pt x="1260387" y="6312461"/>
                  <a:pt x="1055098" y="6330462"/>
                </a:cubicBezTo>
                <a:cubicBezTo>
                  <a:pt x="460720" y="6235458"/>
                  <a:pt x="-114965" y="5863852"/>
                  <a:pt x="0" y="5275364"/>
                </a:cubicBezTo>
                <a:cubicBezTo>
                  <a:pt x="2790" y="5041949"/>
                  <a:pt x="-7706" y="4908054"/>
                  <a:pt x="0" y="4588064"/>
                </a:cubicBezTo>
                <a:cubicBezTo>
                  <a:pt x="7706" y="4268074"/>
                  <a:pt x="6255" y="4172978"/>
                  <a:pt x="0" y="3985168"/>
                </a:cubicBezTo>
                <a:cubicBezTo>
                  <a:pt x="-6255" y="3797358"/>
                  <a:pt x="-13481" y="3538962"/>
                  <a:pt x="0" y="3382273"/>
                </a:cubicBezTo>
                <a:cubicBezTo>
                  <a:pt x="13481" y="3225585"/>
                  <a:pt x="1011" y="3059916"/>
                  <a:pt x="0" y="2905986"/>
                </a:cubicBezTo>
                <a:cubicBezTo>
                  <a:pt x="-1011" y="2752056"/>
                  <a:pt x="23686" y="2494656"/>
                  <a:pt x="0" y="2387496"/>
                </a:cubicBezTo>
                <a:cubicBezTo>
                  <a:pt x="-23686" y="2280336"/>
                  <a:pt x="249" y="2090990"/>
                  <a:pt x="0" y="1826804"/>
                </a:cubicBezTo>
                <a:cubicBezTo>
                  <a:pt x="-249" y="1562618"/>
                  <a:pt x="-19014" y="1408847"/>
                  <a:pt x="0" y="1055098"/>
                </a:cubicBezTo>
                <a:close/>
              </a:path>
            </a:pathLst>
          </a:custGeom>
          <a:ln>
            <a:solidFill>
              <a:schemeClr val="accent2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sd="774382226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2" name="文本框 2">
            <a:extLst>
              <a:ext uri="{FF2B5EF4-FFF2-40B4-BE49-F238E27FC236}">
                <a16:creationId xmlns:a16="http://schemas.microsoft.com/office/drawing/2014/main" id="{0A875AC4-EAC4-AE1D-F79F-02BD9DC17112}"/>
              </a:ext>
            </a:extLst>
          </p:cNvPr>
          <p:cNvSpPr txBox="1"/>
          <p:nvPr/>
        </p:nvSpPr>
        <p:spPr>
          <a:xfrm>
            <a:off x="614699" y="571150"/>
            <a:ext cx="164500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800" b="1" dirty="0" err="1">
                <a:solidFill>
                  <a:srgbClr val="840000"/>
                </a:solidFill>
                <a:latin typeface="#9Slide05 SVNVanilla Daisy Pro" panose="00000500000000000000" pitchFamily="2" charset="0"/>
                <a:ea typeface="思源黑体 CN Medium" panose="020B0600000000000000" pitchFamily="34" charset="-122"/>
                <a:sym typeface="Arial" panose="020B0604020202020204" pitchFamily="34" charset="0"/>
              </a:rPr>
              <a:t>Bài</a:t>
            </a:r>
            <a:r>
              <a:rPr lang="en-US" altLang="zh-CN" sz="4800" b="1" dirty="0">
                <a:solidFill>
                  <a:srgbClr val="840000"/>
                </a:solidFill>
                <a:latin typeface="#9Slide05 SVNVanilla Daisy Pro" panose="00000500000000000000" pitchFamily="2" charset="0"/>
                <a:ea typeface="思源黑体 CN Medium" panose="020B0600000000000000" pitchFamily="34" charset="-122"/>
                <a:sym typeface="Arial" panose="020B0604020202020204" pitchFamily="34" charset="0"/>
              </a:rPr>
              <a:t> 3</a:t>
            </a:r>
            <a:endParaRPr lang="zh-CN" altLang="en-US" sz="4800" b="1" dirty="0">
              <a:solidFill>
                <a:srgbClr val="840000"/>
              </a:solidFill>
              <a:latin typeface="#9Slide05 SVNVanilla Daisy Pro" panose="00000500000000000000" pitchFamily="2" charset="0"/>
              <a:ea typeface="思源黑体 CN Medium" panose="020B0600000000000000" pitchFamily="34" charset="-122"/>
              <a:sym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8FE9552-6066-034B-49B7-35CBC7AAE7C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095" r="83764" b="37529"/>
          <a:stretch/>
        </p:blipFill>
        <p:spPr>
          <a:xfrm flipH="1">
            <a:off x="0" y="3715809"/>
            <a:ext cx="2465172" cy="3142191"/>
          </a:xfrm>
          <a:prstGeom prst="rect">
            <a:avLst/>
          </a:prstGeom>
        </p:spPr>
      </p:pic>
      <p:sp>
        <p:nvSpPr>
          <p:cNvPr id="9" name="Google Shape;4289;p9">
            <a:extLst>
              <a:ext uri="{FF2B5EF4-FFF2-40B4-BE49-F238E27FC236}">
                <a16:creationId xmlns:a16="http://schemas.microsoft.com/office/drawing/2014/main" id="{2CAA133C-9E0B-8BE5-2B08-2D6E6CF74F6D}"/>
              </a:ext>
            </a:extLst>
          </p:cNvPr>
          <p:cNvSpPr/>
          <p:nvPr/>
        </p:nvSpPr>
        <p:spPr>
          <a:xfrm>
            <a:off x="475925" y="1407525"/>
            <a:ext cx="11240150" cy="2308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b)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Mai,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Việt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và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Nam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được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sinh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ra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cùng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năm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nhưng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khác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tháng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.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Biết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Việt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được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sinh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ra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vào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tháng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1, Mai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được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sinh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ra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sau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Việt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3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tháng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và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trước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Nam 8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tháng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.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Hỏi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Nam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được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sinh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ra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vào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tháng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mấy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?</a:t>
            </a:r>
            <a:endParaRPr kumimoji="0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Google Shape;4289;p9">
            <a:extLst>
              <a:ext uri="{FF2B5EF4-FFF2-40B4-BE49-F238E27FC236}">
                <a16:creationId xmlns:a16="http://schemas.microsoft.com/office/drawing/2014/main" id="{F5A01B6F-FDC6-6DD7-02DB-3920A1CCC9EF}"/>
              </a:ext>
            </a:extLst>
          </p:cNvPr>
          <p:cNvSpPr/>
          <p:nvPr/>
        </p:nvSpPr>
        <p:spPr>
          <a:xfrm>
            <a:off x="2979082" y="4598837"/>
            <a:ext cx="9063335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Mai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được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sinh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ra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sau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Việt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3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tháng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.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Vậy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Mai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sinh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ra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vào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tháng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4.</a:t>
            </a:r>
            <a:endParaRPr kumimoji="0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Google Shape;4289;p9">
            <a:extLst>
              <a:ext uri="{FF2B5EF4-FFF2-40B4-BE49-F238E27FC236}">
                <a16:creationId xmlns:a16="http://schemas.microsoft.com/office/drawing/2014/main" id="{13D7BE54-9FD3-FFED-FE2B-61D48516814C}"/>
              </a:ext>
            </a:extLst>
          </p:cNvPr>
          <p:cNvSpPr/>
          <p:nvPr/>
        </p:nvSpPr>
        <p:spPr>
          <a:xfrm>
            <a:off x="2259701" y="3761916"/>
            <a:ext cx="11240150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1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   2     3     4     5     6    7     8    9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   10      11      12</a:t>
            </a:r>
            <a:endParaRPr kumimoji="0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EB4C9129-B3D9-F59C-66AD-A203591AA6D8}"/>
              </a:ext>
            </a:extLst>
          </p:cNvPr>
          <p:cNvSpPr/>
          <p:nvPr/>
        </p:nvSpPr>
        <p:spPr>
          <a:xfrm>
            <a:off x="4370400" y="3761916"/>
            <a:ext cx="698048" cy="69804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Google Shape;4289;p9">
            <a:extLst>
              <a:ext uri="{FF2B5EF4-FFF2-40B4-BE49-F238E27FC236}">
                <a16:creationId xmlns:a16="http://schemas.microsoft.com/office/drawing/2014/main" id="{8D417E23-F995-0BA5-59BE-44AB3D36FB7E}"/>
              </a:ext>
            </a:extLst>
          </p:cNvPr>
          <p:cNvSpPr/>
          <p:nvPr/>
        </p:nvSpPr>
        <p:spPr>
          <a:xfrm>
            <a:off x="2761035" y="4600639"/>
            <a:ext cx="8526726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Mai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được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sinh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ra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trước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Nam 8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tháng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vậy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Nam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được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sinh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ra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vào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tháng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12.</a:t>
            </a:r>
            <a:endParaRPr kumimoji="0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D43C21D2-1343-75BF-FAC7-F90FB33FFEBB}"/>
              </a:ext>
            </a:extLst>
          </p:cNvPr>
          <p:cNvSpPr/>
          <p:nvPr/>
        </p:nvSpPr>
        <p:spPr>
          <a:xfrm>
            <a:off x="11126321" y="3774540"/>
            <a:ext cx="698048" cy="698048"/>
          </a:xfrm>
          <a:prstGeom prst="ellipse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1E9DFC6-AAA1-6352-1369-47C7EF5AF037}"/>
              </a:ext>
            </a:extLst>
          </p:cNvPr>
          <p:cNvCxnSpPr>
            <a:cxnSpLocks/>
          </p:cNvCxnSpPr>
          <p:nvPr/>
        </p:nvCxnSpPr>
        <p:spPr>
          <a:xfrm>
            <a:off x="4370400" y="2561667"/>
            <a:ext cx="6175680" cy="0"/>
          </a:xfrm>
          <a:prstGeom prst="line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" name="Title 3">
            <a:extLst>
              <a:ext uri="{FF2B5EF4-FFF2-40B4-BE49-F238E27FC236}">
                <a16:creationId xmlns:a16="http://schemas.microsoft.com/office/drawing/2014/main" id="{9DE27F03-EAC5-E7D7-670C-C047AE09C48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2EECADF3-C40F-2F05-EE38-3C8708D1C33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2427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3" grpId="0"/>
      <p:bldP spid="3" grpId="1"/>
      <p:bldP spid="10" grpId="0"/>
      <p:bldP spid="11" grpId="0" animBg="1"/>
      <p:bldP spid="12" grpId="0"/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F890616-4761-61C8-4C0C-4D44202C82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640" y="0"/>
            <a:ext cx="5905666" cy="6835043"/>
          </a:xfrm>
          <a:prstGeom prst="rect">
            <a:avLst/>
          </a:prstGeom>
        </p:spPr>
      </p:pic>
      <p:pic>
        <p:nvPicPr>
          <p:cNvPr id="5" name="3 Minute Timer with Music for Kids! Countdown Videos HD!">
            <a:hlinkClick r:id="" action="ppaction://media"/>
            <a:extLst>
              <a:ext uri="{FF2B5EF4-FFF2-40B4-BE49-F238E27FC236}">
                <a16:creationId xmlns:a16="http://schemas.microsoft.com/office/drawing/2014/main" id="{3536119C-8D9D-0C26-E0FC-DCCEE1F42E3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437369" y="2051300"/>
            <a:ext cx="5754631" cy="32369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D060A75-48B7-DD66-4736-53D941359EE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B78B631F-901B-971C-97FA-CEAB832C816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8949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107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58DDE81D-552C-4B54-FCA8-D47B1FBC963F}"/>
              </a:ext>
            </a:extLst>
          </p:cNvPr>
          <p:cNvGrpSpPr/>
          <p:nvPr/>
        </p:nvGrpSpPr>
        <p:grpSpPr>
          <a:xfrm>
            <a:off x="2088107" y="-313899"/>
            <a:ext cx="10372391" cy="6196084"/>
            <a:chOff x="2896241" y="-557194"/>
            <a:chExt cx="9550609" cy="6196084"/>
          </a:xfrm>
        </p:grpSpPr>
        <p:pic>
          <p:nvPicPr>
            <p:cNvPr id="8" name="图片 13">
              <a:extLst>
                <a:ext uri="{FF2B5EF4-FFF2-40B4-BE49-F238E27FC236}">
                  <a16:creationId xmlns:a16="http://schemas.microsoft.com/office/drawing/2014/main" id="{93E3CF71-B134-D497-5A71-9F8B5784455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68" t="23415" r="11986" b="17368"/>
            <a:stretch/>
          </p:blipFill>
          <p:spPr>
            <a:xfrm flipH="1">
              <a:off x="2896241" y="-557194"/>
              <a:ext cx="9550609" cy="6196084"/>
            </a:xfrm>
            <a:prstGeom prst="rect">
              <a:avLst/>
            </a:prstGeom>
          </p:spPr>
        </p:pic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B7A0FD41-F186-8995-1A71-238DCA1BAED7}"/>
                </a:ext>
              </a:extLst>
            </p:cNvPr>
            <p:cNvSpPr/>
            <p:nvPr/>
          </p:nvSpPr>
          <p:spPr>
            <a:xfrm flipH="1">
              <a:off x="4740421" y="2540848"/>
              <a:ext cx="6530427" cy="1829578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Hãy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lấy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ví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dụ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giờ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trao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đổi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với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bạn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0" name="图片 2">
            <a:extLst>
              <a:ext uri="{FF2B5EF4-FFF2-40B4-BE49-F238E27FC236}">
                <a16:creationId xmlns:a16="http://schemas.microsoft.com/office/drawing/2014/main" id="{38CA5144-9734-0503-D5E0-E02AF5D6FA93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784143"/>
            <a:ext cx="4506808" cy="45068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D3668C7-8447-167B-A49B-603CE91432E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6949CE91-24EF-580F-145A-16E80D6E971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2316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Retrospect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</TotalTime>
  <Words>349</Words>
  <Application>Microsoft Office PowerPoint</Application>
  <PresentationFormat>Widescreen</PresentationFormat>
  <Paragraphs>36</Paragraphs>
  <Slides>10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22" baseType="lpstr">
      <vt:lpstr>Cambria</vt:lpstr>
      <vt:lpstr>UTM Avo</vt:lpstr>
      <vt:lpstr>SVN-Gretoon</vt:lpstr>
      <vt:lpstr>Calibri</vt:lpstr>
      <vt:lpstr>Arial</vt:lpstr>
      <vt:lpstr>#9Slide05 Aphrodite Pro</vt:lpstr>
      <vt:lpstr>#9Slide07 HoneyCream</vt:lpstr>
      <vt:lpstr>#9Slide05 SVNVanilla Daisy Pro</vt:lpstr>
      <vt:lpstr>SVN-Newton</vt:lpstr>
      <vt:lpstr>Times New Roman</vt:lpstr>
      <vt:lpstr>Calibri Light</vt:lpstr>
      <vt:lpstr>Retrospect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MANG NON</dc:creator>
  <cp:keywords>MANG NON</cp:keywords>
  <cp:lastModifiedBy>YEN</cp:lastModifiedBy>
  <cp:revision>4</cp:revision>
  <dcterms:created xsi:type="dcterms:W3CDTF">2023-03-29T07:13:14Z</dcterms:created>
  <dcterms:modified xsi:type="dcterms:W3CDTF">2025-04-13T14:59:04Z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defa4170-0d19-0005-0004-bc88714345d2_Enabled">
    <vt:lpwstr>true</vt:lpwstr>
  </property>
  <property fmtid="{D5CDD505-2E9C-101B-9397-08002B2CF9AE}" pid="3" name="MSIP_Label_defa4170-0d19-0005-0004-bc88714345d2_SetDate">
    <vt:lpwstr>2023-03-29T08:07:13Z</vt:lpwstr>
  </property>
  <property fmtid="{D5CDD505-2E9C-101B-9397-08002B2CF9AE}" pid="4" name="MSIP_Label_defa4170-0d19-0005-0004-bc88714345d2_Method">
    <vt:lpwstr>Standard</vt:lpwstr>
  </property>
  <property fmtid="{D5CDD505-2E9C-101B-9397-08002B2CF9AE}" pid="5" name="MSIP_Label_defa4170-0d19-0005-0004-bc88714345d2_Name">
    <vt:lpwstr>defa4170-0d19-0005-0004-bc88714345d2</vt:lpwstr>
  </property>
  <property fmtid="{D5CDD505-2E9C-101B-9397-08002B2CF9AE}" pid="6" name="MSIP_Label_defa4170-0d19-0005-0004-bc88714345d2_SiteId">
    <vt:lpwstr>cd62c021-a23c-4851-ac71-bde1e817ed29</vt:lpwstr>
  </property>
  <property fmtid="{D5CDD505-2E9C-101B-9397-08002B2CF9AE}" pid="7" name="MSIP_Label_defa4170-0d19-0005-0004-bc88714345d2_ActionId">
    <vt:lpwstr>9c4fe047-7933-4c46-84d9-08ca34bbae9e</vt:lpwstr>
  </property>
  <property fmtid="{D5CDD505-2E9C-101B-9397-08002B2CF9AE}" pid="8" name="MSIP_Label_defa4170-0d19-0005-0004-bc88714345d2_ContentBits">
    <vt:lpwstr>0</vt:lpwstr>
  </property>
</Properties>
</file>