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7"/>
  </p:notesMasterIdLst>
  <p:sldIdLst>
    <p:sldId id="293" r:id="rId3"/>
    <p:sldId id="300" r:id="rId4"/>
    <p:sldId id="351" r:id="rId5"/>
    <p:sldId id="350" r:id="rId6"/>
    <p:sldId id="310" r:id="rId7"/>
    <p:sldId id="342" r:id="rId8"/>
    <p:sldId id="343" r:id="rId9"/>
    <p:sldId id="344" r:id="rId10"/>
    <p:sldId id="345" r:id="rId11"/>
    <p:sldId id="312" r:id="rId12"/>
    <p:sldId id="346" r:id="rId13"/>
    <p:sldId id="347" r:id="rId14"/>
    <p:sldId id="318" r:id="rId15"/>
    <p:sldId id="327" r:id="rId16"/>
    <p:sldId id="348" r:id="rId17"/>
    <p:sldId id="349" r:id="rId18"/>
    <p:sldId id="341" r:id="rId19"/>
    <p:sldId id="338" r:id="rId20"/>
    <p:sldId id="339" r:id="rId21"/>
    <p:sldId id="340" r:id="rId22"/>
    <p:sldId id="332" r:id="rId23"/>
    <p:sldId id="334" r:id="rId24"/>
    <p:sldId id="333" r:id="rId25"/>
    <p:sldId id="352" r:id="rId26"/>
  </p:sldIdLst>
  <p:sldSz cx="12192000" cy="6858000"/>
  <p:notesSz cx="6858000" cy="9144000"/>
  <p:embeddedFontLst>
    <p:embeddedFont>
      <p:font typeface="UTM Androgyne" panose="02040603050506020204" pitchFamily="18" charset="0"/>
      <p:regular r:id="rId28"/>
    </p:embeddedFont>
    <p:embeddedFont>
      <p:font typeface="Calibri Light" panose="020F0302020204030204" pitchFamily="34" charset="0"/>
      <p:regular r:id="rId29"/>
      <p:italic r:id="rId30"/>
    </p:embeddedFont>
    <p:embeddedFont>
      <p:font typeface="Calibri" panose="020F0502020204030204" pitchFamily="34" charset="0"/>
      <p:regular r:id="rId31"/>
      <p:bold r:id="rId32"/>
      <p:italic r:id="rId33"/>
      <p:boldItalic r:id="rId34"/>
    </p:embeddedFont>
    <p:embeddedFont>
      <p:font typeface="#9Slide07 Altus" pitchFamily="2" charset="0"/>
      <p:regular r:id="rId35"/>
    </p:embeddedFont>
    <p:embeddedFont>
      <p:font typeface="UTM Showcard" panose="02040603050506020204" pitchFamily="18" charset="0"/>
      <p:regular r:id="rId36"/>
    </p:embeddedFont>
    <p:embeddedFont>
      <p:font typeface="#9Slide07 HoneyCream" pitchFamily="2" charset="0"/>
      <p:regular r:id="rId37"/>
    </p:embeddedFont>
    <p:embeddedFont>
      <p:font typeface="#9Slide07 IcielStormtrooper" panose="020B0500000000000000" pitchFamily="34" charset="0"/>
      <p:regular r:id="rId38"/>
    </p:embeddedFont>
    <p:embeddedFont>
      <p:font typeface="#9Slide07 SVNErika Ormig" panose="020B0609050302020204" pitchFamily="49" charset="0"/>
      <p:regular r:id="rId39"/>
    </p:embeddedFont>
    <p:embeddedFont>
      <p:font typeface="SVN-Newton" panose="02040603050506020204" pitchFamily="18" charset="0"/>
      <p:regular r:id="rId40"/>
    </p:embeddedFont>
    <p:embeddedFont>
      <p:font typeface="#9Slide05 MetroScript" panose="03060702040507070403" pitchFamily="66"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2549"/>
    <a:srgbClr val="6EC9C4"/>
    <a:srgbClr val="C2E1E3"/>
    <a:srgbClr val="FFCC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6" d="100"/>
          <a:sy n="66" d="100"/>
        </p:scale>
        <p:origin x="768" y="50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E59281-CF1B-4256-A9C0-17C8912CDD75}" type="datetimeFigureOut">
              <a:rPr lang="en-US" smtClean="0"/>
              <a:t>4/3/2023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63E5D6-6366-401F-9305-69C14FE760A6}" type="slidenum">
              <a:rPr lang="en-US" smtClean="0"/>
              <a:t>‹#›</a:t>
            </a:fld>
            <a:endParaRPr lang="en-US"/>
          </a:p>
        </p:txBody>
      </p:sp>
    </p:spTree>
    <p:extLst>
      <p:ext uri="{BB962C8B-B14F-4D97-AF65-F5344CB8AC3E}">
        <p14:creationId xmlns:p14="http://schemas.microsoft.com/office/powerpoint/2010/main" val="182428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B79AF4-268A-4314-B4E6-5DF36247AF6D}" type="slidenum">
              <a:rPr lang="zh-CN" altLang="en-US" smtClean="0"/>
              <a:t>1</a:t>
            </a:fld>
            <a:endParaRPr lang="zh-CN" altLang="en-US"/>
          </a:p>
        </p:txBody>
      </p:sp>
    </p:spTree>
    <p:extLst>
      <p:ext uri="{BB962C8B-B14F-4D97-AF65-F5344CB8AC3E}">
        <p14:creationId xmlns:p14="http://schemas.microsoft.com/office/powerpoint/2010/main" val="342263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934EF-71BF-4736-80B3-55F286F634D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47C164-D68D-4036-8C8A-5C484C0C94B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5FDCD0-4EC6-4260-81AA-F0A7423A2066}"/>
              </a:ext>
            </a:extLst>
          </p:cNvPr>
          <p:cNvSpPr>
            <a:spLocks noGrp="1"/>
          </p:cNvSpPr>
          <p:nvPr>
            <p:ph type="dt" sz="half" idx="10"/>
          </p:nvPr>
        </p:nvSpPr>
        <p:spPr>
          <a:xfrm>
            <a:off x="838200" y="6356350"/>
            <a:ext cx="2743200" cy="365125"/>
          </a:xfrm>
          <a:prstGeom prst="rect">
            <a:avLst/>
          </a:prstGeom>
        </p:spPr>
        <p:txBody>
          <a:bodyPr/>
          <a:lstStyle/>
          <a:p>
            <a:fld id="{43E82358-15A1-4091-B2DA-EA63682339F0}" type="datetimeFigureOut">
              <a:rPr lang="en-US" smtClean="0"/>
              <a:t>4/3/2023</a:t>
            </a:fld>
            <a:endParaRPr lang="en-US"/>
          </a:p>
        </p:txBody>
      </p:sp>
      <p:sp>
        <p:nvSpPr>
          <p:cNvPr id="5" name="Footer Placeholder 4">
            <a:extLst>
              <a:ext uri="{FF2B5EF4-FFF2-40B4-BE49-F238E27FC236}">
                <a16:creationId xmlns:a16="http://schemas.microsoft.com/office/drawing/2014/main" id="{6ACD6186-18AE-4A96-82D0-D5D973DD8A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47A1C-9DFC-4D12-BBE6-B465FCA9923C}"/>
              </a:ext>
            </a:extLst>
          </p:cNvPr>
          <p:cNvSpPr>
            <a:spLocks noGrp="1"/>
          </p:cNvSpPr>
          <p:nvPr>
            <p:ph type="sldNum" sz="quarter" idx="12"/>
          </p:nvPr>
        </p:nvSpPr>
        <p:spPr>
          <a:xfrm>
            <a:off x="8610600" y="6356350"/>
            <a:ext cx="2743200" cy="365125"/>
          </a:xfrm>
          <a:prstGeom prst="rect">
            <a:avLst/>
          </a:prstGeom>
        </p:spPr>
        <p:txBody>
          <a:bodyPr/>
          <a:lstStyle/>
          <a:p>
            <a:fld id="{F0DA199D-17F4-4C07-AA0F-00CF374399D8}" type="slidenum">
              <a:rPr lang="en-US" smtClean="0"/>
              <a:t>‹#›</a:t>
            </a:fld>
            <a:endParaRPr lang="en-US"/>
          </a:p>
        </p:txBody>
      </p:sp>
    </p:spTree>
    <p:extLst>
      <p:ext uri="{BB962C8B-B14F-4D97-AF65-F5344CB8AC3E}">
        <p14:creationId xmlns:p14="http://schemas.microsoft.com/office/powerpoint/2010/main" val="16048056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95B30-784B-4039-9E4D-DBC0B7D9D1C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B45A2F-C3D2-4309-A967-8C797FD71D3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7E0A7-B859-4E85-A28F-7EC2266498A3}"/>
              </a:ext>
            </a:extLst>
          </p:cNvPr>
          <p:cNvSpPr>
            <a:spLocks noGrp="1"/>
          </p:cNvSpPr>
          <p:nvPr>
            <p:ph type="dt" sz="half" idx="10"/>
          </p:nvPr>
        </p:nvSpPr>
        <p:spPr>
          <a:xfrm>
            <a:off x="838200" y="6356350"/>
            <a:ext cx="2743200" cy="365125"/>
          </a:xfrm>
          <a:prstGeom prst="rect">
            <a:avLst/>
          </a:prstGeom>
        </p:spPr>
        <p:txBody>
          <a:bodyPr/>
          <a:lstStyle/>
          <a:p>
            <a:fld id="{43E82358-15A1-4091-B2DA-EA63682339F0}" type="datetimeFigureOut">
              <a:rPr lang="en-US" smtClean="0"/>
              <a:t>4/3/2023</a:t>
            </a:fld>
            <a:endParaRPr lang="en-US"/>
          </a:p>
        </p:txBody>
      </p:sp>
      <p:sp>
        <p:nvSpPr>
          <p:cNvPr id="5" name="Footer Placeholder 4">
            <a:extLst>
              <a:ext uri="{FF2B5EF4-FFF2-40B4-BE49-F238E27FC236}">
                <a16:creationId xmlns:a16="http://schemas.microsoft.com/office/drawing/2014/main" id="{C77B022F-84BF-490E-BD5F-F93DBC448E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C6D879-EF6C-4900-842A-3FB481A4D3DC}"/>
              </a:ext>
            </a:extLst>
          </p:cNvPr>
          <p:cNvSpPr>
            <a:spLocks noGrp="1"/>
          </p:cNvSpPr>
          <p:nvPr>
            <p:ph type="sldNum" sz="quarter" idx="12"/>
          </p:nvPr>
        </p:nvSpPr>
        <p:spPr>
          <a:xfrm>
            <a:off x="8610600" y="6356350"/>
            <a:ext cx="2743200" cy="365125"/>
          </a:xfrm>
          <a:prstGeom prst="rect">
            <a:avLst/>
          </a:prstGeom>
        </p:spPr>
        <p:txBody>
          <a:bodyPr/>
          <a:lstStyle/>
          <a:p>
            <a:fld id="{F0DA199D-17F4-4C07-AA0F-00CF374399D8}" type="slidenum">
              <a:rPr lang="en-US" smtClean="0"/>
              <a:t>‹#›</a:t>
            </a:fld>
            <a:endParaRPr lang="en-US"/>
          </a:p>
        </p:txBody>
      </p:sp>
    </p:spTree>
    <p:extLst>
      <p:ext uri="{BB962C8B-B14F-4D97-AF65-F5344CB8AC3E}">
        <p14:creationId xmlns:p14="http://schemas.microsoft.com/office/powerpoint/2010/main" val="10408006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8872F8-DD3B-415E-B92D-225178F5470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14946A-4CB7-49E7-AC0C-53E4CD049F7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62E4DD-9AC5-49E9-8D27-F038067CB0F5}"/>
              </a:ext>
            </a:extLst>
          </p:cNvPr>
          <p:cNvSpPr>
            <a:spLocks noGrp="1"/>
          </p:cNvSpPr>
          <p:nvPr>
            <p:ph type="dt" sz="half" idx="10"/>
          </p:nvPr>
        </p:nvSpPr>
        <p:spPr>
          <a:xfrm>
            <a:off x="838200" y="6356350"/>
            <a:ext cx="2743200" cy="365125"/>
          </a:xfrm>
          <a:prstGeom prst="rect">
            <a:avLst/>
          </a:prstGeom>
        </p:spPr>
        <p:txBody>
          <a:bodyPr/>
          <a:lstStyle/>
          <a:p>
            <a:fld id="{43E82358-15A1-4091-B2DA-EA63682339F0}" type="datetimeFigureOut">
              <a:rPr lang="en-US" smtClean="0"/>
              <a:t>4/3/2023</a:t>
            </a:fld>
            <a:endParaRPr lang="en-US"/>
          </a:p>
        </p:txBody>
      </p:sp>
      <p:sp>
        <p:nvSpPr>
          <p:cNvPr id="5" name="Footer Placeholder 4">
            <a:extLst>
              <a:ext uri="{FF2B5EF4-FFF2-40B4-BE49-F238E27FC236}">
                <a16:creationId xmlns:a16="http://schemas.microsoft.com/office/drawing/2014/main" id="{3359D57E-2BC7-4D89-A453-56BFDEE67C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A6E850-168C-4D84-A3A6-15514476A497}"/>
              </a:ext>
            </a:extLst>
          </p:cNvPr>
          <p:cNvSpPr>
            <a:spLocks noGrp="1"/>
          </p:cNvSpPr>
          <p:nvPr>
            <p:ph type="sldNum" sz="quarter" idx="12"/>
          </p:nvPr>
        </p:nvSpPr>
        <p:spPr>
          <a:xfrm>
            <a:off x="8610600" y="6356350"/>
            <a:ext cx="2743200" cy="365125"/>
          </a:xfrm>
          <a:prstGeom prst="rect">
            <a:avLst/>
          </a:prstGeom>
        </p:spPr>
        <p:txBody>
          <a:bodyPr/>
          <a:lstStyle/>
          <a:p>
            <a:fld id="{F0DA199D-17F4-4C07-AA0F-00CF374399D8}" type="slidenum">
              <a:rPr lang="en-US" smtClean="0"/>
              <a:t>‹#›</a:t>
            </a:fld>
            <a:endParaRPr lang="en-US"/>
          </a:p>
        </p:txBody>
      </p:sp>
    </p:spTree>
    <p:extLst>
      <p:ext uri="{BB962C8B-B14F-4D97-AF65-F5344CB8AC3E}">
        <p14:creationId xmlns:p14="http://schemas.microsoft.com/office/powerpoint/2010/main" val="23823182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86815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260BA-59E5-4189-898F-806082E1DD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3624D2-FD52-4978-904D-323A0844CAC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E9081B-8D22-4E1B-B9BB-4D24C7D94961}"/>
              </a:ext>
            </a:extLst>
          </p:cNvPr>
          <p:cNvSpPr>
            <a:spLocks noGrp="1"/>
          </p:cNvSpPr>
          <p:nvPr>
            <p:ph type="dt" sz="half" idx="10"/>
          </p:nvPr>
        </p:nvSpPr>
        <p:spPr>
          <a:xfrm>
            <a:off x="838200" y="6356350"/>
            <a:ext cx="2743200" cy="365125"/>
          </a:xfrm>
          <a:prstGeom prst="rect">
            <a:avLst/>
          </a:prstGeom>
        </p:spPr>
        <p:txBody>
          <a:bodyPr/>
          <a:lstStyle/>
          <a:p>
            <a:fld id="{43E82358-15A1-4091-B2DA-EA63682339F0}" type="datetimeFigureOut">
              <a:rPr lang="en-US" smtClean="0"/>
              <a:t>4/3/2023</a:t>
            </a:fld>
            <a:endParaRPr lang="en-US"/>
          </a:p>
        </p:txBody>
      </p:sp>
      <p:sp>
        <p:nvSpPr>
          <p:cNvPr id="5" name="Footer Placeholder 4">
            <a:extLst>
              <a:ext uri="{FF2B5EF4-FFF2-40B4-BE49-F238E27FC236}">
                <a16:creationId xmlns:a16="http://schemas.microsoft.com/office/drawing/2014/main" id="{C1024918-2E9F-4DF2-B7F2-1A85ADFC0C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78844C-3063-4473-A52F-2F908F2CE683}"/>
              </a:ext>
            </a:extLst>
          </p:cNvPr>
          <p:cNvSpPr>
            <a:spLocks noGrp="1"/>
          </p:cNvSpPr>
          <p:nvPr>
            <p:ph type="sldNum" sz="quarter" idx="12"/>
          </p:nvPr>
        </p:nvSpPr>
        <p:spPr>
          <a:xfrm>
            <a:off x="8610600" y="6356350"/>
            <a:ext cx="2743200" cy="365125"/>
          </a:xfrm>
          <a:prstGeom prst="rect">
            <a:avLst/>
          </a:prstGeom>
        </p:spPr>
        <p:txBody>
          <a:bodyPr/>
          <a:lstStyle/>
          <a:p>
            <a:fld id="{F0DA199D-17F4-4C07-AA0F-00CF374399D8}" type="slidenum">
              <a:rPr lang="en-US" smtClean="0"/>
              <a:t>‹#›</a:t>
            </a:fld>
            <a:endParaRPr lang="en-US"/>
          </a:p>
        </p:txBody>
      </p:sp>
    </p:spTree>
    <p:extLst>
      <p:ext uri="{BB962C8B-B14F-4D97-AF65-F5344CB8AC3E}">
        <p14:creationId xmlns:p14="http://schemas.microsoft.com/office/powerpoint/2010/main" val="20816295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83FBE-92F8-44D8-B8B9-B3EB6087EC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C12739-6913-4D8E-83D8-7660EA4856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7FD4FE-4890-4135-9CA9-8135A9C1F964}"/>
              </a:ext>
            </a:extLst>
          </p:cNvPr>
          <p:cNvSpPr>
            <a:spLocks noGrp="1"/>
          </p:cNvSpPr>
          <p:nvPr>
            <p:ph type="dt" sz="half" idx="10"/>
          </p:nvPr>
        </p:nvSpPr>
        <p:spPr>
          <a:xfrm>
            <a:off x="838200" y="6356350"/>
            <a:ext cx="2743200" cy="365125"/>
          </a:xfrm>
          <a:prstGeom prst="rect">
            <a:avLst/>
          </a:prstGeom>
        </p:spPr>
        <p:txBody>
          <a:bodyPr/>
          <a:lstStyle/>
          <a:p>
            <a:fld id="{43E82358-15A1-4091-B2DA-EA63682339F0}" type="datetimeFigureOut">
              <a:rPr lang="en-US" smtClean="0"/>
              <a:t>4/3/2023</a:t>
            </a:fld>
            <a:endParaRPr lang="en-US"/>
          </a:p>
        </p:txBody>
      </p:sp>
      <p:sp>
        <p:nvSpPr>
          <p:cNvPr id="5" name="Footer Placeholder 4">
            <a:extLst>
              <a:ext uri="{FF2B5EF4-FFF2-40B4-BE49-F238E27FC236}">
                <a16:creationId xmlns:a16="http://schemas.microsoft.com/office/drawing/2014/main" id="{B440354B-AEA5-4C20-B24A-6A551F5CD5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E80901-BD4C-46F3-B6E6-0F2E107F0144}"/>
              </a:ext>
            </a:extLst>
          </p:cNvPr>
          <p:cNvSpPr>
            <a:spLocks noGrp="1"/>
          </p:cNvSpPr>
          <p:nvPr>
            <p:ph type="sldNum" sz="quarter" idx="12"/>
          </p:nvPr>
        </p:nvSpPr>
        <p:spPr>
          <a:xfrm>
            <a:off x="8610600" y="6356350"/>
            <a:ext cx="2743200" cy="365125"/>
          </a:xfrm>
          <a:prstGeom prst="rect">
            <a:avLst/>
          </a:prstGeom>
        </p:spPr>
        <p:txBody>
          <a:bodyPr/>
          <a:lstStyle/>
          <a:p>
            <a:fld id="{F0DA199D-17F4-4C07-AA0F-00CF374399D8}" type="slidenum">
              <a:rPr lang="en-US" smtClean="0"/>
              <a:t>‹#›</a:t>
            </a:fld>
            <a:endParaRPr lang="en-US"/>
          </a:p>
        </p:txBody>
      </p:sp>
    </p:spTree>
    <p:extLst>
      <p:ext uri="{BB962C8B-B14F-4D97-AF65-F5344CB8AC3E}">
        <p14:creationId xmlns:p14="http://schemas.microsoft.com/office/powerpoint/2010/main" val="2654035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688EE-E424-491E-B65B-C6CA8CB7A7A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161943-A546-4BA0-B39B-732C87FE0A8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5B5AAF-CCF7-406E-BB59-9B2E3BD4AAB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AECA3D-895C-4709-9103-C031359418BD}"/>
              </a:ext>
            </a:extLst>
          </p:cNvPr>
          <p:cNvSpPr>
            <a:spLocks noGrp="1"/>
          </p:cNvSpPr>
          <p:nvPr>
            <p:ph type="dt" sz="half" idx="10"/>
          </p:nvPr>
        </p:nvSpPr>
        <p:spPr>
          <a:xfrm>
            <a:off x="838200" y="6356350"/>
            <a:ext cx="2743200" cy="365125"/>
          </a:xfrm>
          <a:prstGeom prst="rect">
            <a:avLst/>
          </a:prstGeom>
        </p:spPr>
        <p:txBody>
          <a:bodyPr/>
          <a:lstStyle/>
          <a:p>
            <a:fld id="{43E82358-15A1-4091-B2DA-EA63682339F0}" type="datetimeFigureOut">
              <a:rPr lang="en-US" smtClean="0"/>
              <a:t>4/3/2023</a:t>
            </a:fld>
            <a:endParaRPr lang="en-US"/>
          </a:p>
        </p:txBody>
      </p:sp>
      <p:sp>
        <p:nvSpPr>
          <p:cNvPr id="6" name="Footer Placeholder 5">
            <a:extLst>
              <a:ext uri="{FF2B5EF4-FFF2-40B4-BE49-F238E27FC236}">
                <a16:creationId xmlns:a16="http://schemas.microsoft.com/office/drawing/2014/main" id="{633FCBE0-0E96-477D-8203-709E71AD41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044263F-27BE-45B4-AC67-FBC616DA26AC}"/>
              </a:ext>
            </a:extLst>
          </p:cNvPr>
          <p:cNvSpPr>
            <a:spLocks noGrp="1"/>
          </p:cNvSpPr>
          <p:nvPr>
            <p:ph type="sldNum" sz="quarter" idx="12"/>
          </p:nvPr>
        </p:nvSpPr>
        <p:spPr>
          <a:xfrm>
            <a:off x="8610600" y="6356350"/>
            <a:ext cx="2743200" cy="365125"/>
          </a:xfrm>
          <a:prstGeom prst="rect">
            <a:avLst/>
          </a:prstGeom>
        </p:spPr>
        <p:txBody>
          <a:bodyPr/>
          <a:lstStyle/>
          <a:p>
            <a:fld id="{F0DA199D-17F4-4C07-AA0F-00CF374399D8}" type="slidenum">
              <a:rPr lang="en-US" smtClean="0"/>
              <a:t>‹#›</a:t>
            </a:fld>
            <a:endParaRPr lang="en-US"/>
          </a:p>
        </p:txBody>
      </p:sp>
    </p:spTree>
    <p:extLst>
      <p:ext uri="{BB962C8B-B14F-4D97-AF65-F5344CB8AC3E}">
        <p14:creationId xmlns:p14="http://schemas.microsoft.com/office/powerpoint/2010/main" val="7834019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AE019-3AE4-48C2-897B-52728147C84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BC3BEE-48FB-471B-8ECB-56C544E8853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104F91-0D61-4754-9801-27DEF3C5AA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C3E4E0-AB63-4545-BFFF-6682D153F95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8E008F-6FAA-44C1-A2A4-3EDCE22E888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B46F1D-59B6-4768-97D1-590E3C22EB83}"/>
              </a:ext>
            </a:extLst>
          </p:cNvPr>
          <p:cNvSpPr>
            <a:spLocks noGrp="1"/>
          </p:cNvSpPr>
          <p:nvPr>
            <p:ph type="dt" sz="half" idx="10"/>
          </p:nvPr>
        </p:nvSpPr>
        <p:spPr>
          <a:xfrm>
            <a:off x="838200" y="6356350"/>
            <a:ext cx="2743200" cy="365125"/>
          </a:xfrm>
          <a:prstGeom prst="rect">
            <a:avLst/>
          </a:prstGeom>
        </p:spPr>
        <p:txBody>
          <a:bodyPr/>
          <a:lstStyle/>
          <a:p>
            <a:fld id="{43E82358-15A1-4091-B2DA-EA63682339F0}" type="datetimeFigureOut">
              <a:rPr lang="en-US" smtClean="0"/>
              <a:t>4/3/2023</a:t>
            </a:fld>
            <a:endParaRPr lang="en-US"/>
          </a:p>
        </p:txBody>
      </p:sp>
      <p:sp>
        <p:nvSpPr>
          <p:cNvPr id="8" name="Footer Placeholder 7">
            <a:extLst>
              <a:ext uri="{FF2B5EF4-FFF2-40B4-BE49-F238E27FC236}">
                <a16:creationId xmlns:a16="http://schemas.microsoft.com/office/drawing/2014/main" id="{C2916E45-0623-445A-A2AB-4A072565D6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2B9697E-C4EC-47AB-9E0C-B8D817895DF1}"/>
              </a:ext>
            </a:extLst>
          </p:cNvPr>
          <p:cNvSpPr>
            <a:spLocks noGrp="1"/>
          </p:cNvSpPr>
          <p:nvPr>
            <p:ph type="sldNum" sz="quarter" idx="12"/>
          </p:nvPr>
        </p:nvSpPr>
        <p:spPr>
          <a:xfrm>
            <a:off x="8610600" y="6356350"/>
            <a:ext cx="2743200" cy="365125"/>
          </a:xfrm>
          <a:prstGeom prst="rect">
            <a:avLst/>
          </a:prstGeom>
        </p:spPr>
        <p:txBody>
          <a:bodyPr/>
          <a:lstStyle/>
          <a:p>
            <a:fld id="{F0DA199D-17F4-4C07-AA0F-00CF374399D8}" type="slidenum">
              <a:rPr lang="en-US" smtClean="0"/>
              <a:t>‹#›</a:t>
            </a:fld>
            <a:endParaRPr lang="en-US"/>
          </a:p>
        </p:txBody>
      </p:sp>
    </p:spTree>
    <p:extLst>
      <p:ext uri="{BB962C8B-B14F-4D97-AF65-F5344CB8AC3E}">
        <p14:creationId xmlns:p14="http://schemas.microsoft.com/office/powerpoint/2010/main" val="17972128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EDFB1-A767-4421-AB4B-DF21F516C2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4EAE82A-8A3D-4276-8E2D-1D9F8B9BC4D3}"/>
              </a:ext>
            </a:extLst>
          </p:cNvPr>
          <p:cNvSpPr>
            <a:spLocks noGrp="1"/>
          </p:cNvSpPr>
          <p:nvPr>
            <p:ph type="dt" sz="half" idx="10"/>
          </p:nvPr>
        </p:nvSpPr>
        <p:spPr>
          <a:xfrm>
            <a:off x="838200" y="6356350"/>
            <a:ext cx="2743200" cy="365125"/>
          </a:xfrm>
          <a:prstGeom prst="rect">
            <a:avLst/>
          </a:prstGeom>
        </p:spPr>
        <p:txBody>
          <a:bodyPr/>
          <a:lstStyle/>
          <a:p>
            <a:fld id="{43E82358-15A1-4091-B2DA-EA63682339F0}" type="datetimeFigureOut">
              <a:rPr lang="en-US" smtClean="0"/>
              <a:t>4/3/2023</a:t>
            </a:fld>
            <a:endParaRPr lang="en-US"/>
          </a:p>
        </p:txBody>
      </p:sp>
      <p:sp>
        <p:nvSpPr>
          <p:cNvPr id="4" name="Footer Placeholder 3">
            <a:extLst>
              <a:ext uri="{FF2B5EF4-FFF2-40B4-BE49-F238E27FC236}">
                <a16:creationId xmlns:a16="http://schemas.microsoft.com/office/drawing/2014/main" id="{94D3460D-4266-4276-B0B4-AFD0C10D8B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CFC0D9A-352D-4AB8-BA56-A83A4D86E534}"/>
              </a:ext>
            </a:extLst>
          </p:cNvPr>
          <p:cNvSpPr>
            <a:spLocks noGrp="1"/>
          </p:cNvSpPr>
          <p:nvPr>
            <p:ph type="sldNum" sz="quarter" idx="12"/>
          </p:nvPr>
        </p:nvSpPr>
        <p:spPr>
          <a:xfrm>
            <a:off x="8610600" y="6356350"/>
            <a:ext cx="2743200" cy="365125"/>
          </a:xfrm>
          <a:prstGeom prst="rect">
            <a:avLst/>
          </a:prstGeom>
        </p:spPr>
        <p:txBody>
          <a:bodyPr/>
          <a:lstStyle/>
          <a:p>
            <a:fld id="{F0DA199D-17F4-4C07-AA0F-00CF374399D8}" type="slidenum">
              <a:rPr lang="en-US" smtClean="0"/>
              <a:t>‹#›</a:t>
            </a:fld>
            <a:endParaRPr lang="en-US"/>
          </a:p>
        </p:txBody>
      </p:sp>
    </p:spTree>
    <p:extLst>
      <p:ext uri="{BB962C8B-B14F-4D97-AF65-F5344CB8AC3E}">
        <p14:creationId xmlns:p14="http://schemas.microsoft.com/office/powerpoint/2010/main" val="1984787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DFF8B5-0A90-4372-B1E7-AC91B3FC620D}"/>
              </a:ext>
            </a:extLst>
          </p:cNvPr>
          <p:cNvSpPr>
            <a:spLocks noGrp="1"/>
          </p:cNvSpPr>
          <p:nvPr>
            <p:ph type="dt" sz="half" idx="10"/>
          </p:nvPr>
        </p:nvSpPr>
        <p:spPr>
          <a:xfrm>
            <a:off x="838200" y="6356350"/>
            <a:ext cx="2743200" cy="365125"/>
          </a:xfrm>
          <a:prstGeom prst="rect">
            <a:avLst/>
          </a:prstGeom>
        </p:spPr>
        <p:txBody>
          <a:bodyPr/>
          <a:lstStyle/>
          <a:p>
            <a:fld id="{43E82358-15A1-4091-B2DA-EA63682339F0}" type="datetimeFigureOut">
              <a:rPr lang="en-US" smtClean="0"/>
              <a:t>4/3/2023</a:t>
            </a:fld>
            <a:endParaRPr lang="en-US"/>
          </a:p>
        </p:txBody>
      </p:sp>
      <p:sp>
        <p:nvSpPr>
          <p:cNvPr id="3" name="Footer Placeholder 2">
            <a:extLst>
              <a:ext uri="{FF2B5EF4-FFF2-40B4-BE49-F238E27FC236}">
                <a16:creationId xmlns:a16="http://schemas.microsoft.com/office/drawing/2014/main" id="{EDDE919E-F658-4D07-BF84-FA301E4CCC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ADB3477-2090-442A-A6B3-09F8518561B5}"/>
              </a:ext>
            </a:extLst>
          </p:cNvPr>
          <p:cNvSpPr>
            <a:spLocks noGrp="1"/>
          </p:cNvSpPr>
          <p:nvPr>
            <p:ph type="sldNum" sz="quarter" idx="12"/>
          </p:nvPr>
        </p:nvSpPr>
        <p:spPr>
          <a:xfrm>
            <a:off x="8610600" y="6356350"/>
            <a:ext cx="2743200" cy="365125"/>
          </a:xfrm>
          <a:prstGeom prst="rect">
            <a:avLst/>
          </a:prstGeom>
        </p:spPr>
        <p:txBody>
          <a:bodyPr/>
          <a:lstStyle/>
          <a:p>
            <a:fld id="{F0DA199D-17F4-4C07-AA0F-00CF374399D8}" type="slidenum">
              <a:rPr lang="en-US" smtClean="0"/>
              <a:t>‹#›</a:t>
            </a:fld>
            <a:endParaRPr lang="en-US"/>
          </a:p>
        </p:txBody>
      </p:sp>
    </p:spTree>
    <p:extLst>
      <p:ext uri="{BB962C8B-B14F-4D97-AF65-F5344CB8AC3E}">
        <p14:creationId xmlns:p14="http://schemas.microsoft.com/office/powerpoint/2010/main" val="9802942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774B8-C436-465A-913B-ED1234E2675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385DE4-6AC4-4BEA-85ED-E39AE5DED30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5A3672-8380-4A3A-B3B5-551BA7DC8A7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C8116D-F2DE-445C-88F0-3F53E0A3177C}"/>
              </a:ext>
            </a:extLst>
          </p:cNvPr>
          <p:cNvSpPr>
            <a:spLocks noGrp="1"/>
          </p:cNvSpPr>
          <p:nvPr>
            <p:ph type="dt" sz="half" idx="10"/>
          </p:nvPr>
        </p:nvSpPr>
        <p:spPr>
          <a:xfrm>
            <a:off x="838200" y="6356350"/>
            <a:ext cx="2743200" cy="365125"/>
          </a:xfrm>
          <a:prstGeom prst="rect">
            <a:avLst/>
          </a:prstGeom>
        </p:spPr>
        <p:txBody>
          <a:bodyPr/>
          <a:lstStyle/>
          <a:p>
            <a:fld id="{43E82358-15A1-4091-B2DA-EA63682339F0}" type="datetimeFigureOut">
              <a:rPr lang="en-US" smtClean="0"/>
              <a:t>4/3/2023</a:t>
            </a:fld>
            <a:endParaRPr lang="en-US"/>
          </a:p>
        </p:txBody>
      </p:sp>
      <p:sp>
        <p:nvSpPr>
          <p:cNvPr id="6" name="Footer Placeholder 5">
            <a:extLst>
              <a:ext uri="{FF2B5EF4-FFF2-40B4-BE49-F238E27FC236}">
                <a16:creationId xmlns:a16="http://schemas.microsoft.com/office/drawing/2014/main" id="{015D4CF8-8BE4-4F95-8B12-FE48C7A9E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282C16-74F6-4BCC-830D-93273AF5BA5C}"/>
              </a:ext>
            </a:extLst>
          </p:cNvPr>
          <p:cNvSpPr>
            <a:spLocks noGrp="1"/>
          </p:cNvSpPr>
          <p:nvPr>
            <p:ph type="sldNum" sz="quarter" idx="12"/>
          </p:nvPr>
        </p:nvSpPr>
        <p:spPr>
          <a:xfrm>
            <a:off x="8610600" y="6356350"/>
            <a:ext cx="2743200" cy="365125"/>
          </a:xfrm>
          <a:prstGeom prst="rect">
            <a:avLst/>
          </a:prstGeom>
        </p:spPr>
        <p:txBody>
          <a:bodyPr/>
          <a:lstStyle/>
          <a:p>
            <a:fld id="{F0DA199D-17F4-4C07-AA0F-00CF374399D8}" type="slidenum">
              <a:rPr lang="en-US" smtClean="0"/>
              <a:t>‹#›</a:t>
            </a:fld>
            <a:endParaRPr lang="en-US"/>
          </a:p>
        </p:txBody>
      </p:sp>
    </p:spTree>
    <p:extLst>
      <p:ext uri="{BB962C8B-B14F-4D97-AF65-F5344CB8AC3E}">
        <p14:creationId xmlns:p14="http://schemas.microsoft.com/office/powerpoint/2010/main" val="14357759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22FE-684D-46F3-9131-5541FEFD07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5CC750-AB5D-4576-82CA-D59D21CAE0D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8D737C-8727-45AD-9217-3BC919EBD4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EB6BE7-93C1-4518-9E58-54253734A1FC}"/>
              </a:ext>
            </a:extLst>
          </p:cNvPr>
          <p:cNvSpPr>
            <a:spLocks noGrp="1"/>
          </p:cNvSpPr>
          <p:nvPr>
            <p:ph type="dt" sz="half" idx="10"/>
          </p:nvPr>
        </p:nvSpPr>
        <p:spPr>
          <a:xfrm>
            <a:off x="838200" y="6356350"/>
            <a:ext cx="2743200" cy="365125"/>
          </a:xfrm>
          <a:prstGeom prst="rect">
            <a:avLst/>
          </a:prstGeom>
        </p:spPr>
        <p:txBody>
          <a:bodyPr/>
          <a:lstStyle/>
          <a:p>
            <a:fld id="{43E82358-15A1-4091-B2DA-EA63682339F0}" type="datetimeFigureOut">
              <a:rPr lang="en-US" smtClean="0"/>
              <a:t>4/3/2023</a:t>
            </a:fld>
            <a:endParaRPr lang="en-US"/>
          </a:p>
        </p:txBody>
      </p:sp>
      <p:sp>
        <p:nvSpPr>
          <p:cNvPr id="6" name="Footer Placeholder 5">
            <a:extLst>
              <a:ext uri="{FF2B5EF4-FFF2-40B4-BE49-F238E27FC236}">
                <a16:creationId xmlns:a16="http://schemas.microsoft.com/office/drawing/2014/main" id="{E3C346AE-3C03-46B5-9B7D-33613921A0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7733077-1C4B-4598-BCD4-520C34276EB7}"/>
              </a:ext>
            </a:extLst>
          </p:cNvPr>
          <p:cNvSpPr>
            <a:spLocks noGrp="1"/>
          </p:cNvSpPr>
          <p:nvPr>
            <p:ph type="sldNum" sz="quarter" idx="12"/>
          </p:nvPr>
        </p:nvSpPr>
        <p:spPr>
          <a:xfrm>
            <a:off x="8610600" y="6356350"/>
            <a:ext cx="2743200" cy="365125"/>
          </a:xfrm>
          <a:prstGeom prst="rect">
            <a:avLst/>
          </a:prstGeom>
        </p:spPr>
        <p:txBody>
          <a:bodyPr/>
          <a:lstStyle/>
          <a:p>
            <a:fld id="{F0DA199D-17F4-4C07-AA0F-00CF374399D8}" type="slidenum">
              <a:rPr lang="en-US" smtClean="0"/>
              <a:t>‹#›</a:t>
            </a:fld>
            <a:endParaRPr lang="en-US"/>
          </a:p>
        </p:txBody>
      </p:sp>
    </p:spTree>
    <p:extLst>
      <p:ext uri="{BB962C8B-B14F-4D97-AF65-F5344CB8AC3E}">
        <p14:creationId xmlns:p14="http://schemas.microsoft.com/office/powerpoint/2010/main" val="31855012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8" name="Picture 17">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9" name="Picture 18">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0" name="Picture 19">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1"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22"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3"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4" name="Picture 23">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5" name="Picture 24">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6" name="Picture 25">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7" name="Picture 26">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143104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824354420"/>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2.wdp"/><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website&#10;&#10;Description automatically generated">
            <a:extLst>
              <a:ext uri="{FF2B5EF4-FFF2-40B4-BE49-F238E27FC236}">
                <a16:creationId xmlns:a16="http://schemas.microsoft.com/office/drawing/2014/main" id="{1C215D97-F7B1-44EF-93EB-6BDF13D637B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358" t="823" r="4831" b="5280"/>
          <a:stretch/>
        </p:blipFill>
        <p:spPr>
          <a:xfrm>
            <a:off x="0" y="0"/>
            <a:ext cx="12192000" cy="6858000"/>
          </a:xfrm>
        </p:spPr>
      </p:pic>
      <p:pic>
        <p:nvPicPr>
          <p:cNvPr id="3" name="Picture 2"/>
          <p:cNvPicPr>
            <a:picLocks noChangeAspect="1"/>
          </p:cNvPicPr>
          <p:nvPr/>
        </p:nvPicPr>
        <p:blipFill>
          <a:blip r:embed="rId4"/>
          <a:stretch>
            <a:fillRect/>
          </a:stretch>
        </p:blipFill>
        <p:spPr>
          <a:xfrm>
            <a:off x="783814" y="188695"/>
            <a:ext cx="12985605" cy="6480610"/>
          </a:xfrm>
          <a:prstGeom prst="rect">
            <a:avLst/>
          </a:prstGeom>
        </p:spPr>
      </p:pic>
    </p:spTree>
    <p:extLst>
      <p:ext uri="{BB962C8B-B14F-4D97-AF65-F5344CB8AC3E}">
        <p14:creationId xmlns:p14="http://schemas.microsoft.com/office/powerpoint/2010/main" val="32628551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62387CBE-F41E-4119-B4B6-D334CD0E9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40" y="456943"/>
            <a:ext cx="11463996" cy="5989577"/>
          </a:xfrm>
          <a:prstGeom prst="rect">
            <a:avLst/>
          </a:prstGeom>
        </p:spPr>
      </p:pic>
      <p:sp>
        <p:nvSpPr>
          <p:cNvPr id="10" name="TextBox 9"/>
          <p:cNvSpPr txBox="1"/>
          <p:nvPr/>
        </p:nvSpPr>
        <p:spPr>
          <a:xfrm>
            <a:off x="493776" y="678656"/>
            <a:ext cx="1035861" cy="707886"/>
          </a:xfrm>
          <a:prstGeom prst="rect">
            <a:avLst/>
          </a:prstGeom>
          <a:noFill/>
        </p:spPr>
        <p:txBody>
          <a:bodyPr wrap="none" rtlCol="0">
            <a:spAutoFit/>
          </a:bodyPr>
          <a:lstStyle/>
          <a:p>
            <a:r>
              <a:rPr lang="en-US" sz="4000" dirty="0" err="1" smtClean="0">
                <a:solidFill>
                  <a:srgbClr val="C42549"/>
                </a:solidFill>
                <a:latin typeface="#9Slide05 MetroScript" panose="03060702040507070403" pitchFamily="66" charset="0"/>
              </a:rPr>
              <a:t>Bài</a:t>
            </a:r>
            <a:r>
              <a:rPr lang="en-US" sz="4000" dirty="0" smtClean="0">
                <a:solidFill>
                  <a:srgbClr val="C42549"/>
                </a:solidFill>
                <a:latin typeface="#9Slide05 MetroScript" panose="03060702040507070403" pitchFamily="66" charset="0"/>
              </a:rPr>
              <a:t> 2</a:t>
            </a:r>
            <a:endParaRPr lang="en-US" sz="4000" dirty="0">
              <a:solidFill>
                <a:srgbClr val="C42549"/>
              </a:solidFill>
              <a:latin typeface="#9Slide05 MetroScript" panose="03060702040507070403" pitchFamily="66" charset="0"/>
            </a:endParaRPr>
          </a:p>
        </p:txBody>
      </p:sp>
      <p:sp>
        <p:nvSpPr>
          <p:cNvPr id="3" name="Rectangle 2"/>
          <p:cNvSpPr/>
          <p:nvPr/>
        </p:nvSpPr>
        <p:spPr>
          <a:xfrm>
            <a:off x="1711823" y="740211"/>
            <a:ext cx="7988084" cy="584775"/>
          </a:xfrm>
          <a:prstGeom prst="rect">
            <a:avLst/>
          </a:prstGeom>
        </p:spPr>
        <p:txBody>
          <a:bodyPr wrap="none">
            <a:spAutoFit/>
          </a:bodyPr>
          <a:lstStyle/>
          <a:p>
            <a:r>
              <a:rPr lang="en-US" sz="3200" dirty="0" err="1">
                <a:solidFill>
                  <a:srgbClr val="000000"/>
                </a:solidFill>
                <a:latin typeface="Open Sans"/>
              </a:rPr>
              <a:t>Xem</a:t>
            </a:r>
            <a:r>
              <a:rPr lang="en-US" sz="3200" dirty="0">
                <a:solidFill>
                  <a:srgbClr val="000000"/>
                </a:solidFill>
                <a:latin typeface="Open Sans"/>
              </a:rPr>
              <a:t> </a:t>
            </a:r>
            <a:r>
              <a:rPr lang="en-US" sz="3200" dirty="0" err="1">
                <a:solidFill>
                  <a:srgbClr val="000000"/>
                </a:solidFill>
                <a:latin typeface="Open Sans"/>
              </a:rPr>
              <a:t>tờ</a:t>
            </a:r>
            <a:r>
              <a:rPr lang="en-US" sz="3200" dirty="0">
                <a:solidFill>
                  <a:srgbClr val="000000"/>
                </a:solidFill>
                <a:latin typeface="Open Sans"/>
              </a:rPr>
              <a:t> </a:t>
            </a:r>
            <a:r>
              <a:rPr lang="en-US" sz="3200" dirty="0" err="1">
                <a:solidFill>
                  <a:srgbClr val="000000"/>
                </a:solidFill>
                <a:latin typeface="Open Sans"/>
              </a:rPr>
              <a:t>lịch</a:t>
            </a:r>
            <a:r>
              <a:rPr lang="en-US" sz="3200" dirty="0">
                <a:solidFill>
                  <a:srgbClr val="000000"/>
                </a:solidFill>
                <a:latin typeface="Open Sans"/>
              </a:rPr>
              <a:t> </a:t>
            </a:r>
            <a:r>
              <a:rPr lang="en-US" sz="3200" dirty="0" err="1">
                <a:solidFill>
                  <a:srgbClr val="000000"/>
                </a:solidFill>
                <a:latin typeface="Open Sans"/>
              </a:rPr>
              <a:t>tháng</a:t>
            </a:r>
            <a:r>
              <a:rPr lang="en-US" sz="3200" dirty="0">
                <a:solidFill>
                  <a:srgbClr val="000000"/>
                </a:solidFill>
                <a:latin typeface="Open Sans"/>
              </a:rPr>
              <a:t> 12 </a:t>
            </a:r>
            <a:r>
              <a:rPr lang="en-US" sz="3200" dirty="0" err="1">
                <a:solidFill>
                  <a:srgbClr val="000000"/>
                </a:solidFill>
                <a:latin typeface="Open Sans"/>
              </a:rPr>
              <a:t>rồi</a:t>
            </a:r>
            <a:r>
              <a:rPr lang="en-US" sz="3200" dirty="0">
                <a:solidFill>
                  <a:srgbClr val="000000"/>
                </a:solidFill>
                <a:latin typeface="Open Sans"/>
              </a:rPr>
              <a:t> </a:t>
            </a:r>
            <a:r>
              <a:rPr lang="en-US" sz="3200" dirty="0" err="1">
                <a:solidFill>
                  <a:srgbClr val="000000"/>
                </a:solidFill>
                <a:latin typeface="Open Sans"/>
              </a:rPr>
              <a:t>trả</a:t>
            </a:r>
            <a:r>
              <a:rPr lang="en-US" sz="3200" dirty="0">
                <a:solidFill>
                  <a:srgbClr val="000000"/>
                </a:solidFill>
                <a:latin typeface="Open Sans"/>
              </a:rPr>
              <a:t> </a:t>
            </a:r>
            <a:r>
              <a:rPr lang="en-US" sz="3200" dirty="0" err="1">
                <a:solidFill>
                  <a:srgbClr val="000000"/>
                </a:solidFill>
                <a:latin typeface="Open Sans"/>
              </a:rPr>
              <a:t>lời</a:t>
            </a:r>
            <a:r>
              <a:rPr lang="en-US" sz="3200" dirty="0">
                <a:solidFill>
                  <a:srgbClr val="000000"/>
                </a:solidFill>
                <a:latin typeface="Open Sans"/>
              </a:rPr>
              <a:t> </a:t>
            </a:r>
            <a:r>
              <a:rPr lang="en-US" sz="3200" dirty="0" err="1">
                <a:solidFill>
                  <a:srgbClr val="000000"/>
                </a:solidFill>
                <a:latin typeface="Open Sans"/>
              </a:rPr>
              <a:t>các</a:t>
            </a:r>
            <a:r>
              <a:rPr lang="en-US" sz="3200" dirty="0">
                <a:solidFill>
                  <a:srgbClr val="000000"/>
                </a:solidFill>
                <a:latin typeface="Open Sans"/>
              </a:rPr>
              <a:t> </a:t>
            </a:r>
            <a:r>
              <a:rPr lang="en-US" sz="3200" dirty="0" err="1">
                <a:solidFill>
                  <a:srgbClr val="000000"/>
                </a:solidFill>
                <a:latin typeface="Open Sans"/>
              </a:rPr>
              <a:t>câu</a:t>
            </a:r>
            <a:r>
              <a:rPr lang="en-US" sz="3200" dirty="0">
                <a:solidFill>
                  <a:srgbClr val="000000"/>
                </a:solidFill>
                <a:latin typeface="Open Sans"/>
              </a:rPr>
              <a:t> </a:t>
            </a:r>
            <a:r>
              <a:rPr lang="en-US" sz="3200" dirty="0" err="1">
                <a:solidFill>
                  <a:srgbClr val="000000"/>
                </a:solidFill>
                <a:latin typeface="Open Sans"/>
              </a:rPr>
              <a:t>hỏi</a:t>
            </a:r>
            <a:r>
              <a:rPr lang="en-US" sz="3200" dirty="0">
                <a:solidFill>
                  <a:srgbClr val="000000"/>
                </a:solidFill>
                <a:latin typeface="Open Sans"/>
              </a:rPr>
              <a:t>:</a:t>
            </a:r>
            <a:endParaRPr lang="en-US" sz="3200" dirty="0"/>
          </a:p>
        </p:txBody>
      </p:sp>
      <p:pic>
        <p:nvPicPr>
          <p:cNvPr id="4" name="Picture 3"/>
          <p:cNvPicPr>
            <a:picLocks noChangeAspect="1"/>
          </p:cNvPicPr>
          <p:nvPr/>
        </p:nvPicPr>
        <p:blipFill>
          <a:blip r:embed="rId4"/>
          <a:stretch>
            <a:fillRect/>
          </a:stretch>
        </p:blipFill>
        <p:spPr>
          <a:xfrm>
            <a:off x="2526590" y="1324986"/>
            <a:ext cx="7355503" cy="2710514"/>
          </a:xfrm>
          <a:prstGeom prst="rect">
            <a:avLst/>
          </a:prstGeom>
        </p:spPr>
      </p:pic>
      <p:sp>
        <p:nvSpPr>
          <p:cNvPr id="6" name="Rectangle 5"/>
          <p:cNvSpPr/>
          <p:nvPr/>
        </p:nvSpPr>
        <p:spPr>
          <a:xfrm>
            <a:off x="696468" y="4035500"/>
            <a:ext cx="10799064" cy="1969770"/>
          </a:xfrm>
          <a:prstGeom prst="rect">
            <a:avLst/>
          </a:prstGeom>
        </p:spPr>
        <p:txBody>
          <a:bodyPr wrap="square">
            <a:spAutoFit/>
          </a:bodyPr>
          <a:lstStyle/>
          <a:p>
            <a:pPr algn="just">
              <a:spcBef>
                <a:spcPts val="600"/>
              </a:spcBef>
              <a:spcAft>
                <a:spcPts val="600"/>
              </a:spcAft>
            </a:pPr>
            <a:r>
              <a:rPr lang="en-US" sz="2800" dirty="0">
                <a:solidFill>
                  <a:srgbClr val="002060"/>
                </a:solidFill>
                <a:latin typeface="Open Sans"/>
              </a:rPr>
              <a:t>a) </a:t>
            </a:r>
            <a:r>
              <a:rPr lang="en-US" sz="2800" dirty="0" err="1">
                <a:solidFill>
                  <a:srgbClr val="002060"/>
                </a:solidFill>
                <a:latin typeface="Open Sans"/>
              </a:rPr>
              <a:t>Rô-bốt</a:t>
            </a:r>
            <a:r>
              <a:rPr lang="en-US" sz="2800" dirty="0">
                <a:solidFill>
                  <a:srgbClr val="002060"/>
                </a:solidFill>
                <a:latin typeface="Open Sans"/>
              </a:rPr>
              <a:t> </a:t>
            </a:r>
            <a:r>
              <a:rPr lang="en-US" sz="2800" dirty="0" err="1">
                <a:solidFill>
                  <a:srgbClr val="002060"/>
                </a:solidFill>
                <a:latin typeface="Open Sans"/>
              </a:rPr>
              <a:t>học</a:t>
            </a:r>
            <a:r>
              <a:rPr lang="en-US" sz="2800" dirty="0">
                <a:solidFill>
                  <a:srgbClr val="002060"/>
                </a:solidFill>
                <a:latin typeface="Open Sans"/>
              </a:rPr>
              <a:t> </a:t>
            </a:r>
            <a:r>
              <a:rPr lang="en-US" sz="2800" dirty="0" err="1">
                <a:solidFill>
                  <a:srgbClr val="002060"/>
                </a:solidFill>
                <a:latin typeface="Open Sans"/>
              </a:rPr>
              <a:t>bóng</a:t>
            </a:r>
            <a:r>
              <a:rPr lang="en-US" sz="2800" dirty="0">
                <a:solidFill>
                  <a:srgbClr val="002060"/>
                </a:solidFill>
                <a:latin typeface="Open Sans"/>
              </a:rPr>
              <a:t> </a:t>
            </a:r>
            <a:r>
              <a:rPr lang="en-US" sz="2800" dirty="0" err="1">
                <a:solidFill>
                  <a:srgbClr val="002060"/>
                </a:solidFill>
                <a:latin typeface="Open Sans"/>
              </a:rPr>
              <a:t>rổ</a:t>
            </a:r>
            <a:r>
              <a:rPr lang="en-US" sz="2800" dirty="0">
                <a:solidFill>
                  <a:srgbClr val="002060"/>
                </a:solidFill>
                <a:latin typeface="Open Sans"/>
              </a:rPr>
              <a:t> </a:t>
            </a:r>
            <a:r>
              <a:rPr lang="en-US" sz="2800" dirty="0" err="1">
                <a:solidFill>
                  <a:srgbClr val="002060"/>
                </a:solidFill>
                <a:latin typeface="Open Sans"/>
              </a:rPr>
              <a:t>vào</a:t>
            </a:r>
            <a:r>
              <a:rPr lang="en-US" sz="2800" dirty="0">
                <a:solidFill>
                  <a:srgbClr val="002060"/>
                </a:solidFill>
                <a:latin typeface="Open Sans"/>
              </a:rPr>
              <a:t> </a:t>
            </a:r>
            <a:r>
              <a:rPr lang="en-US" sz="2800" dirty="0" err="1">
                <a:solidFill>
                  <a:srgbClr val="002060"/>
                </a:solidFill>
                <a:latin typeface="Open Sans"/>
              </a:rPr>
              <a:t>Chủ</a:t>
            </a:r>
            <a:r>
              <a:rPr lang="en-US" sz="2800" dirty="0">
                <a:solidFill>
                  <a:srgbClr val="002060"/>
                </a:solidFill>
                <a:latin typeface="Open Sans"/>
              </a:rPr>
              <a:t> </a:t>
            </a:r>
            <a:r>
              <a:rPr lang="en-US" sz="2800" dirty="0" err="1">
                <a:solidFill>
                  <a:srgbClr val="002060"/>
                </a:solidFill>
                <a:latin typeface="Open Sans"/>
              </a:rPr>
              <a:t>nhật</a:t>
            </a:r>
            <a:r>
              <a:rPr lang="en-US" sz="2800" dirty="0">
                <a:solidFill>
                  <a:srgbClr val="002060"/>
                </a:solidFill>
                <a:latin typeface="Open Sans"/>
              </a:rPr>
              <a:t> </a:t>
            </a:r>
            <a:r>
              <a:rPr lang="en-US" sz="2800" dirty="0" err="1">
                <a:solidFill>
                  <a:srgbClr val="002060"/>
                </a:solidFill>
                <a:latin typeface="Open Sans"/>
              </a:rPr>
              <a:t>hằng</a:t>
            </a:r>
            <a:r>
              <a:rPr lang="en-US" sz="2800" dirty="0">
                <a:solidFill>
                  <a:srgbClr val="002060"/>
                </a:solidFill>
                <a:latin typeface="Open Sans"/>
              </a:rPr>
              <a:t> </a:t>
            </a:r>
            <a:r>
              <a:rPr lang="en-US" sz="2800" dirty="0" err="1">
                <a:solidFill>
                  <a:srgbClr val="002060"/>
                </a:solidFill>
                <a:latin typeface="Open Sans"/>
              </a:rPr>
              <a:t>tuần</a:t>
            </a:r>
            <a:r>
              <a:rPr lang="en-US" sz="2800" dirty="0">
                <a:solidFill>
                  <a:srgbClr val="002060"/>
                </a:solidFill>
                <a:latin typeface="Open Sans"/>
              </a:rPr>
              <a:t>. </a:t>
            </a:r>
            <a:r>
              <a:rPr lang="en-US" sz="2800" dirty="0" err="1">
                <a:solidFill>
                  <a:srgbClr val="002060"/>
                </a:solidFill>
                <a:latin typeface="Open Sans"/>
              </a:rPr>
              <a:t>Hỏi</a:t>
            </a:r>
            <a:r>
              <a:rPr lang="en-US" sz="2800" dirty="0">
                <a:solidFill>
                  <a:srgbClr val="002060"/>
                </a:solidFill>
                <a:latin typeface="Open Sans"/>
              </a:rPr>
              <a:t> </a:t>
            </a:r>
            <a:r>
              <a:rPr lang="en-US" sz="2800" dirty="0" err="1">
                <a:solidFill>
                  <a:srgbClr val="002060"/>
                </a:solidFill>
                <a:latin typeface="Open Sans"/>
              </a:rPr>
              <a:t>trong</a:t>
            </a:r>
            <a:r>
              <a:rPr lang="en-US" sz="2800" dirty="0">
                <a:solidFill>
                  <a:srgbClr val="002060"/>
                </a:solidFill>
                <a:latin typeface="Open Sans"/>
              </a:rPr>
              <a:t> </a:t>
            </a:r>
            <a:r>
              <a:rPr lang="en-US" sz="2800" dirty="0" err="1">
                <a:solidFill>
                  <a:srgbClr val="002060"/>
                </a:solidFill>
                <a:latin typeface="Open Sans"/>
              </a:rPr>
              <a:t>tháng</a:t>
            </a:r>
            <a:r>
              <a:rPr lang="en-US" sz="2800" dirty="0">
                <a:solidFill>
                  <a:srgbClr val="002060"/>
                </a:solidFill>
                <a:latin typeface="Open Sans"/>
              </a:rPr>
              <a:t> 12, </a:t>
            </a:r>
            <a:r>
              <a:rPr lang="en-US" sz="2800" dirty="0" err="1">
                <a:solidFill>
                  <a:srgbClr val="002060"/>
                </a:solidFill>
                <a:latin typeface="Open Sans"/>
              </a:rPr>
              <a:t>Rô-bốt</a:t>
            </a:r>
            <a:r>
              <a:rPr lang="en-US" sz="2800" dirty="0">
                <a:solidFill>
                  <a:srgbClr val="002060"/>
                </a:solidFill>
                <a:latin typeface="Open Sans"/>
              </a:rPr>
              <a:t> </a:t>
            </a:r>
            <a:r>
              <a:rPr lang="en-US" sz="2800" dirty="0" err="1">
                <a:solidFill>
                  <a:srgbClr val="002060"/>
                </a:solidFill>
                <a:latin typeface="Open Sans"/>
              </a:rPr>
              <a:t>học</a:t>
            </a:r>
            <a:r>
              <a:rPr lang="en-US" sz="2800" dirty="0">
                <a:solidFill>
                  <a:srgbClr val="002060"/>
                </a:solidFill>
                <a:latin typeface="Open Sans"/>
              </a:rPr>
              <a:t> </a:t>
            </a:r>
            <a:r>
              <a:rPr lang="en-US" sz="2800" dirty="0" err="1">
                <a:solidFill>
                  <a:srgbClr val="002060"/>
                </a:solidFill>
                <a:latin typeface="Open Sans"/>
              </a:rPr>
              <a:t>bóng</a:t>
            </a:r>
            <a:r>
              <a:rPr lang="en-US" sz="2800" dirty="0">
                <a:solidFill>
                  <a:srgbClr val="002060"/>
                </a:solidFill>
                <a:latin typeface="Open Sans"/>
              </a:rPr>
              <a:t> </a:t>
            </a:r>
            <a:r>
              <a:rPr lang="en-US" sz="2800" dirty="0" err="1">
                <a:solidFill>
                  <a:srgbClr val="002060"/>
                </a:solidFill>
                <a:latin typeface="Open Sans"/>
              </a:rPr>
              <a:t>rổ</a:t>
            </a:r>
            <a:r>
              <a:rPr lang="en-US" sz="2800" dirty="0">
                <a:solidFill>
                  <a:srgbClr val="002060"/>
                </a:solidFill>
                <a:latin typeface="Open Sans"/>
              </a:rPr>
              <a:t> </a:t>
            </a:r>
            <a:r>
              <a:rPr lang="en-US" sz="2800" dirty="0" err="1">
                <a:solidFill>
                  <a:srgbClr val="002060"/>
                </a:solidFill>
                <a:latin typeface="Open Sans"/>
              </a:rPr>
              <a:t>vào</a:t>
            </a:r>
            <a:r>
              <a:rPr lang="en-US" sz="2800" dirty="0">
                <a:solidFill>
                  <a:srgbClr val="002060"/>
                </a:solidFill>
                <a:latin typeface="Open Sans"/>
              </a:rPr>
              <a:t> </a:t>
            </a:r>
            <a:r>
              <a:rPr lang="en-US" sz="2800" dirty="0" err="1">
                <a:solidFill>
                  <a:srgbClr val="002060"/>
                </a:solidFill>
                <a:latin typeface="Open Sans"/>
              </a:rPr>
              <a:t>những</a:t>
            </a:r>
            <a:r>
              <a:rPr lang="en-US" sz="2800" dirty="0">
                <a:solidFill>
                  <a:srgbClr val="002060"/>
                </a:solidFill>
                <a:latin typeface="Open Sans"/>
              </a:rPr>
              <a:t> </a:t>
            </a:r>
            <a:r>
              <a:rPr lang="en-US" sz="2800" dirty="0" err="1">
                <a:solidFill>
                  <a:srgbClr val="002060"/>
                </a:solidFill>
                <a:latin typeface="Open Sans"/>
              </a:rPr>
              <a:t>ngày</a:t>
            </a:r>
            <a:r>
              <a:rPr lang="en-US" sz="2800" dirty="0">
                <a:solidFill>
                  <a:srgbClr val="002060"/>
                </a:solidFill>
                <a:latin typeface="Open Sans"/>
              </a:rPr>
              <a:t> </a:t>
            </a:r>
            <a:r>
              <a:rPr lang="en-US" sz="2800" dirty="0" err="1">
                <a:solidFill>
                  <a:srgbClr val="002060"/>
                </a:solidFill>
                <a:latin typeface="Open Sans"/>
              </a:rPr>
              <a:t>nào</a:t>
            </a:r>
            <a:r>
              <a:rPr lang="en-US" sz="2800" dirty="0">
                <a:solidFill>
                  <a:srgbClr val="002060"/>
                </a:solidFill>
                <a:latin typeface="Open Sans"/>
              </a:rPr>
              <a:t>?</a:t>
            </a:r>
          </a:p>
          <a:p>
            <a:pPr algn="just">
              <a:spcBef>
                <a:spcPts val="600"/>
              </a:spcBef>
              <a:spcAft>
                <a:spcPts val="600"/>
              </a:spcAft>
            </a:pPr>
            <a:r>
              <a:rPr lang="en-US" sz="2800" dirty="0">
                <a:solidFill>
                  <a:srgbClr val="002060"/>
                </a:solidFill>
                <a:latin typeface="Open Sans"/>
              </a:rPr>
              <a:t>b) </a:t>
            </a:r>
            <a:r>
              <a:rPr lang="en-US" sz="2800" dirty="0" err="1">
                <a:solidFill>
                  <a:srgbClr val="002060"/>
                </a:solidFill>
                <a:latin typeface="Open Sans"/>
              </a:rPr>
              <a:t>Bắt</a:t>
            </a:r>
            <a:r>
              <a:rPr lang="en-US" sz="2800" dirty="0">
                <a:solidFill>
                  <a:srgbClr val="002060"/>
                </a:solidFill>
                <a:latin typeface="Open Sans"/>
              </a:rPr>
              <a:t> </a:t>
            </a:r>
            <a:r>
              <a:rPr lang="en-US" sz="2800" dirty="0" err="1">
                <a:solidFill>
                  <a:srgbClr val="002060"/>
                </a:solidFill>
                <a:latin typeface="Open Sans"/>
              </a:rPr>
              <a:t>đầu</a:t>
            </a:r>
            <a:r>
              <a:rPr lang="en-US" sz="2800" dirty="0">
                <a:solidFill>
                  <a:srgbClr val="002060"/>
                </a:solidFill>
                <a:latin typeface="Open Sans"/>
              </a:rPr>
              <a:t> </a:t>
            </a:r>
            <a:r>
              <a:rPr lang="en-US" sz="2800" dirty="0" err="1">
                <a:solidFill>
                  <a:srgbClr val="002060"/>
                </a:solidFill>
                <a:latin typeface="Open Sans"/>
              </a:rPr>
              <a:t>từ</a:t>
            </a:r>
            <a:r>
              <a:rPr lang="en-US" sz="2800" dirty="0">
                <a:solidFill>
                  <a:srgbClr val="002060"/>
                </a:solidFill>
                <a:latin typeface="Open Sans"/>
              </a:rPr>
              <a:t> </a:t>
            </a:r>
            <a:r>
              <a:rPr lang="en-US" sz="2800" dirty="0" err="1">
                <a:solidFill>
                  <a:srgbClr val="002060"/>
                </a:solidFill>
                <a:latin typeface="Open Sans"/>
              </a:rPr>
              <a:t>ngày</a:t>
            </a:r>
            <a:r>
              <a:rPr lang="en-US" sz="2800" dirty="0">
                <a:solidFill>
                  <a:srgbClr val="002060"/>
                </a:solidFill>
                <a:latin typeface="Open Sans"/>
              </a:rPr>
              <a:t> 14 </a:t>
            </a:r>
            <a:r>
              <a:rPr lang="en-US" sz="2800" dirty="0" err="1">
                <a:solidFill>
                  <a:srgbClr val="002060"/>
                </a:solidFill>
                <a:latin typeface="Open Sans"/>
              </a:rPr>
              <a:t>tháng</a:t>
            </a:r>
            <a:r>
              <a:rPr lang="en-US" sz="2800" dirty="0">
                <a:solidFill>
                  <a:srgbClr val="002060"/>
                </a:solidFill>
                <a:latin typeface="Open Sans"/>
              </a:rPr>
              <a:t> 12, Mai </a:t>
            </a:r>
            <a:r>
              <a:rPr lang="en-US" sz="2800" dirty="0" err="1">
                <a:solidFill>
                  <a:srgbClr val="002060"/>
                </a:solidFill>
                <a:latin typeface="Open Sans"/>
              </a:rPr>
              <a:t>học</a:t>
            </a:r>
            <a:r>
              <a:rPr lang="en-US" sz="2800" dirty="0">
                <a:solidFill>
                  <a:srgbClr val="002060"/>
                </a:solidFill>
                <a:latin typeface="Open Sans"/>
              </a:rPr>
              <a:t> </a:t>
            </a:r>
            <a:r>
              <a:rPr lang="en-US" sz="2800" dirty="0" err="1">
                <a:solidFill>
                  <a:srgbClr val="002060"/>
                </a:solidFill>
                <a:latin typeface="Open Sans"/>
              </a:rPr>
              <a:t>vẽ</a:t>
            </a:r>
            <a:r>
              <a:rPr lang="en-US" sz="2800" dirty="0">
                <a:solidFill>
                  <a:srgbClr val="002060"/>
                </a:solidFill>
                <a:latin typeface="Open Sans"/>
              </a:rPr>
              <a:t> </a:t>
            </a:r>
            <a:r>
              <a:rPr lang="en-US" sz="2800" dirty="0" err="1">
                <a:solidFill>
                  <a:srgbClr val="002060"/>
                </a:solidFill>
                <a:latin typeface="Open Sans"/>
              </a:rPr>
              <a:t>vào</a:t>
            </a:r>
            <a:r>
              <a:rPr lang="en-US" sz="2800" dirty="0">
                <a:solidFill>
                  <a:srgbClr val="002060"/>
                </a:solidFill>
                <a:latin typeface="Open Sans"/>
              </a:rPr>
              <a:t> </a:t>
            </a:r>
            <a:r>
              <a:rPr lang="en-US" sz="2800" dirty="0" err="1">
                <a:solidFill>
                  <a:srgbClr val="002060"/>
                </a:solidFill>
                <a:latin typeface="Open Sans"/>
              </a:rPr>
              <a:t>chiều</a:t>
            </a:r>
            <a:r>
              <a:rPr lang="en-US" sz="2800" dirty="0">
                <a:solidFill>
                  <a:srgbClr val="002060"/>
                </a:solidFill>
                <a:latin typeface="Open Sans"/>
              </a:rPr>
              <a:t> </a:t>
            </a:r>
            <a:r>
              <a:rPr lang="en-US" sz="2800" dirty="0" err="1">
                <a:solidFill>
                  <a:srgbClr val="002060"/>
                </a:solidFill>
                <a:latin typeface="Open Sans"/>
              </a:rPr>
              <a:t>thứ</a:t>
            </a:r>
            <a:r>
              <a:rPr lang="en-US" sz="2800" dirty="0">
                <a:solidFill>
                  <a:srgbClr val="002060"/>
                </a:solidFill>
                <a:latin typeface="Open Sans"/>
              </a:rPr>
              <a:t> </a:t>
            </a:r>
            <a:r>
              <a:rPr lang="en-US" sz="2800" dirty="0" err="1">
                <a:solidFill>
                  <a:srgbClr val="002060"/>
                </a:solidFill>
                <a:latin typeface="Open Sans"/>
              </a:rPr>
              <a:t>Bảy</a:t>
            </a:r>
            <a:r>
              <a:rPr lang="en-US" sz="2800" dirty="0">
                <a:solidFill>
                  <a:srgbClr val="002060"/>
                </a:solidFill>
                <a:latin typeface="Open Sans"/>
              </a:rPr>
              <a:t> </a:t>
            </a:r>
            <a:r>
              <a:rPr lang="en-US" sz="2800" dirty="0" err="1">
                <a:solidFill>
                  <a:srgbClr val="002060"/>
                </a:solidFill>
                <a:latin typeface="Open Sans"/>
              </a:rPr>
              <a:t>hằng</a:t>
            </a:r>
            <a:r>
              <a:rPr lang="en-US" sz="2800" dirty="0">
                <a:solidFill>
                  <a:srgbClr val="002060"/>
                </a:solidFill>
                <a:latin typeface="Open Sans"/>
              </a:rPr>
              <a:t> </a:t>
            </a:r>
            <a:r>
              <a:rPr lang="en-US" sz="2800" dirty="0" err="1">
                <a:solidFill>
                  <a:srgbClr val="002060"/>
                </a:solidFill>
                <a:latin typeface="Open Sans"/>
              </a:rPr>
              <a:t>tuần</a:t>
            </a:r>
            <a:r>
              <a:rPr lang="en-US" sz="2800" dirty="0">
                <a:solidFill>
                  <a:srgbClr val="002060"/>
                </a:solidFill>
                <a:latin typeface="Open Sans"/>
              </a:rPr>
              <a:t>. </a:t>
            </a:r>
            <a:r>
              <a:rPr lang="en-US" sz="2800" dirty="0" err="1">
                <a:solidFill>
                  <a:srgbClr val="002060"/>
                </a:solidFill>
                <a:latin typeface="Open Sans"/>
              </a:rPr>
              <a:t>Hỏi</a:t>
            </a:r>
            <a:r>
              <a:rPr lang="en-US" sz="2800" dirty="0">
                <a:solidFill>
                  <a:srgbClr val="002060"/>
                </a:solidFill>
                <a:latin typeface="Open Sans"/>
              </a:rPr>
              <a:t> </a:t>
            </a:r>
            <a:r>
              <a:rPr lang="en-US" sz="2800" dirty="0" err="1">
                <a:solidFill>
                  <a:srgbClr val="002060"/>
                </a:solidFill>
                <a:latin typeface="Open Sans"/>
              </a:rPr>
              <a:t>trong</a:t>
            </a:r>
            <a:r>
              <a:rPr lang="en-US" sz="2800" dirty="0">
                <a:solidFill>
                  <a:srgbClr val="002060"/>
                </a:solidFill>
                <a:latin typeface="Open Sans"/>
              </a:rPr>
              <a:t> </a:t>
            </a:r>
            <a:r>
              <a:rPr lang="en-US" sz="2800" dirty="0" err="1">
                <a:solidFill>
                  <a:srgbClr val="002060"/>
                </a:solidFill>
                <a:latin typeface="Open Sans"/>
              </a:rPr>
              <a:t>tháng</a:t>
            </a:r>
            <a:r>
              <a:rPr lang="en-US" sz="2800" dirty="0">
                <a:solidFill>
                  <a:srgbClr val="002060"/>
                </a:solidFill>
                <a:latin typeface="Open Sans"/>
              </a:rPr>
              <a:t> 12, Mai </a:t>
            </a:r>
            <a:r>
              <a:rPr lang="en-US" sz="2800" dirty="0" err="1">
                <a:solidFill>
                  <a:srgbClr val="002060"/>
                </a:solidFill>
                <a:latin typeface="Open Sans"/>
              </a:rPr>
              <a:t>có</a:t>
            </a:r>
            <a:r>
              <a:rPr lang="en-US" sz="2800" dirty="0">
                <a:solidFill>
                  <a:srgbClr val="002060"/>
                </a:solidFill>
                <a:latin typeface="Open Sans"/>
              </a:rPr>
              <a:t> </a:t>
            </a:r>
            <a:r>
              <a:rPr lang="en-US" sz="2800" dirty="0" err="1">
                <a:solidFill>
                  <a:srgbClr val="002060"/>
                </a:solidFill>
                <a:latin typeface="Open Sans"/>
              </a:rPr>
              <a:t>bao</a:t>
            </a:r>
            <a:r>
              <a:rPr lang="en-US" sz="2800" dirty="0">
                <a:solidFill>
                  <a:srgbClr val="002060"/>
                </a:solidFill>
                <a:latin typeface="Open Sans"/>
              </a:rPr>
              <a:t> </a:t>
            </a:r>
            <a:r>
              <a:rPr lang="en-US" sz="2800" dirty="0" err="1">
                <a:solidFill>
                  <a:srgbClr val="002060"/>
                </a:solidFill>
                <a:latin typeface="Open Sans"/>
              </a:rPr>
              <a:t>nhiêu</a:t>
            </a:r>
            <a:r>
              <a:rPr lang="en-US" sz="2800" dirty="0">
                <a:solidFill>
                  <a:srgbClr val="002060"/>
                </a:solidFill>
                <a:latin typeface="Open Sans"/>
              </a:rPr>
              <a:t> </a:t>
            </a:r>
            <a:r>
              <a:rPr lang="en-US" sz="2800" dirty="0" err="1">
                <a:solidFill>
                  <a:srgbClr val="002060"/>
                </a:solidFill>
                <a:latin typeface="Open Sans"/>
              </a:rPr>
              <a:t>buổi</a:t>
            </a:r>
            <a:r>
              <a:rPr lang="en-US" sz="2800" dirty="0">
                <a:solidFill>
                  <a:srgbClr val="002060"/>
                </a:solidFill>
                <a:latin typeface="Open Sans"/>
              </a:rPr>
              <a:t> </a:t>
            </a:r>
            <a:r>
              <a:rPr lang="en-US" sz="2800" dirty="0" err="1">
                <a:solidFill>
                  <a:srgbClr val="002060"/>
                </a:solidFill>
                <a:latin typeface="Open Sans"/>
              </a:rPr>
              <a:t>học</a:t>
            </a:r>
            <a:r>
              <a:rPr lang="en-US" sz="2800" dirty="0">
                <a:solidFill>
                  <a:srgbClr val="002060"/>
                </a:solidFill>
                <a:latin typeface="Open Sans"/>
              </a:rPr>
              <a:t> </a:t>
            </a:r>
            <a:r>
              <a:rPr lang="en-US" sz="2800" dirty="0" err="1">
                <a:solidFill>
                  <a:srgbClr val="002060"/>
                </a:solidFill>
                <a:latin typeface="Open Sans"/>
              </a:rPr>
              <a:t>vẽ</a:t>
            </a:r>
            <a:r>
              <a:rPr lang="en-US" sz="2800" dirty="0">
                <a:solidFill>
                  <a:srgbClr val="002060"/>
                </a:solidFill>
                <a:latin typeface="Open Sans"/>
              </a:rPr>
              <a:t>?</a:t>
            </a:r>
            <a:endParaRPr lang="en-US" sz="2800" b="0" i="0" dirty="0">
              <a:solidFill>
                <a:srgbClr val="002060"/>
              </a:solidFill>
              <a:effectLst/>
              <a:latin typeface="Open Sans"/>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70" y="2108357"/>
            <a:ext cx="1777118" cy="1973407"/>
          </a:xfrm>
          <a:prstGeom prst="rect">
            <a:avLst/>
          </a:prstGeom>
        </p:spPr>
      </p:pic>
    </p:spTree>
    <p:extLst>
      <p:ext uri="{BB962C8B-B14F-4D97-AF65-F5344CB8AC3E}">
        <p14:creationId xmlns:p14="http://schemas.microsoft.com/office/powerpoint/2010/main" val="14083634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62387CBE-F41E-4119-B4B6-D334CD0E9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40" y="456943"/>
            <a:ext cx="11463996" cy="5989577"/>
          </a:xfrm>
          <a:prstGeom prst="rect">
            <a:avLst/>
          </a:prstGeom>
        </p:spPr>
      </p:pic>
      <p:sp>
        <p:nvSpPr>
          <p:cNvPr id="10" name="TextBox 9"/>
          <p:cNvSpPr txBox="1"/>
          <p:nvPr/>
        </p:nvSpPr>
        <p:spPr>
          <a:xfrm>
            <a:off x="493776" y="678656"/>
            <a:ext cx="1035861" cy="707886"/>
          </a:xfrm>
          <a:prstGeom prst="rect">
            <a:avLst/>
          </a:prstGeom>
          <a:noFill/>
        </p:spPr>
        <p:txBody>
          <a:bodyPr wrap="none" rtlCol="0">
            <a:spAutoFit/>
          </a:bodyPr>
          <a:lstStyle/>
          <a:p>
            <a:r>
              <a:rPr lang="en-US" sz="4000" dirty="0" err="1" smtClean="0">
                <a:solidFill>
                  <a:srgbClr val="C42549"/>
                </a:solidFill>
                <a:latin typeface="#9Slide05 MetroScript" panose="03060702040507070403" pitchFamily="66" charset="0"/>
              </a:rPr>
              <a:t>Bài</a:t>
            </a:r>
            <a:r>
              <a:rPr lang="en-US" sz="4000" dirty="0" smtClean="0">
                <a:solidFill>
                  <a:srgbClr val="C42549"/>
                </a:solidFill>
                <a:latin typeface="#9Slide05 MetroScript" panose="03060702040507070403" pitchFamily="66" charset="0"/>
              </a:rPr>
              <a:t> 2</a:t>
            </a:r>
            <a:endParaRPr lang="en-US" sz="4000" dirty="0">
              <a:solidFill>
                <a:srgbClr val="C42549"/>
              </a:solidFill>
              <a:latin typeface="#9Slide05 MetroScript" panose="03060702040507070403" pitchFamily="66" charset="0"/>
            </a:endParaRPr>
          </a:p>
        </p:txBody>
      </p:sp>
      <p:sp>
        <p:nvSpPr>
          <p:cNvPr id="3" name="Rectangle 2"/>
          <p:cNvSpPr/>
          <p:nvPr/>
        </p:nvSpPr>
        <p:spPr>
          <a:xfrm>
            <a:off x="1711823" y="740211"/>
            <a:ext cx="7988084" cy="584775"/>
          </a:xfrm>
          <a:prstGeom prst="rect">
            <a:avLst/>
          </a:prstGeom>
        </p:spPr>
        <p:txBody>
          <a:bodyPr wrap="none">
            <a:spAutoFit/>
          </a:bodyPr>
          <a:lstStyle/>
          <a:p>
            <a:r>
              <a:rPr lang="en-US" sz="3200" dirty="0" err="1">
                <a:solidFill>
                  <a:srgbClr val="000000"/>
                </a:solidFill>
                <a:latin typeface="Open Sans"/>
              </a:rPr>
              <a:t>Xem</a:t>
            </a:r>
            <a:r>
              <a:rPr lang="en-US" sz="3200" dirty="0">
                <a:solidFill>
                  <a:srgbClr val="000000"/>
                </a:solidFill>
                <a:latin typeface="Open Sans"/>
              </a:rPr>
              <a:t> </a:t>
            </a:r>
            <a:r>
              <a:rPr lang="en-US" sz="3200" dirty="0" err="1">
                <a:solidFill>
                  <a:srgbClr val="000000"/>
                </a:solidFill>
                <a:latin typeface="Open Sans"/>
              </a:rPr>
              <a:t>tờ</a:t>
            </a:r>
            <a:r>
              <a:rPr lang="en-US" sz="3200" dirty="0">
                <a:solidFill>
                  <a:srgbClr val="000000"/>
                </a:solidFill>
                <a:latin typeface="Open Sans"/>
              </a:rPr>
              <a:t> </a:t>
            </a:r>
            <a:r>
              <a:rPr lang="en-US" sz="3200" dirty="0" err="1">
                <a:solidFill>
                  <a:srgbClr val="000000"/>
                </a:solidFill>
                <a:latin typeface="Open Sans"/>
              </a:rPr>
              <a:t>lịch</a:t>
            </a:r>
            <a:r>
              <a:rPr lang="en-US" sz="3200" dirty="0">
                <a:solidFill>
                  <a:srgbClr val="000000"/>
                </a:solidFill>
                <a:latin typeface="Open Sans"/>
              </a:rPr>
              <a:t> </a:t>
            </a:r>
            <a:r>
              <a:rPr lang="en-US" sz="3200" dirty="0" err="1">
                <a:solidFill>
                  <a:srgbClr val="000000"/>
                </a:solidFill>
                <a:latin typeface="Open Sans"/>
              </a:rPr>
              <a:t>tháng</a:t>
            </a:r>
            <a:r>
              <a:rPr lang="en-US" sz="3200" dirty="0">
                <a:solidFill>
                  <a:srgbClr val="000000"/>
                </a:solidFill>
                <a:latin typeface="Open Sans"/>
              </a:rPr>
              <a:t> 12 </a:t>
            </a:r>
            <a:r>
              <a:rPr lang="en-US" sz="3200" dirty="0" err="1">
                <a:solidFill>
                  <a:srgbClr val="000000"/>
                </a:solidFill>
                <a:latin typeface="Open Sans"/>
              </a:rPr>
              <a:t>rồi</a:t>
            </a:r>
            <a:r>
              <a:rPr lang="en-US" sz="3200" dirty="0">
                <a:solidFill>
                  <a:srgbClr val="000000"/>
                </a:solidFill>
                <a:latin typeface="Open Sans"/>
              </a:rPr>
              <a:t> </a:t>
            </a:r>
            <a:r>
              <a:rPr lang="en-US" sz="3200" dirty="0" err="1">
                <a:solidFill>
                  <a:srgbClr val="000000"/>
                </a:solidFill>
                <a:latin typeface="Open Sans"/>
              </a:rPr>
              <a:t>trả</a:t>
            </a:r>
            <a:r>
              <a:rPr lang="en-US" sz="3200" dirty="0">
                <a:solidFill>
                  <a:srgbClr val="000000"/>
                </a:solidFill>
                <a:latin typeface="Open Sans"/>
              </a:rPr>
              <a:t> </a:t>
            </a:r>
            <a:r>
              <a:rPr lang="en-US" sz="3200" dirty="0" err="1">
                <a:solidFill>
                  <a:srgbClr val="000000"/>
                </a:solidFill>
                <a:latin typeface="Open Sans"/>
              </a:rPr>
              <a:t>lời</a:t>
            </a:r>
            <a:r>
              <a:rPr lang="en-US" sz="3200" dirty="0">
                <a:solidFill>
                  <a:srgbClr val="000000"/>
                </a:solidFill>
                <a:latin typeface="Open Sans"/>
              </a:rPr>
              <a:t> </a:t>
            </a:r>
            <a:r>
              <a:rPr lang="en-US" sz="3200" dirty="0" err="1">
                <a:solidFill>
                  <a:srgbClr val="000000"/>
                </a:solidFill>
                <a:latin typeface="Open Sans"/>
              </a:rPr>
              <a:t>các</a:t>
            </a:r>
            <a:r>
              <a:rPr lang="en-US" sz="3200" dirty="0">
                <a:solidFill>
                  <a:srgbClr val="000000"/>
                </a:solidFill>
                <a:latin typeface="Open Sans"/>
              </a:rPr>
              <a:t> </a:t>
            </a:r>
            <a:r>
              <a:rPr lang="en-US" sz="3200" dirty="0" err="1">
                <a:solidFill>
                  <a:srgbClr val="000000"/>
                </a:solidFill>
                <a:latin typeface="Open Sans"/>
              </a:rPr>
              <a:t>câu</a:t>
            </a:r>
            <a:r>
              <a:rPr lang="en-US" sz="3200" dirty="0">
                <a:solidFill>
                  <a:srgbClr val="000000"/>
                </a:solidFill>
                <a:latin typeface="Open Sans"/>
              </a:rPr>
              <a:t> </a:t>
            </a:r>
            <a:r>
              <a:rPr lang="en-US" sz="3200" dirty="0" err="1">
                <a:solidFill>
                  <a:srgbClr val="000000"/>
                </a:solidFill>
                <a:latin typeface="Open Sans"/>
              </a:rPr>
              <a:t>hỏi</a:t>
            </a:r>
            <a:r>
              <a:rPr lang="en-US" sz="3200" dirty="0">
                <a:solidFill>
                  <a:srgbClr val="000000"/>
                </a:solidFill>
                <a:latin typeface="Open Sans"/>
              </a:rPr>
              <a:t>:</a:t>
            </a:r>
            <a:endParaRPr lang="en-US" sz="3200" dirty="0"/>
          </a:p>
        </p:txBody>
      </p:sp>
      <p:pic>
        <p:nvPicPr>
          <p:cNvPr id="4" name="Picture 3"/>
          <p:cNvPicPr>
            <a:picLocks noChangeAspect="1"/>
          </p:cNvPicPr>
          <p:nvPr/>
        </p:nvPicPr>
        <p:blipFill>
          <a:blip r:embed="rId4"/>
          <a:stretch>
            <a:fillRect/>
          </a:stretch>
        </p:blipFill>
        <p:spPr>
          <a:xfrm>
            <a:off x="2526590" y="1324986"/>
            <a:ext cx="7355503" cy="2710514"/>
          </a:xfrm>
          <a:prstGeom prst="rect">
            <a:avLst/>
          </a:prstGeom>
        </p:spPr>
      </p:pic>
      <p:sp>
        <p:nvSpPr>
          <p:cNvPr id="6" name="Rectangle 5"/>
          <p:cNvSpPr/>
          <p:nvPr/>
        </p:nvSpPr>
        <p:spPr>
          <a:xfrm>
            <a:off x="696468" y="4035500"/>
            <a:ext cx="10799064" cy="954107"/>
          </a:xfrm>
          <a:prstGeom prst="rect">
            <a:avLst/>
          </a:prstGeom>
        </p:spPr>
        <p:txBody>
          <a:bodyPr wrap="square">
            <a:spAutoFit/>
          </a:bodyPr>
          <a:lstStyle/>
          <a:p>
            <a:pPr algn="just">
              <a:spcBef>
                <a:spcPts val="600"/>
              </a:spcBef>
              <a:spcAft>
                <a:spcPts val="600"/>
              </a:spcAft>
            </a:pPr>
            <a:r>
              <a:rPr lang="en-US" sz="2800" dirty="0">
                <a:solidFill>
                  <a:srgbClr val="002060"/>
                </a:solidFill>
                <a:latin typeface="Open Sans"/>
              </a:rPr>
              <a:t>a) </a:t>
            </a:r>
            <a:r>
              <a:rPr lang="en-US" sz="2800" dirty="0" err="1">
                <a:solidFill>
                  <a:srgbClr val="002060"/>
                </a:solidFill>
                <a:latin typeface="Open Sans"/>
              </a:rPr>
              <a:t>Rô-bốt</a:t>
            </a:r>
            <a:r>
              <a:rPr lang="en-US" sz="2800" dirty="0">
                <a:solidFill>
                  <a:srgbClr val="002060"/>
                </a:solidFill>
                <a:latin typeface="Open Sans"/>
              </a:rPr>
              <a:t> </a:t>
            </a:r>
            <a:r>
              <a:rPr lang="en-US" sz="2800" dirty="0" err="1">
                <a:solidFill>
                  <a:srgbClr val="002060"/>
                </a:solidFill>
                <a:latin typeface="Open Sans"/>
              </a:rPr>
              <a:t>học</a:t>
            </a:r>
            <a:r>
              <a:rPr lang="en-US" sz="2800" dirty="0">
                <a:solidFill>
                  <a:srgbClr val="002060"/>
                </a:solidFill>
                <a:latin typeface="Open Sans"/>
              </a:rPr>
              <a:t> </a:t>
            </a:r>
            <a:r>
              <a:rPr lang="en-US" sz="2800" dirty="0" err="1">
                <a:solidFill>
                  <a:srgbClr val="002060"/>
                </a:solidFill>
                <a:latin typeface="Open Sans"/>
              </a:rPr>
              <a:t>bóng</a:t>
            </a:r>
            <a:r>
              <a:rPr lang="en-US" sz="2800" dirty="0">
                <a:solidFill>
                  <a:srgbClr val="002060"/>
                </a:solidFill>
                <a:latin typeface="Open Sans"/>
              </a:rPr>
              <a:t> </a:t>
            </a:r>
            <a:r>
              <a:rPr lang="en-US" sz="2800" dirty="0" err="1">
                <a:solidFill>
                  <a:srgbClr val="002060"/>
                </a:solidFill>
                <a:latin typeface="Open Sans"/>
              </a:rPr>
              <a:t>rổ</a:t>
            </a:r>
            <a:r>
              <a:rPr lang="en-US" sz="2800" dirty="0">
                <a:solidFill>
                  <a:srgbClr val="002060"/>
                </a:solidFill>
                <a:latin typeface="Open Sans"/>
              </a:rPr>
              <a:t> </a:t>
            </a:r>
            <a:r>
              <a:rPr lang="en-US" sz="2800" dirty="0" err="1">
                <a:solidFill>
                  <a:srgbClr val="002060"/>
                </a:solidFill>
                <a:latin typeface="Open Sans"/>
              </a:rPr>
              <a:t>vào</a:t>
            </a:r>
            <a:r>
              <a:rPr lang="en-US" sz="2800" dirty="0">
                <a:solidFill>
                  <a:srgbClr val="002060"/>
                </a:solidFill>
                <a:latin typeface="Open Sans"/>
              </a:rPr>
              <a:t> </a:t>
            </a:r>
            <a:r>
              <a:rPr lang="en-US" sz="2800" dirty="0" err="1">
                <a:solidFill>
                  <a:srgbClr val="002060"/>
                </a:solidFill>
                <a:latin typeface="Open Sans"/>
              </a:rPr>
              <a:t>Chủ</a:t>
            </a:r>
            <a:r>
              <a:rPr lang="en-US" sz="2800" dirty="0">
                <a:solidFill>
                  <a:srgbClr val="002060"/>
                </a:solidFill>
                <a:latin typeface="Open Sans"/>
              </a:rPr>
              <a:t> </a:t>
            </a:r>
            <a:r>
              <a:rPr lang="en-US" sz="2800" dirty="0" err="1">
                <a:solidFill>
                  <a:srgbClr val="002060"/>
                </a:solidFill>
                <a:latin typeface="Open Sans"/>
              </a:rPr>
              <a:t>nhật</a:t>
            </a:r>
            <a:r>
              <a:rPr lang="en-US" sz="2800" dirty="0">
                <a:solidFill>
                  <a:srgbClr val="002060"/>
                </a:solidFill>
                <a:latin typeface="Open Sans"/>
              </a:rPr>
              <a:t> </a:t>
            </a:r>
            <a:r>
              <a:rPr lang="en-US" sz="2800" dirty="0" err="1">
                <a:solidFill>
                  <a:srgbClr val="002060"/>
                </a:solidFill>
                <a:latin typeface="Open Sans"/>
              </a:rPr>
              <a:t>hằng</a:t>
            </a:r>
            <a:r>
              <a:rPr lang="en-US" sz="2800" dirty="0">
                <a:solidFill>
                  <a:srgbClr val="002060"/>
                </a:solidFill>
                <a:latin typeface="Open Sans"/>
              </a:rPr>
              <a:t> </a:t>
            </a:r>
            <a:r>
              <a:rPr lang="en-US" sz="2800" dirty="0" err="1">
                <a:solidFill>
                  <a:srgbClr val="002060"/>
                </a:solidFill>
                <a:latin typeface="Open Sans"/>
              </a:rPr>
              <a:t>tuần</a:t>
            </a:r>
            <a:r>
              <a:rPr lang="en-US" sz="2800" dirty="0">
                <a:solidFill>
                  <a:srgbClr val="002060"/>
                </a:solidFill>
                <a:latin typeface="Open Sans"/>
              </a:rPr>
              <a:t>. </a:t>
            </a:r>
            <a:r>
              <a:rPr lang="en-US" sz="2800" dirty="0" err="1">
                <a:solidFill>
                  <a:srgbClr val="002060"/>
                </a:solidFill>
                <a:latin typeface="Open Sans"/>
              </a:rPr>
              <a:t>Hỏi</a:t>
            </a:r>
            <a:r>
              <a:rPr lang="en-US" sz="2800" dirty="0">
                <a:solidFill>
                  <a:srgbClr val="002060"/>
                </a:solidFill>
                <a:latin typeface="Open Sans"/>
              </a:rPr>
              <a:t> </a:t>
            </a:r>
            <a:r>
              <a:rPr lang="en-US" sz="2800" dirty="0" err="1">
                <a:solidFill>
                  <a:srgbClr val="002060"/>
                </a:solidFill>
                <a:latin typeface="Open Sans"/>
              </a:rPr>
              <a:t>trong</a:t>
            </a:r>
            <a:r>
              <a:rPr lang="en-US" sz="2800" dirty="0">
                <a:solidFill>
                  <a:srgbClr val="002060"/>
                </a:solidFill>
                <a:latin typeface="Open Sans"/>
              </a:rPr>
              <a:t> </a:t>
            </a:r>
            <a:r>
              <a:rPr lang="en-US" sz="2800" dirty="0" err="1">
                <a:solidFill>
                  <a:srgbClr val="002060"/>
                </a:solidFill>
                <a:latin typeface="Open Sans"/>
              </a:rPr>
              <a:t>tháng</a:t>
            </a:r>
            <a:r>
              <a:rPr lang="en-US" sz="2800" dirty="0">
                <a:solidFill>
                  <a:srgbClr val="002060"/>
                </a:solidFill>
                <a:latin typeface="Open Sans"/>
              </a:rPr>
              <a:t> 12, </a:t>
            </a:r>
            <a:r>
              <a:rPr lang="en-US" sz="2800" dirty="0" err="1">
                <a:solidFill>
                  <a:srgbClr val="002060"/>
                </a:solidFill>
                <a:latin typeface="Open Sans"/>
              </a:rPr>
              <a:t>Rô-bốt</a:t>
            </a:r>
            <a:r>
              <a:rPr lang="en-US" sz="2800" dirty="0">
                <a:solidFill>
                  <a:srgbClr val="002060"/>
                </a:solidFill>
                <a:latin typeface="Open Sans"/>
              </a:rPr>
              <a:t> </a:t>
            </a:r>
            <a:r>
              <a:rPr lang="en-US" sz="2800" dirty="0" err="1">
                <a:solidFill>
                  <a:srgbClr val="002060"/>
                </a:solidFill>
                <a:latin typeface="Open Sans"/>
              </a:rPr>
              <a:t>học</a:t>
            </a:r>
            <a:r>
              <a:rPr lang="en-US" sz="2800" dirty="0">
                <a:solidFill>
                  <a:srgbClr val="002060"/>
                </a:solidFill>
                <a:latin typeface="Open Sans"/>
              </a:rPr>
              <a:t> </a:t>
            </a:r>
            <a:r>
              <a:rPr lang="en-US" sz="2800" dirty="0" err="1">
                <a:solidFill>
                  <a:srgbClr val="002060"/>
                </a:solidFill>
                <a:latin typeface="Open Sans"/>
              </a:rPr>
              <a:t>bóng</a:t>
            </a:r>
            <a:r>
              <a:rPr lang="en-US" sz="2800" dirty="0">
                <a:solidFill>
                  <a:srgbClr val="002060"/>
                </a:solidFill>
                <a:latin typeface="Open Sans"/>
              </a:rPr>
              <a:t> </a:t>
            </a:r>
            <a:r>
              <a:rPr lang="en-US" sz="2800" dirty="0" err="1">
                <a:solidFill>
                  <a:srgbClr val="002060"/>
                </a:solidFill>
                <a:latin typeface="Open Sans"/>
              </a:rPr>
              <a:t>rổ</a:t>
            </a:r>
            <a:r>
              <a:rPr lang="en-US" sz="2800" dirty="0">
                <a:solidFill>
                  <a:srgbClr val="002060"/>
                </a:solidFill>
                <a:latin typeface="Open Sans"/>
              </a:rPr>
              <a:t> </a:t>
            </a:r>
            <a:r>
              <a:rPr lang="en-US" sz="2800" dirty="0" err="1">
                <a:solidFill>
                  <a:srgbClr val="002060"/>
                </a:solidFill>
                <a:latin typeface="Open Sans"/>
              </a:rPr>
              <a:t>vào</a:t>
            </a:r>
            <a:r>
              <a:rPr lang="en-US" sz="2800" dirty="0">
                <a:solidFill>
                  <a:srgbClr val="002060"/>
                </a:solidFill>
                <a:latin typeface="Open Sans"/>
              </a:rPr>
              <a:t> </a:t>
            </a:r>
            <a:r>
              <a:rPr lang="en-US" sz="2800" dirty="0" err="1">
                <a:solidFill>
                  <a:srgbClr val="002060"/>
                </a:solidFill>
                <a:latin typeface="Open Sans"/>
              </a:rPr>
              <a:t>những</a:t>
            </a:r>
            <a:r>
              <a:rPr lang="en-US" sz="2800" dirty="0">
                <a:solidFill>
                  <a:srgbClr val="002060"/>
                </a:solidFill>
                <a:latin typeface="Open Sans"/>
              </a:rPr>
              <a:t> </a:t>
            </a:r>
            <a:r>
              <a:rPr lang="en-US" sz="2800" dirty="0" err="1">
                <a:solidFill>
                  <a:srgbClr val="002060"/>
                </a:solidFill>
                <a:latin typeface="Open Sans"/>
              </a:rPr>
              <a:t>ngày</a:t>
            </a:r>
            <a:r>
              <a:rPr lang="en-US" sz="2800" dirty="0">
                <a:solidFill>
                  <a:srgbClr val="002060"/>
                </a:solidFill>
                <a:latin typeface="Open Sans"/>
              </a:rPr>
              <a:t> </a:t>
            </a:r>
            <a:r>
              <a:rPr lang="en-US" sz="2800" dirty="0" err="1">
                <a:solidFill>
                  <a:srgbClr val="002060"/>
                </a:solidFill>
                <a:latin typeface="Open Sans"/>
              </a:rPr>
              <a:t>nào</a:t>
            </a:r>
            <a:r>
              <a:rPr lang="en-US" sz="2800" dirty="0" smtClean="0">
                <a:solidFill>
                  <a:srgbClr val="002060"/>
                </a:solidFill>
                <a:latin typeface="Open Sans"/>
              </a:rPr>
              <a:t>?</a:t>
            </a:r>
            <a:endParaRPr lang="en-US" sz="2800" dirty="0">
              <a:solidFill>
                <a:srgbClr val="002060"/>
              </a:solidFill>
              <a:latin typeface="Open Sans"/>
            </a:endParaRPr>
          </a:p>
        </p:txBody>
      </p:sp>
      <p:sp>
        <p:nvSpPr>
          <p:cNvPr id="2" name="Rectangle 1"/>
          <p:cNvSpPr/>
          <p:nvPr/>
        </p:nvSpPr>
        <p:spPr>
          <a:xfrm>
            <a:off x="493776" y="5030747"/>
            <a:ext cx="10870692" cy="1138773"/>
          </a:xfrm>
          <a:prstGeom prst="rect">
            <a:avLst/>
          </a:prstGeom>
        </p:spPr>
        <p:txBody>
          <a:bodyPr wrap="square">
            <a:spAutoFit/>
          </a:bodyPr>
          <a:lstStyle/>
          <a:p>
            <a:pPr algn="ctr"/>
            <a:r>
              <a:rPr lang="en-US" sz="2800" dirty="0" err="1" smtClean="0">
                <a:solidFill>
                  <a:srgbClr val="C42549"/>
                </a:solidFill>
                <a:latin typeface="Open Sans"/>
              </a:rPr>
              <a:t>Trong</a:t>
            </a:r>
            <a:r>
              <a:rPr lang="en-US" sz="2800" dirty="0" smtClean="0">
                <a:solidFill>
                  <a:srgbClr val="C42549"/>
                </a:solidFill>
                <a:latin typeface="Open Sans"/>
              </a:rPr>
              <a:t> </a:t>
            </a:r>
            <a:r>
              <a:rPr lang="en-US" sz="2800" dirty="0" err="1">
                <a:solidFill>
                  <a:srgbClr val="C42549"/>
                </a:solidFill>
                <a:latin typeface="Open Sans"/>
              </a:rPr>
              <a:t>tháng</a:t>
            </a:r>
            <a:r>
              <a:rPr lang="en-US" sz="2800" dirty="0">
                <a:solidFill>
                  <a:srgbClr val="C42549"/>
                </a:solidFill>
                <a:latin typeface="Open Sans"/>
              </a:rPr>
              <a:t> 12, </a:t>
            </a:r>
            <a:r>
              <a:rPr lang="en-US" sz="2800" dirty="0" err="1">
                <a:solidFill>
                  <a:srgbClr val="C42549"/>
                </a:solidFill>
                <a:latin typeface="Open Sans"/>
              </a:rPr>
              <a:t>Rô-bốt</a:t>
            </a:r>
            <a:r>
              <a:rPr lang="en-US" sz="2800" dirty="0">
                <a:solidFill>
                  <a:srgbClr val="C42549"/>
                </a:solidFill>
                <a:latin typeface="Open Sans"/>
              </a:rPr>
              <a:t> </a:t>
            </a:r>
            <a:r>
              <a:rPr lang="en-US" sz="2800" dirty="0" err="1">
                <a:solidFill>
                  <a:srgbClr val="C42549"/>
                </a:solidFill>
                <a:latin typeface="Open Sans"/>
              </a:rPr>
              <a:t>học</a:t>
            </a:r>
            <a:r>
              <a:rPr lang="en-US" sz="2800" dirty="0">
                <a:solidFill>
                  <a:srgbClr val="C42549"/>
                </a:solidFill>
                <a:latin typeface="Open Sans"/>
              </a:rPr>
              <a:t> </a:t>
            </a:r>
            <a:r>
              <a:rPr lang="en-US" sz="2800" dirty="0" err="1">
                <a:solidFill>
                  <a:srgbClr val="C42549"/>
                </a:solidFill>
                <a:latin typeface="Open Sans"/>
              </a:rPr>
              <a:t>bóng</a:t>
            </a:r>
            <a:r>
              <a:rPr lang="en-US" sz="2800" dirty="0">
                <a:solidFill>
                  <a:srgbClr val="C42549"/>
                </a:solidFill>
                <a:latin typeface="Open Sans"/>
              </a:rPr>
              <a:t> </a:t>
            </a:r>
            <a:r>
              <a:rPr lang="en-US" sz="2800" dirty="0" err="1">
                <a:solidFill>
                  <a:srgbClr val="C42549"/>
                </a:solidFill>
                <a:latin typeface="Open Sans"/>
              </a:rPr>
              <a:t>rổ</a:t>
            </a:r>
            <a:r>
              <a:rPr lang="en-US" sz="2800" dirty="0">
                <a:solidFill>
                  <a:srgbClr val="C42549"/>
                </a:solidFill>
                <a:latin typeface="Open Sans"/>
              </a:rPr>
              <a:t> </a:t>
            </a:r>
            <a:r>
              <a:rPr lang="en-US" sz="2800" dirty="0" err="1">
                <a:solidFill>
                  <a:srgbClr val="C42549"/>
                </a:solidFill>
                <a:latin typeface="Open Sans"/>
              </a:rPr>
              <a:t>vào</a:t>
            </a:r>
            <a:r>
              <a:rPr lang="en-US" sz="2800" dirty="0">
                <a:solidFill>
                  <a:srgbClr val="C42549"/>
                </a:solidFill>
                <a:latin typeface="Open Sans"/>
              </a:rPr>
              <a:t> </a:t>
            </a:r>
            <a:r>
              <a:rPr lang="en-US" sz="2800" dirty="0" err="1">
                <a:solidFill>
                  <a:srgbClr val="C42549"/>
                </a:solidFill>
                <a:latin typeface="Open Sans"/>
              </a:rPr>
              <a:t>những</a:t>
            </a:r>
            <a:r>
              <a:rPr lang="en-US" sz="2800" dirty="0">
                <a:solidFill>
                  <a:srgbClr val="C42549"/>
                </a:solidFill>
                <a:latin typeface="Open Sans"/>
              </a:rPr>
              <a:t> </a:t>
            </a:r>
            <a:r>
              <a:rPr lang="en-US" sz="2800" dirty="0" err="1" smtClean="0">
                <a:solidFill>
                  <a:srgbClr val="C42549"/>
                </a:solidFill>
                <a:latin typeface="Open Sans"/>
              </a:rPr>
              <a:t>ngày</a:t>
            </a:r>
            <a:r>
              <a:rPr lang="en-US" sz="2800" dirty="0" smtClean="0">
                <a:solidFill>
                  <a:srgbClr val="C42549"/>
                </a:solidFill>
                <a:latin typeface="Open Sans"/>
              </a:rPr>
              <a:t>:</a:t>
            </a:r>
          </a:p>
          <a:p>
            <a:pPr algn="ctr"/>
            <a:r>
              <a:rPr lang="en-US" sz="4000" dirty="0" smtClean="0">
                <a:solidFill>
                  <a:srgbClr val="C42549"/>
                </a:solidFill>
                <a:latin typeface="Open Sans"/>
              </a:rPr>
              <a:t> 1 , 8 , 5 , 22 , 29.</a:t>
            </a:r>
            <a:endParaRPr lang="en-US" sz="2800" dirty="0">
              <a:solidFill>
                <a:srgbClr val="C42549"/>
              </a:solidFill>
            </a:endParaRPr>
          </a:p>
        </p:txBody>
      </p:sp>
      <p:sp>
        <p:nvSpPr>
          <p:cNvPr id="5" name="Rectangle 4"/>
          <p:cNvSpPr/>
          <p:nvPr/>
        </p:nvSpPr>
        <p:spPr>
          <a:xfrm>
            <a:off x="7004304" y="2193028"/>
            <a:ext cx="356616" cy="143099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8115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62387CBE-F41E-4119-B4B6-D334CD0E9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40" y="456943"/>
            <a:ext cx="11463996" cy="5989577"/>
          </a:xfrm>
          <a:prstGeom prst="rect">
            <a:avLst/>
          </a:prstGeom>
        </p:spPr>
      </p:pic>
      <p:sp>
        <p:nvSpPr>
          <p:cNvPr id="10" name="TextBox 9"/>
          <p:cNvSpPr txBox="1"/>
          <p:nvPr/>
        </p:nvSpPr>
        <p:spPr>
          <a:xfrm>
            <a:off x="493776" y="678656"/>
            <a:ext cx="1035861" cy="707886"/>
          </a:xfrm>
          <a:prstGeom prst="rect">
            <a:avLst/>
          </a:prstGeom>
          <a:noFill/>
        </p:spPr>
        <p:txBody>
          <a:bodyPr wrap="none" rtlCol="0">
            <a:spAutoFit/>
          </a:bodyPr>
          <a:lstStyle/>
          <a:p>
            <a:r>
              <a:rPr lang="en-US" sz="4000" dirty="0" err="1" smtClean="0">
                <a:solidFill>
                  <a:srgbClr val="C42549"/>
                </a:solidFill>
                <a:latin typeface="#9Slide05 MetroScript" panose="03060702040507070403" pitchFamily="66" charset="0"/>
              </a:rPr>
              <a:t>Bài</a:t>
            </a:r>
            <a:r>
              <a:rPr lang="en-US" sz="4000" dirty="0" smtClean="0">
                <a:solidFill>
                  <a:srgbClr val="C42549"/>
                </a:solidFill>
                <a:latin typeface="#9Slide05 MetroScript" panose="03060702040507070403" pitchFamily="66" charset="0"/>
              </a:rPr>
              <a:t> 2</a:t>
            </a:r>
            <a:endParaRPr lang="en-US" sz="4000" dirty="0">
              <a:solidFill>
                <a:srgbClr val="C42549"/>
              </a:solidFill>
              <a:latin typeface="#9Slide05 MetroScript" panose="03060702040507070403" pitchFamily="66" charset="0"/>
            </a:endParaRPr>
          </a:p>
        </p:txBody>
      </p:sp>
      <p:sp>
        <p:nvSpPr>
          <p:cNvPr id="3" name="Rectangle 2"/>
          <p:cNvSpPr/>
          <p:nvPr/>
        </p:nvSpPr>
        <p:spPr>
          <a:xfrm>
            <a:off x="1711823" y="740211"/>
            <a:ext cx="7988084" cy="584775"/>
          </a:xfrm>
          <a:prstGeom prst="rect">
            <a:avLst/>
          </a:prstGeom>
        </p:spPr>
        <p:txBody>
          <a:bodyPr wrap="none">
            <a:spAutoFit/>
          </a:bodyPr>
          <a:lstStyle/>
          <a:p>
            <a:r>
              <a:rPr lang="en-US" sz="3200" dirty="0" err="1">
                <a:solidFill>
                  <a:srgbClr val="000000"/>
                </a:solidFill>
                <a:latin typeface="Open Sans"/>
              </a:rPr>
              <a:t>Xem</a:t>
            </a:r>
            <a:r>
              <a:rPr lang="en-US" sz="3200" dirty="0">
                <a:solidFill>
                  <a:srgbClr val="000000"/>
                </a:solidFill>
                <a:latin typeface="Open Sans"/>
              </a:rPr>
              <a:t> </a:t>
            </a:r>
            <a:r>
              <a:rPr lang="en-US" sz="3200" dirty="0" err="1">
                <a:solidFill>
                  <a:srgbClr val="000000"/>
                </a:solidFill>
                <a:latin typeface="Open Sans"/>
              </a:rPr>
              <a:t>tờ</a:t>
            </a:r>
            <a:r>
              <a:rPr lang="en-US" sz="3200" dirty="0">
                <a:solidFill>
                  <a:srgbClr val="000000"/>
                </a:solidFill>
                <a:latin typeface="Open Sans"/>
              </a:rPr>
              <a:t> </a:t>
            </a:r>
            <a:r>
              <a:rPr lang="en-US" sz="3200" dirty="0" err="1">
                <a:solidFill>
                  <a:srgbClr val="000000"/>
                </a:solidFill>
                <a:latin typeface="Open Sans"/>
              </a:rPr>
              <a:t>lịch</a:t>
            </a:r>
            <a:r>
              <a:rPr lang="en-US" sz="3200" dirty="0">
                <a:solidFill>
                  <a:srgbClr val="000000"/>
                </a:solidFill>
                <a:latin typeface="Open Sans"/>
              </a:rPr>
              <a:t> </a:t>
            </a:r>
            <a:r>
              <a:rPr lang="en-US" sz="3200" dirty="0" err="1">
                <a:solidFill>
                  <a:srgbClr val="000000"/>
                </a:solidFill>
                <a:latin typeface="Open Sans"/>
              </a:rPr>
              <a:t>tháng</a:t>
            </a:r>
            <a:r>
              <a:rPr lang="en-US" sz="3200" dirty="0">
                <a:solidFill>
                  <a:srgbClr val="000000"/>
                </a:solidFill>
                <a:latin typeface="Open Sans"/>
              </a:rPr>
              <a:t> 12 </a:t>
            </a:r>
            <a:r>
              <a:rPr lang="en-US" sz="3200" dirty="0" err="1">
                <a:solidFill>
                  <a:srgbClr val="000000"/>
                </a:solidFill>
                <a:latin typeface="Open Sans"/>
              </a:rPr>
              <a:t>rồi</a:t>
            </a:r>
            <a:r>
              <a:rPr lang="en-US" sz="3200" dirty="0">
                <a:solidFill>
                  <a:srgbClr val="000000"/>
                </a:solidFill>
                <a:latin typeface="Open Sans"/>
              </a:rPr>
              <a:t> </a:t>
            </a:r>
            <a:r>
              <a:rPr lang="en-US" sz="3200" dirty="0" err="1">
                <a:solidFill>
                  <a:srgbClr val="000000"/>
                </a:solidFill>
                <a:latin typeface="Open Sans"/>
              </a:rPr>
              <a:t>trả</a:t>
            </a:r>
            <a:r>
              <a:rPr lang="en-US" sz="3200" dirty="0">
                <a:solidFill>
                  <a:srgbClr val="000000"/>
                </a:solidFill>
                <a:latin typeface="Open Sans"/>
              </a:rPr>
              <a:t> </a:t>
            </a:r>
            <a:r>
              <a:rPr lang="en-US" sz="3200" dirty="0" err="1">
                <a:solidFill>
                  <a:srgbClr val="000000"/>
                </a:solidFill>
                <a:latin typeface="Open Sans"/>
              </a:rPr>
              <a:t>lời</a:t>
            </a:r>
            <a:r>
              <a:rPr lang="en-US" sz="3200" dirty="0">
                <a:solidFill>
                  <a:srgbClr val="000000"/>
                </a:solidFill>
                <a:latin typeface="Open Sans"/>
              </a:rPr>
              <a:t> </a:t>
            </a:r>
            <a:r>
              <a:rPr lang="en-US" sz="3200" dirty="0" err="1">
                <a:solidFill>
                  <a:srgbClr val="000000"/>
                </a:solidFill>
                <a:latin typeface="Open Sans"/>
              </a:rPr>
              <a:t>các</a:t>
            </a:r>
            <a:r>
              <a:rPr lang="en-US" sz="3200" dirty="0">
                <a:solidFill>
                  <a:srgbClr val="000000"/>
                </a:solidFill>
                <a:latin typeface="Open Sans"/>
              </a:rPr>
              <a:t> </a:t>
            </a:r>
            <a:r>
              <a:rPr lang="en-US" sz="3200" dirty="0" err="1">
                <a:solidFill>
                  <a:srgbClr val="000000"/>
                </a:solidFill>
                <a:latin typeface="Open Sans"/>
              </a:rPr>
              <a:t>câu</a:t>
            </a:r>
            <a:r>
              <a:rPr lang="en-US" sz="3200" dirty="0">
                <a:solidFill>
                  <a:srgbClr val="000000"/>
                </a:solidFill>
                <a:latin typeface="Open Sans"/>
              </a:rPr>
              <a:t> </a:t>
            </a:r>
            <a:r>
              <a:rPr lang="en-US" sz="3200" dirty="0" err="1">
                <a:solidFill>
                  <a:srgbClr val="000000"/>
                </a:solidFill>
                <a:latin typeface="Open Sans"/>
              </a:rPr>
              <a:t>hỏi</a:t>
            </a:r>
            <a:r>
              <a:rPr lang="en-US" sz="3200" dirty="0">
                <a:solidFill>
                  <a:srgbClr val="000000"/>
                </a:solidFill>
                <a:latin typeface="Open Sans"/>
              </a:rPr>
              <a:t>:</a:t>
            </a:r>
            <a:endParaRPr lang="en-US" sz="3200" dirty="0"/>
          </a:p>
        </p:txBody>
      </p:sp>
      <p:pic>
        <p:nvPicPr>
          <p:cNvPr id="4" name="Picture 3"/>
          <p:cNvPicPr>
            <a:picLocks noChangeAspect="1"/>
          </p:cNvPicPr>
          <p:nvPr/>
        </p:nvPicPr>
        <p:blipFill>
          <a:blip r:embed="rId4"/>
          <a:stretch>
            <a:fillRect/>
          </a:stretch>
        </p:blipFill>
        <p:spPr>
          <a:xfrm>
            <a:off x="2526590" y="1324986"/>
            <a:ext cx="7355503" cy="2710514"/>
          </a:xfrm>
          <a:prstGeom prst="rect">
            <a:avLst/>
          </a:prstGeom>
        </p:spPr>
      </p:pic>
      <p:sp>
        <p:nvSpPr>
          <p:cNvPr id="6" name="Rectangle 5"/>
          <p:cNvSpPr/>
          <p:nvPr/>
        </p:nvSpPr>
        <p:spPr>
          <a:xfrm>
            <a:off x="696468" y="4035500"/>
            <a:ext cx="10799064" cy="954107"/>
          </a:xfrm>
          <a:prstGeom prst="rect">
            <a:avLst/>
          </a:prstGeom>
        </p:spPr>
        <p:txBody>
          <a:bodyPr wrap="square">
            <a:spAutoFit/>
          </a:bodyPr>
          <a:lstStyle/>
          <a:p>
            <a:pPr algn="just">
              <a:spcBef>
                <a:spcPts val="600"/>
              </a:spcBef>
              <a:spcAft>
                <a:spcPts val="600"/>
              </a:spcAft>
            </a:pPr>
            <a:r>
              <a:rPr lang="en-US" sz="2800" dirty="0" smtClean="0">
                <a:solidFill>
                  <a:srgbClr val="002060"/>
                </a:solidFill>
                <a:latin typeface="Open Sans"/>
              </a:rPr>
              <a:t>b</a:t>
            </a:r>
            <a:r>
              <a:rPr lang="en-US" sz="2800" dirty="0">
                <a:solidFill>
                  <a:srgbClr val="002060"/>
                </a:solidFill>
                <a:latin typeface="Open Sans"/>
              </a:rPr>
              <a:t>) </a:t>
            </a:r>
            <a:r>
              <a:rPr lang="en-US" sz="2800" dirty="0" err="1">
                <a:solidFill>
                  <a:srgbClr val="002060"/>
                </a:solidFill>
                <a:latin typeface="Open Sans"/>
              </a:rPr>
              <a:t>Bắt</a:t>
            </a:r>
            <a:r>
              <a:rPr lang="en-US" sz="2800" dirty="0">
                <a:solidFill>
                  <a:srgbClr val="002060"/>
                </a:solidFill>
                <a:latin typeface="Open Sans"/>
              </a:rPr>
              <a:t> </a:t>
            </a:r>
            <a:r>
              <a:rPr lang="en-US" sz="2800" dirty="0" err="1">
                <a:solidFill>
                  <a:srgbClr val="002060"/>
                </a:solidFill>
                <a:latin typeface="Open Sans"/>
              </a:rPr>
              <a:t>đầu</a:t>
            </a:r>
            <a:r>
              <a:rPr lang="en-US" sz="2800" dirty="0">
                <a:solidFill>
                  <a:srgbClr val="002060"/>
                </a:solidFill>
                <a:latin typeface="Open Sans"/>
              </a:rPr>
              <a:t> </a:t>
            </a:r>
            <a:r>
              <a:rPr lang="en-US" sz="2800" dirty="0" err="1">
                <a:solidFill>
                  <a:srgbClr val="002060"/>
                </a:solidFill>
                <a:latin typeface="Open Sans"/>
              </a:rPr>
              <a:t>từ</a:t>
            </a:r>
            <a:r>
              <a:rPr lang="en-US" sz="2800" dirty="0">
                <a:solidFill>
                  <a:srgbClr val="002060"/>
                </a:solidFill>
                <a:latin typeface="Open Sans"/>
              </a:rPr>
              <a:t> </a:t>
            </a:r>
            <a:r>
              <a:rPr lang="en-US" sz="2800" dirty="0" err="1">
                <a:solidFill>
                  <a:srgbClr val="002060"/>
                </a:solidFill>
                <a:latin typeface="Open Sans"/>
              </a:rPr>
              <a:t>ngày</a:t>
            </a:r>
            <a:r>
              <a:rPr lang="en-US" sz="2800" dirty="0">
                <a:solidFill>
                  <a:srgbClr val="002060"/>
                </a:solidFill>
                <a:latin typeface="Open Sans"/>
              </a:rPr>
              <a:t> 14 </a:t>
            </a:r>
            <a:r>
              <a:rPr lang="en-US" sz="2800" dirty="0" err="1">
                <a:solidFill>
                  <a:srgbClr val="002060"/>
                </a:solidFill>
                <a:latin typeface="Open Sans"/>
              </a:rPr>
              <a:t>tháng</a:t>
            </a:r>
            <a:r>
              <a:rPr lang="en-US" sz="2800" dirty="0">
                <a:solidFill>
                  <a:srgbClr val="002060"/>
                </a:solidFill>
                <a:latin typeface="Open Sans"/>
              </a:rPr>
              <a:t> 12, Mai </a:t>
            </a:r>
            <a:r>
              <a:rPr lang="en-US" sz="2800" dirty="0" err="1">
                <a:solidFill>
                  <a:srgbClr val="002060"/>
                </a:solidFill>
                <a:latin typeface="Open Sans"/>
              </a:rPr>
              <a:t>học</a:t>
            </a:r>
            <a:r>
              <a:rPr lang="en-US" sz="2800" dirty="0">
                <a:solidFill>
                  <a:srgbClr val="002060"/>
                </a:solidFill>
                <a:latin typeface="Open Sans"/>
              </a:rPr>
              <a:t> </a:t>
            </a:r>
            <a:r>
              <a:rPr lang="en-US" sz="2800" dirty="0" err="1">
                <a:solidFill>
                  <a:srgbClr val="002060"/>
                </a:solidFill>
                <a:latin typeface="Open Sans"/>
              </a:rPr>
              <a:t>vẽ</a:t>
            </a:r>
            <a:r>
              <a:rPr lang="en-US" sz="2800" dirty="0">
                <a:solidFill>
                  <a:srgbClr val="002060"/>
                </a:solidFill>
                <a:latin typeface="Open Sans"/>
              </a:rPr>
              <a:t> </a:t>
            </a:r>
            <a:r>
              <a:rPr lang="en-US" sz="2800" dirty="0" err="1">
                <a:solidFill>
                  <a:srgbClr val="002060"/>
                </a:solidFill>
                <a:latin typeface="Open Sans"/>
              </a:rPr>
              <a:t>vào</a:t>
            </a:r>
            <a:r>
              <a:rPr lang="en-US" sz="2800" dirty="0">
                <a:solidFill>
                  <a:srgbClr val="002060"/>
                </a:solidFill>
                <a:latin typeface="Open Sans"/>
              </a:rPr>
              <a:t> </a:t>
            </a:r>
            <a:r>
              <a:rPr lang="en-US" sz="2800" dirty="0" err="1">
                <a:solidFill>
                  <a:srgbClr val="002060"/>
                </a:solidFill>
                <a:latin typeface="Open Sans"/>
              </a:rPr>
              <a:t>chiều</a:t>
            </a:r>
            <a:r>
              <a:rPr lang="en-US" sz="2800" dirty="0">
                <a:solidFill>
                  <a:srgbClr val="002060"/>
                </a:solidFill>
                <a:latin typeface="Open Sans"/>
              </a:rPr>
              <a:t> </a:t>
            </a:r>
            <a:r>
              <a:rPr lang="en-US" sz="2800" dirty="0" err="1">
                <a:solidFill>
                  <a:srgbClr val="002060"/>
                </a:solidFill>
                <a:latin typeface="Open Sans"/>
              </a:rPr>
              <a:t>thứ</a:t>
            </a:r>
            <a:r>
              <a:rPr lang="en-US" sz="2800" dirty="0">
                <a:solidFill>
                  <a:srgbClr val="002060"/>
                </a:solidFill>
                <a:latin typeface="Open Sans"/>
              </a:rPr>
              <a:t> </a:t>
            </a:r>
            <a:r>
              <a:rPr lang="en-US" sz="2800" dirty="0" err="1">
                <a:solidFill>
                  <a:srgbClr val="002060"/>
                </a:solidFill>
                <a:latin typeface="Open Sans"/>
              </a:rPr>
              <a:t>Bảy</a:t>
            </a:r>
            <a:r>
              <a:rPr lang="en-US" sz="2800" dirty="0">
                <a:solidFill>
                  <a:srgbClr val="002060"/>
                </a:solidFill>
                <a:latin typeface="Open Sans"/>
              </a:rPr>
              <a:t> </a:t>
            </a:r>
            <a:r>
              <a:rPr lang="en-US" sz="2800" dirty="0" err="1">
                <a:solidFill>
                  <a:srgbClr val="002060"/>
                </a:solidFill>
                <a:latin typeface="Open Sans"/>
              </a:rPr>
              <a:t>hằng</a:t>
            </a:r>
            <a:r>
              <a:rPr lang="en-US" sz="2800" dirty="0">
                <a:solidFill>
                  <a:srgbClr val="002060"/>
                </a:solidFill>
                <a:latin typeface="Open Sans"/>
              </a:rPr>
              <a:t> </a:t>
            </a:r>
            <a:r>
              <a:rPr lang="en-US" sz="2800" dirty="0" err="1">
                <a:solidFill>
                  <a:srgbClr val="002060"/>
                </a:solidFill>
                <a:latin typeface="Open Sans"/>
              </a:rPr>
              <a:t>tuần</a:t>
            </a:r>
            <a:r>
              <a:rPr lang="en-US" sz="2800" dirty="0">
                <a:solidFill>
                  <a:srgbClr val="002060"/>
                </a:solidFill>
                <a:latin typeface="Open Sans"/>
              </a:rPr>
              <a:t>. </a:t>
            </a:r>
            <a:r>
              <a:rPr lang="en-US" sz="2800" dirty="0" err="1">
                <a:solidFill>
                  <a:srgbClr val="002060"/>
                </a:solidFill>
                <a:latin typeface="Open Sans"/>
              </a:rPr>
              <a:t>Hỏi</a:t>
            </a:r>
            <a:r>
              <a:rPr lang="en-US" sz="2800" dirty="0">
                <a:solidFill>
                  <a:srgbClr val="002060"/>
                </a:solidFill>
                <a:latin typeface="Open Sans"/>
              </a:rPr>
              <a:t> </a:t>
            </a:r>
            <a:r>
              <a:rPr lang="en-US" sz="2800" dirty="0" err="1">
                <a:solidFill>
                  <a:srgbClr val="002060"/>
                </a:solidFill>
                <a:latin typeface="Open Sans"/>
              </a:rPr>
              <a:t>trong</a:t>
            </a:r>
            <a:r>
              <a:rPr lang="en-US" sz="2800" dirty="0">
                <a:solidFill>
                  <a:srgbClr val="002060"/>
                </a:solidFill>
                <a:latin typeface="Open Sans"/>
              </a:rPr>
              <a:t> </a:t>
            </a:r>
            <a:r>
              <a:rPr lang="en-US" sz="2800" dirty="0" err="1">
                <a:solidFill>
                  <a:srgbClr val="002060"/>
                </a:solidFill>
                <a:latin typeface="Open Sans"/>
              </a:rPr>
              <a:t>tháng</a:t>
            </a:r>
            <a:r>
              <a:rPr lang="en-US" sz="2800" dirty="0">
                <a:solidFill>
                  <a:srgbClr val="002060"/>
                </a:solidFill>
                <a:latin typeface="Open Sans"/>
              </a:rPr>
              <a:t> 12, Mai </a:t>
            </a:r>
            <a:r>
              <a:rPr lang="en-US" sz="2800" dirty="0" err="1">
                <a:solidFill>
                  <a:srgbClr val="002060"/>
                </a:solidFill>
                <a:latin typeface="Open Sans"/>
              </a:rPr>
              <a:t>có</a:t>
            </a:r>
            <a:r>
              <a:rPr lang="en-US" sz="2800" dirty="0">
                <a:solidFill>
                  <a:srgbClr val="002060"/>
                </a:solidFill>
                <a:latin typeface="Open Sans"/>
              </a:rPr>
              <a:t> </a:t>
            </a:r>
            <a:r>
              <a:rPr lang="en-US" sz="2800" dirty="0" err="1">
                <a:solidFill>
                  <a:srgbClr val="002060"/>
                </a:solidFill>
                <a:latin typeface="Open Sans"/>
              </a:rPr>
              <a:t>bao</a:t>
            </a:r>
            <a:r>
              <a:rPr lang="en-US" sz="2800" dirty="0">
                <a:solidFill>
                  <a:srgbClr val="002060"/>
                </a:solidFill>
                <a:latin typeface="Open Sans"/>
              </a:rPr>
              <a:t> </a:t>
            </a:r>
            <a:r>
              <a:rPr lang="en-US" sz="2800" dirty="0" err="1">
                <a:solidFill>
                  <a:srgbClr val="002060"/>
                </a:solidFill>
                <a:latin typeface="Open Sans"/>
              </a:rPr>
              <a:t>nhiêu</a:t>
            </a:r>
            <a:r>
              <a:rPr lang="en-US" sz="2800" dirty="0">
                <a:solidFill>
                  <a:srgbClr val="002060"/>
                </a:solidFill>
                <a:latin typeface="Open Sans"/>
              </a:rPr>
              <a:t> </a:t>
            </a:r>
            <a:r>
              <a:rPr lang="en-US" sz="2800" dirty="0" err="1">
                <a:solidFill>
                  <a:srgbClr val="002060"/>
                </a:solidFill>
                <a:latin typeface="Open Sans"/>
              </a:rPr>
              <a:t>buổi</a:t>
            </a:r>
            <a:r>
              <a:rPr lang="en-US" sz="2800" dirty="0">
                <a:solidFill>
                  <a:srgbClr val="002060"/>
                </a:solidFill>
                <a:latin typeface="Open Sans"/>
              </a:rPr>
              <a:t> </a:t>
            </a:r>
            <a:r>
              <a:rPr lang="en-US" sz="2800" dirty="0" err="1">
                <a:solidFill>
                  <a:srgbClr val="002060"/>
                </a:solidFill>
                <a:latin typeface="Open Sans"/>
              </a:rPr>
              <a:t>học</a:t>
            </a:r>
            <a:r>
              <a:rPr lang="en-US" sz="2800" dirty="0">
                <a:solidFill>
                  <a:srgbClr val="002060"/>
                </a:solidFill>
                <a:latin typeface="Open Sans"/>
              </a:rPr>
              <a:t> </a:t>
            </a:r>
            <a:r>
              <a:rPr lang="en-US" sz="2800" dirty="0" err="1">
                <a:solidFill>
                  <a:srgbClr val="002060"/>
                </a:solidFill>
                <a:latin typeface="Open Sans"/>
              </a:rPr>
              <a:t>vẽ</a:t>
            </a:r>
            <a:r>
              <a:rPr lang="en-US" sz="2800" dirty="0">
                <a:solidFill>
                  <a:srgbClr val="002060"/>
                </a:solidFill>
                <a:latin typeface="Open Sans"/>
              </a:rPr>
              <a:t>?</a:t>
            </a:r>
            <a:endParaRPr lang="en-US" sz="2800" b="0" i="0" dirty="0">
              <a:solidFill>
                <a:srgbClr val="002060"/>
              </a:solidFill>
              <a:effectLst/>
              <a:latin typeface="Open Sans"/>
            </a:endParaRPr>
          </a:p>
        </p:txBody>
      </p:sp>
      <p:sp>
        <p:nvSpPr>
          <p:cNvPr id="2" name="Rectangle 1"/>
          <p:cNvSpPr/>
          <p:nvPr/>
        </p:nvSpPr>
        <p:spPr>
          <a:xfrm>
            <a:off x="2353056" y="5061829"/>
            <a:ext cx="8519160" cy="769441"/>
          </a:xfrm>
          <a:prstGeom prst="rect">
            <a:avLst/>
          </a:prstGeom>
        </p:spPr>
        <p:txBody>
          <a:bodyPr wrap="square">
            <a:spAutoFit/>
          </a:bodyPr>
          <a:lstStyle/>
          <a:p>
            <a:pPr algn="just"/>
            <a:r>
              <a:rPr lang="en-US" sz="3600" dirty="0" err="1" smtClean="0">
                <a:solidFill>
                  <a:srgbClr val="C42549"/>
                </a:solidFill>
                <a:latin typeface="Open Sans"/>
              </a:rPr>
              <a:t>Trong</a:t>
            </a:r>
            <a:r>
              <a:rPr lang="en-US" sz="3600" dirty="0" smtClean="0">
                <a:solidFill>
                  <a:srgbClr val="C42549"/>
                </a:solidFill>
                <a:latin typeface="Open Sans"/>
              </a:rPr>
              <a:t> </a:t>
            </a:r>
            <a:r>
              <a:rPr lang="en-US" sz="3600" dirty="0" err="1">
                <a:solidFill>
                  <a:srgbClr val="C42549"/>
                </a:solidFill>
                <a:latin typeface="Open Sans"/>
              </a:rPr>
              <a:t>tháng</a:t>
            </a:r>
            <a:r>
              <a:rPr lang="en-US" sz="3600" dirty="0">
                <a:solidFill>
                  <a:srgbClr val="C42549"/>
                </a:solidFill>
                <a:latin typeface="Open Sans"/>
              </a:rPr>
              <a:t> 12, Mai </a:t>
            </a:r>
            <a:r>
              <a:rPr lang="en-US" sz="3600" dirty="0" err="1">
                <a:solidFill>
                  <a:srgbClr val="C42549"/>
                </a:solidFill>
                <a:latin typeface="Open Sans"/>
              </a:rPr>
              <a:t>có</a:t>
            </a:r>
            <a:r>
              <a:rPr lang="en-US" sz="3600" dirty="0">
                <a:solidFill>
                  <a:srgbClr val="C42549"/>
                </a:solidFill>
                <a:latin typeface="Open Sans"/>
              </a:rPr>
              <a:t> </a:t>
            </a:r>
            <a:r>
              <a:rPr lang="en-US" sz="4400" dirty="0" smtClean="0">
                <a:solidFill>
                  <a:srgbClr val="C42549"/>
                </a:solidFill>
                <a:latin typeface="Open Sans"/>
              </a:rPr>
              <a:t>3</a:t>
            </a:r>
            <a:r>
              <a:rPr lang="en-US" sz="3600" dirty="0" smtClean="0">
                <a:solidFill>
                  <a:srgbClr val="C42549"/>
                </a:solidFill>
                <a:latin typeface="Open Sans"/>
              </a:rPr>
              <a:t> </a:t>
            </a:r>
            <a:r>
              <a:rPr lang="en-US" sz="3600" dirty="0" err="1">
                <a:solidFill>
                  <a:srgbClr val="C42549"/>
                </a:solidFill>
                <a:latin typeface="Open Sans"/>
              </a:rPr>
              <a:t>buổi</a:t>
            </a:r>
            <a:r>
              <a:rPr lang="en-US" sz="3600" dirty="0">
                <a:solidFill>
                  <a:srgbClr val="C42549"/>
                </a:solidFill>
                <a:latin typeface="Open Sans"/>
              </a:rPr>
              <a:t> </a:t>
            </a:r>
            <a:r>
              <a:rPr lang="en-US" sz="3600" dirty="0" err="1">
                <a:solidFill>
                  <a:srgbClr val="C42549"/>
                </a:solidFill>
                <a:latin typeface="Open Sans"/>
              </a:rPr>
              <a:t>học</a:t>
            </a:r>
            <a:r>
              <a:rPr lang="en-US" sz="3600" dirty="0">
                <a:solidFill>
                  <a:srgbClr val="C42549"/>
                </a:solidFill>
                <a:latin typeface="Open Sans"/>
              </a:rPr>
              <a:t> </a:t>
            </a:r>
            <a:r>
              <a:rPr lang="en-US" sz="3600" dirty="0" err="1">
                <a:solidFill>
                  <a:srgbClr val="C42549"/>
                </a:solidFill>
                <a:latin typeface="Open Sans"/>
              </a:rPr>
              <a:t>vẽ</a:t>
            </a:r>
            <a:r>
              <a:rPr lang="en-US" sz="3600" dirty="0" smtClean="0">
                <a:solidFill>
                  <a:srgbClr val="C42549"/>
                </a:solidFill>
                <a:latin typeface="Open Sans"/>
              </a:rPr>
              <a:t>.</a:t>
            </a:r>
            <a:endParaRPr lang="en-US" sz="3600" dirty="0">
              <a:solidFill>
                <a:srgbClr val="C42549"/>
              </a:solidFill>
              <a:latin typeface="Open Sans"/>
            </a:endParaRPr>
          </a:p>
        </p:txBody>
      </p:sp>
      <p:cxnSp>
        <p:nvCxnSpPr>
          <p:cNvPr id="8" name="Straight Arrow Connector 7"/>
          <p:cNvCxnSpPr/>
          <p:nvPr/>
        </p:nvCxnSpPr>
        <p:spPr>
          <a:xfrm>
            <a:off x="6650736" y="2486458"/>
            <a:ext cx="0" cy="27784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6477000" y="2764299"/>
            <a:ext cx="347472" cy="78357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06172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4">
            <a:extLst>
              <a:ext uri="{FF2B5EF4-FFF2-40B4-BE49-F238E27FC236}">
                <a16:creationId xmlns:a16="http://schemas.microsoft.com/office/drawing/2014/main" id="{A43945A4-2668-4F64-AF46-5E660641A52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266" t="8366" r="7632" b="12419"/>
          <a:stretch/>
        </p:blipFill>
        <p:spPr>
          <a:xfrm>
            <a:off x="1" y="0"/>
            <a:ext cx="12192000" cy="6858000"/>
          </a:xfr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40" y="456943"/>
            <a:ext cx="11463996" cy="5989577"/>
          </a:xfrm>
          <a:prstGeom prst="rect">
            <a:avLst/>
          </a:prstGeom>
        </p:spPr>
      </p:pic>
      <p:sp>
        <p:nvSpPr>
          <p:cNvPr id="3" name="Rectangle 2"/>
          <p:cNvSpPr/>
          <p:nvPr/>
        </p:nvSpPr>
        <p:spPr>
          <a:xfrm>
            <a:off x="1655073" y="694044"/>
            <a:ext cx="9884656" cy="1384995"/>
          </a:xfrm>
          <a:prstGeom prst="rect">
            <a:avLst/>
          </a:prstGeom>
        </p:spPr>
        <p:txBody>
          <a:bodyPr wrap="square">
            <a:spAutoFit/>
          </a:bodyPr>
          <a:lstStyle/>
          <a:p>
            <a:pPr algn="just"/>
            <a:r>
              <a:rPr lang="vi-VN" sz="2800" dirty="0">
                <a:solidFill>
                  <a:srgbClr val="000000"/>
                </a:solidFill>
                <a:latin typeface="Open Sans"/>
              </a:rPr>
              <a:t>Nam có số tiền như hình dưới đây. Nam đã dùng toàn bộ số tiền đó để mua ba cái bút chì giống nhau. Nếu Việt cũng mua một cái bút chì giống Nam thì Việt phải trả bao nhiêu tiền?</a:t>
            </a:r>
            <a:endParaRPr lang="en-US" sz="2800" dirty="0"/>
          </a:p>
        </p:txBody>
      </p:sp>
      <p:sp>
        <p:nvSpPr>
          <p:cNvPr id="11" name="TextBox 10"/>
          <p:cNvSpPr txBox="1"/>
          <p:nvPr/>
        </p:nvSpPr>
        <p:spPr>
          <a:xfrm>
            <a:off x="493776" y="678656"/>
            <a:ext cx="1035861" cy="707886"/>
          </a:xfrm>
          <a:prstGeom prst="rect">
            <a:avLst/>
          </a:prstGeom>
          <a:noFill/>
        </p:spPr>
        <p:txBody>
          <a:bodyPr wrap="none" rtlCol="0">
            <a:spAutoFit/>
          </a:bodyPr>
          <a:lstStyle/>
          <a:p>
            <a:r>
              <a:rPr lang="en-US" sz="4000" dirty="0" err="1" smtClean="0">
                <a:solidFill>
                  <a:srgbClr val="C42549"/>
                </a:solidFill>
                <a:latin typeface="#9Slide05 MetroScript" panose="03060702040507070403" pitchFamily="66" charset="0"/>
              </a:rPr>
              <a:t>Bài</a:t>
            </a:r>
            <a:r>
              <a:rPr lang="en-US" sz="4000" dirty="0" smtClean="0">
                <a:solidFill>
                  <a:srgbClr val="C42549"/>
                </a:solidFill>
                <a:latin typeface="#9Slide05 MetroScript" panose="03060702040507070403" pitchFamily="66" charset="0"/>
              </a:rPr>
              <a:t> 3</a:t>
            </a:r>
            <a:endParaRPr lang="en-US" sz="4000" dirty="0">
              <a:solidFill>
                <a:srgbClr val="C42549"/>
              </a:solidFill>
              <a:latin typeface="#9Slide05 MetroScript" panose="03060702040507070403" pitchFamily="66" charset="0"/>
            </a:endParaRPr>
          </a:p>
        </p:txBody>
      </p:sp>
      <p:sp>
        <p:nvSpPr>
          <p:cNvPr id="7" name="Rectangle 6"/>
          <p:cNvSpPr/>
          <p:nvPr/>
        </p:nvSpPr>
        <p:spPr>
          <a:xfrm>
            <a:off x="2417064" y="3889540"/>
            <a:ext cx="8007095" cy="2246769"/>
          </a:xfrm>
          <a:prstGeom prst="rect">
            <a:avLst/>
          </a:prstGeom>
        </p:spPr>
        <p:txBody>
          <a:bodyPr wrap="square">
            <a:spAutoFit/>
          </a:bodyPr>
          <a:lstStyle/>
          <a:p>
            <a:pPr algn="ctr"/>
            <a:r>
              <a:rPr lang="en-US" sz="2800" u="sng" dirty="0" err="1" smtClean="0">
                <a:solidFill>
                  <a:srgbClr val="C42549"/>
                </a:solidFill>
                <a:latin typeface="Open Sans"/>
              </a:rPr>
              <a:t>Bài</a:t>
            </a:r>
            <a:r>
              <a:rPr lang="en-US" sz="2800" u="sng" dirty="0" smtClean="0">
                <a:solidFill>
                  <a:srgbClr val="C42549"/>
                </a:solidFill>
                <a:latin typeface="Open Sans"/>
              </a:rPr>
              <a:t> </a:t>
            </a:r>
            <a:r>
              <a:rPr lang="en-US" sz="2800" u="sng" dirty="0" err="1" smtClean="0">
                <a:solidFill>
                  <a:srgbClr val="C42549"/>
                </a:solidFill>
                <a:latin typeface="Open Sans"/>
              </a:rPr>
              <a:t>giải</a:t>
            </a:r>
            <a:r>
              <a:rPr lang="en-US" sz="2800" u="sng" dirty="0" smtClean="0">
                <a:solidFill>
                  <a:srgbClr val="C42549"/>
                </a:solidFill>
                <a:latin typeface="Open Sans"/>
              </a:rPr>
              <a:t>:</a:t>
            </a:r>
          </a:p>
          <a:p>
            <a:pPr algn="ctr"/>
            <a:r>
              <a:rPr lang="en-US" sz="2800" dirty="0" err="1" smtClean="0">
                <a:solidFill>
                  <a:srgbClr val="C42549"/>
                </a:solidFill>
                <a:latin typeface="Open Sans"/>
              </a:rPr>
              <a:t>Số</a:t>
            </a:r>
            <a:r>
              <a:rPr lang="en-US" sz="2800" dirty="0" smtClean="0">
                <a:solidFill>
                  <a:srgbClr val="C42549"/>
                </a:solidFill>
                <a:latin typeface="Open Sans"/>
              </a:rPr>
              <a:t> </a:t>
            </a:r>
            <a:r>
              <a:rPr lang="en-US" sz="2800" dirty="0" err="1">
                <a:solidFill>
                  <a:srgbClr val="C42549"/>
                </a:solidFill>
                <a:latin typeface="Open Sans"/>
              </a:rPr>
              <a:t>tiền</a:t>
            </a:r>
            <a:r>
              <a:rPr lang="en-US" sz="2800" dirty="0">
                <a:solidFill>
                  <a:srgbClr val="C42549"/>
                </a:solidFill>
                <a:latin typeface="Open Sans"/>
              </a:rPr>
              <a:t> Nam </a:t>
            </a:r>
            <a:r>
              <a:rPr lang="en-US" sz="2800" dirty="0" err="1">
                <a:solidFill>
                  <a:srgbClr val="C42549"/>
                </a:solidFill>
                <a:latin typeface="Open Sans"/>
              </a:rPr>
              <a:t>có</a:t>
            </a:r>
            <a:r>
              <a:rPr lang="en-US" sz="2800" dirty="0">
                <a:solidFill>
                  <a:srgbClr val="C42549"/>
                </a:solidFill>
                <a:latin typeface="Open Sans"/>
              </a:rPr>
              <a:t> </a:t>
            </a:r>
            <a:r>
              <a:rPr lang="en-US" sz="2800" dirty="0" err="1">
                <a:solidFill>
                  <a:srgbClr val="C42549"/>
                </a:solidFill>
                <a:latin typeface="Open Sans"/>
              </a:rPr>
              <a:t>để</a:t>
            </a:r>
            <a:r>
              <a:rPr lang="en-US" sz="2800" dirty="0">
                <a:solidFill>
                  <a:srgbClr val="C42549"/>
                </a:solidFill>
                <a:latin typeface="Open Sans"/>
              </a:rPr>
              <a:t> </a:t>
            </a:r>
            <a:r>
              <a:rPr lang="en-US" sz="2800" dirty="0" err="1">
                <a:solidFill>
                  <a:srgbClr val="C42549"/>
                </a:solidFill>
                <a:latin typeface="Open Sans"/>
              </a:rPr>
              <a:t>mua</a:t>
            </a:r>
            <a:r>
              <a:rPr lang="en-US" sz="2800" dirty="0">
                <a:solidFill>
                  <a:srgbClr val="C42549"/>
                </a:solidFill>
                <a:latin typeface="Open Sans"/>
              </a:rPr>
              <a:t> 3 </a:t>
            </a:r>
            <a:r>
              <a:rPr lang="en-US" sz="2800" dirty="0" err="1">
                <a:solidFill>
                  <a:srgbClr val="C42549"/>
                </a:solidFill>
                <a:latin typeface="Open Sans"/>
              </a:rPr>
              <a:t>bút</a:t>
            </a:r>
            <a:r>
              <a:rPr lang="en-US" sz="2800" dirty="0">
                <a:solidFill>
                  <a:srgbClr val="C42549"/>
                </a:solidFill>
                <a:latin typeface="Open Sans"/>
              </a:rPr>
              <a:t> </a:t>
            </a:r>
            <a:r>
              <a:rPr lang="en-US" sz="2800" dirty="0" err="1">
                <a:solidFill>
                  <a:srgbClr val="C42549"/>
                </a:solidFill>
                <a:latin typeface="Open Sans"/>
              </a:rPr>
              <a:t>chì</a:t>
            </a:r>
            <a:r>
              <a:rPr lang="en-US" sz="2800" dirty="0">
                <a:solidFill>
                  <a:srgbClr val="C42549"/>
                </a:solidFill>
                <a:latin typeface="Open Sans"/>
              </a:rPr>
              <a:t> </a:t>
            </a:r>
            <a:r>
              <a:rPr lang="en-US" sz="2800" dirty="0" err="1">
                <a:solidFill>
                  <a:srgbClr val="C42549"/>
                </a:solidFill>
                <a:latin typeface="Open Sans"/>
              </a:rPr>
              <a:t>là</a:t>
            </a:r>
            <a:r>
              <a:rPr lang="en-US" sz="2800" dirty="0">
                <a:solidFill>
                  <a:srgbClr val="C42549"/>
                </a:solidFill>
                <a:latin typeface="Open Sans"/>
              </a:rPr>
              <a:t>: 9 000 </a:t>
            </a:r>
            <a:r>
              <a:rPr lang="en-US" sz="2800" dirty="0" err="1">
                <a:solidFill>
                  <a:srgbClr val="C42549"/>
                </a:solidFill>
                <a:latin typeface="Open Sans"/>
              </a:rPr>
              <a:t>đồng</a:t>
            </a:r>
            <a:endParaRPr lang="en-US" sz="2800" dirty="0">
              <a:solidFill>
                <a:srgbClr val="C42549"/>
              </a:solidFill>
              <a:latin typeface="Open Sans"/>
            </a:endParaRPr>
          </a:p>
          <a:p>
            <a:pPr algn="ctr"/>
            <a:r>
              <a:rPr lang="en-US" sz="2800" dirty="0" err="1">
                <a:solidFill>
                  <a:srgbClr val="C42549"/>
                </a:solidFill>
                <a:latin typeface="Open Sans"/>
              </a:rPr>
              <a:t>Số</a:t>
            </a:r>
            <a:r>
              <a:rPr lang="en-US" sz="2800" dirty="0">
                <a:solidFill>
                  <a:srgbClr val="C42549"/>
                </a:solidFill>
                <a:latin typeface="Open Sans"/>
              </a:rPr>
              <a:t> </a:t>
            </a:r>
            <a:r>
              <a:rPr lang="en-US" sz="2800" dirty="0" err="1">
                <a:solidFill>
                  <a:srgbClr val="C42549"/>
                </a:solidFill>
                <a:latin typeface="Open Sans"/>
              </a:rPr>
              <a:t>tiền</a:t>
            </a:r>
            <a:r>
              <a:rPr lang="en-US" sz="2800" dirty="0">
                <a:solidFill>
                  <a:srgbClr val="C42549"/>
                </a:solidFill>
                <a:latin typeface="Open Sans"/>
              </a:rPr>
              <a:t> 1 </a:t>
            </a:r>
            <a:r>
              <a:rPr lang="en-US" sz="2800" dirty="0" err="1">
                <a:solidFill>
                  <a:srgbClr val="C42549"/>
                </a:solidFill>
                <a:latin typeface="Open Sans"/>
              </a:rPr>
              <a:t>bút</a:t>
            </a:r>
            <a:r>
              <a:rPr lang="en-US" sz="2800" dirty="0">
                <a:solidFill>
                  <a:srgbClr val="C42549"/>
                </a:solidFill>
                <a:latin typeface="Open Sans"/>
              </a:rPr>
              <a:t> </a:t>
            </a:r>
            <a:r>
              <a:rPr lang="en-US" sz="2800" dirty="0" err="1">
                <a:solidFill>
                  <a:srgbClr val="C42549"/>
                </a:solidFill>
                <a:latin typeface="Open Sans"/>
              </a:rPr>
              <a:t>chì</a:t>
            </a:r>
            <a:r>
              <a:rPr lang="en-US" sz="2800" dirty="0">
                <a:solidFill>
                  <a:srgbClr val="C42549"/>
                </a:solidFill>
                <a:latin typeface="Open Sans"/>
              </a:rPr>
              <a:t> </a:t>
            </a:r>
            <a:r>
              <a:rPr lang="en-US" sz="2800" dirty="0" err="1">
                <a:solidFill>
                  <a:srgbClr val="C42549"/>
                </a:solidFill>
                <a:latin typeface="Open Sans"/>
              </a:rPr>
              <a:t>là</a:t>
            </a:r>
            <a:r>
              <a:rPr lang="en-US" sz="2800" dirty="0">
                <a:solidFill>
                  <a:srgbClr val="C42549"/>
                </a:solidFill>
                <a:latin typeface="Open Sans"/>
              </a:rPr>
              <a:t>:</a:t>
            </a:r>
          </a:p>
          <a:p>
            <a:pPr algn="ctr"/>
            <a:r>
              <a:rPr lang="en-US" sz="2800" dirty="0">
                <a:solidFill>
                  <a:srgbClr val="C42549"/>
                </a:solidFill>
                <a:latin typeface="Open Sans"/>
              </a:rPr>
              <a:t>9 000 : 3 = 3 000 (</a:t>
            </a:r>
            <a:r>
              <a:rPr lang="en-US" sz="2800" dirty="0" err="1">
                <a:solidFill>
                  <a:srgbClr val="C42549"/>
                </a:solidFill>
                <a:latin typeface="Open Sans"/>
              </a:rPr>
              <a:t>đồng</a:t>
            </a:r>
            <a:r>
              <a:rPr lang="en-US" sz="2800" dirty="0">
                <a:solidFill>
                  <a:srgbClr val="C42549"/>
                </a:solidFill>
                <a:latin typeface="Open Sans"/>
              </a:rPr>
              <a:t>)</a:t>
            </a:r>
          </a:p>
          <a:p>
            <a:pPr algn="ctr"/>
            <a:r>
              <a:rPr lang="en-US" sz="2800" dirty="0" err="1">
                <a:solidFill>
                  <a:srgbClr val="C42549"/>
                </a:solidFill>
                <a:latin typeface="Open Sans"/>
              </a:rPr>
              <a:t>Việt</a:t>
            </a:r>
            <a:r>
              <a:rPr lang="en-US" sz="2800" dirty="0">
                <a:solidFill>
                  <a:srgbClr val="C42549"/>
                </a:solidFill>
                <a:latin typeface="Open Sans"/>
              </a:rPr>
              <a:t> </a:t>
            </a:r>
            <a:r>
              <a:rPr lang="en-US" sz="2800" dirty="0" err="1">
                <a:solidFill>
                  <a:srgbClr val="C42549"/>
                </a:solidFill>
                <a:latin typeface="Open Sans"/>
              </a:rPr>
              <a:t>phải</a:t>
            </a:r>
            <a:r>
              <a:rPr lang="en-US" sz="2800" dirty="0">
                <a:solidFill>
                  <a:srgbClr val="C42549"/>
                </a:solidFill>
                <a:latin typeface="Open Sans"/>
              </a:rPr>
              <a:t> </a:t>
            </a:r>
            <a:r>
              <a:rPr lang="en-US" sz="2800" dirty="0" err="1">
                <a:solidFill>
                  <a:srgbClr val="C42549"/>
                </a:solidFill>
                <a:latin typeface="Open Sans"/>
              </a:rPr>
              <a:t>trả</a:t>
            </a:r>
            <a:r>
              <a:rPr lang="en-US" sz="2800" dirty="0">
                <a:solidFill>
                  <a:srgbClr val="C42549"/>
                </a:solidFill>
                <a:latin typeface="Open Sans"/>
              </a:rPr>
              <a:t> </a:t>
            </a:r>
            <a:r>
              <a:rPr lang="en-US" sz="2800" dirty="0" err="1">
                <a:solidFill>
                  <a:srgbClr val="C42549"/>
                </a:solidFill>
                <a:latin typeface="Open Sans"/>
              </a:rPr>
              <a:t>số</a:t>
            </a:r>
            <a:r>
              <a:rPr lang="en-US" sz="2800" dirty="0">
                <a:solidFill>
                  <a:srgbClr val="C42549"/>
                </a:solidFill>
                <a:latin typeface="Open Sans"/>
              </a:rPr>
              <a:t> </a:t>
            </a:r>
            <a:r>
              <a:rPr lang="en-US" sz="2800" dirty="0" err="1">
                <a:solidFill>
                  <a:srgbClr val="C42549"/>
                </a:solidFill>
                <a:latin typeface="Open Sans"/>
              </a:rPr>
              <a:t>tiền</a:t>
            </a:r>
            <a:r>
              <a:rPr lang="en-US" sz="2800" dirty="0">
                <a:solidFill>
                  <a:srgbClr val="C42549"/>
                </a:solidFill>
                <a:latin typeface="Open Sans"/>
              </a:rPr>
              <a:t> </a:t>
            </a:r>
            <a:r>
              <a:rPr lang="en-US" sz="2800" dirty="0" err="1">
                <a:solidFill>
                  <a:srgbClr val="C42549"/>
                </a:solidFill>
                <a:latin typeface="Open Sans"/>
              </a:rPr>
              <a:t>là</a:t>
            </a:r>
            <a:r>
              <a:rPr lang="en-US" sz="2800" dirty="0">
                <a:solidFill>
                  <a:srgbClr val="C42549"/>
                </a:solidFill>
                <a:latin typeface="Open Sans"/>
              </a:rPr>
              <a:t> 3 000 </a:t>
            </a:r>
            <a:r>
              <a:rPr lang="en-US" sz="2800" dirty="0" err="1">
                <a:solidFill>
                  <a:srgbClr val="C42549"/>
                </a:solidFill>
                <a:latin typeface="Open Sans"/>
              </a:rPr>
              <a:t>đồng</a:t>
            </a:r>
            <a:r>
              <a:rPr lang="en-US" sz="2800" dirty="0">
                <a:solidFill>
                  <a:srgbClr val="C42549"/>
                </a:solidFill>
                <a:latin typeface="Open Sans"/>
              </a:rPr>
              <a:t>.</a:t>
            </a:r>
            <a:endParaRPr lang="en-US" sz="2800" b="0" i="0" dirty="0">
              <a:solidFill>
                <a:srgbClr val="C42549"/>
              </a:solidFill>
              <a:effectLst/>
              <a:latin typeface="Open Sans"/>
            </a:endParaRPr>
          </a:p>
        </p:txBody>
      </p:sp>
      <p:pic>
        <p:nvPicPr>
          <p:cNvPr id="1026" name="Picture 2" descr="Tờ tiền nào dưới đây có mệnh giá 2 000 đồng?A. B. C. 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133" y="2271503"/>
            <a:ext cx="2861945" cy="14255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Tờ tiền nào dưới đây có mệnh giá 2 000 đồng?A. B. C. 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453" y="2271503"/>
            <a:ext cx="2861945" cy="14255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000 đồng (tiền Việt) – Wikipedia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8773" y="2271503"/>
            <a:ext cx="2804151" cy="1425573"/>
          </a:xfrm>
          <a:prstGeom prst="rect">
            <a:avLst/>
          </a:prstGeom>
          <a:noFill/>
          <a:extLst>
            <a:ext uri="{909E8E84-426E-40DD-AFC4-6F175D3DCCD1}">
              <a14:hiddenFill xmlns:a14="http://schemas.microsoft.com/office/drawing/2010/main">
                <a:solidFill>
                  <a:srgbClr val="FFFFFF"/>
                </a:solidFill>
              </a14:hiddenFill>
            </a:ext>
          </a:extLst>
        </p:spPr>
      </p:pic>
      <p:sp>
        <p:nvSpPr>
          <p:cNvPr id="9" name="Pentagon 8"/>
          <p:cNvSpPr/>
          <p:nvPr/>
        </p:nvSpPr>
        <p:spPr>
          <a:xfrm>
            <a:off x="9909733" y="3212216"/>
            <a:ext cx="1863060" cy="426644"/>
          </a:xfrm>
          <a:prstGeom prst="homePlat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dirty="0" smtClean="0"/>
              <a:t>9 000 </a:t>
            </a:r>
            <a:r>
              <a:rPr lang="en-US" sz="2400" dirty="0" err="1" smtClean="0"/>
              <a:t>đồng</a:t>
            </a:r>
            <a:endParaRPr lang="en-US" sz="2400" dirty="0"/>
          </a:p>
        </p:txBody>
      </p:sp>
    </p:spTree>
    <p:extLst>
      <p:ext uri="{BB962C8B-B14F-4D97-AF65-F5344CB8AC3E}">
        <p14:creationId xmlns:p14="http://schemas.microsoft.com/office/powerpoint/2010/main" val="17934692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randombar(horizontal)">
                                      <p:cBhvr>
                                        <p:cTn id="19" dur="50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down)">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wipe(down)">
                                      <p:cBhvr>
                                        <p:cTn id="34" dur="500"/>
                                        <p:tgtEl>
                                          <p:spTgt spid="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wipe(down)">
                                      <p:cBhvr>
                                        <p:cTn id="39" dur="500"/>
                                        <p:tgtEl>
                                          <p:spTgt spid="7">
                                            <p:txEl>
                                              <p:pRg st="2" end="2"/>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wipe(down)">
                                      <p:cBhvr>
                                        <p:cTn id="42" dur="500"/>
                                        <p:tgtEl>
                                          <p:spTgt spid="7">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animEffect transition="in" filter="barn(inVertical)">
                                      <p:cBhvr>
                                        <p:cTn id="4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nk and white background&#10;&#10;Description automatically generated with low confidence">
            <a:extLst>
              <a:ext uri="{FF2B5EF4-FFF2-40B4-BE49-F238E27FC236}">
                <a16:creationId xmlns:a16="http://schemas.microsoft.com/office/drawing/2014/main" id="{50D18E7A-DCBF-4069-8E9D-17F74C1E79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40" y="456943"/>
            <a:ext cx="11463996" cy="5989577"/>
          </a:xfrm>
          <a:prstGeom prst="rect">
            <a:avLst/>
          </a:prstGeom>
        </p:spPr>
      </p:pic>
      <p:sp>
        <p:nvSpPr>
          <p:cNvPr id="16" name="TextBox 15"/>
          <p:cNvSpPr txBox="1"/>
          <p:nvPr/>
        </p:nvSpPr>
        <p:spPr>
          <a:xfrm>
            <a:off x="493776" y="678656"/>
            <a:ext cx="1048685" cy="707886"/>
          </a:xfrm>
          <a:prstGeom prst="rect">
            <a:avLst/>
          </a:prstGeom>
          <a:noFill/>
        </p:spPr>
        <p:txBody>
          <a:bodyPr wrap="none" rtlCol="0">
            <a:spAutoFit/>
          </a:bodyPr>
          <a:lstStyle/>
          <a:p>
            <a:r>
              <a:rPr lang="en-US" sz="4000" dirty="0" err="1" smtClean="0">
                <a:solidFill>
                  <a:srgbClr val="C42549"/>
                </a:solidFill>
                <a:latin typeface="#9Slide05 MetroScript" panose="03060702040507070403" pitchFamily="66" charset="0"/>
              </a:rPr>
              <a:t>Bài</a:t>
            </a:r>
            <a:r>
              <a:rPr lang="en-US" sz="4000" dirty="0" smtClean="0">
                <a:solidFill>
                  <a:srgbClr val="C42549"/>
                </a:solidFill>
                <a:latin typeface="#9Slide05 MetroScript" panose="03060702040507070403" pitchFamily="66" charset="0"/>
              </a:rPr>
              <a:t> 4</a:t>
            </a:r>
            <a:endParaRPr lang="en-US" sz="4000" dirty="0">
              <a:solidFill>
                <a:srgbClr val="C42549"/>
              </a:solidFill>
              <a:latin typeface="#9Slide05 MetroScript" panose="03060702040507070403" pitchFamily="66" charset="0"/>
            </a:endParaRPr>
          </a:p>
        </p:txBody>
      </p:sp>
      <p:sp>
        <p:nvSpPr>
          <p:cNvPr id="2" name="Rectangle 1"/>
          <p:cNvSpPr/>
          <p:nvPr/>
        </p:nvSpPr>
        <p:spPr>
          <a:xfrm>
            <a:off x="1667897" y="740211"/>
            <a:ext cx="8558753" cy="584775"/>
          </a:xfrm>
          <a:prstGeom prst="rect">
            <a:avLst/>
          </a:prstGeom>
        </p:spPr>
        <p:txBody>
          <a:bodyPr wrap="none">
            <a:spAutoFit/>
          </a:bodyPr>
          <a:lstStyle/>
          <a:p>
            <a:r>
              <a:rPr lang="en-US" sz="3200" dirty="0" err="1">
                <a:solidFill>
                  <a:srgbClr val="000000"/>
                </a:solidFill>
                <a:latin typeface="Open Sans"/>
              </a:rPr>
              <a:t>Chọn</a:t>
            </a:r>
            <a:r>
              <a:rPr lang="en-US" sz="3200" dirty="0">
                <a:solidFill>
                  <a:srgbClr val="000000"/>
                </a:solidFill>
                <a:latin typeface="Open Sans"/>
              </a:rPr>
              <a:t> </a:t>
            </a:r>
            <a:r>
              <a:rPr lang="en-US" sz="3200" dirty="0" err="1">
                <a:solidFill>
                  <a:srgbClr val="000000"/>
                </a:solidFill>
                <a:latin typeface="Open Sans"/>
              </a:rPr>
              <a:t>đồng</a:t>
            </a:r>
            <a:r>
              <a:rPr lang="en-US" sz="3200" dirty="0">
                <a:solidFill>
                  <a:srgbClr val="000000"/>
                </a:solidFill>
                <a:latin typeface="Open Sans"/>
              </a:rPr>
              <a:t> </a:t>
            </a:r>
            <a:r>
              <a:rPr lang="en-US" sz="3200" dirty="0" err="1">
                <a:solidFill>
                  <a:srgbClr val="000000"/>
                </a:solidFill>
                <a:latin typeface="Open Sans"/>
              </a:rPr>
              <a:t>hồ</a:t>
            </a:r>
            <a:r>
              <a:rPr lang="en-US" sz="3200" dirty="0">
                <a:solidFill>
                  <a:srgbClr val="000000"/>
                </a:solidFill>
                <a:latin typeface="Open Sans"/>
              </a:rPr>
              <a:t> </a:t>
            </a:r>
            <a:r>
              <a:rPr lang="en-US" sz="3200" dirty="0" err="1">
                <a:solidFill>
                  <a:srgbClr val="000000"/>
                </a:solidFill>
                <a:latin typeface="Open Sans"/>
              </a:rPr>
              <a:t>thích</a:t>
            </a:r>
            <a:r>
              <a:rPr lang="en-US" sz="3200" dirty="0">
                <a:solidFill>
                  <a:srgbClr val="000000"/>
                </a:solidFill>
                <a:latin typeface="Open Sans"/>
              </a:rPr>
              <a:t> </a:t>
            </a:r>
            <a:r>
              <a:rPr lang="en-US" sz="3200" dirty="0" err="1">
                <a:solidFill>
                  <a:srgbClr val="000000"/>
                </a:solidFill>
                <a:latin typeface="Open Sans"/>
              </a:rPr>
              <a:t>hợp</a:t>
            </a:r>
            <a:r>
              <a:rPr lang="en-US" sz="3200" dirty="0">
                <a:solidFill>
                  <a:srgbClr val="000000"/>
                </a:solidFill>
                <a:latin typeface="Open Sans"/>
              </a:rPr>
              <a:t> </a:t>
            </a:r>
            <a:r>
              <a:rPr lang="en-US" sz="3200" dirty="0" err="1">
                <a:solidFill>
                  <a:srgbClr val="000000"/>
                </a:solidFill>
                <a:latin typeface="Open Sans"/>
              </a:rPr>
              <a:t>thay</a:t>
            </a:r>
            <a:r>
              <a:rPr lang="en-US" sz="3200" dirty="0">
                <a:solidFill>
                  <a:srgbClr val="000000"/>
                </a:solidFill>
                <a:latin typeface="Open Sans"/>
              </a:rPr>
              <a:t> </a:t>
            </a:r>
            <a:r>
              <a:rPr lang="en-US" sz="3200" dirty="0" err="1">
                <a:solidFill>
                  <a:srgbClr val="000000"/>
                </a:solidFill>
                <a:latin typeface="Open Sans"/>
              </a:rPr>
              <a:t>vào</a:t>
            </a:r>
            <a:r>
              <a:rPr lang="en-US" sz="3200" dirty="0">
                <a:solidFill>
                  <a:srgbClr val="000000"/>
                </a:solidFill>
                <a:latin typeface="Open Sans"/>
              </a:rPr>
              <a:t> ô </a:t>
            </a:r>
            <a:r>
              <a:rPr lang="en-US" sz="3200" dirty="0" err="1">
                <a:solidFill>
                  <a:srgbClr val="000000"/>
                </a:solidFill>
                <a:latin typeface="Open Sans"/>
              </a:rPr>
              <a:t>có</a:t>
            </a:r>
            <a:r>
              <a:rPr lang="en-US" sz="3200" dirty="0">
                <a:solidFill>
                  <a:srgbClr val="000000"/>
                </a:solidFill>
                <a:latin typeface="Open Sans"/>
              </a:rPr>
              <a:t> </a:t>
            </a:r>
            <a:r>
              <a:rPr lang="en-US" sz="3200" dirty="0" err="1">
                <a:solidFill>
                  <a:srgbClr val="000000"/>
                </a:solidFill>
                <a:latin typeface="Open Sans"/>
              </a:rPr>
              <a:t>dấu</a:t>
            </a:r>
            <a:r>
              <a:rPr lang="en-US" sz="3200" dirty="0">
                <a:solidFill>
                  <a:srgbClr val="000000"/>
                </a:solidFill>
                <a:latin typeface="Open Sans"/>
              </a:rPr>
              <a:t> “?”</a:t>
            </a:r>
            <a:endParaRPr lang="en-US" sz="3200" dirty="0"/>
          </a:p>
        </p:txBody>
      </p:sp>
      <p:pic>
        <p:nvPicPr>
          <p:cNvPr id="3" name="Picture 2"/>
          <p:cNvPicPr>
            <a:picLocks noChangeAspect="1"/>
          </p:cNvPicPr>
          <p:nvPr/>
        </p:nvPicPr>
        <p:blipFill>
          <a:blip r:embed="rId4"/>
          <a:stretch>
            <a:fillRect/>
          </a:stretch>
        </p:blipFill>
        <p:spPr>
          <a:xfrm>
            <a:off x="1447801" y="1608254"/>
            <a:ext cx="8742662" cy="1701874"/>
          </a:xfrm>
          <a:prstGeom prst="rect">
            <a:avLst/>
          </a:prstGeom>
        </p:spPr>
      </p:pic>
      <p:pic>
        <p:nvPicPr>
          <p:cNvPr id="4" name="Picture 3"/>
          <p:cNvPicPr>
            <a:picLocks noChangeAspect="1"/>
          </p:cNvPicPr>
          <p:nvPr/>
        </p:nvPicPr>
        <p:blipFill>
          <a:blip r:embed="rId5"/>
          <a:stretch>
            <a:fillRect/>
          </a:stretch>
        </p:blipFill>
        <p:spPr>
          <a:xfrm>
            <a:off x="2306299" y="4110372"/>
            <a:ext cx="7825793" cy="1535903"/>
          </a:xfrm>
          <a:prstGeom prst="rect">
            <a:avLst/>
          </a:prstGeom>
        </p:spPr>
      </p:pic>
      <p:sp>
        <p:nvSpPr>
          <p:cNvPr id="21" name="TextBox 20"/>
          <p:cNvSpPr txBox="1"/>
          <p:nvPr/>
        </p:nvSpPr>
        <p:spPr>
          <a:xfrm>
            <a:off x="3763130" y="3076315"/>
            <a:ext cx="1152880" cy="830997"/>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pPr algn="ctr"/>
            <a:r>
              <a:rPr lang="en-US" sz="2400" dirty="0" smtClean="0"/>
              <a:t>11 </a:t>
            </a:r>
            <a:r>
              <a:rPr lang="en-US" sz="2400" dirty="0" err="1" smtClean="0"/>
              <a:t>giờ</a:t>
            </a:r>
            <a:r>
              <a:rPr lang="en-US" sz="2400" dirty="0" smtClean="0"/>
              <a:t> </a:t>
            </a:r>
          </a:p>
          <a:p>
            <a:pPr algn="ctr"/>
            <a:r>
              <a:rPr lang="en-US" sz="2400" dirty="0" smtClean="0"/>
              <a:t>10 </a:t>
            </a:r>
            <a:r>
              <a:rPr lang="en-US" sz="2400" dirty="0" err="1" smtClean="0"/>
              <a:t>phút</a:t>
            </a:r>
            <a:endParaRPr lang="en-US" sz="2400" dirty="0"/>
          </a:p>
        </p:txBody>
      </p:sp>
      <p:sp>
        <p:nvSpPr>
          <p:cNvPr id="22" name="TextBox 21"/>
          <p:cNvSpPr txBox="1"/>
          <p:nvPr/>
        </p:nvSpPr>
        <p:spPr>
          <a:xfrm>
            <a:off x="5513691" y="3076315"/>
            <a:ext cx="1152880" cy="830997"/>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pPr algn="ctr"/>
            <a:r>
              <a:rPr lang="en-US" sz="2400" dirty="0" smtClean="0"/>
              <a:t>11 </a:t>
            </a:r>
            <a:r>
              <a:rPr lang="en-US" sz="2400" dirty="0" err="1" smtClean="0"/>
              <a:t>giờ</a:t>
            </a:r>
            <a:r>
              <a:rPr lang="en-US" sz="2400" dirty="0" smtClean="0"/>
              <a:t> </a:t>
            </a:r>
          </a:p>
          <a:p>
            <a:pPr algn="ctr"/>
            <a:r>
              <a:rPr lang="en-US" sz="2400" dirty="0" smtClean="0"/>
              <a:t>15 </a:t>
            </a:r>
            <a:r>
              <a:rPr lang="en-US" sz="2400" dirty="0" err="1" smtClean="0"/>
              <a:t>phút</a:t>
            </a:r>
            <a:endParaRPr lang="en-US" sz="2400" dirty="0"/>
          </a:p>
        </p:txBody>
      </p:sp>
      <p:sp>
        <p:nvSpPr>
          <p:cNvPr id="24" name="TextBox 23"/>
          <p:cNvSpPr txBox="1"/>
          <p:nvPr/>
        </p:nvSpPr>
        <p:spPr>
          <a:xfrm>
            <a:off x="7231339" y="3076314"/>
            <a:ext cx="1152880" cy="830997"/>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pPr algn="ctr"/>
            <a:r>
              <a:rPr lang="en-US" sz="2400" dirty="0" smtClean="0"/>
              <a:t>11 </a:t>
            </a:r>
            <a:r>
              <a:rPr lang="en-US" sz="2400" dirty="0" err="1" smtClean="0"/>
              <a:t>giờ</a:t>
            </a:r>
            <a:r>
              <a:rPr lang="en-US" sz="2400" dirty="0" smtClean="0"/>
              <a:t> </a:t>
            </a:r>
          </a:p>
          <a:p>
            <a:pPr algn="ctr"/>
            <a:r>
              <a:rPr lang="en-US" sz="2400" dirty="0" smtClean="0"/>
              <a:t>20 </a:t>
            </a:r>
            <a:r>
              <a:rPr lang="en-US" sz="2400" dirty="0" err="1" smtClean="0"/>
              <a:t>phút</a:t>
            </a:r>
            <a:endParaRPr lang="en-US" sz="2400" dirty="0"/>
          </a:p>
        </p:txBody>
      </p:sp>
      <p:sp>
        <p:nvSpPr>
          <p:cNvPr id="31" name="TextBox 30"/>
          <p:cNvSpPr txBox="1"/>
          <p:nvPr/>
        </p:nvSpPr>
        <p:spPr>
          <a:xfrm>
            <a:off x="8979212" y="3084468"/>
            <a:ext cx="1152880" cy="830997"/>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en-US" sz="2400" dirty="0" smtClean="0"/>
              <a:t>11 </a:t>
            </a:r>
            <a:r>
              <a:rPr lang="en-US" sz="2400" dirty="0" err="1" smtClean="0"/>
              <a:t>giờ</a:t>
            </a:r>
            <a:r>
              <a:rPr lang="en-US" sz="2400" dirty="0" smtClean="0"/>
              <a:t> </a:t>
            </a:r>
          </a:p>
          <a:p>
            <a:pPr algn="ctr"/>
            <a:r>
              <a:rPr lang="en-US" sz="2400" dirty="0" smtClean="0"/>
              <a:t>25 </a:t>
            </a:r>
            <a:r>
              <a:rPr lang="en-US" sz="2400" dirty="0" err="1" smtClean="0"/>
              <a:t>phút</a:t>
            </a:r>
            <a:endParaRPr lang="en-US" sz="2400" dirty="0"/>
          </a:p>
        </p:txBody>
      </p:sp>
      <p:sp>
        <p:nvSpPr>
          <p:cNvPr id="32" name="TextBox 31"/>
          <p:cNvSpPr txBox="1"/>
          <p:nvPr/>
        </p:nvSpPr>
        <p:spPr>
          <a:xfrm>
            <a:off x="2032766" y="3084468"/>
            <a:ext cx="1026242" cy="830997"/>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pPr algn="ctr"/>
            <a:r>
              <a:rPr lang="en-US" sz="2400" dirty="0" smtClean="0"/>
              <a:t>11 </a:t>
            </a:r>
            <a:r>
              <a:rPr lang="en-US" sz="2400" dirty="0" err="1" smtClean="0"/>
              <a:t>giờ</a:t>
            </a:r>
            <a:r>
              <a:rPr lang="en-US" sz="2400" dirty="0" smtClean="0"/>
              <a:t> </a:t>
            </a:r>
          </a:p>
          <a:p>
            <a:pPr algn="ctr"/>
            <a:r>
              <a:rPr lang="en-US" sz="2400" dirty="0" smtClean="0"/>
              <a:t>5 </a:t>
            </a:r>
            <a:r>
              <a:rPr lang="en-US" sz="2400" dirty="0" err="1" smtClean="0"/>
              <a:t>phút</a:t>
            </a:r>
            <a:endParaRPr lang="en-US" sz="2400" dirty="0"/>
          </a:p>
        </p:txBody>
      </p:sp>
      <p:sp>
        <p:nvSpPr>
          <p:cNvPr id="33" name="Rounded Rectangle 32"/>
          <p:cNvSpPr/>
          <p:nvPr/>
        </p:nvSpPr>
        <p:spPr>
          <a:xfrm>
            <a:off x="6219195" y="4185448"/>
            <a:ext cx="2016100" cy="146082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01702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randombar(horizontal)">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randombar(horizontal)">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down)">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P spid="21" grpId="0" animBg="1"/>
      <p:bldP spid="22" grpId="0" animBg="1"/>
      <p:bldP spid="24" grpId="0" animBg="1"/>
      <p:bldP spid="31" grpId="0" animBg="1"/>
      <p:bldP spid="32" grpId="0" animBg="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nk and white background&#10;&#10;Description automatically generated with low confidence">
            <a:extLst>
              <a:ext uri="{FF2B5EF4-FFF2-40B4-BE49-F238E27FC236}">
                <a16:creationId xmlns:a16="http://schemas.microsoft.com/office/drawing/2014/main" id="{50D18E7A-DCBF-4069-8E9D-17F74C1E79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40" y="456943"/>
            <a:ext cx="11463996" cy="5989577"/>
          </a:xfrm>
          <a:prstGeom prst="rect">
            <a:avLst/>
          </a:prstGeom>
        </p:spPr>
      </p:pic>
      <p:sp>
        <p:nvSpPr>
          <p:cNvPr id="16" name="TextBox 15"/>
          <p:cNvSpPr txBox="1"/>
          <p:nvPr/>
        </p:nvSpPr>
        <p:spPr>
          <a:xfrm>
            <a:off x="493776" y="678656"/>
            <a:ext cx="1048685" cy="707886"/>
          </a:xfrm>
          <a:prstGeom prst="rect">
            <a:avLst/>
          </a:prstGeom>
          <a:noFill/>
        </p:spPr>
        <p:txBody>
          <a:bodyPr wrap="none" rtlCol="0">
            <a:spAutoFit/>
          </a:bodyPr>
          <a:lstStyle/>
          <a:p>
            <a:r>
              <a:rPr lang="en-US" sz="4000" dirty="0" err="1" smtClean="0">
                <a:solidFill>
                  <a:srgbClr val="C42549"/>
                </a:solidFill>
                <a:latin typeface="#9Slide05 MetroScript" panose="03060702040507070403" pitchFamily="66" charset="0"/>
              </a:rPr>
              <a:t>Bài</a:t>
            </a:r>
            <a:r>
              <a:rPr lang="en-US" sz="4000" dirty="0" smtClean="0">
                <a:solidFill>
                  <a:srgbClr val="C42549"/>
                </a:solidFill>
                <a:latin typeface="#9Slide05 MetroScript" panose="03060702040507070403" pitchFamily="66" charset="0"/>
              </a:rPr>
              <a:t> 4</a:t>
            </a:r>
            <a:endParaRPr lang="en-US" sz="4000" dirty="0">
              <a:solidFill>
                <a:srgbClr val="C42549"/>
              </a:solidFill>
              <a:latin typeface="#9Slide05 MetroScript" panose="03060702040507070403" pitchFamily="66" charset="0"/>
            </a:endParaRPr>
          </a:p>
        </p:txBody>
      </p:sp>
      <p:sp>
        <p:nvSpPr>
          <p:cNvPr id="2" name="Rectangle 1"/>
          <p:cNvSpPr/>
          <p:nvPr/>
        </p:nvSpPr>
        <p:spPr>
          <a:xfrm>
            <a:off x="1667897" y="740211"/>
            <a:ext cx="8558753" cy="584775"/>
          </a:xfrm>
          <a:prstGeom prst="rect">
            <a:avLst/>
          </a:prstGeom>
        </p:spPr>
        <p:txBody>
          <a:bodyPr wrap="none">
            <a:spAutoFit/>
          </a:bodyPr>
          <a:lstStyle/>
          <a:p>
            <a:r>
              <a:rPr lang="en-US" sz="3200" dirty="0" err="1">
                <a:solidFill>
                  <a:srgbClr val="000000"/>
                </a:solidFill>
                <a:latin typeface="Open Sans"/>
              </a:rPr>
              <a:t>Chọn</a:t>
            </a:r>
            <a:r>
              <a:rPr lang="en-US" sz="3200" dirty="0">
                <a:solidFill>
                  <a:srgbClr val="000000"/>
                </a:solidFill>
                <a:latin typeface="Open Sans"/>
              </a:rPr>
              <a:t> </a:t>
            </a:r>
            <a:r>
              <a:rPr lang="en-US" sz="3200" dirty="0" err="1">
                <a:solidFill>
                  <a:srgbClr val="000000"/>
                </a:solidFill>
                <a:latin typeface="Open Sans"/>
              </a:rPr>
              <a:t>đồng</a:t>
            </a:r>
            <a:r>
              <a:rPr lang="en-US" sz="3200" dirty="0">
                <a:solidFill>
                  <a:srgbClr val="000000"/>
                </a:solidFill>
                <a:latin typeface="Open Sans"/>
              </a:rPr>
              <a:t> </a:t>
            </a:r>
            <a:r>
              <a:rPr lang="en-US" sz="3200" dirty="0" err="1">
                <a:solidFill>
                  <a:srgbClr val="000000"/>
                </a:solidFill>
                <a:latin typeface="Open Sans"/>
              </a:rPr>
              <a:t>hồ</a:t>
            </a:r>
            <a:r>
              <a:rPr lang="en-US" sz="3200" dirty="0">
                <a:solidFill>
                  <a:srgbClr val="000000"/>
                </a:solidFill>
                <a:latin typeface="Open Sans"/>
              </a:rPr>
              <a:t> </a:t>
            </a:r>
            <a:r>
              <a:rPr lang="en-US" sz="3200" dirty="0" err="1">
                <a:solidFill>
                  <a:srgbClr val="000000"/>
                </a:solidFill>
                <a:latin typeface="Open Sans"/>
              </a:rPr>
              <a:t>thích</a:t>
            </a:r>
            <a:r>
              <a:rPr lang="en-US" sz="3200" dirty="0">
                <a:solidFill>
                  <a:srgbClr val="000000"/>
                </a:solidFill>
                <a:latin typeface="Open Sans"/>
              </a:rPr>
              <a:t> </a:t>
            </a:r>
            <a:r>
              <a:rPr lang="en-US" sz="3200" dirty="0" err="1">
                <a:solidFill>
                  <a:srgbClr val="000000"/>
                </a:solidFill>
                <a:latin typeface="Open Sans"/>
              </a:rPr>
              <a:t>hợp</a:t>
            </a:r>
            <a:r>
              <a:rPr lang="en-US" sz="3200" dirty="0">
                <a:solidFill>
                  <a:srgbClr val="000000"/>
                </a:solidFill>
                <a:latin typeface="Open Sans"/>
              </a:rPr>
              <a:t> </a:t>
            </a:r>
            <a:r>
              <a:rPr lang="en-US" sz="3200" dirty="0" err="1">
                <a:solidFill>
                  <a:srgbClr val="000000"/>
                </a:solidFill>
                <a:latin typeface="Open Sans"/>
              </a:rPr>
              <a:t>thay</a:t>
            </a:r>
            <a:r>
              <a:rPr lang="en-US" sz="3200" dirty="0">
                <a:solidFill>
                  <a:srgbClr val="000000"/>
                </a:solidFill>
                <a:latin typeface="Open Sans"/>
              </a:rPr>
              <a:t> </a:t>
            </a:r>
            <a:r>
              <a:rPr lang="en-US" sz="3200" dirty="0" err="1">
                <a:solidFill>
                  <a:srgbClr val="000000"/>
                </a:solidFill>
                <a:latin typeface="Open Sans"/>
              </a:rPr>
              <a:t>vào</a:t>
            </a:r>
            <a:r>
              <a:rPr lang="en-US" sz="3200" dirty="0">
                <a:solidFill>
                  <a:srgbClr val="000000"/>
                </a:solidFill>
                <a:latin typeface="Open Sans"/>
              </a:rPr>
              <a:t> ô </a:t>
            </a:r>
            <a:r>
              <a:rPr lang="en-US" sz="3200" dirty="0" err="1">
                <a:solidFill>
                  <a:srgbClr val="000000"/>
                </a:solidFill>
                <a:latin typeface="Open Sans"/>
              </a:rPr>
              <a:t>có</a:t>
            </a:r>
            <a:r>
              <a:rPr lang="en-US" sz="3200" dirty="0">
                <a:solidFill>
                  <a:srgbClr val="000000"/>
                </a:solidFill>
                <a:latin typeface="Open Sans"/>
              </a:rPr>
              <a:t> </a:t>
            </a:r>
            <a:r>
              <a:rPr lang="en-US" sz="3200" dirty="0" err="1">
                <a:solidFill>
                  <a:srgbClr val="000000"/>
                </a:solidFill>
                <a:latin typeface="Open Sans"/>
              </a:rPr>
              <a:t>dấu</a:t>
            </a:r>
            <a:r>
              <a:rPr lang="en-US" sz="3200" dirty="0">
                <a:solidFill>
                  <a:srgbClr val="000000"/>
                </a:solidFill>
                <a:latin typeface="Open Sans"/>
              </a:rPr>
              <a:t> “?”</a:t>
            </a:r>
            <a:endParaRPr lang="en-US" sz="3200" dirty="0"/>
          </a:p>
        </p:txBody>
      </p:sp>
      <p:pic>
        <p:nvPicPr>
          <p:cNvPr id="5" name="Picture 4"/>
          <p:cNvPicPr>
            <a:picLocks noChangeAspect="1"/>
          </p:cNvPicPr>
          <p:nvPr/>
        </p:nvPicPr>
        <p:blipFill>
          <a:blip r:embed="rId4"/>
          <a:stretch>
            <a:fillRect/>
          </a:stretch>
        </p:blipFill>
        <p:spPr>
          <a:xfrm>
            <a:off x="1542461" y="1496270"/>
            <a:ext cx="9250708" cy="1493818"/>
          </a:xfrm>
          <a:prstGeom prst="rect">
            <a:avLst/>
          </a:prstGeom>
        </p:spPr>
      </p:pic>
      <p:pic>
        <p:nvPicPr>
          <p:cNvPr id="6" name="Picture 5"/>
          <p:cNvPicPr>
            <a:picLocks noChangeAspect="1"/>
          </p:cNvPicPr>
          <p:nvPr/>
        </p:nvPicPr>
        <p:blipFill>
          <a:blip r:embed="rId5"/>
          <a:stretch>
            <a:fillRect/>
          </a:stretch>
        </p:blipFill>
        <p:spPr>
          <a:xfrm>
            <a:off x="2195440" y="4029415"/>
            <a:ext cx="7801118" cy="1460827"/>
          </a:xfrm>
          <a:prstGeom prst="rect">
            <a:avLst/>
          </a:prstGeom>
        </p:spPr>
      </p:pic>
      <p:sp>
        <p:nvSpPr>
          <p:cNvPr id="7" name="TextBox 6"/>
          <p:cNvSpPr txBox="1"/>
          <p:nvPr/>
        </p:nvSpPr>
        <p:spPr>
          <a:xfrm>
            <a:off x="3933825" y="2903271"/>
            <a:ext cx="1152880" cy="830997"/>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en-US" sz="2400" dirty="0" smtClean="0"/>
              <a:t>12 </a:t>
            </a:r>
            <a:r>
              <a:rPr lang="en-US" sz="2400" dirty="0" err="1" smtClean="0"/>
              <a:t>giờ</a:t>
            </a:r>
            <a:r>
              <a:rPr lang="en-US" sz="2400" dirty="0" smtClean="0"/>
              <a:t> </a:t>
            </a:r>
          </a:p>
          <a:p>
            <a:pPr algn="ctr"/>
            <a:r>
              <a:rPr lang="en-US" sz="2400" dirty="0" smtClean="0"/>
              <a:t>35 </a:t>
            </a:r>
            <a:r>
              <a:rPr lang="en-US" sz="2400" dirty="0" err="1" smtClean="0"/>
              <a:t>phút</a:t>
            </a:r>
            <a:endParaRPr lang="en-US" sz="2400" dirty="0"/>
          </a:p>
        </p:txBody>
      </p:sp>
      <p:sp>
        <p:nvSpPr>
          <p:cNvPr id="11" name="TextBox 10"/>
          <p:cNvSpPr txBox="1"/>
          <p:nvPr/>
        </p:nvSpPr>
        <p:spPr>
          <a:xfrm>
            <a:off x="5684386" y="2903271"/>
            <a:ext cx="1152880" cy="830997"/>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en-US" sz="2400" dirty="0" smtClean="0"/>
              <a:t>13 </a:t>
            </a:r>
            <a:r>
              <a:rPr lang="en-US" sz="2400" dirty="0" err="1" smtClean="0"/>
              <a:t>giờ</a:t>
            </a:r>
            <a:r>
              <a:rPr lang="en-US" sz="2400" dirty="0" smtClean="0"/>
              <a:t> </a:t>
            </a:r>
          </a:p>
          <a:p>
            <a:pPr algn="ctr"/>
            <a:r>
              <a:rPr lang="en-US" sz="2400" dirty="0" smtClean="0"/>
              <a:t>35 </a:t>
            </a:r>
            <a:r>
              <a:rPr lang="en-US" sz="2400" dirty="0" err="1" smtClean="0"/>
              <a:t>phút</a:t>
            </a:r>
            <a:endParaRPr lang="en-US" sz="2400" dirty="0"/>
          </a:p>
        </p:txBody>
      </p:sp>
      <p:sp>
        <p:nvSpPr>
          <p:cNvPr id="12" name="TextBox 11"/>
          <p:cNvSpPr txBox="1"/>
          <p:nvPr/>
        </p:nvSpPr>
        <p:spPr>
          <a:xfrm>
            <a:off x="7478069" y="2909358"/>
            <a:ext cx="1152880" cy="830997"/>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en-US" sz="2400" dirty="0" smtClean="0"/>
              <a:t>14 </a:t>
            </a:r>
            <a:r>
              <a:rPr lang="en-US" sz="2400" dirty="0" err="1" smtClean="0"/>
              <a:t>giờ</a:t>
            </a:r>
            <a:r>
              <a:rPr lang="en-US" sz="2400" dirty="0" smtClean="0"/>
              <a:t> </a:t>
            </a:r>
          </a:p>
          <a:p>
            <a:pPr algn="ctr"/>
            <a:r>
              <a:rPr lang="en-US" sz="2400" dirty="0" smtClean="0"/>
              <a:t>35 </a:t>
            </a:r>
            <a:r>
              <a:rPr lang="en-US" sz="2400" dirty="0" err="1" smtClean="0"/>
              <a:t>phút</a:t>
            </a:r>
            <a:endParaRPr lang="en-US" sz="2400" dirty="0"/>
          </a:p>
        </p:txBody>
      </p:sp>
      <p:sp>
        <p:nvSpPr>
          <p:cNvPr id="13" name="TextBox 12"/>
          <p:cNvSpPr txBox="1"/>
          <p:nvPr/>
        </p:nvSpPr>
        <p:spPr>
          <a:xfrm>
            <a:off x="9271752" y="2911424"/>
            <a:ext cx="1152880" cy="830997"/>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en-US" sz="2400" dirty="0" smtClean="0"/>
              <a:t>15 </a:t>
            </a:r>
            <a:r>
              <a:rPr lang="en-US" sz="2400" dirty="0" err="1" smtClean="0"/>
              <a:t>giờ</a:t>
            </a:r>
            <a:r>
              <a:rPr lang="en-US" sz="2400" dirty="0" smtClean="0"/>
              <a:t> </a:t>
            </a:r>
          </a:p>
          <a:p>
            <a:pPr algn="ctr"/>
            <a:r>
              <a:rPr lang="en-US" sz="2400" dirty="0" smtClean="0"/>
              <a:t>35 </a:t>
            </a:r>
            <a:r>
              <a:rPr lang="en-US" sz="2400" dirty="0" err="1" smtClean="0"/>
              <a:t>phút</a:t>
            </a:r>
            <a:endParaRPr lang="en-US" sz="2400" dirty="0"/>
          </a:p>
        </p:txBody>
      </p:sp>
      <p:sp>
        <p:nvSpPr>
          <p:cNvPr id="14" name="TextBox 13"/>
          <p:cNvSpPr txBox="1"/>
          <p:nvPr/>
        </p:nvSpPr>
        <p:spPr>
          <a:xfrm>
            <a:off x="2140142" y="2911424"/>
            <a:ext cx="1152880" cy="830997"/>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en-US" sz="2400" dirty="0" smtClean="0"/>
              <a:t>11 </a:t>
            </a:r>
            <a:r>
              <a:rPr lang="en-US" sz="2400" dirty="0" err="1" smtClean="0"/>
              <a:t>giờ</a:t>
            </a:r>
            <a:r>
              <a:rPr lang="en-US" sz="2400" dirty="0" smtClean="0"/>
              <a:t> </a:t>
            </a:r>
          </a:p>
          <a:p>
            <a:pPr algn="ctr"/>
            <a:r>
              <a:rPr lang="en-US" sz="2400" dirty="0" smtClean="0"/>
              <a:t>35 </a:t>
            </a:r>
            <a:r>
              <a:rPr lang="en-US" sz="2400" dirty="0" err="1" smtClean="0"/>
              <a:t>phút</a:t>
            </a:r>
            <a:endParaRPr lang="en-US" sz="2400" dirty="0"/>
          </a:p>
        </p:txBody>
      </p:sp>
      <p:sp>
        <p:nvSpPr>
          <p:cNvPr id="8" name="Rounded Rectangle 7"/>
          <p:cNvSpPr/>
          <p:nvPr/>
        </p:nvSpPr>
        <p:spPr>
          <a:xfrm>
            <a:off x="8210550" y="4057990"/>
            <a:ext cx="2016100" cy="146082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17936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randombar(horizont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4"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40" y="456943"/>
            <a:ext cx="11463996" cy="5989577"/>
          </a:xfrm>
          <a:prstGeom prst="rect">
            <a:avLst/>
          </a:prstGeom>
        </p:spPr>
      </p:pic>
      <p:sp>
        <p:nvSpPr>
          <p:cNvPr id="3" name="Rectangle 2"/>
          <p:cNvSpPr/>
          <p:nvPr/>
        </p:nvSpPr>
        <p:spPr>
          <a:xfrm>
            <a:off x="2426598" y="482441"/>
            <a:ext cx="9884656" cy="1446550"/>
          </a:xfrm>
          <a:prstGeom prst="rect">
            <a:avLst/>
          </a:prstGeom>
        </p:spPr>
        <p:txBody>
          <a:bodyPr wrap="square">
            <a:spAutoFit/>
          </a:bodyPr>
          <a:lstStyle/>
          <a:p>
            <a:pPr algn="just"/>
            <a:r>
              <a:rPr lang="en-US" sz="8800" dirty="0" err="1" smtClean="0">
                <a:solidFill>
                  <a:schemeClr val="accent4">
                    <a:lumMod val="50000"/>
                  </a:schemeClr>
                </a:solidFill>
                <a:latin typeface="#9Slide05 MetroScript" panose="03060702040507070403" pitchFamily="66" charset="0"/>
              </a:rPr>
              <a:t>Số</a:t>
            </a:r>
            <a:r>
              <a:rPr lang="en-US" sz="8800" dirty="0" smtClean="0">
                <a:solidFill>
                  <a:schemeClr val="accent4">
                    <a:lumMod val="50000"/>
                  </a:schemeClr>
                </a:solidFill>
                <a:latin typeface="#9Slide05 MetroScript" panose="03060702040507070403" pitchFamily="66" charset="0"/>
              </a:rPr>
              <a:t>?</a:t>
            </a:r>
            <a:endParaRPr lang="en-US" sz="8800" dirty="0">
              <a:solidFill>
                <a:schemeClr val="accent4">
                  <a:lumMod val="50000"/>
                </a:schemeClr>
              </a:solidFill>
              <a:latin typeface="#9Slide05 MetroScript" panose="03060702040507070403" pitchFamily="66" charset="0"/>
            </a:endParaRPr>
          </a:p>
        </p:txBody>
      </p:sp>
      <p:sp>
        <p:nvSpPr>
          <p:cNvPr id="11" name="TextBox 10"/>
          <p:cNvSpPr txBox="1"/>
          <p:nvPr/>
        </p:nvSpPr>
        <p:spPr>
          <a:xfrm>
            <a:off x="493776" y="678656"/>
            <a:ext cx="1651414" cy="1200329"/>
          </a:xfrm>
          <a:prstGeom prst="rect">
            <a:avLst/>
          </a:prstGeom>
          <a:noFill/>
        </p:spPr>
        <p:txBody>
          <a:bodyPr wrap="none" rtlCol="0">
            <a:spAutoFit/>
          </a:bodyPr>
          <a:lstStyle/>
          <a:p>
            <a:r>
              <a:rPr lang="en-US" sz="7200" dirty="0" err="1" smtClean="0">
                <a:solidFill>
                  <a:srgbClr val="C42549"/>
                </a:solidFill>
                <a:latin typeface="#9Slide05 MetroScript" panose="03060702040507070403" pitchFamily="66" charset="0"/>
              </a:rPr>
              <a:t>Bài</a:t>
            </a:r>
            <a:r>
              <a:rPr lang="en-US" sz="7200" dirty="0" smtClean="0">
                <a:solidFill>
                  <a:srgbClr val="C42549"/>
                </a:solidFill>
                <a:latin typeface="#9Slide05 MetroScript" panose="03060702040507070403" pitchFamily="66" charset="0"/>
              </a:rPr>
              <a:t> 5</a:t>
            </a:r>
            <a:endParaRPr lang="en-US" sz="7200" dirty="0">
              <a:solidFill>
                <a:srgbClr val="C42549"/>
              </a:solidFill>
              <a:latin typeface="#9Slide05 MetroScript" panose="03060702040507070403" pitchFamily="66" charset="0"/>
            </a:endParaRPr>
          </a:p>
        </p:txBody>
      </p:sp>
      <p:sp>
        <p:nvSpPr>
          <p:cNvPr id="7" name="Rectangle 6"/>
          <p:cNvSpPr/>
          <p:nvPr/>
        </p:nvSpPr>
        <p:spPr>
          <a:xfrm>
            <a:off x="1557608" y="1878985"/>
            <a:ext cx="9891442" cy="3785652"/>
          </a:xfrm>
          <a:prstGeom prst="rect">
            <a:avLst/>
          </a:prstGeom>
        </p:spPr>
        <p:txBody>
          <a:bodyPr wrap="square">
            <a:spAutoFit/>
          </a:bodyPr>
          <a:lstStyle/>
          <a:p>
            <a:r>
              <a:rPr lang="en-US" sz="6000" dirty="0">
                <a:solidFill>
                  <a:schemeClr val="tx1">
                    <a:lumMod val="95000"/>
                    <a:lumOff val="5000"/>
                  </a:schemeClr>
                </a:solidFill>
              </a:rPr>
              <a:t>a) 3 </a:t>
            </a:r>
            <a:r>
              <a:rPr lang="en-US" sz="6000" dirty="0" err="1">
                <a:solidFill>
                  <a:schemeClr val="tx1">
                    <a:lumMod val="95000"/>
                    <a:lumOff val="5000"/>
                  </a:schemeClr>
                </a:solidFill>
              </a:rPr>
              <a:t>tuần</a:t>
            </a:r>
            <a:r>
              <a:rPr lang="en-US" sz="6000" dirty="0">
                <a:solidFill>
                  <a:schemeClr val="tx1">
                    <a:lumMod val="95000"/>
                    <a:lumOff val="5000"/>
                  </a:schemeClr>
                </a:solidFill>
              </a:rPr>
              <a:t> </a:t>
            </a:r>
            <a:r>
              <a:rPr lang="en-US" sz="6000" dirty="0" smtClean="0">
                <a:solidFill>
                  <a:schemeClr val="tx1">
                    <a:lumMod val="95000"/>
                    <a:lumOff val="5000"/>
                  </a:schemeClr>
                </a:solidFill>
              </a:rPr>
              <a:t>	=  		</a:t>
            </a:r>
            <a:r>
              <a:rPr lang="en-US" sz="6000" dirty="0" err="1" smtClean="0">
                <a:solidFill>
                  <a:schemeClr val="tx1">
                    <a:lumMod val="95000"/>
                    <a:lumOff val="5000"/>
                  </a:schemeClr>
                </a:solidFill>
              </a:rPr>
              <a:t>ngày</a:t>
            </a:r>
            <a:endParaRPr lang="en-US" sz="6000" dirty="0">
              <a:solidFill>
                <a:schemeClr val="tx1">
                  <a:lumMod val="95000"/>
                  <a:lumOff val="5000"/>
                </a:schemeClr>
              </a:solidFill>
            </a:endParaRPr>
          </a:p>
          <a:p>
            <a:r>
              <a:rPr lang="en-US" sz="6000" dirty="0">
                <a:solidFill>
                  <a:schemeClr val="tx1">
                    <a:lumMod val="95000"/>
                    <a:lumOff val="5000"/>
                  </a:schemeClr>
                </a:solidFill>
              </a:rPr>
              <a:t>b) 3 </a:t>
            </a:r>
            <a:r>
              <a:rPr lang="en-US" sz="6000" dirty="0" err="1">
                <a:solidFill>
                  <a:schemeClr val="tx1">
                    <a:lumMod val="95000"/>
                    <a:lumOff val="5000"/>
                  </a:schemeClr>
                </a:solidFill>
              </a:rPr>
              <a:t>giờ</a:t>
            </a:r>
            <a:r>
              <a:rPr lang="en-US" sz="6000" dirty="0">
                <a:solidFill>
                  <a:schemeClr val="tx1">
                    <a:lumMod val="95000"/>
                    <a:lumOff val="5000"/>
                  </a:schemeClr>
                </a:solidFill>
              </a:rPr>
              <a:t> </a:t>
            </a:r>
            <a:r>
              <a:rPr lang="en-US" sz="6000" dirty="0" smtClean="0">
                <a:solidFill>
                  <a:schemeClr val="tx1">
                    <a:lumMod val="95000"/>
                    <a:lumOff val="5000"/>
                  </a:schemeClr>
                </a:solidFill>
              </a:rPr>
              <a:t>		=  		</a:t>
            </a:r>
            <a:r>
              <a:rPr lang="en-US" sz="6000" dirty="0" err="1" smtClean="0">
                <a:solidFill>
                  <a:schemeClr val="tx1">
                    <a:lumMod val="95000"/>
                    <a:lumOff val="5000"/>
                  </a:schemeClr>
                </a:solidFill>
              </a:rPr>
              <a:t>phút</a:t>
            </a:r>
            <a:endParaRPr lang="en-US" sz="6000" dirty="0">
              <a:solidFill>
                <a:schemeClr val="tx1">
                  <a:lumMod val="95000"/>
                  <a:lumOff val="5000"/>
                </a:schemeClr>
              </a:solidFill>
            </a:endParaRPr>
          </a:p>
          <a:p>
            <a:r>
              <a:rPr lang="en-US" sz="6000" dirty="0">
                <a:solidFill>
                  <a:schemeClr val="tx1">
                    <a:lumMod val="95000"/>
                    <a:lumOff val="5000"/>
                  </a:schemeClr>
                </a:solidFill>
              </a:rPr>
              <a:t>c) 3 </a:t>
            </a:r>
            <a:r>
              <a:rPr lang="en-US" sz="6000" dirty="0" err="1">
                <a:solidFill>
                  <a:schemeClr val="tx1">
                    <a:lumMod val="95000"/>
                    <a:lumOff val="5000"/>
                  </a:schemeClr>
                </a:solidFill>
              </a:rPr>
              <a:t>năm</a:t>
            </a:r>
            <a:r>
              <a:rPr lang="en-US" sz="6000" dirty="0">
                <a:solidFill>
                  <a:schemeClr val="tx1">
                    <a:lumMod val="95000"/>
                    <a:lumOff val="5000"/>
                  </a:schemeClr>
                </a:solidFill>
              </a:rPr>
              <a:t> </a:t>
            </a:r>
            <a:r>
              <a:rPr lang="en-US" sz="6000" dirty="0" smtClean="0">
                <a:solidFill>
                  <a:schemeClr val="tx1">
                    <a:lumMod val="95000"/>
                    <a:lumOff val="5000"/>
                  </a:schemeClr>
                </a:solidFill>
              </a:rPr>
              <a:t>	=  		</a:t>
            </a:r>
            <a:r>
              <a:rPr lang="en-US" sz="6000" dirty="0" err="1" smtClean="0">
                <a:solidFill>
                  <a:schemeClr val="tx1">
                    <a:lumMod val="95000"/>
                    <a:lumOff val="5000"/>
                  </a:schemeClr>
                </a:solidFill>
              </a:rPr>
              <a:t>tháng</a:t>
            </a:r>
            <a:endParaRPr lang="en-US" sz="6000" dirty="0">
              <a:solidFill>
                <a:schemeClr val="tx1">
                  <a:lumMod val="95000"/>
                  <a:lumOff val="5000"/>
                </a:schemeClr>
              </a:solidFill>
            </a:endParaRPr>
          </a:p>
          <a:p>
            <a:r>
              <a:rPr lang="en-US" sz="6000" dirty="0">
                <a:solidFill>
                  <a:schemeClr val="tx1">
                    <a:lumMod val="95000"/>
                    <a:lumOff val="5000"/>
                  </a:schemeClr>
                </a:solidFill>
              </a:rPr>
              <a:t>d) 3 </a:t>
            </a:r>
            <a:r>
              <a:rPr lang="en-US" sz="6000" dirty="0" err="1">
                <a:solidFill>
                  <a:schemeClr val="tx1">
                    <a:lumMod val="95000"/>
                    <a:lumOff val="5000"/>
                  </a:schemeClr>
                </a:solidFill>
              </a:rPr>
              <a:t>ngày</a:t>
            </a:r>
            <a:r>
              <a:rPr lang="en-US" sz="6000" dirty="0">
                <a:solidFill>
                  <a:schemeClr val="tx1">
                    <a:lumMod val="95000"/>
                    <a:lumOff val="5000"/>
                  </a:schemeClr>
                </a:solidFill>
              </a:rPr>
              <a:t> </a:t>
            </a:r>
            <a:r>
              <a:rPr lang="en-US" sz="6000" dirty="0" smtClean="0">
                <a:solidFill>
                  <a:schemeClr val="tx1">
                    <a:lumMod val="95000"/>
                    <a:lumOff val="5000"/>
                  </a:schemeClr>
                </a:solidFill>
              </a:rPr>
              <a:t>	=  		</a:t>
            </a:r>
            <a:r>
              <a:rPr lang="en-US" sz="6000" dirty="0" err="1" smtClean="0">
                <a:solidFill>
                  <a:schemeClr val="tx1">
                    <a:lumMod val="95000"/>
                    <a:lumOff val="5000"/>
                  </a:schemeClr>
                </a:solidFill>
              </a:rPr>
              <a:t>giờ</a:t>
            </a:r>
            <a:endParaRPr lang="en-US" sz="6000" dirty="0">
              <a:solidFill>
                <a:schemeClr val="tx1">
                  <a:lumMod val="95000"/>
                  <a:lumOff val="5000"/>
                </a:schemeClr>
              </a:solidFill>
            </a:endParaRPr>
          </a:p>
        </p:txBody>
      </p:sp>
      <p:sp>
        <p:nvSpPr>
          <p:cNvPr id="4" name="Rounded Rectangle 3"/>
          <p:cNvSpPr/>
          <p:nvPr/>
        </p:nvSpPr>
        <p:spPr>
          <a:xfrm>
            <a:off x="5810250" y="1795641"/>
            <a:ext cx="1188494" cy="82681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3" name="Rounded Rectangle 12"/>
          <p:cNvSpPr/>
          <p:nvPr/>
        </p:nvSpPr>
        <p:spPr>
          <a:xfrm>
            <a:off x="5810250" y="2763271"/>
            <a:ext cx="1188494" cy="82681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4" name="Rounded Rectangle 13"/>
          <p:cNvSpPr/>
          <p:nvPr/>
        </p:nvSpPr>
        <p:spPr>
          <a:xfrm>
            <a:off x="5805565" y="3733873"/>
            <a:ext cx="1188494" cy="82681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7" name="Rounded Rectangle 16"/>
          <p:cNvSpPr/>
          <p:nvPr/>
        </p:nvSpPr>
        <p:spPr>
          <a:xfrm>
            <a:off x="5805565" y="4682012"/>
            <a:ext cx="1188494" cy="82681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8" name="Rounded Rectangle 17"/>
          <p:cNvSpPr/>
          <p:nvPr/>
        </p:nvSpPr>
        <p:spPr>
          <a:xfrm>
            <a:off x="5798900" y="1795641"/>
            <a:ext cx="1188494" cy="82681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800" dirty="0" smtClean="0">
                <a:latin typeface="#9Slide05 MetroScript" panose="03060702040507070403" pitchFamily="66" charset="0"/>
              </a:rPr>
              <a:t>21</a:t>
            </a:r>
            <a:endParaRPr lang="en-US" sz="4800" dirty="0">
              <a:latin typeface="#9Slide05 MetroScript" panose="03060702040507070403" pitchFamily="66" charset="0"/>
            </a:endParaRPr>
          </a:p>
        </p:txBody>
      </p:sp>
      <p:sp>
        <p:nvSpPr>
          <p:cNvPr id="19" name="Rounded Rectangle 18"/>
          <p:cNvSpPr/>
          <p:nvPr/>
        </p:nvSpPr>
        <p:spPr>
          <a:xfrm>
            <a:off x="5798900" y="2763271"/>
            <a:ext cx="1188494" cy="82681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800" dirty="0" smtClean="0">
                <a:latin typeface="#9Slide05 MetroScript" panose="03060702040507070403" pitchFamily="66" charset="0"/>
              </a:rPr>
              <a:t>180</a:t>
            </a:r>
            <a:endParaRPr lang="en-US" sz="4800" dirty="0">
              <a:latin typeface="#9Slide05 MetroScript" panose="03060702040507070403" pitchFamily="66" charset="0"/>
            </a:endParaRPr>
          </a:p>
        </p:txBody>
      </p:sp>
      <p:sp>
        <p:nvSpPr>
          <p:cNvPr id="20" name="Rounded Rectangle 19"/>
          <p:cNvSpPr/>
          <p:nvPr/>
        </p:nvSpPr>
        <p:spPr>
          <a:xfrm>
            <a:off x="5794215" y="3733873"/>
            <a:ext cx="1188494" cy="82681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800" dirty="0" smtClean="0">
                <a:latin typeface="#9Slide05 MetroScript" panose="03060702040507070403" pitchFamily="66" charset="0"/>
              </a:rPr>
              <a:t>36</a:t>
            </a:r>
            <a:endParaRPr lang="en-US" sz="4800" dirty="0">
              <a:latin typeface="#9Slide05 MetroScript" panose="03060702040507070403" pitchFamily="66" charset="0"/>
            </a:endParaRPr>
          </a:p>
        </p:txBody>
      </p:sp>
      <p:sp>
        <p:nvSpPr>
          <p:cNvPr id="21" name="Rounded Rectangle 20"/>
          <p:cNvSpPr/>
          <p:nvPr/>
        </p:nvSpPr>
        <p:spPr>
          <a:xfrm>
            <a:off x="5794215" y="4682012"/>
            <a:ext cx="1188494" cy="82681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800" dirty="0" smtClean="0">
                <a:latin typeface="#9Slide05 MetroScript" panose="03060702040507070403" pitchFamily="66" charset="0"/>
              </a:rPr>
              <a:t>72</a:t>
            </a:r>
            <a:endParaRPr lang="en-US" sz="4800" dirty="0">
              <a:latin typeface="#9Slide05 MetroScript" panose="03060702040507070403" pitchFamily="66" charset="0"/>
            </a:endParaRPr>
          </a:p>
        </p:txBody>
      </p:sp>
    </p:spTree>
    <p:extLst>
      <p:ext uri="{BB962C8B-B14F-4D97-AF65-F5344CB8AC3E}">
        <p14:creationId xmlns:p14="http://schemas.microsoft.com/office/powerpoint/2010/main" val="14248736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randombar(horizontal)">
                                      <p:cBhvr>
                                        <p:cTn id="40" dur="500"/>
                                        <p:tgtEl>
                                          <p:spTgt spid="19"/>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randombar(horizontal)">
                                      <p:cBhvr>
                                        <p:cTn id="43" dur="500"/>
                                        <p:tgtEl>
                                          <p:spTgt spid="20"/>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randombar(horizontal)">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7" grpId="0"/>
      <p:bldP spid="4" grpId="0" animBg="1"/>
      <p:bldP spid="13" grpId="0" animBg="1"/>
      <p:bldP spid="14" grpId="0" animBg="1"/>
      <p:bldP spid="17" grpId="0" animBg="1"/>
      <p:bldP spid="18" grpId="0" animBg="1"/>
      <p:bldP spid="19"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A0437-E62E-4801-8E0F-A1285E67CC2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B18E65-02BA-464D-8937-5C24450B3E9B}"/>
              </a:ext>
            </a:extLst>
          </p:cNvPr>
          <p:cNvSpPr>
            <a:spLocks noGrp="1"/>
          </p:cNvSpPr>
          <p:nvPr>
            <p:ph idx="1"/>
          </p:nvPr>
        </p:nvSpPr>
        <p:spPr/>
        <p:txBody>
          <a:bodyPr/>
          <a:lstStyle/>
          <a:p>
            <a:endParaRPr lang="en-US"/>
          </a:p>
        </p:txBody>
      </p:sp>
      <p:pic>
        <p:nvPicPr>
          <p:cNvPr id="4" name="Picture 3" descr="Diagram&#10;&#10;Description automatically generated">
            <a:extLst>
              <a:ext uri="{FF2B5EF4-FFF2-40B4-BE49-F238E27FC236}">
                <a16:creationId xmlns:a16="http://schemas.microsoft.com/office/drawing/2014/main" id="{A0787836-C88F-4DFD-919D-BFDE305DD1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09F3F681-9575-4230-9A2D-546FFDEC8FBA}"/>
              </a:ext>
            </a:extLst>
          </p:cNvPr>
          <p:cNvSpPr txBox="1"/>
          <p:nvPr/>
        </p:nvSpPr>
        <p:spPr>
          <a:xfrm>
            <a:off x="2230221" y="2660441"/>
            <a:ext cx="8724337" cy="1015663"/>
          </a:xfrm>
          <a:prstGeom prst="rect">
            <a:avLst/>
          </a:prstGeom>
          <a:noFill/>
        </p:spPr>
        <p:txBody>
          <a:bodyPr wrap="square">
            <a:prstTxWarp prst="textPlain">
              <a:avLst/>
            </a:prstTxWarp>
            <a:spAutoFit/>
          </a:bodyPr>
          <a:lstStyle/>
          <a:p>
            <a:pPr algn="ctr"/>
            <a:r>
              <a:rPr lang="en-US" sz="6000" b="0" cap="none" spc="0" dirty="0">
                <a:ln w="0"/>
                <a:solidFill>
                  <a:schemeClr val="accent2">
                    <a:lumMod val="75000"/>
                  </a:schemeClr>
                </a:solidFill>
                <a:effectLst>
                  <a:outerShdw blurRad="38100" dist="19050" dir="2700000" algn="tl" rotWithShape="0">
                    <a:schemeClr val="dk1">
                      <a:alpha val="40000"/>
                    </a:schemeClr>
                  </a:outerShdw>
                </a:effectLst>
                <a:latin typeface="#9Slide07 SVNErika Ormig" panose="020B0609050302020204" pitchFamily="49" charset="0"/>
              </a:rPr>
              <a:t>Ai </a:t>
            </a:r>
            <a:r>
              <a:rPr lang="en-US" sz="6000" b="0" cap="none" spc="0" dirty="0" err="1">
                <a:ln w="0"/>
                <a:solidFill>
                  <a:schemeClr val="accent2">
                    <a:lumMod val="75000"/>
                  </a:schemeClr>
                </a:solidFill>
                <a:effectLst>
                  <a:outerShdw blurRad="38100" dist="19050" dir="2700000" algn="tl" rotWithShape="0">
                    <a:schemeClr val="dk1">
                      <a:alpha val="40000"/>
                    </a:schemeClr>
                  </a:outerShdw>
                </a:effectLst>
                <a:latin typeface="#9Slide07 SVNErika Ormig" panose="020B0609050302020204" pitchFamily="49" charset="0"/>
              </a:rPr>
              <a:t>nhanh</a:t>
            </a:r>
            <a:r>
              <a:rPr lang="en-US" sz="6000" b="0" cap="none" spc="0" dirty="0">
                <a:ln w="0"/>
                <a:solidFill>
                  <a:schemeClr val="accent2">
                    <a:lumMod val="75000"/>
                  </a:schemeClr>
                </a:solidFill>
                <a:effectLst>
                  <a:outerShdw blurRad="38100" dist="19050" dir="2700000" algn="tl" rotWithShape="0">
                    <a:schemeClr val="dk1">
                      <a:alpha val="40000"/>
                    </a:schemeClr>
                  </a:outerShdw>
                </a:effectLst>
                <a:latin typeface="#9Slide07 SVNErika Ormig" panose="020B0609050302020204" pitchFamily="49" charset="0"/>
              </a:rPr>
              <a:t> ai </a:t>
            </a:r>
            <a:r>
              <a:rPr lang="en-US" sz="6000" b="0" cap="none" spc="0" dirty="0" err="1">
                <a:ln w="0"/>
                <a:solidFill>
                  <a:schemeClr val="accent2">
                    <a:lumMod val="75000"/>
                  </a:schemeClr>
                </a:solidFill>
                <a:effectLst>
                  <a:outerShdw blurRad="38100" dist="19050" dir="2700000" algn="tl" rotWithShape="0">
                    <a:schemeClr val="dk1">
                      <a:alpha val="40000"/>
                    </a:schemeClr>
                  </a:outerShdw>
                </a:effectLst>
                <a:latin typeface="#9Slide07 SVNErika Ormig" panose="020B0609050302020204" pitchFamily="49" charset="0"/>
              </a:rPr>
              <a:t>đúng</a:t>
            </a:r>
            <a:endParaRPr lang="en-US" sz="6000" b="0" cap="none" spc="0" dirty="0">
              <a:ln w="0"/>
              <a:solidFill>
                <a:schemeClr val="accent2">
                  <a:lumMod val="75000"/>
                </a:schemeClr>
              </a:solidFill>
              <a:effectLst>
                <a:outerShdw blurRad="38100" dist="19050" dir="2700000" algn="tl" rotWithShape="0">
                  <a:schemeClr val="dk1">
                    <a:alpha val="40000"/>
                  </a:schemeClr>
                </a:outerShdw>
              </a:effectLst>
              <a:latin typeface="#9Slide07 SVNErika Ormig" panose="020B0609050302020204" pitchFamily="49" charset="0"/>
            </a:endParaRPr>
          </a:p>
        </p:txBody>
      </p:sp>
      <p:sp>
        <p:nvSpPr>
          <p:cNvPr id="7" name="TextBox 6">
            <a:extLst>
              <a:ext uri="{FF2B5EF4-FFF2-40B4-BE49-F238E27FC236}">
                <a16:creationId xmlns:a16="http://schemas.microsoft.com/office/drawing/2014/main" id="{69047CCA-EBFF-428F-9DAC-9EF92B62704D}"/>
              </a:ext>
            </a:extLst>
          </p:cNvPr>
          <p:cNvSpPr txBox="1"/>
          <p:nvPr/>
        </p:nvSpPr>
        <p:spPr>
          <a:xfrm>
            <a:off x="1623496" y="1183187"/>
            <a:ext cx="8724337" cy="1015663"/>
          </a:xfrm>
          <a:prstGeom prst="rect">
            <a:avLst/>
          </a:prstGeom>
          <a:noFill/>
        </p:spPr>
        <p:txBody>
          <a:bodyPr wrap="square">
            <a:spAutoFit/>
          </a:bodyPr>
          <a:lstStyle/>
          <a:p>
            <a:pPr algn="ctr"/>
            <a:r>
              <a:rPr lang="en-US"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Showcard" panose="02040603050506020204" pitchFamily="18" charset="0"/>
              </a:rPr>
              <a:t>TRÒ CHƠI</a:t>
            </a:r>
          </a:p>
        </p:txBody>
      </p:sp>
    </p:spTree>
    <p:extLst>
      <p:ext uri="{BB962C8B-B14F-4D97-AF65-F5344CB8AC3E}">
        <p14:creationId xmlns:p14="http://schemas.microsoft.com/office/powerpoint/2010/main" val="8214841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iterate type="lt">
                                    <p:tmPct val="0"/>
                                  </p:iterate>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4" presetClass="emph" presetSubtype="0" fill="hold" grpId="3" nodeType="clickEffect">
                                  <p:stCondLst>
                                    <p:cond delay="0"/>
                                  </p:stCondLst>
                                  <p:iterate type="lt">
                                    <p:tmPct val="10000"/>
                                  </p:iterate>
                                  <p:childTnLst>
                                    <p:animMotion origin="layout" path="M 4.79167E-6 2.96296E-6 L -0.00157 0.20717 " pathEditMode="relative" rAng="0" ptsTypes="AA">
                                      <p:cBhvr>
                                        <p:cTn id="20" dur="250" accel="50000" decel="50000" autoRev="1" fill="hold">
                                          <p:stCondLst>
                                            <p:cond delay="0"/>
                                          </p:stCondLst>
                                        </p:cTn>
                                        <p:tgtEl>
                                          <p:spTgt spid="5"/>
                                        </p:tgtEl>
                                        <p:attrNameLst>
                                          <p:attrName>ppt_x</p:attrName>
                                          <p:attrName>ppt_y</p:attrName>
                                        </p:attrNameLst>
                                      </p:cBhvr>
                                      <p:rCtr x="-78" y="10347"/>
                                    </p:animMotion>
                                    <p:animRot by="1500000">
                                      <p:cBhvr>
                                        <p:cTn id="21" dur="125" fill="hold">
                                          <p:stCondLst>
                                            <p:cond delay="0"/>
                                          </p:stCondLst>
                                        </p:cTn>
                                        <p:tgtEl>
                                          <p:spTgt spid="5"/>
                                        </p:tgtEl>
                                        <p:attrNameLst>
                                          <p:attrName>r</p:attrName>
                                        </p:attrNameLst>
                                      </p:cBhvr>
                                    </p:animRot>
                                    <p:animRot by="-1500000">
                                      <p:cBhvr>
                                        <p:cTn id="22" dur="125" fill="hold">
                                          <p:stCondLst>
                                            <p:cond delay="125"/>
                                          </p:stCondLst>
                                        </p:cTn>
                                        <p:tgtEl>
                                          <p:spTgt spid="5"/>
                                        </p:tgtEl>
                                        <p:attrNameLst>
                                          <p:attrName>r</p:attrName>
                                        </p:attrNameLst>
                                      </p:cBhvr>
                                    </p:animRot>
                                    <p:animRot by="-1500000">
                                      <p:cBhvr>
                                        <p:cTn id="23" dur="125" fill="hold">
                                          <p:stCondLst>
                                            <p:cond delay="250"/>
                                          </p:stCondLst>
                                        </p:cTn>
                                        <p:tgtEl>
                                          <p:spTgt spid="5"/>
                                        </p:tgtEl>
                                        <p:attrNameLst>
                                          <p:attrName>r</p:attrName>
                                        </p:attrNameLst>
                                      </p:cBhvr>
                                    </p:animRot>
                                    <p:animRot by="1500000">
                                      <p:cBhvr>
                                        <p:cTn id="24"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3"/>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D53E4-BCD9-449C-AF9E-BEE8C4B5B2D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E231DB5-5218-4F2D-A7B8-30235F8D1070}"/>
              </a:ext>
            </a:extLst>
          </p:cNvPr>
          <p:cNvSpPr>
            <a:spLocks noGrp="1"/>
          </p:cNvSpPr>
          <p:nvPr>
            <p:ph idx="1"/>
          </p:nvPr>
        </p:nvSpPr>
        <p:spPr/>
        <p:txBody>
          <a:bodyPr/>
          <a:lstStyle/>
          <a:p>
            <a:endParaRPr lang="en-US"/>
          </a:p>
        </p:txBody>
      </p:sp>
      <p:pic>
        <p:nvPicPr>
          <p:cNvPr id="4" name="Picture 3" descr="Diagram&#10;&#10;Description automatically generated">
            <a:extLst>
              <a:ext uri="{FF2B5EF4-FFF2-40B4-BE49-F238E27FC236}">
                <a16:creationId xmlns:a16="http://schemas.microsoft.com/office/drawing/2014/main" id="{B5F4C899-8BE3-4648-A37A-531640E6A5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3">
            <a:extLst>
              <a:ext uri="{FF2B5EF4-FFF2-40B4-BE49-F238E27FC236}">
                <a16:creationId xmlns:a16="http://schemas.microsoft.com/office/drawing/2014/main" id="{16A1AA37-2876-42B0-87CC-481088EC5224}"/>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38200" y="454225"/>
            <a:ext cx="1126810" cy="1126810"/>
          </a:xfrm>
          <a:prstGeom prst="rect">
            <a:avLst/>
          </a:prstGeom>
        </p:spPr>
      </p:pic>
      <p:sp>
        <p:nvSpPr>
          <p:cNvPr id="6" name="TextBox 5">
            <a:extLst>
              <a:ext uri="{FF2B5EF4-FFF2-40B4-BE49-F238E27FC236}">
                <a16:creationId xmlns:a16="http://schemas.microsoft.com/office/drawing/2014/main" id="{ACC34C9C-B1DF-49D4-91A9-60FF2B827E81}"/>
              </a:ext>
            </a:extLst>
          </p:cNvPr>
          <p:cNvSpPr txBox="1"/>
          <p:nvPr/>
        </p:nvSpPr>
        <p:spPr>
          <a:xfrm>
            <a:off x="1117413" y="565372"/>
            <a:ext cx="8724337" cy="1015663"/>
          </a:xfrm>
          <a:prstGeom prst="rect">
            <a:avLst/>
          </a:prstGeom>
          <a:noFill/>
        </p:spPr>
        <p:txBody>
          <a:bodyPr wrap="square">
            <a:spAutoFit/>
          </a:bodyPr>
          <a:lstStyle/>
          <a:p>
            <a:pPr algn="ctr"/>
            <a:r>
              <a:rPr lang="en-US" sz="6000" b="0" cap="none" spc="0" dirty="0">
                <a:ln w="0"/>
                <a:solidFill>
                  <a:schemeClr val="accent2">
                    <a:lumMod val="75000"/>
                  </a:schemeClr>
                </a:solidFill>
                <a:effectLst>
                  <a:outerShdw blurRad="38100" dist="19050" dir="2700000" algn="tl" rotWithShape="0">
                    <a:schemeClr val="dk1">
                      <a:alpha val="40000"/>
                    </a:schemeClr>
                  </a:outerShdw>
                </a:effectLst>
                <a:latin typeface="#9Slide07 SVNErika Ormig" panose="020B0609050302020204" pitchFamily="49" charset="0"/>
              </a:rPr>
              <a:t>Ai </a:t>
            </a:r>
            <a:r>
              <a:rPr lang="en-US" sz="6000" b="0" cap="none" spc="0" dirty="0" err="1">
                <a:ln w="0"/>
                <a:solidFill>
                  <a:schemeClr val="accent2">
                    <a:lumMod val="75000"/>
                  </a:schemeClr>
                </a:solidFill>
                <a:effectLst>
                  <a:outerShdw blurRad="38100" dist="19050" dir="2700000" algn="tl" rotWithShape="0">
                    <a:schemeClr val="dk1">
                      <a:alpha val="40000"/>
                    </a:schemeClr>
                  </a:outerShdw>
                </a:effectLst>
                <a:latin typeface="#9Slide07 SVNErika Ormig" panose="020B0609050302020204" pitchFamily="49" charset="0"/>
              </a:rPr>
              <a:t>nhanh</a:t>
            </a:r>
            <a:r>
              <a:rPr lang="en-US" sz="6000" b="0" cap="none" spc="0" dirty="0">
                <a:ln w="0"/>
                <a:solidFill>
                  <a:schemeClr val="accent2">
                    <a:lumMod val="75000"/>
                  </a:schemeClr>
                </a:solidFill>
                <a:effectLst>
                  <a:outerShdw blurRad="38100" dist="19050" dir="2700000" algn="tl" rotWithShape="0">
                    <a:schemeClr val="dk1">
                      <a:alpha val="40000"/>
                    </a:schemeClr>
                  </a:outerShdw>
                </a:effectLst>
                <a:latin typeface="#9Slide07 SVNErika Ormig" panose="020B0609050302020204" pitchFamily="49" charset="0"/>
              </a:rPr>
              <a:t> ai </a:t>
            </a:r>
            <a:r>
              <a:rPr lang="en-US" sz="6000" b="0" cap="none" spc="0" dirty="0" err="1">
                <a:ln w="0"/>
                <a:solidFill>
                  <a:schemeClr val="accent2">
                    <a:lumMod val="75000"/>
                  </a:schemeClr>
                </a:solidFill>
                <a:effectLst>
                  <a:outerShdw blurRad="38100" dist="19050" dir="2700000" algn="tl" rotWithShape="0">
                    <a:schemeClr val="dk1">
                      <a:alpha val="40000"/>
                    </a:schemeClr>
                  </a:outerShdw>
                </a:effectLst>
                <a:latin typeface="#9Slide07 SVNErika Ormig" panose="020B0609050302020204" pitchFamily="49" charset="0"/>
              </a:rPr>
              <a:t>đúng</a:t>
            </a:r>
            <a:endParaRPr lang="en-US" sz="6000" b="0" cap="none" spc="0" dirty="0">
              <a:ln w="0"/>
              <a:solidFill>
                <a:schemeClr val="accent2">
                  <a:lumMod val="75000"/>
                </a:schemeClr>
              </a:solidFill>
              <a:effectLst>
                <a:outerShdw blurRad="38100" dist="19050" dir="2700000" algn="tl" rotWithShape="0">
                  <a:schemeClr val="dk1">
                    <a:alpha val="40000"/>
                  </a:schemeClr>
                </a:outerShdw>
              </a:effectLst>
              <a:latin typeface="#9Slide07 SVNErika Ormig" panose="020B0609050302020204" pitchFamily="49" charset="0"/>
            </a:endParaRPr>
          </a:p>
        </p:txBody>
      </p:sp>
      <p:sp>
        <p:nvSpPr>
          <p:cNvPr id="7" name="TextBox 6">
            <a:extLst>
              <a:ext uri="{FF2B5EF4-FFF2-40B4-BE49-F238E27FC236}">
                <a16:creationId xmlns:a16="http://schemas.microsoft.com/office/drawing/2014/main" id="{41094A4C-E8A4-45E5-A4B6-62EDB1CE8B34}"/>
              </a:ext>
            </a:extLst>
          </p:cNvPr>
          <p:cNvSpPr txBox="1"/>
          <p:nvPr/>
        </p:nvSpPr>
        <p:spPr>
          <a:xfrm>
            <a:off x="981076" y="1834745"/>
            <a:ext cx="9267824" cy="769313"/>
          </a:xfrm>
          <a:prstGeom prst="rect">
            <a:avLst/>
          </a:prstGeom>
          <a:solidFill>
            <a:srgbClr val="993300">
              <a:alpha val="60000"/>
            </a:srgbClr>
          </a:solidFill>
          <a:ln w="38100">
            <a:solidFill>
              <a:srgbClr val="800000"/>
            </a:solidFill>
            <a:prstDash val="sysDash"/>
          </a:ln>
        </p:spPr>
        <p:txBody>
          <a:bodyPr wrap="square" rtlCol="0">
            <a:spAutoFit/>
          </a:bodyPr>
          <a:lstStyle/>
          <a:p>
            <a:pPr defTabSz="914217">
              <a:buClr>
                <a:srgbClr val="000000"/>
              </a:buClr>
            </a:pPr>
            <a:r>
              <a:rPr lang="en-US" sz="4399" kern="0" dirty="0" smtClean="0">
                <a:solidFill>
                  <a:srgbClr val="000000"/>
                </a:solidFill>
                <a:latin typeface="UTM Androgyne" panose="02040603050506020204" pitchFamily="18" charset="0"/>
                <a:cs typeface="Arial"/>
                <a:sym typeface="Arial"/>
              </a:rPr>
              <a:t>9 </a:t>
            </a:r>
            <a:r>
              <a:rPr lang="en-US" sz="4399" kern="0" dirty="0" err="1" smtClean="0">
                <a:solidFill>
                  <a:srgbClr val="000000"/>
                </a:solidFill>
                <a:latin typeface="UTM Androgyne" panose="02040603050506020204" pitchFamily="18" charset="0"/>
                <a:cs typeface="Arial"/>
                <a:sym typeface="Arial"/>
              </a:rPr>
              <a:t>giờ</a:t>
            </a:r>
            <a:r>
              <a:rPr lang="en-US" sz="4399" kern="0" dirty="0" smtClean="0">
                <a:solidFill>
                  <a:srgbClr val="000000"/>
                </a:solidFill>
                <a:latin typeface="UTM Androgyne" panose="02040603050506020204" pitchFamily="18" charset="0"/>
                <a:cs typeface="Arial"/>
                <a:sym typeface="Arial"/>
              </a:rPr>
              <a:t> 10 </a:t>
            </a:r>
            <a:r>
              <a:rPr lang="en-US" sz="4399" kern="0" dirty="0" err="1" smtClean="0">
                <a:solidFill>
                  <a:srgbClr val="000000"/>
                </a:solidFill>
                <a:latin typeface="UTM Androgyne" panose="02040603050506020204" pitchFamily="18" charset="0"/>
                <a:cs typeface="Arial"/>
                <a:sym typeface="Arial"/>
              </a:rPr>
              <a:t>phút</a:t>
            </a:r>
            <a:r>
              <a:rPr lang="en-US" sz="4399" kern="0" dirty="0" smtClean="0">
                <a:solidFill>
                  <a:srgbClr val="000000"/>
                </a:solidFill>
                <a:latin typeface="UTM Androgyne" panose="02040603050506020204" pitchFamily="18" charset="0"/>
                <a:cs typeface="Arial"/>
                <a:sym typeface="Arial"/>
              </a:rPr>
              <a:t> </a:t>
            </a:r>
            <a:r>
              <a:rPr lang="en-US" sz="4399" kern="0" dirty="0" err="1" smtClean="0">
                <a:solidFill>
                  <a:srgbClr val="000000"/>
                </a:solidFill>
                <a:latin typeface="UTM Androgyne" panose="02040603050506020204" pitchFamily="18" charset="0"/>
                <a:cs typeface="Arial"/>
                <a:sym typeface="Arial"/>
              </a:rPr>
              <a:t>tối</a:t>
            </a:r>
            <a:r>
              <a:rPr lang="en-US" sz="4399" kern="0" dirty="0" smtClean="0">
                <a:solidFill>
                  <a:srgbClr val="000000"/>
                </a:solidFill>
                <a:latin typeface="UTM Androgyne" panose="02040603050506020204" pitchFamily="18" charset="0"/>
                <a:cs typeface="Arial"/>
                <a:sym typeface="Arial"/>
              </a:rPr>
              <a:t> </a:t>
            </a:r>
            <a:r>
              <a:rPr lang="en-US" sz="4399" kern="0" dirty="0" err="1" smtClean="0">
                <a:solidFill>
                  <a:srgbClr val="000000"/>
                </a:solidFill>
                <a:latin typeface="UTM Androgyne" panose="02040603050506020204" pitchFamily="18" charset="0"/>
                <a:cs typeface="Arial"/>
                <a:sym typeface="Arial"/>
              </a:rPr>
              <a:t>còn</a:t>
            </a:r>
            <a:r>
              <a:rPr lang="en-US" sz="4399" kern="0" dirty="0" smtClean="0">
                <a:solidFill>
                  <a:srgbClr val="000000"/>
                </a:solidFill>
                <a:latin typeface="UTM Androgyne" panose="02040603050506020204" pitchFamily="18" charset="0"/>
                <a:cs typeface="Arial"/>
                <a:sym typeface="Arial"/>
              </a:rPr>
              <a:t> </a:t>
            </a:r>
            <a:r>
              <a:rPr lang="en-US" sz="4399" kern="0" dirty="0" err="1" smtClean="0">
                <a:solidFill>
                  <a:srgbClr val="000000"/>
                </a:solidFill>
                <a:latin typeface="UTM Androgyne" panose="02040603050506020204" pitchFamily="18" charset="0"/>
                <a:cs typeface="Arial"/>
                <a:sym typeface="Arial"/>
              </a:rPr>
              <a:t>được</a:t>
            </a:r>
            <a:r>
              <a:rPr lang="en-US" sz="4399" kern="0" dirty="0" smtClean="0">
                <a:solidFill>
                  <a:srgbClr val="000000"/>
                </a:solidFill>
                <a:latin typeface="UTM Androgyne" panose="02040603050506020204" pitchFamily="18" charset="0"/>
                <a:cs typeface="Arial"/>
                <a:sym typeface="Arial"/>
              </a:rPr>
              <a:t> </a:t>
            </a:r>
            <a:r>
              <a:rPr lang="en-US" sz="4399" kern="0" dirty="0" err="1" smtClean="0">
                <a:solidFill>
                  <a:srgbClr val="000000"/>
                </a:solidFill>
                <a:latin typeface="UTM Androgyne" panose="02040603050506020204" pitchFamily="18" charset="0"/>
                <a:cs typeface="Arial"/>
                <a:sym typeface="Arial"/>
              </a:rPr>
              <a:t>đọc</a:t>
            </a:r>
            <a:r>
              <a:rPr lang="en-US" sz="4399" kern="0" dirty="0" smtClean="0">
                <a:solidFill>
                  <a:srgbClr val="000000"/>
                </a:solidFill>
                <a:latin typeface="UTM Androgyne" panose="02040603050506020204" pitchFamily="18" charset="0"/>
                <a:cs typeface="Arial"/>
                <a:sym typeface="Arial"/>
              </a:rPr>
              <a:t> </a:t>
            </a:r>
            <a:r>
              <a:rPr lang="en-US" sz="4399" kern="0" dirty="0" err="1" smtClean="0">
                <a:solidFill>
                  <a:srgbClr val="000000"/>
                </a:solidFill>
                <a:latin typeface="UTM Androgyne" panose="02040603050506020204" pitchFamily="18" charset="0"/>
                <a:cs typeface="Arial"/>
                <a:sym typeface="Arial"/>
              </a:rPr>
              <a:t>là</a:t>
            </a:r>
            <a:endParaRPr lang="en-US" sz="4399" kern="0" dirty="0">
              <a:solidFill>
                <a:srgbClr val="000000"/>
              </a:solidFill>
              <a:latin typeface="UTM Androgyne" panose="02040603050506020204" pitchFamily="18" charset="0"/>
              <a:cs typeface="Arial"/>
              <a:sym typeface="Arial"/>
            </a:endParaRPr>
          </a:p>
        </p:txBody>
      </p:sp>
      <p:sp>
        <p:nvSpPr>
          <p:cNvPr id="8" name="TextBox 7">
            <a:extLst>
              <a:ext uri="{FF2B5EF4-FFF2-40B4-BE49-F238E27FC236}">
                <a16:creationId xmlns:a16="http://schemas.microsoft.com/office/drawing/2014/main" id="{BDA8B2B1-334F-4703-B9A1-263B6095754A}"/>
              </a:ext>
            </a:extLst>
          </p:cNvPr>
          <p:cNvSpPr txBox="1"/>
          <p:nvPr/>
        </p:nvSpPr>
        <p:spPr>
          <a:xfrm>
            <a:off x="4157930" y="4419019"/>
            <a:ext cx="7030529" cy="584775"/>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3200" kern="0" dirty="0" smtClean="0">
                <a:solidFill>
                  <a:srgbClr val="000000"/>
                </a:solidFill>
                <a:latin typeface="UTM Androgyne" panose="02040603050506020204" pitchFamily="18" charset="0"/>
                <a:cs typeface="Arial"/>
                <a:sym typeface="Arial"/>
              </a:rPr>
              <a:t>C. 21 </a:t>
            </a:r>
            <a:r>
              <a:rPr lang="en-US" sz="3200" kern="0" dirty="0" err="1" smtClean="0">
                <a:solidFill>
                  <a:srgbClr val="000000"/>
                </a:solidFill>
                <a:latin typeface="UTM Androgyne" panose="02040603050506020204" pitchFamily="18" charset="0"/>
                <a:cs typeface="Arial"/>
                <a:sym typeface="Arial"/>
              </a:rPr>
              <a:t>giờ</a:t>
            </a:r>
            <a:r>
              <a:rPr lang="en-US" sz="3200" kern="0" dirty="0" smtClean="0">
                <a:solidFill>
                  <a:srgbClr val="000000"/>
                </a:solidFill>
                <a:latin typeface="UTM Androgyne" panose="02040603050506020204" pitchFamily="18" charset="0"/>
                <a:cs typeface="Arial"/>
                <a:sym typeface="Arial"/>
              </a:rPr>
              <a:t> 10 </a:t>
            </a:r>
            <a:r>
              <a:rPr lang="en-US" sz="3200" kern="0" dirty="0" err="1" smtClean="0">
                <a:solidFill>
                  <a:srgbClr val="000000"/>
                </a:solidFill>
                <a:latin typeface="UTM Androgyne" panose="02040603050506020204" pitchFamily="18" charset="0"/>
                <a:cs typeface="Arial"/>
                <a:sym typeface="Arial"/>
              </a:rPr>
              <a:t>phút</a:t>
            </a:r>
            <a:endParaRPr lang="en-US" sz="3200" kern="0" dirty="0">
              <a:solidFill>
                <a:srgbClr val="000000"/>
              </a:solidFill>
              <a:latin typeface="UTM Androgyne" panose="02040603050506020204" pitchFamily="18" charset="0"/>
              <a:cs typeface="Arial"/>
              <a:sym typeface="Arial"/>
            </a:endParaRPr>
          </a:p>
        </p:txBody>
      </p:sp>
      <p:sp>
        <p:nvSpPr>
          <p:cNvPr id="9" name="TextBox 8">
            <a:extLst>
              <a:ext uri="{FF2B5EF4-FFF2-40B4-BE49-F238E27FC236}">
                <a16:creationId xmlns:a16="http://schemas.microsoft.com/office/drawing/2014/main" id="{FDA6DB96-5EE9-487A-88C0-C2028418B09F}"/>
              </a:ext>
            </a:extLst>
          </p:cNvPr>
          <p:cNvSpPr txBox="1"/>
          <p:nvPr/>
        </p:nvSpPr>
        <p:spPr>
          <a:xfrm>
            <a:off x="4157931" y="3649766"/>
            <a:ext cx="7030529" cy="584775"/>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3200" kern="0" dirty="0">
                <a:solidFill>
                  <a:srgbClr val="000000"/>
                </a:solidFill>
                <a:latin typeface="UTM Androgyne" panose="02040603050506020204" pitchFamily="18" charset="0"/>
                <a:cs typeface="Arial"/>
                <a:sym typeface="Arial"/>
              </a:rPr>
              <a:t>B. </a:t>
            </a:r>
            <a:r>
              <a:rPr lang="en-US" sz="3200" dirty="0" smtClean="0">
                <a:latin typeface="UTM Androgyne" panose="02040603050506020204" pitchFamily="18" charset="0"/>
                <a:sym typeface="Arial"/>
              </a:rPr>
              <a:t>20 </a:t>
            </a:r>
            <a:r>
              <a:rPr lang="en-US" sz="3200" dirty="0" err="1" smtClean="0">
                <a:latin typeface="UTM Androgyne" panose="02040603050506020204" pitchFamily="18" charset="0"/>
                <a:sym typeface="Arial"/>
              </a:rPr>
              <a:t>giờ</a:t>
            </a:r>
            <a:r>
              <a:rPr lang="en-US" sz="3200" dirty="0" smtClean="0">
                <a:latin typeface="UTM Androgyne" panose="02040603050506020204" pitchFamily="18" charset="0"/>
                <a:sym typeface="Arial"/>
              </a:rPr>
              <a:t> 10 </a:t>
            </a:r>
            <a:r>
              <a:rPr lang="en-US" sz="3200" dirty="0" err="1" smtClean="0">
                <a:latin typeface="UTM Androgyne" panose="02040603050506020204" pitchFamily="18" charset="0"/>
                <a:sym typeface="Arial"/>
              </a:rPr>
              <a:t>phút</a:t>
            </a:r>
            <a:endParaRPr lang="en-US" sz="3200" kern="0" dirty="0">
              <a:solidFill>
                <a:srgbClr val="000000"/>
              </a:solidFill>
              <a:latin typeface="UTM Androgyne" panose="02040603050506020204" pitchFamily="18" charset="0"/>
              <a:cs typeface="Arial"/>
              <a:sym typeface="Arial"/>
            </a:endParaRPr>
          </a:p>
        </p:txBody>
      </p:sp>
      <p:sp>
        <p:nvSpPr>
          <p:cNvPr id="10" name="TextBox 9">
            <a:extLst>
              <a:ext uri="{FF2B5EF4-FFF2-40B4-BE49-F238E27FC236}">
                <a16:creationId xmlns:a16="http://schemas.microsoft.com/office/drawing/2014/main" id="{871629C9-53A9-4B0F-A0D2-B3ED5D84E1B7}"/>
              </a:ext>
            </a:extLst>
          </p:cNvPr>
          <p:cNvSpPr txBox="1"/>
          <p:nvPr/>
        </p:nvSpPr>
        <p:spPr>
          <a:xfrm>
            <a:off x="4157930" y="2848648"/>
            <a:ext cx="7030529" cy="584775"/>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3200" kern="0" dirty="0">
                <a:solidFill>
                  <a:srgbClr val="000000"/>
                </a:solidFill>
                <a:latin typeface="UTM Androgyne" panose="02040603050506020204" pitchFamily="18" charset="0"/>
                <a:cs typeface="Arial"/>
                <a:sym typeface="Arial"/>
              </a:rPr>
              <a:t>A. </a:t>
            </a:r>
            <a:r>
              <a:rPr lang="en-US" sz="3200" kern="0" dirty="0" smtClean="0">
                <a:solidFill>
                  <a:srgbClr val="000000"/>
                </a:solidFill>
                <a:latin typeface="UTM Androgyne" panose="02040603050506020204" pitchFamily="18" charset="0"/>
                <a:cs typeface="Arial"/>
                <a:sym typeface="Arial"/>
              </a:rPr>
              <a:t>19 </a:t>
            </a:r>
            <a:r>
              <a:rPr lang="en-US" sz="3200" kern="0" dirty="0" err="1" smtClean="0">
                <a:solidFill>
                  <a:srgbClr val="000000"/>
                </a:solidFill>
                <a:latin typeface="UTM Androgyne" panose="02040603050506020204" pitchFamily="18" charset="0"/>
                <a:cs typeface="Arial"/>
                <a:sym typeface="Arial"/>
              </a:rPr>
              <a:t>giờ</a:t>
            </a:r>
            <a:r>
              <a:rPr lang="en-US" sz="3200" kern="0" dirty="0" smtClean="0">
                <a:solidFill>
                  <a:srgbClr val="000000"/>
                </a:solidFill>
                <a:latin typeface="UTM Androgyne" panose="02040603050506020204" pitchFamily="18" charset="0"/>
                <a:cs typeface="Arial"/>
                <a:sym typeface="Arial"/>
              </a:rPr>
              <a:t> 10 </a:t>
            </a:r>
            <a:r>
              <a:rPr lang="en-US" sz="3200" kern="0" dirty="0" err="1" smtClean="0">
                <a:solidFill>
                  <a:srgbClr val="000000"/>
                </a:solidFill>
                <a:latin typeface="UTM Androgyne" panose="02040603050506020204" pitchFamily="18" charset="0"/>
                <a:cs typeface="Arial"/>
                <a:sym typeface="Arial"/>
              </a:rPr>
              <a:t>phút</a:t>
            </a:r>
            <a:endParaRPr lang="en-US" sz="3200" kern="0" dirty="0">
              <a:solidFill>
                <a:srgbClr val="000000"/>
              </a:solidFill>
              <a:latin typeface="UTM Androgyne" panose="02040603050506020204" pitchFamily="18" charset="0"/>
              <a:cs typeface="Arial"/>
              <a:sym typeface="Arial"/>
            </a:endParaRPr>
          </a:p>
        </p:txBody>
      </p:sp>
    </p:spTree>
    <p:extLst>
      <p:ext uri="{BB962C8B-B14F-4D97-AF65-F5344CB8AC3E}">
        <p14:creationId xmlns:p14="http://schemas.microsoft.com/office/powerpoint/2010/main" val="30257357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9"/>
                                        </p:tgtEl>
                                      </p:cBhvr>
                                    </p:animEffect>
                                    <p:anim calcmode="lin" valueType="num">
                                      <p:cBhvr>
                                        <p:cTn id="21" dur="1000"/>
                                        <p:tgtEl>
                                          <p:spTgt spid="9"/>
                                        </p:tgtEl>
                                        <p:attrNameLst>
                                          <p:attrName>ppt_x</p:attrName>
                                        </p:attrNameLst>
                                      </p:cBhvr>
                                      <p:tavLst>
                                        <p:tav tm="0">
                                          <p:val>
                                            <p:strVal val="ppt_x"/>
                                          </p:val>
                                        </p:tav>
                                        <p:tav tm="100000">
                                          <p:val>
                                            <p:strVal val="ppt_x"/>
                                          </p:val>
                                        </p:tav>
                                      </p:tavLst>
                                    </p:anim>
                                    <p:anim calcmode="lin" valueType="num">
                                      <p:cBhvr>
                                        <p:cTn id="22" dur="1000"/>
                                        <p:tgtEl>
                                          <p:spTgt spid="9"/>
                                        </p:tgtEl>
                                        <p:attrNameLst>
                                          <p:attrName>ppt_y</p:attrName>
                                        </p:attrNameLst>
                                      </p:cBhvr>
                                      <p:tavLst>
                                        <p:tav tm="0">
                                          <p:val>
                                            <p:strVal val="ppt_y"/>
                                          </p:val>
                                        </p:tav>
                                        <p:tav tm="100000">
                                          <p:val>
                                            <p:strVal val="ppt_y+.1"/>
                                          </p:val>
                                        </p:tav>
                                      </p:tavLst>
                                    </p:anim>
                                    <p:set>
                                      <p:cBhvr>
                                        <p:cTn id="23" dur="1" fill="hold">
                                          <p:stCondLst>
                                            <p:cond delay="999"/>
                                          </p:stCondLst>
                                        </p:cTn>
                                        <p:tgtEl>
                                          <p:spTgt spid="9"/>
                                        </p:tgtEl>
                                        <p:attrNameLst>
                                          <p:attrName>style.visibility</p:attrName>
                                        </p:attrNameLst>
                                      </p:cBhvr>
                                      <p:to>
                                        <p:strVal val="hidden"/>
                                      </p:to>
                                    </p:set>
                                  </p:childTnLst>
                                </p:cTn>
                              </p:par>
                              <p:par>
                                <p:cTn id="24" presetID="42" presetClass="exit" presetSubtype="0" fill="hold" grpId="1" nodeType="withEffect">
                                  <p:stCondLst>
                                    <p:cond delay="0"/>
                                  </p:stCondLst>
                                  <p:childTnLst>
                                    <p:animEffect transition="out" filter="fade">
                                      <p:cBhvr>
                                        <p:cTn id="25" dur="1000"/>
                                        <p:tgtEl>
                                          <p:spTgt spid="10"/>
                                        </p:tgtEl>
                                      </p:cBhvr>
                                    </p:animEffect>
                                    <p:anim calcmode="lin" valueType="num">
                                      <p:cBhvr>
                                        <p:cTn id="26" dur="1000"/>
                                        <p:tgtEl>
                                          <p:spTgt spid="10"/>
                                        </p:tgtEl>
                                        <p:attrNameLst>
                                          <p:attrName>ppt_x</p:attrName>
                                        </p:attrNameLst>
                                      </p:cBhvr>
                                      <p:tavLst>
                                        <p:tav tm="0">
                                          <p:val>
                                            <p:strVal val="ppt_x"/>
                                          </p:val>
                                        </p:tav>
                                        <p:tav tm="100000">
                                          <p:val>
                                            <p:strVal val="ppt_x"/>
                                          </p:val>
                                        </p:tav>
                                      </p:tavLst>
                                    </p:anim>
                                    <p:anim calcmode="lin" valueType="num">
                                      <p:cBhvr>
                                        <p:cTn id="27" dur="1000"/>
                                        <p:tgtEl>
                                          <p:spTgt spid="10"/>
                                        </p:tgtEl>
                                        <p:attrNameLst>
                                          <p:attrName>ppt_y</p:attrName>
                                        </p:attrNameLst>
                                      </p:cBhvr>
                                      <p:tavLst>
                                        <p:tav tm="0">
                                          <p:val>
                                            <p:strVal val="ppt_y"/>
                                          </p:val>
                                        </p:tav>
                                        <p:tav tm="100000">
                                          <p:val>
                                            <p:strVal val="ppt_y+.1"/>
                                          </p:val>
                                        </p:tav>
                                      </p:tavLst>
                                    </p:anim>
                                    <p:set>
                                      <p:cBhvr>
                                        <p:cTn id="28" dur="1" fill="hold">
                                          <p:stCondLst>
                                            <p:cond delay="999"/>
                                          </p:stCondLst>
                                        </p:cTn>
                                        <p:tgtEl>
                                          <p:spTgt spid="10"/>
                                        </p:tgtEl>
                                        <p:attrNameLst>
                                          <p:attrName>style.visibility</p:attrName>
                                        </p:attrNameLst>
                                      </p:cBhvr>
                                      <p:to>
                                        <p:strVal val="hidden"/>
                                      </p:to>
                                    </p:set>
                                  </p:childTnLst>
                                </p:cTn>
                              </p:par>
                              <p:par>
                                <p:cTn id="29" presetID="6" presetClass="emph" presetSubtype="0" fill="hold" grpId="1" nodeType="withEffect">
                                  <p:stCondLst>
                                    <p:cond delay="0"/>
                                  </p:stCondLst>
                                  <p:childTnLst>
                                    <p:animScale>
                                      <p:cBhvr>
                                        <p:cTn id="30" dur="2000" fill="hold"/>
                                        <p:tgtEl>
                                          <p:spTgt spid="8"/>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D53E4-BCD9-449C-AF9E-BEE8C4B5B2D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E231DB5-5218-4F2D-A7B8-30235F8D1070}"/>
              </a:ext>
            </a:extLst>
          </p:cNvPr>
          <p:cNvSpPr>
            <a:spLocks noGrp="1"/>
          </p:cNvSpPr>
          <p:nvPr>
            <p:ph idx="1"/>
          </p:nvPr>
        </p:nvSpPr>
        <p:spPr/>
        <p:txBody>
          <a:bodyPr/>
          <a:lstStyle/>
          <a:p>
            <a:endParaRPr lang="en-US"/>
          </a:p>
        </p:txBody>
      </p:sp>
      <p:pic>
        <p:nvPicPr>
          <p:cNvPr id="4" name="Picture 3" descr="Diagram&#10;&#10;Description automatically generated">
            <a:extLst>
              <a:ext uri="{FF2B5EF4-FFF2-40B4-BE49-F238E27FC236}">
                <a16:creationId xmlns:a16="http://schemas.microsoft.com/office/drawing/2014/main" id="{B5F4C899-8BE3-4648-A37A-531640E6A5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3">
            <a:extLst>
              <a:ext uri="{FF2B5EF4-FFF2-40B4-BE49-F238E27FC236}">
                <a16:creationId xmlns:a16="http://schemas.microsoft.com/office/drawing/2014/main" id="{16A1AA37-2876-42B0-87CC-481088EC5224}"/>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38200" y="454225"/>
            <a:ext cx="1126810" cy="1126810"/>
          </a:xfrm>
          <a:prstGeom prst="rect">
            <a:avLst/>
          </a:prstGeom>
        </p:spPr>
      </p:pic>
      <p:sp>
        <p:nvSpPr>
          <p:cNvPr id="6" name="TextBox 5">
            <a:extLst>
              <a:ext uri="{FF2B5EF4-FFF2-40B4-BE49-F238E27FC236}">
                <a16:creationId xmlns:a16="http://schemas.microsoft.com/office/drawing/2014/main" id="{ACC34C9C-B1DF-49D4-91A9-60FF2B827E81}"/>
              </a:ext>
            </a:extLst>
          </p:cNvPr>
          <p:cNvSpPr txBox="1"/>
          <p:nvPr/>
        </p:nvSpPr>
        <p:spPr>
          <a:xfrm>
            <a:off x="1117413" y="565372"/>
            <a:ext cx="8724337" cy="1015663"/>
          </a:xfrm>
          <a:prstGeom prst="rect">
            <a:avLst/>
          </a:prstGeom>
          <a:noFill/>
        </p:spPr>
        <p:txBody>
          <a:bodyPr wrap="square">
            <a:spAutoFit/>
          </a:bodyPr>
          <a:lstStyle/>
          <a:p>
            <a:pPr algn="ctr"/>
            <a:r>
              <a:rPr lang="en-US" sz="6000" b="0" cap="none" spc="0" dirty="0">
                <a:ln w="0"/>
                <a:solidFill>
                  <a:schemeClr val="accent2">
                    <a:lumMod val="75000"/>
                  </a:schemeClr>
                </a:solidFill>
                <a:effectLst>
                  <a:outerShdw blurRad="38100" dist="19050" dir="2700000" algn="tl" rotWithShape="0">
                    <a:schemeClr val="dk1">
                      <a:alpha val="40000"/>
                    </a:schemeClr>
                  </a:outerShdw>
                </a:effectLst>
                <a:latin typeface="#9Slide07 SVNErika Ormig" panose="020B0609050302020204" pitchFamily="49" charset="0"/>
              </a:rPr>
              <a:t>Ai </a:t>
            </a:r>
            <a:r>
              <a:rPr lang="en-US" sz="6000" b="0" cap="none" spc="0" dirty="0" err="1">
                <a:ln w="0"/>
                <a:solidFill>
                  <a:schemeClr val="accent2">
                    <a:lumMod val="75000"/>
                  </a:schemeClr>
                </a:solidFill>
                <a:effectLst>
                  <a:outerShdw blurRad="38100" dist="19050" dir="2700000" algn="tl" rotWithShape="0">
                    <a:schemeClr val="dk1">
                      <a:alpha val="40000"/>
                    </a:schemeClr>
                  </a:outerShdw>
                </a:effectLst>
                <a:latin typeface="#9Slide07 SVNErika Ormig" panose="020B0609050302020204" pitchFamily="49" charset="0"/>
              </a:rPr>
              <a:t>nhanh</a:t>
            </a:r>
            <a:r>
              <a:rPr lang="en-US" sz="6000" b="0" cap="none" spc="0" dirty="0">
                <a:ln w="0"/>
                <a:solidFill>
                  <a:schemeClr val="accent2">
                    <a:lumMod val="75000"/>
                  </a:schemeClr>
                </a:solidFill>
                <a:effectLst>
                  <a:outerShdw blurRad="38100" dist="19050" dir="2700000" algn="tl" rotWithShape="0">
                    <a:schemeClr val="dk1">
                      <a:alpha val="40000"/>
                    </a:schemeClr>
                  </a:outerShdw>
                </a:effectLst>
                <a:latin typeface="#9Slide07 SVNErika Ormig" panose="020B0609050302020204" pitchFamily="49" charset="0"/>
              </a:rPr>
              <a:t> ai </a:t>
            </a:r>
            <a:r>
              <a:rPr lang="en-US" sz="6000" b="0" cap="none" spc="0" dirty="0" err="1">
                <a:ln w="0"/>
                <a:solidFill>
                  <a:schemeClr val="accent2">
                    <a:lumMod val="75000"/>
                  </a:schemeClr>
                </a:solidFill>
                <a:effectLst>
                  <a:outerShdw blurRad="38100" dist="19050" dir="2700000" algn="tl" rotWithShape="0">
                    <a:schemeClr val="dk1">
                      <a:alpha val="40000"/>
                    </a:schemeClr>
                  </a:outerShdw>
                </a:effectLst>
                <a:latin typeface="#9Slide07 SVNErika Ormig" panose="020B0609050302020204" pitchFamily="49" charset="0"/>
              </a:rPr>
              <a:t>đúng</a:t>
            </a:r>
            <a:endParaRPr lang="en-US" sz="6000" b="0" cap="none" spc="0" dirty="0">
              <a:ln w="0"/>
              <a:solidFill>
                <a:schemeClr val="accent2">
                  <a:lumMod val="75000"/>
                </a:schemeClr>
              </a:solidFill>
              <a:effectLst>
                <a:outerShdw blurRad="38100" dist="19050" dir="2700000" algn="tl" rotWithShape="0">
                  <a:schemeClr val="dk1">
                    <a:alpha val="40000"/>
                  </a:schemeClr>
                </a:outerShdw>
              </a:effectLst>
              <a:latin typeface="#9Slide07 SVNErika Ormig" panose="020B0609050302020204" pitchFamily="49" charset="0"/>
            </a:endParaRPr>
          </a:p>
        </p:txBody>
      </p:sp>
      <p:sp>
        <p:nvSpPr>
          <p:cNvPr id="7" name="TextBox 6">
            <a:extLst>
              <a:ext uri="{FF2B5EF4-FFF2-40B4-BE49-F238E27FC236}">
                <a16:creationId xmlns:a16="http://schemas.microsoft.com/office/drawing/2014/main" id="{41094A4C-E8A4-45E5-A4B6-62EDB1CE8B34}"/>
              </a:ext>
            </a:extLst>
          </p:cNvPr>
          <p:cNvSpPr txBox="1"/>
          <p:nvPr/>
        </p:nvSpPr>
        <p:spPr>
          <a:xfrm>
            <a:off x="2235815" y="1760836"/>
            <a:ext cx="6487532" cy="769441"/>
          </a:xfrm>
          <a:prstGeom prst="rect">
            <a:avLst/>
          </a:prstGeom>
          <a:solidFill>
            <a:srgbClr val="993300">
              <a:alpha val="60000"/>
            </a:srgbClr>
          </a:solidFill>
          <a:ln w="38100">
            <a:solidFill>
              <a:srgbClr val="800000"/>
            </a:solidFill>
            <a:prstDash val="sysDash"/>
          </a:ln>
        </p:spPr>
        <p:txBody>
          <a:bodyPr wrap="square" rtlCol="0">
            <a:spAutoFit/>
          </a:bodyPr>
          <a:lstStyle/>
          <a:p>
            <a:pPr algn="ctr" defTabSz="914217">
              <a:buClr>
                <a:srgbClr val="000000"/>
              </a:buClr>
            </a:pPr>
            <a:r>
              <a:rPr lang="en-US" sz="4400" kern="0" dirty="0" smtClean="0">
                <a:solidFill>
                  <a:srgbClr val="000000"/>
                </a:solidFill>
                <a:latin typeface="UTM Androgyne" panose="02040603050506020204" pitchFamily="18" charset="0"/>
                <a:cs typeface="Arial"/>
                <a:sym typeface="Arial"/>
              </a:rPr>
              <a:t>1 </a:t>
            </a:r>
            <a:r>
              <a:rPr lang="en-US" sz="4400" kern="0" dirty="0" err="1" smtClean="0">
                <a:solidFill>
                  <a:srgbClr val="000000"/>
                </a:solidFill>
                <a:latin typeface="UTM Androgyne" panose="02040603050506020204" pitchFamily="18" charset="0"/>
                <a:cs typeface="Arial"/>
                <a:sym typeface="Arial"/>
              </a:rPr>
              <a:t>giờ</a:t>
            </a:r>
            <a:r>
              <a:rPr lang="en-US" sz="4400" kern="0" dirty="0" smtClean="0">
                <a:solidFill>
                  <a:srgbClr val="000000"/>
                </a:solidFill>
                <a:latin typeface="UTM Androgyne" panose="02040603050506020204" pitchFamily="18" charset="0"/>
                <a:cs typeface="Arial"/>
                <a:sym typeface="Arial"/>
              </a:rPr>
              <a:t> 30 </a:t>
            </a:r>
            <a:r>
              <a:rPr lang="en-US" sz="4400" kern="0" dirty="0" err="1" smtClean="0">
                <a:solidFill>
                  <a:srgbClr val="000000"/>
                </a:solidFill>
                <a:latin typeface="UTM Androgyne" panose="02040603050506020204" pitchFamily="18" charset="0"/>
                <a:cs typeface="Arial"/>
                <a:sym typeface="Arial"/>
              </a:rPr>
              <a:t>phút</a:t>
            </a:r>
            <a:r>
              <a:rPr lang="en-US" sz="4400" kern="0" dirty="0" smtClean="0">
                <a:solidFill>
                  <a:srgbClr val="000000"/>
                </a:solidFill>
                <a:latin typeface="UTM Androgyne" panose="02040603050506020204" pitchFamily="18" charset="0"/>
                <a:cs typeface="Arial"/>
                <a:sym typeface="Arial"/>
              </a:rPr>
              <a:t> = ? </a:t>
            </a:r>
            <a:r>
              <a:rPr lang="en-US" sz="4400" kern="0" dirty="0" err="1" smtClean="0">
                <a:solidFill>
                  <a:srgbClr val="000000"/>
                </a:solidFill>
                <a:latin typeface="UTM Androgyne" panose="02040603050506020204" pitchFamily="18" charset="0"/>
                <a:cs typeface="Arial"/>
                <a:sym typeface="Arial"/>
              </a:rPr>
              <a:t>phút</a:t>
            </a:r>
            <a:endParaRPr lang="en-US" sz="4400" kern="0" dirty="0">
              <a:solidFill>
                <a:srgbClr val="000000"/>
              </a:solidFill>
              <a:latin typeface="UTM Androgyne" panose="02040603050506020204" pitchFamily="18" charset="0"/>
              <a:cs typeface="Arial"/>
              <a:sym typeface="Arial"/>
            </a:endParaRPr>
          </a:p>
        </p:txBody>
      </p:sp>
      <p:sp>
        <p:nvSpPr>
          <p:cNvPr id="8" name="TextBox 7">
            <a:extLst>
              <a:ext uri="{FF2B5EF4-FFF2-40B4-BE49-F238E27FC236}">
                <a16:creationId xmlns:a16="http://schemas.microsoft.com/office/drawing/2014/main" id="{BDA8B2B1-334F-4703-B9A1-263B6095754A}"/>
              </a:ext>
            </a:extLst>
          </p:cNvPr>
          <p:cNvSpPr txBox="1"/>
          <p:nvPr/>
        </p:nvSpPr>
        <p:spPr>
          <a:xfrm>
            <a:off x="5356011" y="4680796"/>
            <a:ext cx="4740488" cy="707886"/>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4000" kern="0" dirty="0">
                <a:solidFill>
                  <a:srgbClr val="000000"/>
                </a:solidFill>
                <a:latin typeface="UTM Androgyne" panose="02040603050506020204" pitchFamily="18" charset="0"/>
                <a:cs typeface="Arial"/>
                <a:sym typeface="Arial"/>
              </a:rPr>
              <a:t>C. </a:t>
            </a:r>
            <a:r>
              <a:rPr lang="en-US" altLang="en-US" sz="4000" dirty="0" smtClean="0">
                <a:latin typeface="UTM Androgyne" panose="02040603050506020204" pitchFamily="18" charset="0"/>
              </a:rPr>
              <a:t>90 </a:t>
            </a:r>
            <a:r>
              <a:rPr lang="en-US" altLang="en-US" sz="4000" dirty="0" err="1" smtClean="0">
                <a:latin typeface="UTM Androgyne" panose="02040603050506020204" pitchFamily="18" charset="0"/>
              </a:rPr>
              <a:t>phút</a:t>
            </a:r>
            <a:endParaRPr lang="en-US" sz="4000" kern="0" dirty="0">
              <a:solidFill>
                <a:srgbClr val="000000"/>
              </a:solidFill>
              <a:latin typeface="UTM Androgyne" panose="02040603050506020204" pitchFamily="18" charset="0"/>
              <a:cs typeface="Arial"/>
              <a:sym typeface="Arial"/>
            </a:endParaRPr>
          </a:p>
        </p:txBody>
      </p:sp>
      <p:sp>
        <p:nvSpPr>
          <p:cNvPr id="9" name="TextBox 8">
            <a:extLst>
              <a:ext uri="{FF2B5EF4-FFF2-40B4-BE49-F238E27FC236}">
                <a16:creationId xmlns:a16="http://schemas.microsoft.com/office/drawing/2014/main" id="{FDA6DB96-5EE9-487A-88C0-C2028418B09F}"/>
              </a:ext>
            </a:extLst>
          </p:cNvPr>
          <p:cNvSpPr txBox="1"/>
          <p:nvPr/>
        </p:nvSpPr>
        <p:spPr>
          <a:xfrm>
            <a:off x="5356012" y="3911543"/>
            <a:ext cx="4740488" cy="707886"/>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4000" kern="0" dirty="0">
                <a:solidFill>
                  <a:srgbClr val="000000"/>
                </a:solidFill>
                <a:latin typeface="UTM Androgyne" panose="02040603050506020204" pitchFamily="18" charset="0"/>
                <a:cs typeface="Arial"/>
                <a:sym typeface="Arial"/>
              </a:rPr>
              <a:t>B. </a:t>
            </a:r>
            <a:r>
              <a:rPr lang="en-US" altLang="en-US" sz="4000" dirty="0" smtClean="0">
                <a:latin typeface="UTM Androgyne" panose="02040603050506020204" pitchFamily="18" charset="0"/>
              </a:rPr>
              <a:t>85 </a:t>
            </a:r>
            <a:r>
              <a:rPr lang="en-US" altLang="en-US" sz="4000" dirty="0" err="1" smtClean="0">
                <a:latin typeface="UTM Androgyne" panose="02040603050506020204" pitchFamily="18" charset="0"/>
              </a:rPr>
              <a:t>phút</a:t>
            </a:r>
            <a:endParaRPr lang="en-US" sz="4000" kern="0" dirty="0">
              <a:solidFill>
                <a:srgbClr val="000000"/>
              </a:solidFill>
              <a:latin typeface="UTM Androgyne" panose="02040603050506020204" pitchFamily="18" charset="0"/>
              <a:cs typeface="Arial"/>
              <a:sym typeface="Arial"/>
            </a:endParaRPr>
          </a:p>
        </p:txBody>
      </p:sp>
      <p:sp>
        <p:nvSpPr>
          <p:cNvPr id="10" name="TextBox 9">
            <a:extLst>
              <a:ext uri="{FF2B5EF4-FFF2-40B4-BE49-F238E27FC236}">
                <a16:creationId xmlns:a16="http://schemas.microsoft.com/office/drawing/2014/main" id="{871629C9-53A9-4B0F-A0D2-B3ED5D84E1B7}"/>
              </a:ext>
            </a:extLst>
          </p:cNvPr>
          <p:cNvSpPr txBox="1"/>
          <p:nvPr/>
        </p:nvSpPr>
        <p:spPr>
          <a:xfrm>
            <a:off x="5356011" y="3110425"/>
            <a:ext cx="4740488" cy="707886"/>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4000" kern="0" dirty="0">
                <a:solidFill>
                  <a:srgbClr val="000000"/>
                </a:solidFill>
                <a:latin typeface="UTM Androgyne" panose="02040603050506020204" pitchFamily="18" charset="0"/>
                <a:cs typeface="Arial"/>
                <a:sym typeface="Arial"/>
              </a:rPr>
              <a:t>A. </a:t>
            </a:r>
            <a:r>
              <a:rPr lang="en-US" altLang="en-US" sz="4000" dirty="0" smtClean="0">
                <a:latin typeface="UTM Androgyne" panose="02040603050506020204" pitchFamily="18" charset="0"/>
              </a:rPr>
              <a:t>63 </a:t>
            </a:r>
            <a:r>
              <a:rPr lang="en-US" altLang="en-US" sz="4000" dirty="0" err="1" smtClean="0">
                <a:latin typeface="UTM Androgyne" panose="02040603050506020204" pitchFamily="18" charset="0"/>
              </a:rPr>
              <a:t>phút</a:t>
            </a:r>
            <a:endParaRPr lang="en-US" sz="4000" kern="0" dirty="0">
              <a:solidFill>
                <a:srgbClr val="000000"/>
              </a:solidFill>
              <a:latin typeface="UTM Androgyne" panose="02040603050506020204" pitchFamily="18" charset="0"/>
              <a:cs typeface="Arial"/>
              <a:sym typeface="Arial"/>
            </a:endParaRPr>
          </a:p>
        </p:txBody>
      </p:sp>
    </p:spTree>
    <p:extLst>
      <p:ext uri="{BB962C8B-B14F-4D97-AF65-F5344CB8AC3E}">
        <p14:creationId xmlns:p14="http://schemas.microsoft.com/office/powerpoint/2010/main" val="11690607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9"/>
                                        </p:tgtEl>
                                      </p:cBhvr>
                                    </p:animEffect>
                                    <p:anim calcmode="lin" valueType="num">
                                      <p:cBhvr>
                                        <p:cTn id="21" dur="1000"/>
                                        <p:tgtEl>
                                          <p:spTgt spid="9"/>
                                        </p:tgtEl>
                                        <p:attrNameLst>
                                          <p:attrName>ppt_x</p:attrName>
                                        </p:attrNameLst>
                                      </p:cBhvr>
                                      <p:tavLst>
                                        <p:tav tm="0">
                                          <p:val>
                                            <p:strVal val="ppt_x"/>
                                          </p:val>
                                        </p:tav>
                                        <p:tav tm="100000">
                                          <p:val>
                                            <p:strVal val="ppt_x"/>
                                          </p:val>
                                        </p:tav>
                                      </p:tavLst>
                                    </p:anim>
                                    <p:anim calcmode="lin" valueType="num">
                                      <p:cBhvr>
                                        <p:cTn id="22" dur="1000"/>
                                        <p:tgtEl>
                                          <p:spTgt spid="9"/>
                                        </p:tgtEl>
                                        <p:attrNameLst>
                                          <p:attrName>ppt_y</p:attrName>
                                        </p:attrNameLst>
                                      </p:cBhvr>
                                      <p:tavLst>
                                        <p:tav tm="0">
                                          <p:val>
                                            <p:strVal val="ppt_y"/>
                                          </p:val>
                                        </p:tav>
                                        <p:tav tm="100000">
                                          <p:val>
                                            <p:strVal val="ppt_y+.1"/>
                                          </p:val>
                                        </p:tav>
                                      </p:tavLst>
                                    </p:anim>
                                    <p:set>
                                      <p:cBhvr>
                                        <p:cTn id="23" dur="1" fill="hold">
                                          <p:stCondLst>
                                            <p:cond delay="999"/>
                                          </p:stCondLst>
                                        </p:cTn>
                                        <p:tgtEl>
                                          <p:spTgt spid="9"/>
                                        </p:tgtEl>
                                        <p:attrNameLst>
                                          <p:attrName>style.visibility</p:attrName>
                                        </p:attrNameLst>
                                      </p:cBhvr>
                                      <p:to>
                                        <p:strVal val="hidden"/>
                                      </p:to>
                                    </p:set>
                                  </p:childTnLst>
                                </p:cTn>
                              </p:par>
                              <p:par>
                                <p:cTn id="24" presetID="42" presetClass="exit" presetSubtype="0" fill="hold" grpId="1" nodeType="withEffect">
                                  <p:stCondLst>
                                    <p:cond delay="0"/>
                                  </p:stCondLst>
                                  <p:childTnLst>
                                    <p:animEffect transition="out" filter="fade">
                                      <p:cBhvr>
                                        <p:cTn id="25" dur="1000"/>
                                        <p:tgtEl>
                                          <p:spTgt spid="10"/>
                                        </p:tgtEl>
                                      </p:cBhvr>
                                    </p:animEffect>
                                    <p:anim calcmode="lin" valueType="num">
                                      <p:cBhvr>
                                        <p:cTn id="26" dur="1000"/>
                                        <p:tgtEl>
                                          <p:spTgt spid="10"/>
                                        </p:tgtEl>
                                        <p:attrNameLst>
                                          <p:attrName>ppt_x</p:attrName>
                                        </p:attrNameLst>
                                      </p:cBhvr>
                                      <p:tavLst>
                                        <p:tav tm="0">
                                          <p:val>
                                            <p:strVal val="ppt_x"/>
                                          </p:val>
                                        </p:tav>
                                        <p:tav tm="100000">
                                          <p:val>
                                            <p:strVal val="ppt_x"/>
                                          </p:val>
                                        </p:tav>
                                      </p:tavLst>
                                    </p:anim>
                                    <p:anim calcmode="lin" valueType="num">
                                      <p:cBhvr>
                                        <p:cTn id="27" dur="1000"/>
                                        <p:tgtEl>
                                          <p:spTgt spid="10"/>
                                        </p:tgtEl>
                                        <p:attrNameLst>
                                          <p:attrName>ppt_y</p:attrName>
                                        </p:attrNameLst>
                                      </p:cBhvr>
                                      <p:tavLst>
                                        <p:tav tm="0">
                                          <p:val>
                                            <p:strVal val="ppt_y"/>
                                          </p:val>
                                        </p:tav>
                                        <p:tav tm="100000">
                                          <p:val>
                                            <p:strVal val="ppt_y+.1"/>
                                          </p:val>
                                        </p:tav>
                                      </p:tavLst>
                                    </p:anim>
                                    <p:set>
                                      <p:cBhvr>
                                        <p:cTn id="28" dur="1" fill="hold">
                                          <p:stCondLst>
                                            <p:cond delay="999"/>
                                          </p:stCondLst>
                                        </p:cTn>
                                        <p:tgtEl>
                                          <p:spTgt spid="10"/>
                                        </p:tgtEl>
                                        <p:attrNameLst>
                                          <p:attrName>style.visibility</p:attrName>
                                        </p:attrNameLst>
                                      </p:cBhvr>
                                      <p:to>
                                        <p:strVal val="hidden"/>
                                      </p:to>
                                    </p:set>
                                  </p:childTnLst>
                                </p:cTn>
                              </p:par>
                              <p:par>
                                <p:cTn id="29" presetID="6" presetClass="emph" presetSubtype="0" fill="hold" grpId="1" nodeType="withEffect">
                                  <p:stCondLst>
                                    <p:cond delay="0"/>
                                  </p:stCondLst>
                                  <p:childTnLst>
                                    <p:animScale>
                                      <p:cBhvr>
                                        <p:cTn id="30" dur="2000" fill="hold"/>
                                        <p:tgtEl>
                                          <p:spTgt spid="8"/>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C8505-AA8B-4DA8-87F1-95E3B18BF39D}"/>
              </a:ext>
            </a:extLst>
          </p:cNvPr>
          <p:cNvSpPr>
            <a:spLocks noGrp="1"/>
          </p:cNvSpPr>
          <p:nvPr>
            <p:ph type="title"/>
          </p:nvPr>
        </p:nvSpPr>
        <p:spPr/>
        <p:txBody>
          <a:bodyPr/>
          <a:lstStyle/>
          <a:p>
            <a:endParaRPr lang="en-US"/>
          </a:p>
        </p:txBody>
      </p:sp>
      <p:pic>
        <p:nvPicPr>
          <p:cNvPr id="5" name="Content Placeholder 4" descr="Background pattern&#10;&#10;Description automatically generated">
            <a:extLst>
              <a:ext uri="{FF2B5EF4-FFF2-40B4-BE49-F238E27FC236}">
                <a16:creationId xmlns:a16="http://schemas.microsoft.com/office/drawing/2014/main" id="{D196DC32-F67A-4B13-BACA-7890365B26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18" name="Picture 17" descr="A picture containing text, cake, piece&#10;&#10;Description automatically generated">
            <a:extLst>
              <a:ext uri="{FF2B5EF4-FFF2-40B4-BE49-F238E27FC236}">
                <a16:creationId xmlns:a16="http://schemas.microsoft.com/office/drawing/2014/main" id="{BF21E6EA-8E6C-49CA-B2F2-EEB3D7F90019}"/>
              </a:ext>
            </a:extLst>
          </p:cNvPr>
          <p:cNvPicPr>
            <a:picLocks noChangeAspect="1"/>
          </p:cNvPicPr>
          <p:nvPr/>
        </p:nvPicPr>
        <p:blipFill rotWithShape="1">
          <a:blip r:embed="rId3">
            <a:extLst>
              <a:ext uri="{28A0092B-C50C-407E-A947-70E740481C1C}">
                <a14:useLocalDpi xmlns:a14="http://schemas.microsoft.com/office/drawing/2010/main" val="0"/>
              </a:ext>
            </a:extLst>
          </a:blip>
          <a:srcRect r="50759" b="47738"/>
          <a:stretch/>
        </p:blipFill>
        <p:spPr>
          <a:xfrm>
            <a:off x="2266121" y="-761225"/>
            <a:ext cx="6692371" cy="7103115"/>
          </a:xfrm>
          <a:prstGeom prst="rect">
            <a:avLst/>
          </a:prstGeom>
        </p:spPr>
      </p:pic>
      <p:sp>
        <p:nvSpPr>
          <p:cNvPr id="7" name="TextBox 6">
            <a:extLst>
              <a:ext uri="{FF2B5EF4-FFF2-40B4-BE49-F238E27FC236}">
                <a16:creationId xmlns:a16="http://schemas.microsoft.com/office/drawing/2014/main" id="{0B4803D5-AF04-4883-9F74-AC43C6830768}"/>
              </a:ext>
            </a:extLst>
          </p:cNvPr>
          <p:cNvSpPr txBox="1"/>
          <p:nvPr/>
        </p:nvSpPr>
        <p:spPr>
          <a:xfrm>
            <a:off x="3946945" y="1564425"/>
            <a:ext cx="3938097" cy="3631763"/>
          </a:xfrm>
          <a:prstGeom prst="rect">
            <a:avLst/>
          </a:prstGeom>
          <a:noFill/>
        </p:spPr>
        <p:txBody>
          <a:bodyPr wrap="square">
            <a:spAutoFit/>
          </a:bodyPr>
          <a:lstStyle/>
          <a:p>
            <a:pPr algn="ctr"/>
            <a:r>
              <a:rPr lang="en-US" sz="11500" dirty="0">
                <a:ln w="0"/>
                <a:solidFill>
                  <a:schemeClr val="accent2">
                    <a:lumMod val="75000"/>
                  </a:schemeClr>
                </a:solidFill>
                <a:effectLst>
                  <a:outerShdw blurRad="38100" dist="19050" dir="2700000" algn="tl" rotWithShape="0">
                    <a:schemeClr val="dk1">
                      <a:alpha val="40000"/>
                    </a:schemeClr>
                  </a:outerShdw>
                </a:effectLst>
                <a:latin typeface="#9Slide07 SVNErika Ormig" panose="020B0609050302020204" pitchFamily="49" charset="0"/>
              </a:rPr>
              <a:t>K</a:t>
            </a:r>
            <a:r>
              <a:rPr lang="en-US" sz="11500" b="0" cap="none" spc="0" dirty="0">
                <a:ln w="0"/>
                <a:solidFill>
                  <a:schemeClr val="accent2">
                    <a:lumMod val="75000"/>
                  </a:schemeClr>
                </a:solidFill>
                <a:effectLst>
                  <a:outerShdw blurRad="38100" dist="19050" dir="2700000" algn="tl" rotWithShape="0">
                    <a:schemeClr val="dk1">
                      <a:alpha val="40000"/>
                    </a:schemeClr>
                  </a:outerShdw>
                </a:effectLst>
                <a:latin typeface="#9Slide07 SVNErika Ormig" panose="020B0609050302020204" pitchFamily="49" charset="0"/>
              </a:rPr>
              <a:t>H</a:t>
            </a:r>
            <a:r>
              <a:rPr lang="en-US" sz="11500" dirty="0">
                <a:ln w="0"/>
                <a:solidFill>
                  <a:schemeClr val="accent2">
                    <a:lumMod val="75000"/>
                  </a:schemeClr>
                </a:solidFill>
                <a:effectLst>
                  <a:outerShdw blurRad="38100" dist="19050" dir="2700000" algn="tl" rotWithShape="0">
                    <a:schemeClr val="dk1">
                      <a:alpha val="40000"/>
                    </a:schemeClr>
                  </a:outerShdw>
                </a:effectLst>
                <a:latin typeface="#9Slide07 SVNErika Ormig" panose="020B0609050302020204" pitchFamily="49" charset="0"/>
              </a:rPr>
              <a:t>ỞI </a:t>
            </a:r>
          </a:p>
          <a:p>
            <a:pPr algn="ctr"/>
            <a:r>
              <a:rPr lang="en-US" sz="11500" dirty="0">
                <a:ln w="0"/>
                <a:solidFill>
                  <a:schemeClr val="accent2">
                    <a:lumMod val="75000"/>
                  </a:schemeClr>
                </a:solidFill>
                <a:effectLst>
                  <a:outerShdw blurRad="38100" dist="19050" dir="2700000" algn="tl" rotWithShape="0">
                    <a:schemeClr val="dk1">
                      <a:alpha val="40000"/>
                    </a:schemeClr>
                  </a:outerShdw>
                </a:effectLst>
                <a:latin typeface="#9Slide07 SVNErika Ormig" panose="020B0609050302020204" pitchFamily="49" charset="0"/>
              </a:rPr>
              <a:t>ĐỘNG</a:t>
            </a:r>
            <a:endParaRPr lang="en-US" sz="11500" b="0" cap="none" spc="0" dirty="0">
              <a:ln w="0"/>
              <a:solidFill>
                <a:schemeClr val="accent2">
                  <a:lumMod val="75000"/>
                </a:schemeClr>
              </a:solidFill>
              <a:effectLst>
                <a:outerShdw blurRad="38100" dist="19050" dir="2700000" algn="tl" rotWithShape="0">
                  <a:schemeClr val="dk1">
                    <a:alpha val="40000"/>
                  </a:schemeClr>
                </a:outerShdw>
              </a:effectLst>
              <a:latin typeface="#9Slide07 SVNErika Ormig" panose="020B0609050302020204" pitchFamily="49" charset="0"/>
            </a:endParaRPr>
          </a:p>
        </p:txBody>
      </p:sp>
      <p:sp>
        <p:nvSpPr>
          <p:cNvPr id="19" name="云形 5">
            <a:extLst>
              <a:ext uri="{FF2B5EF4-FFF2-40B4-BE49-F238E27FC236}">
                <a16:creationId xmlns:a16="http://schemas.microsoft.com/office/drawing/2014/main" id="{6A3A0DE0-F816-4183-9BC0-ACC854193BCB}"/>
              </a:ext>
            </a:extLst>
          </p:cNvPr>
          <p:cNvSpPr/>
          <p:nvPr/>
        </p:nvSpPr>
        <p:spPr>
          <a:xfrm>
            <a:off x="3766369" y="-1683298"/>
            <a:ext cx="2329631" cy="684893"/>
          </a:xfrm>
          <a:prstGeom prst="cloud">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20" name="图片 19">
            <a:extLst>
              <a:ext uri="{FF2B5EF4-FFF2-40B4-BE49-F238E27FC236}">
                <a16:creationId xmlns:a16="http://schemas.microsoft.com/office/drawing/2014/main" id="{1983029A-86DF-4657-8874-6FE2FC2780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411456" y="-1832466"/>
            <a:ext cx="1288718" cy="418687"/>
          </a:xfrm>
          <a:prstGeom prst="rect">
            <a:avLst/>
          </a:prstGeom>
        </p:spPr>
      </p:pic>
      <p:pic>
        <p:nvPicPr>
          <p:cNvPr id="21" name="Picture 20" descr="A group of flowers&#10;&#10;Description automatically generated with low confidence">
            <a:extLst>
              <a:ext uri="{FF2B5EF4-FFF2-40B4-BE49-F238E27FC236}">
                <a16:creationId xmlns:a16="http://schemas.microsoft.com/office/drawing/2014/main" id="{D0BAFEE3-1F8D-4CF2-8D3B-04D9FB2B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 y="6760612"/>
            <a:ext cx="12420600" cy="519435"/>
          </a:xfrm>
          <a:prstGeom prst="rect">
            <a:avLst/>
          </a:prstGeom>
        </p:spPr>
      </p:pic>
    </p:spTree>
    <p:extLst>
      <p:ext uri="{BB962C8B-B14F-4D97-AF65-F5344CB8AC3E}">
        <p14:creationId xmlns:p14="http://schemas.microsoft.com/office/powerpoint/2010/main" val="703807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D53E4-BCD9-449C-AF9E-BEE8C4B5B2D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E231DB5-5218-4F2D-A7B8-30235F8D1070}"/>
              </a:ext>
            </a:extLst>
          </p:cNvPr>
          <p:cNvSpPr>
            <a:spLocks noGrp="1"/>
          </p:cNvSpPr>
          <p:nvPr>
            <p:ph idx="1"/>
          </p:nvPr>
        </p:nvSpPr>
        <p:spPr/>
        <p:txBody>
          <a:bodyPr/>
          <a:lstStyle/>
          <a:p>
            <a:endParaRPr lang="en-US"/>
          </a:p>
        </p:txBody>
      </p:sp>
      <p:pic>
        <p:nvPicPr>
          <p:cNvPr id="4" name="Picture 3" descr="Diagram&#10;&#10;Description automatically generated">
            <a:extLst>
              <a:ext uri="{FF2B5EF4-FFF2-40B4-BE49-F238E27FC236}">
                <a16:creationId xmlns:a16="http://schemas.microsoft.com/office/drawing/2014/main" id="{B5F4C899-8BE3-4648-A37A-531640E6A5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3">
            <a:extLst>
              <a:ext uri="{FF2B5EF4-FFF2-40B4-BE49-F238E27FC236}">
                <a16:creationId xmlns:a16="http://schemas.microsoft.com/office/drawing/2014/main" id="{16A1AA37-2876-42B0-87CC-481088EC5224}"/>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38200" y="454225"/>
            <a:ext cx="1126810" cy="1126810"/>
          </a:xfrm>
          <a:prstGeom prst="rect">
            <a:avLst/>
          </a:prstGeom>
        </p:spPr>
      </p:pic>
      <p:sp>
        <p:nvSpPr>
          <p:cNvPr id="6" name="TextBox 5">
            <a:extLst>
              <a:ext uri="{FF2B5EF4-FFF2-40B4-BE49-F238E27FC236}">
                <a16:creationId xmlns:a16="http://schemas.microsoft.com/office/drawing/2014/main" id="{ACC34C9C-B1DF-49D4-91A9-60FF2B827E81}"/>
              </a:ext>
            </a:extLst>
          </p:cNvPr>
          <p:cNvSpPr txBox="1"/>
          <p:nvPr/>
        </p:nvSpPr>
        <p:spPr>
          <a:xfrm>
            <a:off x="1117413" y="565372"/>
            <a:ext cx="8724337" cy="1015663"/>
          </a:xfrm>
          <a:prstGeom prst="rect">
            <a:avLst/>
          </a:prstGeom>
          <a:noFill/>
        </p:spPr>
        <p:txBody>
          <a:bodyPr wrap="square">
            <a:spAutoFit/>
          </a:bodyPr>
          <a:lstStyle/>
          <a:p>
            <a:pPr algn="ctr"/>
            <a:r>
              <a:rPr lang="en-US" sz="6000" b="0" cap="none" spc="0" dirty="0">
                <a:ln w="0"/>
                <a:solidFill>
                  <a:schemeClr val="accent2">
                    <a:lumMod val="75000"/>
                  </a:schemeClr>
                </a:solidFill>
                <a:effectLst>
                  <a:outerShdw blurRad="38100" dist="19050" dir="2700000" algn="tl" rotWithShape="0">
                    <a:schemeClr val="dk1">
                      <a:alpha val="40000"/>
                    </a:schemeClr>
                  </a:outerShdw>
                </a:effectLst>
                <a:latin typeface="#9Slide07 SVNErika Ormig" panose="020B0609050302020204" pitchFamily="49" charset="0"/>
              </a:rPr>
              <a:t>Ai </a:t>
            </a:r>
            <a:r>
              <a:rPr lang="en-US" sz="6000" b="0" cap="none" spc="0" dirty="0" err="1">
                <a:ln w="0"/>
                <a:solidFill>
                  <a:schemeClr val="accent2">
                    <a:lumMod val="75000"/>
                  </a:schemeClr>
                </a:solidFill>
                <a:effectLst>
                  <a:outerShdw blurRad="38100" dist="19050" dir="2700000" algn="tl" rotWithShape="0">
                    <a:schemeClr val="dk1">
                      <a:alpha val="40000"/>
                    </a:schemeClr>
                  </a:outerShdw>
                </a:effectLst>
                <a:latin typeface="#9Slide07 SVNErika Ormig" panose="020B0609050302020204" pitchFamily="49" charset="0"/>
              </a:rPr>
              <a:t>nhanh</a:t>
            </a:r>
            <a:r>
              <a:rPr lang="en-US" sz="6000" b="0" cap="none" spc="0" dirty="0">
                <a:ln w="0"/>
                <a:solidFill>
                  <a:schemeClr val="accent2">
                    <a:lumMod val="75000"/>
                  </a:schemeClr>
                </a:solidFill>
                <a:effectLst>
                  <a:outerShdw blurRad="38100" dist="19050" dir="2700000" algn="tl" rotWithShape="0">
                    <a:schemeClr val="dk1">
                      <a:alpha val="40000"/>
                    </a:schemeClr>
                  </a:outerShdw>
                </a:effectLst>
                <a:latin typeface="#9Slide07 SVNErika Ormig" panose="020B0609050302020204" pitchFamily="49" charset="0"/>
              </a:rPr>
              <a:t> ai </a:t>
            </a:r>
            <a:r>
              <a:rPr lang="en-US" sz="6000" b="0" cap="none" spc="0" dirty="0" err="1">
                <a:ln w="0"/>
                <a:solidFill>
                  <a:schemeClr val="accent2">
                    <a:lumMod val="75000"/>
                  </a:schemeClr>
                </a:solidFill>
                <a:effectLst>
                  <a:outerShdw blurRad="38100" dist="19050" dir="2700000" algn="tl" rotWithShape="0">
                    <a:schemeClr val="dk1">
                      <a:alpha val="40000"/>
                    </a:schemeClr>
                  </a:outerShdw>
                </a:effectLst>
                <a:latin typeface="#9Slide07 SVNErika Ormig" panose="020B0609050302020204" pitchFamily="49" charset="0"/>
              </a:rPr>
              <a:t>đúng</a:t>
            </a:r>
            <a:endParaRPr lang="en-US" sz="6000" b="0" cap="none" spc="0" dirty="0">
              <a:ln w="0"/>
              <a:solidFill>
                <a:schemeClr val="accent2">
                  <a:lumMod val="75000"/>
                </a:schemeClr>
              </a:solidFill>
              <a:effectLst>
                <a:outerShdw blurRad="38100" dist="19050" dir="2700000" algn="tl" rotWithShape="0">
                  <a:schemeClr val="dk1">
                    <a:alpha val="40000"/>
                  </a:schemeClr>
                </a:outerShdw>
              </a:effectLst>
              <a:latin typeface="#9Slide07 SVNErika Ormig" panose="020B0609050302020204" pitchFamily="49" charset="0"/>
            </a:endParaRPr>
          </a:p>
        </p:txBody>
      </p:sp>
      <p:sp>
        <p:nvSpPr>
          <p:cNvPr id="7" name="TextBox 6">
            <a:extLst>
              <a:ext uri="{FF2B5EF4-FFF2-40B4-BE49-F238E27FC236}">
                <a16:creationId xmlns:a16="http://schemas.microsoft.com/office/drawing/2014/main" id="{41094A4C-E8A4-45E5-A4B6-62EDB1CE8B34}"/>
              </a:ext>
            </a:extLst>
          </p:cNvPr>
          <p:cNvSpPr txBox="1"/>
          <p:nvPr/>
        </p:nvSpPr>
        <p:spPr>
          <a:xfrm>
            <a:off x="1683051" y="1779788"/>
            <a:ext cx="9232599" cy="1569660"/>
          </a:xfrm>
          <a:prstGeom prst="rect">
            <a:avLst/>
          </a:prstGeom>
          <a:solidFill>
            <a:schemeClr val="accent4">
              <a:lumMod val="75000"/>
            </a:schemeClr>
          </a:solidFill>
          <a:ln w="38100">
            <a:solidFill>
              <a:srgbClr val="800000"/>
            </a:solidFill>
            <a:prstDash val="sysDash"/>
          </a:ln>
        </p:spPr>
        <p:txBody>
          <a:bodyPr wrap="square" rtlCol="0">
            <a:spAutoFit/>
          </a:bodyPr>
          <a:lstStyle/>
          <a:p>
            <a:pPr algn="ctr" defTabSz="914217">
              <a:buClr>
                <a:srgbClr val="000000"/>
              </a:buClr>
            </a:pPr>
            <a:r>
              <a:rPr lang="en-US" sz="3200" kern="0" dirty="0" err="1" smtClean="0">
                <a:solidFill>
                  <a:schemeClr val="bg1"/>
                </a:solidFill>
                <a:latin typeface="UTM Androgyne" panose="02040603050506020204" pitchFamily="18" charset="0"/>
                <a:cs typeface="Arial"/>
                <a:sym typeface="Arial"/>
              </a:rPr>
              <a:t>Đoạn</a:t>
            </a:r>
            <a:r>
              <a:rPr lang="en-US" sz="3200" kern="0" dirty="0" smtClean="0">
                <a:solidFill>
                  <a:schemeClr val="bg1"/>
                </a:solidFill>
                <a:latin typeface="UTM Androgyne" panose="02040603050506020204" pitchFamily="18" charset="0"/>
                <a:cs typeface="Arial"/>
                <a:sym typeface="Arial"/>
              </a:rPr>
              <a:t> </a:t>
            </a:r>
            <a:r>
              <a:rPr lang="en-US" sz="3200" kern="0" dirty="0" err="1" smtClean="0">
                <a:solidFill>
                  <a:schemeClr val="bg1"/>
                </a:solidFill>
                <a:latin typeface="UTM Androgyne" panose="02040603050506020204" pitchFamily="18" charset="0"/>
                <a:cs typeface="Arial"/>
                <a:sym typeface="Arial"/>
              </a:rPr>
              <a:t>đường</a:t>
            </a:r>
            <a:r>
              <a:rPr lang="en-US" sz="3200" kern="0" dirty="0" smtClean="0">
                <a:solidFill>
                  <a:schemeClr val="bg1"/>
                </a:solidFill>
                <a:latin typeface="UTM Androgyne" panose="02040603050506020204" pitchFamily="18" charset="0"/>
                <a:cs typeface="Arial"/>
                <a:sym typeface="Arial"/>
              </a:rPr>
              <a:t> </a:t>
            </a:r>
            <a:r>
              <a:rPr lang="en-US" sz="3200" kern="0" dirty="0" err="1" smtClean="0">
                <a:solidFill>
                  <a:schemeClr val="bg1"/>
                </a:solidFill>
                <a:latin typeface="UTM Androgyne" panose="02040603050506020204" pitchFamily="18" charset="0"/>
                <a:cs typeface="Arial"/>
                <a:sym typeface="Arial"/>
              </a:rPr>
              <a:t>từ</a:t>
            </a:r>
            <a:r>
              <a:rPr lang="en-US" sz="3200" kern="0" dirty="0" smtClean="0">
                <a:solidFill>
                  <a:schemeClr val="bg1"/>
                </a:solidFill>
                <a:latin typeface="UTM Androgyne" panose="02040603050506020204" pitchFamily="18" charset="0"/>
                <a:cs typeface="Arial"/>
                <a:sym typeface="Arial"/>
              </a:rPr>
              <a:t> </a:t>
            </a:r>
            <a:r>
              <a:rPr lang="en-US" sz="3200" kern="0" dirty="0" err="1" smtClean="0">
                <a:solidFill>
                  <a:schemeClr val="bg1"/>
                </a:solidFill>
                <a:latin typeface="UTM Androgyne" panose="02040603050506020204" pitchFamily="18" charset="0"/>
                <a:cs typeface="Arial"/>
                <a:sym typeface="Arial"/>
              </a:rPr>
              <a:t>nhà</a:t>
            </a:r>
            <a:r>
              <a:rPr lang="en-US" sz="3200" kern="0" dirty="0" smtClean="0">
                <a:solidFill>
                  <a:schemeClr val="bg1"/>
                </a:solidFill>
                <a:latin typeface="UTM Androgyne" panose="02040603050506020204" pitchFamily="18" charset="0"/>
                <a:cs typeface="Arial"/>
                <a:sym typeface="Arial"/>
              </a:rPr>
              <a:t> </a:t>
            </a:r>
            <a:r>
              <a:rPr lang="en-US" sz="3200" kern="0" dirty="0" err="1" smtClean="0">
                <a:solidFill>
                  <a:schemeClr val="bg1"/>
                </a:solidFill>
                <a:latin typeface="UTM Androgyne" panose="02040603050506020204" pitchFamily="18" charset="0"/>
                <a:cs typeface="Arial"/>
                <a:sym typeface="Arial"/>
              </a:rPr>
              <a:t>đến</a:t>
            </a:r>
            <a:r>
              <a:rPr lang="en-US" sz="3200" kern="0" dirty="0" smtClean="0">
                <a:solidFill>
                  <a:schemeClr val="bg1"/>
                </a:solidFill>
                <a:latin typeface="UTM Androgyne" panose="02040603050506020204" pitchFamily="18" charset="0"/>
                <a:cs typeface="Arial"/>
                <a:sym typeface="Arial"/>
              </a:rPr>
              <a:t> </a:t>
            </a:r>
            <a:r>
              <a:rPr lang="en-US" sz="3200" kern="0" dirty="0" err="1" smtClean="0">
                <a:solidFill>
                  <a:schemeClr val="bg1"/>
                </a:solidFill>
                <a:latin typeface="UTM Androgyne" panose="02040603050506020204" pitchFamily="18" charset="0"/>
                <a:cs typeface="Arial"/>
                <a:sym typeface="Arial"/>
              </a:rPr>
              <a:t>trường</a:t>
            </a:r>
            <a:r>
              <a:rPr lang="en-US" sz="3200" kern="0" dirty="0" smtClean="0">
                <a:solidFill>
                  <a:schemeClr val="bg1"/>
                </a:solidFill>
                <a:latin typeface="UTM Androgyne" panose="02040603050506020204" pitchFamily="18" charset="0"/>
                <a:cs typeface="Arial"/>
                <a:sym typeface="Arial"/>
              </a:rPr>
              <a:t> </a:t>
            </a:r>
            <a:r>
              <a:rPr lang="en-US" sz="3200" kern="0" dirty="0" err="1" smtClean="0">
                <a:solidFill>
                  <a:schemeClr val="bg1"/>
                </a:solidFill>
                <a:latin typeface="UTM Androgyne" panose="02040603050506020204" pitchFamily="18" charset="0"/>
                <a:cs typeface="Arial"/>
                <a:sym typeface="Arial"/>
              </a:rPr>
              <a:t>của</a:t>
            </a:r>
            <a:r>
              <a:rPr lang="en-US" sz="3200" kern="0" dirty="0" smtClean="0">
                <a:solidFill>
                  <a:schemeClr val="bg1"/>
                </a:solidFill>
                <a:latin typeface="UTM Androgyne" panose="02040603050506020204" pitchFamily="18" charset="0"/>
                <a:cs typeface="Arial"/>
                <a:sym typeface="Arial"/>
              </a:rPr>
              <a:t> </a:t>
            </a:r>
            <a:r>
              <a:rPr lang="en-US" sz="3200" kern="0" dirty="0" err="1" smtClean="0">
                <a:solidFill>
                  <a:schemeClr val="bg1"/>
                </a:solidFill>
                <a:latin typeface="UTM Androgyne" panose="02040603050506020204" pitchFamily="18" charset="0"/>
                <a:cs typeface="Arial"/>
                <a:sym typeface="Arial"/>
              </a:rPr>
              <a:t>Rô-bốt</a:t>
            </a:r>
            <a:r>
              <a:rPr lang="en-US" sz="3200" kern="0" dirty="0" smtClean="0">
                <a:solidFill>
                  <a:schemeClr val="bg1"/>
                </a:solidFill>
                <a:latin typeface="UTM Androgyne" panose="02040603050506020204" pitchFamily="18" charset="0"/>
                <a:cs typeface="Arial"/>
                <a:sym typeface="Arial"/>
              </a:rPr>
              <a:t> </a:t>
            </a:r>
            <a:r>
              <a:rPr lang="en-US" sz="3200" kern="0" dirty="0" err="1" smtClean="0">
                <a:solidFill>
                  <a:schemeClr val="bg1"/>
                </a:solidFill>
                <a:latin typeface="UTM Androgyne" panose="02040603050506020204" pitchFamily="18" charset="0"/>
                <a:cs typeface="Arial"/>
                <a:sym typeface="Arial"/>
              </a:rPr>
              <a:t>mất</a:t>
            </a:r>
            <a:r>
              <a:rPr lang="en-US" sz="3200" kern="0" dirty="0" smtClean="0">
                <a:solidFill>
                  <a:schemeClr val="bg1"/>
                </a:solidFill>
                <a:latin typeface="UTM Androgyne" panose="02040603050506020204" pitchFamily="18" charset="0"/>
                <a:cs typeface="Arial"/>
                <a:sym typeface="Arial"/>
              </a:rPr>
              <a:t> 35 </a:t>
            </a:r>
            <a:r>
              <a:rPr lang="en-US" sz="3200" kern="0" dirty="0" err="1" smtClean="0">
                <a:solidFill>
                  <a:schemeClr val="bg1"/>
                </a:solidFill>
                <a:latin typeface="UTM Androgyne" panose="02040603050506020204" pitchFamily="18" charset="0"/>
                <a:cs typeface="Arial"/>
                <a:sym typeface="Arial"/>
              </a:rPr>
              <a:t>phút</a:t>
            </a:r>
            <a:r>
              <a:rPr lang="en-US" sz="3200" kern="0" dirty="0" smtClean="0">
                <a:solidFill>
                  <a:schemeClr val="bg1"/>
                </a:solidFill>
                <a:latin typeface="UTM Androgyne" panose="02040603050506020204" pitchFamily="18" charset="0"/>
                <a:cs typeface="Arial"/>
                <a:sym typeface="Arial"/>
              </a:rPr>
              <a:t>. </a:t>
            </a:r>
            <a:r>
              <a:rPr lang="en-US" sz="3200" kern="0" dirty="0" err="1" smtClean="0">
                <a:solidFill>
                  <a:schemeClr val="bg1"/>
                </a:solidFill>
                <a:latin typeface="UTM Androgyne" panose="02040603050506020204" pitchFamily="18" charset="0"/>
                <a:cs typeface="Arial"/>
                <a:sym typeface="Arial"/>
              </a:rPr>
              <a:t>Biết</a:t>
            </a:r>
            <a:r>
              <a:rPr lang="en-US" sz="3200" kern="0" dirty="0" smtClean="0">
                <a:solidFill>
                  <a:schemeClr val="bg1"/>
                </a:solidFill>
                <a:latin typeface="UTM Androgyne" panose="02040603050506020204" pitchFamily="18" charset="0"/>
                <a:cs typeface="Arial"/>
                <a:sym typeface="Arial"/>
              </a:rPr>
              <a:t> </a:t>
            </a:r>
            <a:r>
              <a:rPr lang="en-US" sz="3200" kern="0" dirty="0" err="1" smtClean="0">
                <a:solidFill>
                  <a:schemeClr val="bg1"/>
                </a:solidFill>
                <a:latin typeface="UTM Androgyne" panose="02040603050506020204" pitchFamily="18" charset="0"/>
                <a:cs typeface="Arial"/>
                <a:sym typeface="Arial"/>
              </a:rPr>
              <a:t>xe</a:t>
            </a:r>
            <a:r>
              <a:rPr lang="en-US" sz="3200" kern="0" dirty="0" smtClean="0">
                <a:solidFill>
                  <a:schemeClr val="bg1"/>
                </a:solidFill>
                <a:latin typeface="UTM Androgyne" panose="02040603050506020204" pitchFamily="18" charset="0"/>
                <a:cs typeface="Arial"/>
                <a:sym typeface="Arial"/>
              </a:rPr>
              <a:t> </a:t>
            </a:r>
            <a:r>
              <a:rPr lang="en-US" sz="3200" kern="0" dirty="0" err="1" smtClean="0">
                <a:solidFill>
                  <a:schemeClr val="bg1"/>
                </a:solidFill>
                <a:latin typeface="UTM Androgyne" panose="02040603050506020204" pitchFamily="18" charset="0"/>
                <a:cs typeface="Arial"/>
                <a:sym typeface="Arial"/>
              </a:rPr>
              <a:t>buýt</a:t>
            </a:r>
            <a:r>
              <a:rPr lang="en-US" sz="3200" kern="0" dirty="0" smtClean="0">
                <a:solidFill>
                  <a:schemeClr val="bg1"/>
                </a:solidFill>
                <a:latin typeface="UTM Androgyne" panose="02040603050506020204" pitchFamily="18" charset="0"/>
                <a:cs typeface="Arial"/>
                <a:sym typeface="Arial"/>
              </a:rPr>
              <a:t> </a:t>
            </a:r>
            <a:r>
              <a:rPr lang="en-US" sz="3200" kern="0" dirty="0" err="1" smtClean="0">
                <a:solidFill>
                  <a:schemeClr val="bg1"/>
                </a:solidFill>
                <a:latin typeface="UTM Androgyne" panose="02040603050506020204" pitchFamily="18" charset="0"/>
                <a:cs typeface="Arial"/>
                <a:sym typeface="Arial"/>
              </a:rPr>
              <a:t>xuất</a:t>
            </a:r>
            <a:r>
              <a:rPr lang="en-US" sz="3200" kern="0" dirty="0" smtClean="0">
                <a:solidFill>
                  <a:schemeClr val="bg1"/>
                </a:solidFill>
                <a:latin typeface="UTM Androgyne" panose="02040603050506020204" pitchFamily="18" charset="0"/>
                <a:cs typeface="Arial"/>
                <a:sym typeface="Arial"/>
              </a:rPr>
              <a:t> </a:t>
            </a:r>
            <a:r>
              <a:rPr lang="en-US" sz="3200" kern="0" dirty="0" err="1" smtClean="0">
                <a:solidFill>
                  <a:schemeClr val="bg1"/>
                </a:solidFill>
                <a:latin typeface="UTM Androgyne" panose="02040603050506020204" pitchFamily="18" charset="0"/>
                <a:cs typeface="Arial"/>
                <a:sym typeface="Arial"/>
              </a:rPr>
              <a:t>phát</a:t>
            </a:r>
            <a:r>
              <a:rPr lang="en-US" sz="3200" kern="0" dirty="0" smtClean="0">
                <a:solidFill>
                  <a:schemeClr val="bg1"/>
                </a:solidFill>
                <a:latin typeface="UTM Androgyne" panose="02040603050506020204" pitchFamily="18" charset="0"/>
                <a:cs typeface="Arial"/>
                <a:sym typeface="Arial"/>
              </a:rPr>
              <a:t> </a:t>
            </a:r>
            <a:r>
              <a:rPr lang="en-US" sz="3200" kern="0" dirty="0" err="1" smtClean="0">
                <a:solidFill>
                  <a:schemeClr val="bg1"/>
                </a:solidFill>
                <a:latin typeface="UTM Androgyne" panose="02040603050506020204" pitchFamily="18" charset="0"/>
                <a:cs typeface="Arial"/>
                <a:sym typeface="Arial"/>
              </a:rPr>
              <a:t>lúc</a:t>
            </a:r>
            <a:r>
              <a:rPr lang="en-US" sz="3200" kern="0" dirty="0" smtClean="0">
                <a:solidFill>
                  <a:schemeClr val="bg1"/>
                </a:solidFill>
                <a:latin typeface="UTM Androgyne" panose="02040603050506020204" pitchFamily="18" charset="0"/>
                <a:cs typeface="Arial"/>
                <a:sym typeface="Arial"/>
              </a:rPr>
              <a:t> 7 </a:t>
            </a:r>
            <a:r>
              <a:rPr lang="en-US" sz="3200" kern="0" dirty="0" err="1" smtClean="0">
                <a:solidFill>
                  <a:schemeClr val="bg1"/>
                </a:solidFill>
                <a:latin typeface="UTM Androgyne" panose="02040603050506020204" pitchFamily="18" charset="0"/>
                <a:cs typeface="Arial"/>
                <a:sym typeface="Arial"/>
              </a:rPr>
              <a:t>giờ</a:t>
            </a:r>
            <a:r>
              <a:rPr lang="en-US" sz="3200" kern="0" dirty="0" smtClean="0">
                <a:solidFill>
                  <a:schemeClr val="bg1"/>
                </a:solidFill>
                <a:latin typeface="UTM Androgyne" panose="02040603050506020204" pitchFamily="18" charset="0"/>
                <a:cs typeface="Arial"/>
                <a:sym typeface="Arial"/>
              </a:rPr>
              <a:t> 10 </a:t>
            </a:r>
            <a:r>
              <a:rPr lang="en-US" sz="3200" kern="0" dirty="0" err="1" smtClean="0">
                <a:solidFill>
                  <a:schemeClr val="bg1"/>
                </a:solidFill>
                <a:latin typeface="UTM Androgyne" panose="02040603050506020204" pitchFamily="18" charset="0"/>
                <a:cs typeface="Arial"/>
                <a:sym typeface="Arial"/>
              </a:rPr>
              <a:t>phút</a:t>
            </a:r>
            <a:r>
              <a:rPr lang="en-US" sz="3200" kern="0" dirty="0" smtClean="0">
                <a:solidFill>
                  <a:schemeClr val="bg1"/>
                </a:solidFill>
                <a:latin typeface="UTM Androgyne" panose="02040603050506020204" pitchFamily="18" charset="0"/>
                <a:cs typeface="Arial"/>
                <a:sym typeface="Arial"/>
              </a:rPr>
              <a:t>. </a:t>
            </a:r>
            <a:r>
              <a:rPr lang="en-US" sz="3200" kern="0" dirty="0" err="1" smtClean="0">
                <a:solidFill>
                  <a:schemeClr val="bg1"/>
                </a:solidFill>
                <a:latin typeface="UTM Androgyne" panose="02040603050506020204" pitchFamily="18" charset="0"/>
                <a:cs typeface="Arial"/>
                <a:sym typeface="Arial"/>
              </a:rPr>
              <a:t>Hỏi</a:t>
            </a:r>
            <a:r>
              <a:rPr lang="en-US" sz="3200" kern="0" dirty="0" smtClean="0">
                <a:solidFill>
                  <a:schemeClr val="bg1"/>
                </a:solidFill>
                <a:latin typeface="UTM Androgyne" panose="02040603050506020204" pitchFamily="18" charset="0"/>
                <a:cs typeface="Arial"/>
                <a:sym typeface="Arial"/>
              </a:rPr>
              <a:t> </a:t>
            </a:r>
            <a:r>
              <a:rPr lang="en-US" sz="3200" kern="0" dirty="0" err="1" smtClean="0">
                <a:solidFill>
                  <a:schemeClr val="bg1"/>
                </a:solidFill>
                <a:latin typeface="UTM Androgyne" panose="02040603050506020204" pitchFamily="18" charset="0"/>
                <a:cs typeface="Arial"/>
                <a:sym typeface="Arial"/>
              </a:rPr>
              <a:t>Rô-bốt</a:t>
            </a:r>
            <a:r>
              <a:rPr lang="en-US" sz="3200" kern="0" dirty="0" smtClean="0">
                <a:solidFill>
                  <a:schemeClr val="bg1"/>
                </a:solidFill>
                <a:latin typeface="UTM Androgyne" panose="02040603050506020204" pitchFamily="18" charset="0"/>
                <a:cs typeface="Arial"/>
                <a:sym typeface="Arial"/>
              </a:rPr>
              <a:t> </a:t>
            </a:r>
            <a:r>
              <a:rPr lang="en-US" sz="3200" kern="0" dirty="0" err="1" smtClean="0">
                <a:solidFill>
                  <a:schemeClr val="bg1"/>
                </a:solidFill>
                <a:latin typeface="UTM Androgyne" panose="02040603050506020204" pitchFamily="18" charset="0"/>
                <a:cs typeface="Arial"/>
                <a:sym typeface="Arial"/>
              </a:rPr>
              <a:t>đến</a:t>
            </a:r>
            <a:r>
              <a:rPr lang="en-US" sz="3200" kern="0" dirty="0" smtClean="0">
                <a:solidFill>
                  <a:schemeClr val="bg1"/>
                </a:solidFill>
                <a:latin typeface="UTM Androgyne" panose="02040603050506020204" pitchFamily="18" charset="0"/>
                <a:cs typeface="Arial"/>
                <a:sym typeface="Arial"/>
              </a:rPr>
              <a:t> </a:t>
            </a:r>
            <a:r>
              <a:rPr lang="en-US" sz="3200" kern="0" dirty="0" err="1" smtClean="0">
                <a:solidFill>
                  <a:schemeClr val="bg1"/>
                </a:solidFill>
                <a:latin typeface="UTM Androgyne" panose="02040603050506020204" pitchFamily="18" charset="0"/>
                <a:cs typeface="Arial"/>
                <a:sym typeface="Arial"/>
              </a:rPr>
              <a:t>trường</a:t>
            </a:r>
            <a:r>
              <a:rPr lang="en-US" sz="3200" kern="0" dirty="0" smtClean="0">
                <a:solidFill>
                  <a:schemeClr val="bg1"/>
                </a:solidFill>
                <a:latin typeface="UTM Androgyne" panose="02040603050506020204" pitchFamily="18" charset="0"/>
                <a:cs typeface="Arial"/>
                <a:sym typeface="Arial"/>
              </a:rPr>
              <a:t> </a:t>
            </a:r>
            <a:r>
              <a:rPr lang="en-US" sz="3200" kern="0" dirty="0" err="1" smtClean="0">
                <a:solidFill>
                  <a:schemeClr val="bg1"/>
                </a:solidFill>
                <a:latin typeface="UTM Androgyne" panose="02040603050506020204" pitchFamily="18" charset="0"/>
                <a:cs typeface="Arial"/>
                <a:sym typeface="Arial"/>
              </a:rPr>
              <a:t>lúc</a:t>
            </a:r>
            <a:r>
              <a:rPr lang="en-US" sz="3200" kern="0" dirty="0" smtClean="0">
                <a:solidFill>
                  <a:schemeClr val="bg1"/>
                </a:solidFill>
                <a:latin typeface="UTM Androgyne" panose="02040603050506020204" pitchFamily="18" charset="0"/>
                <a:cs typeface="Arial"/>
                <a:sym typeface="Arial"/>
              </a:rPr>
              <a:t> </a:t>
            </a:r>
            <a:r>
              <a:rPr lang="en-US" sz="3200" kern="0" dirty="0" err="1" smtClean="0">
                <a:solidFill>
                  <a:schemeClr val="bg1"/>
                </a:solidFill>
                <a:latin typeface="UTM Androgyne" panose="02040603050506020204" pitchFamily="18" charset="0"/>
                <a:cs typeface="Arial"/>
                <a:sym typeface="Arial"/>
              </a:rPr>
              <a:t>mấy</a:t>
            </a:r>
            <a:r>
              <a:rPr lang="en-US" sz="3200" kern="0" dirty="0" smtClean="0">
                <a:solidFill>
                  <a:schemeClr val="bg1"/>
                </a:solidFill>
                <a:latin typeface="UTM Androgyne" panose="02040603050506020204" pitchFamily="18" charset="0"/>
                <a:cs typeface="Arial"/>
                <a:sym typeface="Arial"/>
              </a:rPr>
              <a:t> </a:t>
            </a:r>
            <a:r>
              <a:rPr lang="en-US" sz="3200" kern="0" dirty="0" err="1" smtClean="0">
                <a:solidFill>
                  <a:schemeClr val="bg1"/>
                </a:solidFill>
                <a:latin typeface="UTM Androgyne" panose="02040603050506020204" pitchFamily="18" charset="0"/>
                <a:cs typeface="Arial"/>
                <a:sym typeface="Arial"/>
              </a:rPr>
              <a:t>giờ</a:t>
            </a:r>
            <a:r>
              <a:rPr lang="en-US" sz="3200" kern="0" dirty="0" smtClean="0">
                <a:solidFill>
                  <a:schemeClr val="bg1"/>
                </a:solidFill>
                <a:latin typeface="UTM Androgyne" panose="02040603050506020204" pitchFamily="18" charset="0"/>
                <a:cs typeface="Arial"/>
                <a:sym typeface="Arial"/>
              </a:rPr>
              <a:t>?</a:t>
            </a:r>
            <a:endParaRPr lang="en-US" sz="3200" kern="0" dirty="0">
              <a:solidFill>
                <a:schemeClr val="bg1"/>
              </a:solidFill>
              <a:latin typeface="UTM Androgyne" panose="02040603050506020204" pitchFamily="18" charset="0"/>
              <a:cs typeface="Arial"/>
              <a:sym typeface="Arial"/>
            </a:endParaRPr>
          </a:p>
        </p:txBody>
      </p:sp>
      <p:sp>
        <p:nvSpPr>
          <p:cNvPr id="8" name="TextBox 7">
            <a:extLst>
              <a:ext uri="{FF2B5EF4-FFF2-40B4-BE49-F238E27FC236}">
                <a16:creationId xmlns:a16="http://schemas.microsoft.com/office/drawing/2014/main" id="{BDA8B2B1-334F-4703-B9A1-263B6095754A}"/>
              </a:ext>
            </a:extLst>
          </p:cNvPr>
          <p:cNvSpPr txBox="1"/>
          <p:nvPr/>
        </p:nvSpPr>
        <p:spPr>
          <a:xfrm>
            <a:off x="5836564" y="4372580"/>
            <a:ext cx="3362865" cy="584775"/>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3200" kern="0" dirty="0">
                <a:solidFill>
                  <a:srgbClr val="000000"/>
                </a:solidFill>
                <a:latin typeface="UTM Androgyne" panose="02040603050506020204" pitchFamily="18" charset="0"/>
                <a:cs typeface="Arial"/>
                <a:sym typeface="Arial"/>
              </a:rPr>
              <a:t>B. </a:t>
            </a:r>
            <a:r>
              <a:rPr lang="en-US" sz="3200" kern="0" dirty="0" smtClean="0">
                <a:solidFill>
                  <a:srgbClr val="000000"/>
                </a:solidFill>
                <a:latin typeface="UTM Androgyne" panose="02040603050506020204" pitchFamily="18" charset="0"/>
                <a:cs typeface="Arial"/>
                <a:sym typeface="Arial"/>
              </a:rPr>
              <a:t>7 </a:t>
            </a:r>
            <a:r>
              <a:rPr lang="en-US" sz="3200" kern="0" dirty="0" err="1" smtClean="0">
                <a:solidFill>
                  <a:srgbClr val="000000"/>
                </a:solidFill>
                <a:latin typeface="UTM Androgyne" panose="02040603050506020204" pitchFamily="18" charset="0"/>
                <a:cs typeface="Arial"/>
                <a:sym typeface="Arial"/>
              </a:rPr>
              <a:t>giờ</a:t>
            </a:r>
            <a:r>
              <a:rPr lang="en-US" sz="3200" kern="0" dirty="0" smtClean="0">
                <a:solidFill>
                  <a:srgbClr val="000000"/>
                </a:solidFill>
                <a:latin typeface="UTM Androgyne" panose="02040603050506020204" pitchFamily="18" charset="0"/>
                <a:cs typeface="Arial"/>
                <a:sym typeface="Arial"/>
              </a:rPr>
              <a:t> 45 </a:t>
            </a:r>
            <a:r>
              <a:rPr lang="en-US" sz="3200" kern="0" dirty="0" err="1" smtClean="0">
                <a:solidFill>
                  <a:srgbClr val="000000"/>
                </a:solidFill>
                <a:latin typeface="UTM Androgyne" panose="02040603050506020204" pitchFamily="18" charset="0"/>
                <a:cs typeface="Arial"/>
                <a:sym typeface="Arial"/>
              </a:rPr>
              <a:t>phút</a:t>
            </a:r>
            <a:endParaRPr lang="en-US" sz="3200" kern="0" dirty="0">
              <a:solidFill>
                <a:srgbClr val="000000"/>
              </a:solidFill>
              <a:latin typeface="UTM Androgyne" panose="02040603050506020204" pitchFamily="18" charset="0"/>
              <a:cs typeface="Arial"/>
              <a:sym typeface="Arial"/>
            </a:endParaRPr>
          </a:p>
        </p:txBody>
      </p:sp>
      <p:sp>
        <p:nvSpPr>
          <p:cNvPr id="9" name="TextBox 8">
            <a:extLst>
              <a:ext uri="{FF2B5EF4-FFF2-40B4-BE49-F238E27FC236}">
                <a16:creationId xmlns:a16="http://schemas.microsoft.com/office/drawing/2014/main" id="{FDA6DB96-5EE9-487A-88C0-C2028418B09F}"/>
              </a:ext>
            </a:extLst>
          </p:cNvPr>
          <p:cNvSpPr txBox="1"/>
          <p:nvPr/>
        </p:nvSpPr>
        <p:spPr>
          <a:xfrm>
            <a:off x="5836563" y="5116036"/>
            <a:ext cx="3362865" cy="584775"/>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3200" kern="0" dirty="0">
                <a:solidFill>
                  <a:srgbClr val="000000"/>
                </a:solidFill>
                <a:latin typeface="UTM Androgyne" panose="02040603050506020204" pitchFamily="18" charset="0"/>
                <a:cs typeface="Arial"/>
                <a:sym typeface="Arial"/>
              </a:rPr>
              <a:t>C. </a:t>
            </a:r>
            <a:r>
              <a:rPr lang="en-US" sz="3200" kern="0" dirty="0" smtClean="0">
                <a:solidFill>
                  <a:srgbClr val="000000"/>
                </a:solidFill>
                <a:latin typeface="UTM Androgyne" panose="02040603050506020204" pitchFamily="18" charset="0"/>
                <a:cs typeface="Arial"/>
                <a:sym typeface="Arial"/>
              </a:rPr>
              <a:t>8 </a:t>
            </a:r>
            <a:r>
              <a:rPr lang="en-US" sz="3200" kern="0" dirty="0" err="1" smtClean="0">
                <a:solidFill>
                  <a:srgbClr val="000000"/>
                </a:solidFill>
                <a:latin typeface="UTM Androgyne" panose="02040603050506020204" pitchFamily="18" charset="0"/>
                <a:cs typeface="Arial"/>
                <a:sym typeface="Arial"/>
              </a:rPr>
              <a:t>giờ</a:t>
            </a:r>
            <a:r>
              <a:rPr lang="en-US" sz="3200" kern="0" dirty="0" smtClean="0">
                <a:solidFill>
                  <a:srgbClr val="000000"/>
                </a:solidFill>
                <a:latin typeface="UTM Androgyne" panose="02040603050506020204" pitchFamily="18" charset="0"/>
                <a:cs typeface="Arial"/>
                <a:sym typeface="Arial"/>
              </a:rPr>
              <a:t> 5 </a:t>
            </a:r>
            <a:r>
              <a:rPr lang="en-US" sz="3200" kern="0" dirty="0" err="1" smtClean="0">
                <a:solidFill>
                  <a:srgbClr val="000000"/>
                </a:solidFill>
                <a:latin typeface="UTM Androgyne" panose="02040603050506020204" pitchFamily="18" charset="0"/>
                <a:cs typeface="Arial"/>
                <a:sym typeface="Arial"/>
              </a:rPr>
              <a:t>phút</a:t>
            </a:r>
            <a:endParaRPr lang="en-US" sz="3200" kern="0" dirty="0">
              <a:solidFill>
                <a:srgbClr val="000000"/>
              </a:solidFill>
              <a:latin typeface="UTM Androgyne" panose="02040603050506020204" pitchFamily="18" charset="0"/>
              <a:cs typeface="Arial"/>
              <a:sym typeface="Arial"/>
            </a:endParaRPr>
          </a:p>
        </p:txBody>
      </p:sp>
      <p:sp>
        <p:nvSpPr>
          <p:cNvPr id="10" name="TextBox 9">
            <a:extLst>
              <a:ext uri="{FF2B5EF4-FFF2-40B4-BE49-F238E27FC236}">
                <a16:creationId xmlns:a16="http://schemas.microsoft.com/office/drawing/2014/main" id="{871629C9-53A9-4B0F-A0D2-B3ED5D84E1B7}"/>
              </a:ext>
            </a:extLst>
          </p:cNvPr>
          <p:cNvSpPr txBox="1"/>
          <p:nvPr/>
        </p:nvSpPr>
        <p:spPr>
          <a:xfrm>
            <a:off x="5836564" y="3629124"/>
            <a:ext cx="3362865" cy="584775"/>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3200" kern="0" dirty="0">
                <a:solidFill>
                  <a:srgbClr val="000000"/>
                </a:solidFill>
                <a:latin typeface="UTM Androgyne" panose="02040603050506020204" pitchFamily="18" charset="0"/>
                <a:cs typeface="Arial"/>
                <a:sym typeface="Arial"/>
              </a:rPr>
              <a:t>A. </a:t>
            </a:r>
            <a:r>
              <a:rPr lang="en-US" altLang="en-US" sz="3200" dirty="0" smtClean="0">
                <a:latin typeface="UTM Androgyne" panose="02040603050506020204" pitchFamily="18" charset="0"/>
              </a:rPr>
              <a:t>7 </a:t>
            </a:r>
            <a:r>
              <a:rPr lang="en-US" altLang="en-US" sz="3200" dirty="0" err="1" smtClean="0">
                <a:latin typeface="UTM Androgyne" panose="02040603050506020204" pitchFamily="18" charset="0"/>
              </a:rPr>
              <a:t>giờ</a:t>
            </a:r>
            <a:r>
              <a:rPr lang="en-US" altLang="en-US" sz="3200" dirty="0" smtClean="0">
                <a:latin typeface="UTM Androgyne" panose="02040603050506020204" pitchFamily="18" charset="0"/>
              </a:rPr>
              <a:t> 35</a:t>
            </a:r>
            <a:endParaRPr lang="en-US" sz="3200" kern="0" dirty="0">
              <a:solidFill>
                <a:srgbClr val="000000"/>
              </a:solidFill>
              <a:latin typeface="UTM Androgyne" panose="02040603050506020204" pitchFamily="18" charset="0"/>
              <a:cs typeface="Arial"/>
              <a:sym typeface="Arial"/>
            </a:endParaRPr>
          </a:p>
        </p:txBody>
      </p:sp>
    </p:spTree>
    <p:extLst>
      <p:ext uri="{BB962C8B-B14F-4D97-AF65-F5344CB8AC3E}">
        <p14:creationId xmlns:p14="http://schemas.microsoft.com/office/powerpoint/2010/main" val="3111598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9"/>
                                        </p:tgtEl>
                                      </p:cBhvr>
                                    </p:animEffect>
                                    <p:anim calcmode="lin" valueType="num">
                                      <p:cBhvr>
                                        <p:cTn id="21" dur="1000"/>
                                        <p:tgtEl>
                                          <p:spTgt spid="9"/>
                                        </p:tgtEl>
                                        <p:attrNameLst>
                                          <p:attrName>ppt_x</p:attrName>
                                        </p:attrNameLst>
                                      </p:cBhvr>
                                      <p:tavLst>
                                        <p:tav tm="0">
                                          <p:val>
                                            <p:strVal val="ppt_x"/>
                                          </p:val>
                                        </p:tav>
                                        <p:tav tm="100000">
                                          <p:val>
                                            <p:strVal val="ppt_x"/>
                                          </p:val>
                                        </p:tav>
                                      </p:tavLst>
                                    </p:anim>
                                    <p:anim calcmode="lin" valueType="num">
                                      <p:cBhvr>
                                        <p:cTn id="22" dur="1000"/>
                                        <p:tgtEl>
                                          <p:spTgt spid="9"/>
                                        </p:tgtEl>
                                        <p:attrNameLst>
                                          <p:attrName>ppt_y</p:attrName>
                                        </p:attrNameLst>
                                      </p:cBhvr>
                                      <p:tavLst>
                                        <p:tav tm="0">
                                          <p:val>
                                            <p:strVal val="ppt_y"/>
                                          </p:val>
                                        </p:tav>
                                        <p:tav tm="100000">
                                          <p:val>
                                            <p:strVal val="ppt_y+.1"/>
                                          </p:val>
                                        </p:tav>
                                      </p:tavLst>
                                    </p:anim>
                                    <p:set>
                                      <p:cBhvr>
                                        <p:cTn id="23" dur="1" fill="hold">
                                          <p:stCondLst>
                                            <p:cond delay="999"/>
                                          </p:stCondLst>
                                        </p:cTn>
                                        <p:tgtEl>
                                          <p:spTgt spid="9"/>
                                        </p:tgtEl>
                                        <p:attrNameLst>
                                          <p:attrName>style.visibility</p:attrName>
                                        </p:attrNameLst>
                                      </p:cBhvr>
                                      <p:to>
                                        <p:strVal val="hidden"/>
                                      </p:to>
                                    </p:set>
                                  </p:childTnLst>
                                </p:cTn>
                              </p:par>
                              <p:par>
                                <p:cTn id="24" presetID="42" presetClass="exit" presetSubtype="0" fill="hold" grpId="1" nodeType="withEffect">
                                  <p:stCondLst>
                                    <p:cond delay="0"/>
                                  </p:stCondLst>
                                  <p:childTnLst>
                                    <p:animEffect transition="out" filter="fade">
                                      <p:cBhvr>
                                        <p:cTn id="25" dur="1000"/>
                                        <p:tgtEl>
                                          <p:spTgt spid="10"/>
                                        </p:tgtEl>
                                      </p:cBhvr>
                                    </p:animEffect>
                                    <p:anim calcmode="lin" valueType="num">
                                      <p:cBhvr>
                                        <p:cTn id="26" dur="1000"/>
                                        <p:tgtEl>
                                          <p:spTgt spid="10"/>
                                        </p:tgtEl>
                                        <p:attrNameLst>
                                          <p:attrName>ppt_x</p:attrName>
                                        </p:attrNameLst>
                                      </p:cBhvr>
                                      <p:tavLst>
                                        <p:tav tm="0">
                                          <p:val>
                                            <p:strVal val="ppt_x"/>
                                          </p:val>
                                        </p:tav>
                                        <p:tav tm="100000">
                                          <p:val>
                                            <p:strVal val="ppt_x"/>
                                          </p:val>
                                        </p:tav>
                                      </p:tavLst>
                                    </p:anim>
                                    <p:anim calcmode="lin" valueType="num">
                                      <p:cBhvr>
                                        <p:cTn id="27" dur="1000"/>
                                        <p:tgtEl>
                                          <p:spTgt spid="10"/>
                                        </p:tgtEl>
                                        <p:attrNameLst>
                                          <p:attrName>ppt_y</p:attrName>
                                        </p:attrNameLst>
                                      </p:cBhvr>
                                      <p:tavLst>
                                        <p:tav tm="0">
                                          <p:val>
                                            <p:strVal val="ppt_y"/>
                                          </p:val>
                                        </p:tav>
                                        <p:tav tm="100000">
                                          <p:val>
                                            <p:strVal val="ppt_y+.1"/>
                                          </p:val>
                                        </p:tav>
                                      </p:tavLst>
                                    </p:anim>
                                    <p:set>
                                      <p:cBhvr>
                                        <p:cTn id="28" dur="1" fill="hold">
                                          <p:stCondLst>
                                            <p:cond delay="999"/>
                                          </p:stCondLst>
                                        </p:cTn>
                                        <p:tgtEl>
                                          <p:spTgt spid="10"/>
                                        </p:tgtEl>
                                        <p:attrNameLst>
                                          <p:attrName>style.visibility</p:attrName>
                                        </p:attrNameLst>
                                      </p:cBhvr>
                                      <p:to>
                                        <p:strVal val="hidden"/>
                                      </p:to>
                                    </p:set>
                                  </p:childTnLst>
                                </p:cTn>
                              </p:par>
                              <p:par>
                                <p:cTn id="29" presetID="6" presetClass="emph" presetSubtype="0" fill="hold" grpId="1" nodeType="withEffect">
                                  <p:stCondLst>
                                    <p:cond delay="0"/>
                                  </p:stCondLst>
                                  <p:childTnLst>
                                    <p:animScale>
                                      <p:cBhvr>
                                        <p:cTn id="30" dur="2000" fill="hold"/>
                                        <p:tgtEl>
                                          <p:spTgt spid="8"/>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ground pattern&#10;&#10;Description automatically generated">
            <a:extLst>
              <a:ext uri="{FF2B5EF4-FFF2-40B4-BE49-F238E27FC236}">
                <a16:creationId xmlns:a16="http://schemas.microsoft.com/office/drawing/2014/main" id="{37ECFA77-D0F2-44FE-889A-504BD5844F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62" y="0"/>
            <a:ext cx="12192000" cy="6858000"/>
          </a:xfrm>
          <a:prstGeom prst="rect">
            <a:avLst/>
          </a:prstGeom>
        </p:spPr>
      </p:pic>
      <p:sp>
        <p:nvSpPr>
          <p:cNvPr id="2" name="Title 1">
            <a:extLst>
              <a:ext uri="{FF2B5EF4-FFF2-40B4-BE49-F238E27FC236}">
                <a16:creationId xmlns:a16="http://schemas.microsoft.com/office/drawing/2014/main" id="{098C8505-AA8B-4DA8-87F1-95E3B18BF39D}"/>
              </a:ext>
            </a:extLst>
          </p:cNvPr>
          <p:cNvSpPr>
            <a:spLocks noGrp="1"/>
          </p:cNvSpPr>
          <p:nvPr>
            <p:ph type="title"/>
          </p:nvPr>
        </p:nvSpPr>
        <p:spPr/>
        <p:txBody>
          <a:bodyPr/>
          <a:lstStyle/>
          <a:p>
            <a:endParaRPr lang="en-US"/>
          </a:p>
        </p:txBody>
      </p:sp>
      <p:pic>
        <p:nvPicPr>
          <p:cNvPr id="5" name="Content Placeholder 4" descr="Background pattern&#10;&#10;Description automatically generated">
            <a:extLst>
              <a:ext uri="{FF2B5EF4-FFF2-40B4-BE49-F238E27FC236}">
                <a16:creationId xmlns:a16="http://schemas.microsoft.com/office/drawing/2014/main" id="{D196DC32-F67A-4B13-BACA-7890365B265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16" name="Picture 15" descr="A picture containing text, cake, piece&#10;&#10;Description automatically generated">
            <a:extLst>
              <a:ext uri="{FF2B5EF4-FFF2-40B4-BE49-F238E27FC236}">
                <a16:creationId xmlns:a16="http://schemas.microsoft.com/office/drawing/2014/main" id="{245D521A-B57D-47E3-AD13-7C6DDF103BFF}"/>
              </a:ext>
            </a:extLst>
          </p:cNvPr>
          <p:cNvPicPr>
            <a:picLocks noChangeAspect="1"/>
          </p:cNvPicPr>
          <p:nvPr/>
        </p:nvPicPr>
        <p:blipFill rotWithShape="1">
          <a:blip r:embed="rId4">
            <a:extLst>
              <a:ext uri="{28A0092B-C50C-407E-A947-70E740481C1C}">
                <a14:useLocalDpi xmlns:a14="http://schemas.microsoft.com/office/drawing/2010/main" val="0"/>
              </a:ext>
            </a:extLst>
          </a:blip>
          <a:srcRect r="50759" b="47738"/>
          <a:stretch/>
        </p:blipFill>
        <p:spPr>
          <a:xfrm>
            <a:off x="3064062" y="-334783"/>
            <a:ext cx="6063875" cy="6827658"/>
          </a:xfrm>
          <a:prstGeom prst="rect">
            <a:avLst/>
          </a:prstGeom>
        </p:spPr>
      </p:pic>
      <p:sp>
        <p:nvSpPr>
          <p:cNvPr id="13" name="TextBox 12">
            <a:extLst>
              <a:ext uri="{FF2B5EF4-FFF2-40B4-BE49-F238E27FC236}">
                <a16:creationId xmlns:a16="http://schemas.microsoft.com/office/drawing/2014/main" id="{0D4A9728-9FF7-4FB2-B2D5-03CF56EE31A9}"/>
              </a:ext>
            </a:extLst>
          </p:cNvPr>
          <p:cNvSpPr txBox="1"/>
          <p:nvPr/>
        </p:nvSpPr>
        <p:spPr>
          <a:xfrm>
            <a:off x="3984384" y="1690688"/>
            <a:ext cx="4617079" cy="3631763"/>
          </a:xfrm>
          <a:prstGeom prst="rect">
            <a:avLst/>
          </a:prstGeom>
          <a:noFill/>
        </p:spPr>
        <p:txBody>
          <a:bodyPr wrap="square">
            <a:spAutoFit/>
          </a:bodyPr>
          <a:lstStyle/>
          <a:p>
            <a:pPr algn="ctr"/>
            <a:r>
              <a:rPr lang="en-US" sz="11500" b="0" cap="none" spc="0" dirty="0">
                <a:ln w="0"/>
                <a:solidFill>
                  <a:schemeClr val="accent2">
                    <a:lumMod val="75000"/>
                  </a:schemeClr>
                </a:solidFill>
                <a:effectLst>
                  <a:outerShdw blurRad="38100" dist="19050" dir="2700000" algn="tl" rotWithShape="0">
                    <a:schemeClr val="dk1">
                      <a:alpha val="40000"/>
                    </a:schemeClr>
                  </a:outerShdw>
                </a:effectLst>
                <a:latin typeface="#9Slide07 SVNErika Ormig" panose="020B0609050302020204" pitchFamily="49" charset="0"/>
              </a:rPr>
              <a:t>DẶN DÒ</a:t>
            </a:r>
          </a:p>
        </p:txBody>
      </p:sp>
      <p:pic>
        <p:nvPicPr>
          <p:cNvPr id="12" name="图片 3">
            <a:extLst>
              <a:ext uri="{FF2B5EF4-FFF2-40B4-BE49-F238E27FC236}">
                <a16:creationId xmlns:a16="http://schemas.microsoft.com/office/drawing/2014/main" id="{F6DCFF7E-CBD0-4C17-B375-62A8AE679059}"/>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flipV="1">
            <a:off x="-59882" y="0"/>
            <a:ext cx="152489" cy="152489"/>
          </a:xfrm>
          <a:prstGeom prst="rect">
            <a:avLst/>
          </a:prstGeom>
        </p:spPr>
      </p:pic>
    </p:spTree>
    <p:extLst>
      <p:ext uri="{BB962C8B-B14F-4D97-AF65-F5344CB8AC3E}">
        <p14:creationId xmlns:p14="http://schemas.microsoft.com/office/powerpoint/2010/main" val="36609077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ackground pattern&#10;&#10;Description automatically generated">
            <a:extLst>
              <a:ext uri="{FF2B5EF4-FFF2-40B4-BE49-F238E27FC236}">
                <a16:creationId xmlns:a16="http://schemas.microsoft.com/office/drawing/2014/main" id="{C008E330-064B-4111-A468-8AC5853220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3">
            <a:extLst>
              <a:ext uri="{FF2B5EF4-FFF2-40B4-BE49-F238E27FC236}">
                <a16:creationId xmlns:a16="http://schemas.microsoft.com/office/drawing/2014/main" id="{7B80E21F-552C-47CA-9BFE-56F373BDFD4F}"/>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2607" y="152489"/>
            <a:ext cx="1357315" cy="1357315"/>
          </a:xfrm>
          <a:prstGeom prst="rect">
            <a:avLst/>
          </a:prstGeom>
        </p:spPr>
      </p:pic>
      <p:sp>
        <p:nvSpPr>
          <p:cNvPr id="16" name="TextBox 15">
            <a:extLst>
              <a:ext uri="{FF2B5EF4-FFF2-40B4-BE49-F238E27FC236}">
                <a16:creationId xmlns:a16="http://schemas.microsoft.com/office/drawing/2014/main" id="{803B8DDA-6675-4055-8D48-A5882581EB9A}"/>
              </a:ext>
            </a:extLst>
          </p:cNvPr>
          <p:cNvSpPr txBox="1"/>
          <p:nvPr/>
        </p:nvSpPr>
        <p:spPr>
          <a:xfrm>
            <a:off x="987699" y="224854"/>
            <a:ext cx="4617079" cy="1200329"/>
          </a:xfrm>
          <a:prstGeom prst="rect">
            <a:avLst/>
          </a:prstGeom>
          <a:noFill/>
        </p:spPr>
        <p:txBody>
          <a:bodyPr wrap="square">
            <a:spAutoFit/>
          </a:bodyPr>
          <a:lstStyle/>
          <a:p>
            <a:pPr algn="ctr"/>
            <a:r>
              <a:rPr lang="en-US" sz="7200" b="0" cap="none" spc="0" dirty="0">
                <a:ln w="0"/>
                <a:solidFill>
                  <a:schemeClr val="accent2">
                    <a:lumMod val="75000"/>
                  </a:schemeClr>
                </a:solidFill>
                <a:effectLst>
                  <a:outerShdw blurRad="38100" dist="19050" dir="2700000" algn="tl" rotWithShape="0">
                    <a:schemeClr val="dk1">
                      <a:alpha val="40000"/>
                    </a:schemeClr>
                  </a:outerShdw>
                </a:effectLst>
                <a:latin typeface="#9Slide07 SVNErika Ormig" panose="020B0609050302020204" pitchFamily="49" charset="0"/>
              </a:rPr>
              <a:t>DẶN DÒ</a:t>
            </a:r>
          </a:p>
        </p:txBody>
      </p:sp>
      <p:pic>
        <p:nvPicPr>
          <p:cNvPr id="19" name="Picture 18" descr="Chart, bubble chart&#10;&#10;Description automatically generated">
            <a:extLst>
              <a:ext uri="{FF2B5EF4-FFF2-40B4-BE49-F238E27FC236}">
                <a16:creationId xmlns:a16="http://schemas.microsoft.com/office/drawing/2014/main" id="{22B0C1E2-81DB-4518-A7D1-B6A339D0193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9863" b="69604" l="4972" r="46362">
                        <a14:foregroundMark x1="45271" y1="62247" x2="45271" y2="62247"/>
                        <a14:backgroundMark x1="45756" y1="65521" x2="45756" y2="65521"/>
                        <a14:backgroundMark x1="46241" y1="65764" x2="45635" y2="65764"/>
                      </a14:backgroundRemoval>
                    </a14:imgEffect>
                  </a14:imgLayer>
                </a14:imgProps>
              </a:ext>
              <a:ext uri="{28A0092B-C50C-407E-A947-70E740481C1C}">
                <a14:useLocalDpi xmlns:a14="http://schemas.microsoft.com/office/drawing/2010/main" val="0"/>
              </a:ext>
            </a:extLst>
          </a:blip>
          <a:srcRect t="58652" r="50232" b="29164"/>
          <a:stretch/>
        </p:blipFill>
        <p:spPr>
          <a:xfrm>
            <a:off x="279518" y="1149610"/>
            <a:ext cx="7561659" cy="3183706"/>
          </a:xfrm>
          <a:prstGeom prst="rect">
            <a:avLst/>
          </a:prstGeom>
        </p:spPr>
      </p:pic>
      <p:pic>
        <p:nvPicPr>
          <p:cNvPr id="20" name="Picture 19" descr="Chart, bubble chart&#10;&#10;Description automatically generated">
            <a:extLst>
              <a:ext uri="{FF2B5EF4-FFF2-40B4-BE49-F238E27FC236}">
                <a16:creationId xmlns:a16="http://schemas.microsoft.com/office/drawing/2014/main" id="{581D2093-01ED-40E6-9881-102DB4A766D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1776" b="82683" l="7256" r="46368"/>
                    </a14:imgEffect>
                  </a14:imgLayer>
                </a14:imgProps>
              </a:ext>
              <a:ext uri="{28A0092B-C50C-407E-A947-70E740481C1C}">
                <a14:useLocalDpi xmlns:a14="http://schemas.microsoft.com/office/drawing/2010/main" val="0"/>
              </a:ext>
            </a:extLst>
          </a:blip>
          <a:srcRect l="2367" t="70413" r="48743" b="15954"/>
          <a:stretch/>
        </p:blipFill>
        <p:spPr>
          <a:xfrm>
            <a:off x="4494029" y="3428999"/>
            <a:ext cx="8113607" cy="3653855"/>
          </a:xfrm>
          <a:prstGeom prst="rect">
            <a:avLst/>
          </a:prstGeom>
        </p:spPr>
      </p:pic>
      <p:sp>
        <p:nvSpPr>
          <p:cNvPr id="21" name="TextBox 20">
            <a:extLst>
              <a:ext uri="{FF2B5EF4-FFF2-40B4-BE49-F238E27FC236}">
                <a16:creationId xmlns:a16="http://schemas.microsoft.com/office/drawing/2014/main" id="{44E38CAE-5001-47D9-8F8C-A72C01CA5703}"/>
              </a:ext>
            </a:extLst>
          </p:cNvPr>
          <p:cNvSpPr txBox="1"/>
          <p:nvPr/>
        </p:nvSpPr>
        <p:spPr>
          <a:xfrm>
            <a:off x="2032222" y="2217530"/>
            <a:ext cx="4923614" cy="1323439"/>
          </a:xfrm>
          <a:prstGeom prst="rect">
            <a:avLst/>
          </a:prstGeom>
          <a:noFill/>
        </p:spPr>
        <p:txBody>
          <a:bodyPr wrap="square" rtlCol="0">
            <a:spAutoFit/>
          </a:bodyPr>
          <a:lstStyle/>
          <a:p>
            <a:pPr algn="ctr"/>
            <a:r>
              <a:rPr lang="en-US" sz="4000" dirty="0" err="1" smtClean="0">
                <a:latin typeface="UTM Androgyne" panose="02040603050506020204" pitchFamily="18" charset="0"/>
              </a:rPr>
              <a:t>Hoàn</a:t>
            </a:r>
            <a:r>
              <a:rPr lang="en-US" sz="4000" dirty="0" smtClean="0">
                <a:latin typeface="UTM Androgyne" panose="02040603050506020204" pitchFamily="18" charset="0"/>
              </a:rPr>
              <a:t> </a:t>
            </a:r>
            <a:r>
              <a:rPr lang="en-US" sz="4000" dirty="0" err="1" smtClean="0">
                <a:latin typeface="UTM Androgyne" panose="02040603050506020204" pitchFamily="18" charset="0"/>
              </a:rPr>
              <a:t>thành</a:t>
            </a:r>
            <a:r>
              <a:rPr lang="en-US" sz="4000" dirty="0" smtClean="0">
                <a:latin typeface="UTM Androgyne" panose="02040603050506020204" pitchFamily="18" charset="0"/>
              </a:rPr>
              <a:t> </a:t>
            </a:r>
            <a:r>
              <a:rPr lang="en-US" sz="4000" dirty="0" err="1" smtClean="0">
                <a:latin typeface="UTM Androgyne" panose="02040603050506020204" pitchFamily="18" charset="0"/>
              </a:rPr>
              <a:t>bài</a:t>
            </a:r>
            <a:r>
              <a:rPr lang="en-US" sz="4000" dirty="0" smtClean="0">
                <a:latin typeface="UTM Androgyne" panose="02040603050506020204" pitchFamily="18" charset="0"/>
              </a:rPr>
              <a:t> </a:t>
            </a:r>
            <a:r>
              <a:rPr lang="en-US" sz="4000" dirty="0" err="1" smtClean="0">
                <a:latin typeface="UTM Androgyne" panose="02040603050506020204" pitchFamily="18" charset="0"/>
              </a:rPr>
              <a:t>tập</a:t>
            </a:r>
            <a:r>
              <a:rPr lang="en-US" sz="4000" dirty="0" smtClean="0">
                <a:latin typeface="UTM Androgyne" panose="02040603050506020204" pitchFamily="18" charset="0"/>
              </a:rPr>
              <a:t> </a:t>
            </a:r>
            <a:r>
              <a:rPr lang="en-US" sz="4000" dirty="0" err="1" smtClean="0">
                <a:latin typeface="UTM Androgyne" panose="02040603050506020204" pitchFamily="18" charset="0"/>
              </a:rPr>
              <a:t>vào</a:t>
            </a:r>
            <a:r>
              <a:rPr lang="en-US" sz="4000" dirty="0" smtClean="0">
                <a:latin typeface="UTM Androgyne" panose="02040603050506020204" pitchFamily="18" charset="0"/>
              </a:rPr>
              <a:t> </a:t>
            </a:r>
            <a:r>
              <a:rPr lang="en-US" sz="4000" dirty="0" err="1" smtClean="0">
                <a:latin typeface="UTM Androgyne" panose="02040603050506020204" pitchFamily="18" charset="0"/>
              </a:rPr>
              <a:t>vở</a:t>
            </a:r>
            <a:endParaRPr lang="en-US" sz="4000" dirty="0">
              <a:latin typeface="UTM Androgyne" panose="02040603050506020204" pitchFamily="18" charset="0"/>
            </a:endParaRPr>
          </a:p>
        </p:txBody>
      </p:sp>
      <p:sp>
        <p:nvSpPr>
          <p:cNvPr id="22" name="TextBox 21">
            <a:extLst>
              <a:ext uri="{FF2B5EF4-FFF2-40B4-BE49-F238E27FC236}">
                <a16:creationId xmlns:a16="http://schemas.microsoft.com/office/drawing/2014/main" id="{D5AC0C5E-CDF8-42A5-9261-7ABF6C4AEE8D}"/>
              </a:ext>
            </a:extLst>
          </p:cNvPr>
          <p:cNvSpPr txBox="1"/>
          <p:nvPr/>
        </p:nvSpPr>
        <p:spPr>
          <a:xfrm>
            <a:off x="5887355" y="4458863"/>
            <a:ext cx="5576336" cy="1323439"/>
          </a:xfrm>
          <a:prstGeom prst="rect">
            <a:avLst/>
          </a:prstGeom>
          <a:noFill/>
        </p:spPr>
        <p:txBody>
          <a:bodyPr wrap="square" rtlCol="0">
            <a:spAutoFit/>
          </a:bodyPr>
          <a:lstStyle/>
          <a:p>
            <a:pPr algn="ctr"/>
            <a:r>
              <a:rPr lang="en-US" sz="4000" dirty="0" err="1">
                <a:latin typeface="UTM Androgyne" panose="02040603050506020204" pitchFamily="18" charset="0"/>
              </a:rPr>
              <a:t>Chuẩn</a:t>
            </a:r>
            <a:r>
              <a:rPr lang="en-US" sz="4000" dirty="0">
                <a:latin typeface="UTM Androgyne" panose="02040603050506020204" pitchFamily="18" charset="0"/>
              </a:rPr>
              <a:t> </a:t>
            </a:r>
            <a:r>
              <a:rPr lang="en-US" sz="4000" dirty="0" err="1">
                <a:latin typeface="UTM Androgyne" panose="02040603050506020204" pitchFamily="18" charset="0"/>
              </a:rPr>
              <a:t>bị</a:t>
            </a:r>
            <a:r>
              <a:rPr lang="en-US" sz="4000" dirty="0">
                <a:latin typeface="UTM Androgyne" panose="02040603050506020204" pitchFamily="18" charset="0"/>
              </a:rPr>
              <a:t> bài </a:t>
            </a:r>
            <a:r>
              <a:rPr lang="en-US" sz="4000" dirty="0" err="1">
                <a:latin typeface="UTM Androgyne" panose="02040603050506020204" pitchFamily="18" charset="0"/>
              </a:rPr>
              <a:t>sau</a:t>
            </a:r>
            <a:r>
              <a:rPr lang="en-US" sz="4000" dirty="0">
                <a:latin typeface="UTM Androgyne" panose="02040603050506020204" pitchFamily="18" charset="0"/>
              </a:rPr>
              <a:t>: </a:t>
            </a:r>
            <a:r>
              <a:rPr lang="en-US" sz="4000" dirty="0" err="1" smtClean="0">
                <a:latin typeface="UTM Androgyne" panose="02040603050506020204" pitchFamily="18" charset="0"/>
              </a:rPr>
              <a:t>Luyện</a:t>
            </a:r>
            <a:r>
              <a:rPr lang="en-US" sz="4000" dirty="0" smtClean="0">
                <a:latin typeface="UTM Androgyne" panose="02040603050506020204" pitchFamily="18" charset="0"/>
              </a:rPr>
              <a:t> </a:t>
            </a:r>
            <a:r>
              <a:rPr lang="en-US" sz="4000" dirty="0" err="1" smtClean="0">
                <a:latin typeface="UTM Androgyne" panose="02040603050506020204" pitchFamily="18" charset="0"/>
              </a:rPr>
              <a:t>tập</a:t>
            </a:r>
            <a:r>
              <a:rPr lang="en-US" sz="4000" dirty="0" smtClean="0">
                <a:latin typeface="UTM Androgyne" panose="02040603050506020204" pitchFamily="18" charset="0"/>
              </a:rPr>
              <a:t> </a:t>
            </a:r>
            <a:r>
              <a:rPr lang="en-US" sz="4000" dirty="0" err="1" smtClean="0">
                <a:latin typeface="UTM Androgyne" panose="02040603050506020204" pitchFamily="18" charset="0"/>
              </a:rPr>
              <a:t>chung</a:t>
            </a:r>
            <a:endParaRPr lang="en-US" sz="4000" dirty="0">
              <a:latin typeface="UTM Androgyne" panose="02040603050506020204" pitchFamily="18" charset="0"/>
            </a:endParaRPr>
          </a:p>
        </p:txBody>
      </p:sp>
    </p:spTree>
    <p:extLst>
      <p:ext uri="{BB962C8B-B14F-4D97-AF65-F5344CB8AC3E}">
        <p14:creationId xmlns:p14="http://schemas.microsoft.com/office/powerpoint/2010/main" val="40943555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bouquet, plant, flower&#10;&#10;Description automatically generated">
            <a:extLst>
              <a:ext uri="{FF2B5EF4-FFF2-40B4-BE49-F238E27FC236}">
                <a16:creationId xmlns:a16="http://schemas.microsoft.com/office/drawing/2014/main" id="{94787211-4950-4A51-9795-D2730FA7B9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B6D4145-4659-4E68-81DA-5C74546D2D13}"/>
              </a:ext>
            </a:extLst>
          </p:cNvPr>
          <p:cNvSpPr/>
          <p:nvPr/>
        </p:nvSpPr>
        <p:spPr>
          <a:xfrm>
            <a:off x="3200400" y="665018"/>
            <a:ext cx="6192982" cy="1939637"/>
          </a:xfrm>
          <a:prstGeom prst="rect">
            <a:avLst/>
          </a:prstGeom>
          <a:solidFill>
            <a:srgbClr val="C2E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E5F8E6F-BAA0-42AD-80CC-3E5FE0285318}"/>
              </a:ext>
            </a:extLst>
          </p:cNvPr>
          <p:cNvSpPr txBox="1"/>
          <p:nvPr/>
        </p:nvSpPr>
        <p:spPr>
          <a:xfrm>
            <a:off x="1038962" y="1390696"/>
            <a:ext cx="10515857" cy="1016790"/>
          </a:xfrm>
          <a:prstGeom prst="roundRect">
            <a:avLst/>
          </a:prstGeom>
          <a:noFill/>
          <a:ln>
            <a:noFill/>
          </a:ln>
          <a:scene3d>
            <a:camera prst="orthographicFront"/>
            <a:lightRig rig="threePt" dir="t"/>
          </a:scene3d>
          <a:sp3d>
            <a:bevelT w="114300" prst="artDeco"/>
          </a:sp3d>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p>
            <a:pPr marL="0" marR="0" lvl="0" indent="0" fontAlgn="auto">
              <a:lnSpc>
                <a:spcPct val="90000"/>
              </a:lnSpc>
              <a:spcBef>
                <a:spcPct val="0"/>
              </a:spcBef>
              <a:spcAft>
                <a:spcPts val="600"/>
              </a:spcAft>
              <a:buClrTx/>
              <a:buSzTx/>
              <a:tabLst/>
              <a:defRPr/>
            </a:pPr>
            <a:r>
              <a:rPr lang="en-US" sz="8000" b="1" dirty="0" err="1">
                <a:solidFill>
                  <a:schemeClr val="accent2">
                    <a:lumMod val="75000"/>
                  </a:schemeClr>
                </a:solidFill>
                <a:effectLst>
                  <a:reflection blurRad="6350" stA="60000" endA="900" endPos="60000" dist="29997" dir="5400000" sy="-100000" algn="bl" rotWithShape="0"/>
                </a:effectLst>
                <a:latin typeface="#9Slide07 IcielStormtrooper" panose="020B0500000000000000" pitchFamily="34" charset="0"/>
                <a:ea typeface="+mj-ea"/>
                <a:cs typeface="+mj-cs"/>
              </a:rPr>
              <a:t>Tạm</a:t>
            </a:r>
            <a:r>
              <a:rPr lang="en-US" sz="8000" b="1" dirty="0">
                <a:solidFill>
                  <a:schemeClr val="accent2">
                    <a:lumMod val="75000"/>
                  </a:schemeClr>
                </a:solidFill>
                <a:effectLst>
                  <a:reflection blurRad="6350" stA="60000" endA="900" endPos="60000" dist="29997" dir="5400000" sy="-100000" algn="bl" rotWithShape="0"/>
                </a:effectLst>
                <a:latin typeface="#9Slide07 IcielStormtrooper" panose="020B0500000000000000" pitchFamily="34" charset="0"/>
                <a:ea typeface="+mj-ea"/>
                <a:cs typeface="+mj-cs"/>
              </a:rPr>
              <a:t> </a:t>
            </a:r>
            <a:r>
              <a:rPr lang="en-US" sz="8000" b="1" dirty="0" err="1">
                <a:solidFill>
                  <a:schemeClr val="accent2">
                    <a:lumMod val="75000"/>
                  </a:schemeClr>
                </a:solidFill>
                <a:effectLst>
                  <a:reflection blurRad="6350" stA="60000" endA="900" endPos="60000" dist="29997" dir="5400000" sy="-100000" algn="bl" rotWithShape="0"/>
                </a:effectLst>
                <a:latin typeface="#9Slide07 IcielStormtrooper" panose="020B0500000000000000" pitchFamily="34" charset="0"/>
                <a:ea typeface="+mj-ea"/>
                <a:cs typeface="+mj-cs"/>
              </a:rPr>
              <a:t>biệt</a:t>
            </a:r>
            <a:r>
              <a:rPr lang="en-US" sz="8000" b="1" dirty="0">
                <a:solidFill>
                  <a:schemeClr val="accent2">
                    <a:lumMod val="75000"/>
                  </a:schemeClr>
                </a:solidFill>
                <a:effectLst>
                  <a:reflection blurRad="6350" stA="60000" endA="900" endPos="60000" dist="29997" dir="5400000" sy="-100000" algn="bl" rotWithShape="0"/>
                </a:effectLst>
                <a:latin typeface="#9Slide07 IcielStormtrooper" panose="020B0500000000000000" pitchFamily="34" charset="0"/>
                <a:ea typeface="+mj-ea"/>
                <a:cs typeface="+mj-cs"/>
              </a:rPr>
              <a:t> </a:t>
            </a:r>
            <a:r>
              <a:rPr lang="en-US" sz="8000" b="1" dirty="0" err="1">
                <a:solidFill>
                  <a:schemeClr val="accent2">
                    <a:lumMod val="75000"/>
                  </a:schemeClr>
                </a:solidFill>
                <a:effectLst>
                  <a:reflection blurRad="6350" stA="60000" endA="900" endPos="60000" dist="29997" dir="5400000" sy="-100000" algn="bl" rotWithShape="0"/>
                </a:effectLst>
                <a:latin typeface="#9Slide07 IcielStormtrooper" panose="020B0500000000000000" pitchFamily="34" charset="0"/>
                <a:ea typeface="+mj-ea"/>
                <a:cs typeface="+mj-cs"/>
              </a:rPr>
              <a:t>các</a:t>
            </a:r>
            <a:r>
              <a:rPr lang="en-US" sz="8000" b="1" dirty="0">
                <a:solidFill>
                  <a:schemeClr val="accent2">
                    <a:lumMod val="75000"/>
                  </a:schemeClr>
                </a:solidFill>
                <a:effectLst>
                  <a:reflection blurRad="6350" stA="60000" endA="900" endPos="60000" dist="29997" dir="5400000" sy="-100000" algn="bl" rotWithShape="0"/>
                </a:effectLst>
                <a:latin typeface="#9Slide07 IcielStormtrooper" panose="020B0500000000000000" pitchFamily="34" charset="0"/>
                <a:ea typeface="+mj-ea"/>
                <a:cs typeface="+mj-cs"/>
              </a:rPr>
              <a:t> </a:t>
            </a:r>
            <a:r>
              <a:rPr lang="en-US" sz="8000" b="1" dirty="0" err="1">
                <a:solidFill>
                  <a:schemeClr val="accent2">
                    <a:lumMod val="75000"/>
                  </a:schemeClr>
                </a:solidFill>
                <a:effectLst>
                  <a:reflection blurRad="6350" stA="60000" endA="900" endPos="60000" dist="29997" dir="5400000" sy="-100000" algn="bl" rotWithShape="0"/>
                </a:effectLst>
                <a:latin typeface="#9Slide07 IcielStormtrooper" panose="020B0500000000000000" pitchFamily="34" charset="0"/>
                <a:ea typeface="+mj-ea"/>
                <a:cs typeface="+mj-cs"/>
              </a:rPr>
              <a:t>em</a:t>
            </a:r>
            <a:r>
              <a:rPr lang="en-US" sz="8000" b="1" dirty="0">
                <a:solidFill>
                  <a:schemeClr val="accent2">
                    <a:lumMod val="75000"/>
                  </a:schemeClr>
                </a:solidFill>
                <a:effectLst>
                  <a:reflection blurRad="6350" stA="60000" endA="900" endPos="60000" dist="29997" dir="5400000" sy="-100000" algn="bl" rotWithShape="0"/>
                </a:effectLst>
                <a:latin typeface="#9Slide07 IcielStormtrooper" panose="020B0500000000000000" pitchFamily="34" charset="0"/>
                <a:ea typeface="+mj-ea"/>
                <a:cs typeface="+mj-cs"/>
              </a:rPr>
              <a:t>!</a:t>
            </a:r>
            <a:endParaRPr kumimoji="0" lang="en-US" sz="8000" b="1" i="0" u="none" strike="noStrike" cap="none" spc="0" normalizeH="0" baseline="0" noProof="0" dirty="0">
              <a:ln>
                <a:noFill/>
              </a:ln>
              <a:solidFill>
                <a:schemeClr val="accent2">
                  <a:lumMod val="75000"/>
                </a:schemeClr>
              </a:solidFill>
              <a:effectLst>
                <a:reflection blurRad="6350" stA="60000" endA="900" endPos="60000" dist="29997" dir="5400000" sy="-100000" algn="bl" rotWithShape="0"/>
              </a:effectLst>
              <a:uLnTx/>
              <a:uFillTx/>
              <a:latin typeface="#9Slide07 IcielStormtrooper" panose="020B0500000000000000" pitchFamily="34" charset="0"/>
              <a:ea typeface="+mj-ea"/>
              <a:cs typeface="+mj-cs"/>
            </a:endParaRPr>
          </a:p>
        </p:txBody>
      </p:sp>
    </p:spTree>
    <p:extLst>
      <p:ext uri="{BB962C8B-B14F-4D97-AF65-F5344CB8AC3E}">
        <p14:creationId xmlns:p14="http://schemas.microsoft.com/office/powerpoint/2010/main" val="26357287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5819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t1s.com - Telling Time Song  What Time Is It  Nursery Rhymes  Original Song by LittleBabyBu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064"/>
            <a:ext cx="12191999" cy="6852980"/>
          </a:xfrm>
          <a:prstGeom prst="rect">
            <a:avLst/>
          </a:prstGeom>
        </p:spPr>
      </p:pic>
    </p:spTree>
    <p:extLst>
      <p:ext uri="{BB962C8B-B14F-4D97-AF65-F5344CB8AC3E}">
        <p14:creationId xmlns:p14="http://schemas.microsoft.com/office/powerpoint/2010/main" val="36025462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C8505-AA8B-4DA8-87F1-95E3B18BF39D}"/>
              </a:ext>
            </a:extLst>
          </p:cNvPr>
          <p:cNvSpPr>
            <a:spLocks noGrp="1"/>
          </p:cNvSpPr>
          <p:nvPr>
            <p:ph type="title"/>
          </p:nvPr>
        </p:nvSpPr>
        <p:spPr/>
        <p:txBody>
          <a:bodyPr/>
          <a:lstStyle/>
          <a:p>
            <a:endParaRPr lang="en-US"/>
          </a:p>
        </p:txBody>
      </p:sp>
      <p:pic>
        <p:nvPicPr>
          <p:cNvPr id="5" name="Content Placeholder 4" descr="Background pattern&#10;&#10;Description automatically generated">
            <a:extLst>
              <a:ext uri="{FF2B5EF4-FFF2-40B4-BE49-F238E27FC236}">
                <a16:creationId xmlns:a16="http://schemas.microsoft.com/office/drawing/2014/main" id="{D196DC32-F67A-4B13-BACA-7890365B26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18" name="Picture 17" descr="A picture containing text, cake, piece&#10;&#10;Description automatically generated">
            <a:extLst>
              <a:ext uri="{FF2B5EF4-FFF2-40B4-BE49-F238E27FC236}">
                <a16:creationId xmlns:a16="http://schemas.microsoft.com/office/drawing/2014/main" id="{BF21E6EA-8E6C-49CA-B2F2-EEB3D7F90019}"/>
              </a:ext>
            </a:extLst>
          </p:cNvPr>
          <p:cNvPicPr>
            <a:picLocks noChangeAspect="1"/>
          </p:cNvPicPr>
          <p:nvPr/>
        </p:nvPicPr>
        <p:blipFill rotWithShape="1">
          <a:blip r:embed="rId3">
            <a:extLst>
              <a:ext uri="{28A0092B-C50C-407E-A947-70E740481C1C}">
                <a14:useLocalDpi xmlns:a14="http://schemas.microsoft.com/office/drawing/2010/main" val="0"/>
              </a:ext>
            </a:extLst>
          </a:blip>
          <a:srcRect r="50759" b="47738"/>
          <a:stretch/>
        </p:blipFill>
        <p:spPr>
          <a:xfrm>
            <a:off x="2266121" y="-761225"/>
            <a:ext cx="6692371" cy="7103115"/>
          </a:xfrm>
          <a:prstGeom prst="rect">
            <a:avLst/>
          </a:prstGeom>
        </p:spPr>
      </p:pic>
      <p:sp>
        <p:nvSpPr>
          <p:cNvPr id="7" name="TextBox 6">
            <a:extLst>
              <a:ext uri="{FF2B5EF4-FFF2-40B4-BE49-F238E27FC236}">
                <a16:creationId xmlns:a16="http://schemas.microsoft.com/office/drawing/2014/main" id="{0B4803D5-AF04-4883-9F74-AC43C6830768}"/>
              </a:ext>
            </a:extLst>
          </p:cNvPr>
          <p:cNvSpPr txBox="1"/>
          <p:nvPr/>
        </p:nvSpPr>
        <p:spPr>
          <a:xfrm>
            <a:off x="3476625" y="1564425"/>
            <a:ext cx="4648200" cy="3631763"/>
          </a:xfrm>
          <a:prstGeom prst="rect">
            <a:avLst/>
          </a:prstGeom>
          <a:noFill/>
        </p:spPr>
        <p:txBody>
          <a:bodyPr wrap="square">
            <a:spAutoFit/>
          </a:bodyPr>
          <a:lstStyle/>
          <a:p>
            <a:pPr algn="ctr"/>
            <a:r>
              <a:rPr lang="en-US" sz="11500" dirty="0" smtClean="0">
                <a:ln w="0"/>
                <a:solidFill>
                  <a:schemeClr val="accent2">
                    <a:lumMod val="75000"/>
                  </a:schemeClr>
                </a:solidFill>
                <a:effectLst>
                  <a:outerShdw blurRad="38100" dist="19050" dir="2700000" algn="tl" rotWithShape="0">
                    <a:schemeClr val="dk1">
                      <a:alpha val="40000"/>
                    </a:schemeClr>
                  </a:outerShdw>
                </a:effectLst>
                <a:latin typeface="#9Slide07 SVNErika Ormig" panose="020B0609050302020204" pitchFamily="49" charset="0"/>
              </a:rPr>
              <a:t>LUYỆN TẬP</a:t>
            </a:r>
            <a:endParaRPr lang="en-US" sz="11500" b="0" cap="none" spc="0" dirty="0">
              <a:ln w="0"/>
              <a:solidFill>
                <a:schemeClr val="accent2">
                  <a:lumMod val="75000"/>
                </a:schemeClr>
              </a:solidFill>
              <a:effectLst>
                <a:outerShdw blurRad="38100" dist="19050" dir="2700000" algn="tl" rotWithShape="0">
                  <a:schemeClr val="dk1">
                    <a:alpha val="40000"/>
                  </a:schemeClr>
                </a:outerShdw>
              </a:effectLst>
              <a:latin typeface="#9Slide07 SVNErika Ormig" panose="020B0609050302020204" pitchFamily="49" charset="0"/>
            </a:endParaRPr>
          </a:p>
        </p:txBody>
      </p:sp>
      <p:pic>
        <p:nvPicPr>
          <p:cNvPr id="12" name="图片 18">
            <a:extLst>
              <a:ext uri="{FF2B5EF4-FFF2-40B4-BE49-F238E27FC236}">
                <a16:creationId xmlns:a16="http://schemas.microsoft.com/office/drawing/2014/main" id="{ECB4B44F-0AAB-48D4-A22E-6B22C2A88B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2824" y="3332861"/>
            <a:ext cx="1107974" cy="1107974"/>
          </a:xfrm>
          <a:prstGeom prst="rect">
            <a:avLst/>
          </a:prstGeom>
        </p:spPr>
      </p:pic>
      <p:sp>
        <p:nvSpPr>
          <p:cNvPr id="19" name="云形 5">
            <a:extLst>
              <a:ext uri="{FF2B5EF4-FFF2-40B4-BE49-F238E27FC236}">
                <a16:creationId xmlns:a16="http://schemas.microsoft.com/office/drawing/2014/main" id="{6A3A0DE0-F816-4183-9BC0-ACC854193BCB}"/>
              </a:ext>
            </a:extLst>
          </p:cNvPr>
          <p:cNvSpPr/>
          <p:nvPr/>
        </p:nvSpPr>
        <p:spPr>
          <a:xfrm>
            <a:off x="3766369" y="-1683298"/>
            <a:ext cx="2329631" cy="684893"/>
          </a:xfrm>
          <a:prstGeom prst="cloud">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20" name="图片 19">
            <a:extLst>
              <a:ext uri="{FF2B5EF4-FFF2-40B4-BE49-F238E27FC236}">
                <a16:creationId xmlns:a16="http://schemas.microsoft.com/office/drawing/2014/main" id="{1983029A-86DF-4657-8874-6FE2FC2780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411456" y="-1832466"/>
            <a:ext cx="1288718" cy="418687"/>
          </a:xfrm>
          <a:prstGeom prst="rect">
            <a:avLst/>
          </a:prstGeom>
        </p:spPr>
      </p:pic>
      <p:pic>
        <p:nvPicPr>
          <p:cNvPr id="21" name="Picture 20" descr="A group of flowers&#10;&#10;Description automatically generated with low confidence">
            <a:extLst>
              <a:ext uri="{FF2B5EF4-FFF2-40B4-BE49-F238E27FC236}">
                <a16:creationId xmlns:a16="http://schemas.microsoft.com/office/drawing/2014/main" id="{D0BAFEE3-1F8D-4CF2-8D3B-04D9FB2BA0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 y="6760612"/>
            <a:ext cx="12420600" cy="519435"/>
          </a:xfrm>
          <a:prstGeom prst="rect">
            <a:avLst/>
          </a:prstGeom>
        </p:spPr>
      </p:pic>
    </p:spTree>
    <p:extLst>
      <p:ext uri="{BB962C8B-B14F-4D97-AF65-F5344CB8AC3E}">
        <p14:creationId xmlns:p14="http://schemas.microsoft.com/office/powerpoint/2010/main" val="34525755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40" y="456943"/>
            <a:ext cx="11463996" cy="5989577"/>
          </a:xfrm>
          <a:prstGeom prst="rect">
            <a:avLst/>
          </a:prstGeom>
        </p:spPr>
      </p:pic>
      <p:sp>
        <p:nvSpPr>
          <p:cNvPr id="3" name="Rectangle 2"/>
          <p:cNvSpPr/>
          <p:nvPr/>
        </p:nvSpPr>
        <p:spPr>
          <a:xfrm>
            <a:off x="639713" y="1206001"/>
            <a:ext cx="4974703" cy="2246769"/>
          </a:xfrm>
          <a:prstGeom prst="rect">
            <a:avLst/>
          </a:prstGeom>
        </p:spPr>
        <p:txBody>
          <a:bodyPr wrap="square">
            <a:spAutoFit/>
          </a:bodyPr>
          <a:lstStyle/>
          <a:p>
            <a:pPr algn="just"/>
            <a:r>
              <a:rPr lang="vi-VN" sz="2800" dirty="0" smtClean="0">
                <a:solidFill>
                  <a:srgbClr val="000000"/>
                </a:solidFill>
                <a:latin typeface="Open Sans"/>
              </a:rPr>
              <a:t>a</a:t>
            </a:r>
            <a:r>
              <a:rPr lang="vi-VN" sz="2800" dirty="0">
                <a:solidFill>
                  <a:srgbClr val="000000"/>
                </a:solidFill>
                <a:latin typeface="Open Sans"/>
              </a:rPr>
              <a:t>) </a:t>
            </a:r>
            <a:r>
              <a:rPr lang="vi-VN" sz="2800" b="1" i="1" dirty="0">
                <a:solidFill>
                  <a:srgbClr val="6EC9C4"/>
                </a:solidFill>
                <a:latin typeface="Open Sans"/>
              </a:rPr>
              <a:t>Sáng thứ Bảy</a:t>
            </a:r>
            <a:r>
              <a:rPr lang="vi-VN" sz="2800" dirty="0">
                <a:solidFill>
                  <a:srgbClr val="000000"/>
                </a:solidFill>
                <a:latin typeface="Open Sans"/>
              </a:rPr>
              <a:t>, Mai đã thực hiện hai hoạt động là: làm bài tập và sắp xếp giá sách. Hỏi Mai thực hiện hoạt động nào trước</a:t>
            </a:r>
            <a:r>
              <a:rPr lang="vi-VN" sz="2800" dirty="0" smtClean="0">
                <a:solidFill>
                  <a:srgbClr val="000000"/>
                </a:solidFill>
                <a:latin typeface="Open Sans"/>
              </a:rPr>
              <a:t>?</a:t>
            </a:r>
            <a:endParaRPr lang="vi-VN" sz="2800" dirty="0">
              <a:solidFill>
                <a:srgbClr val="000000"/>
              </a:solidFill>
              <a:latin typeface="Open Sans"/>
            </a:endParaRPr>
          </a:p>
        </p:txBody>
      </p:sp>
      <p:sp>
        <p:nvSpPr>
          <p:cNvPr id="8" name="TextBox 7"/>
          <p:cNvSpPr txBox="1"/>
          <p:nvPr/>
        </p:nvSpPr>
        <p:spPr>
          <a:xfrm>
            <a:off x="639713" y="322048"/>
            <a:ext cx="1497526" cy="1200329"/>
          </a:xfrm>
          <a:prstGeom prst="rect">
            <a:avLst/>
          </a:prstGeom>
          <a:noFill/>
        </p:spPr>
        <p:txBody>
          <a:bodyPr wrap="none" rtlCol="0">
            <a:spAutoFit/>
          </a:bodyPr>
          <a:lstStyle/>
          <a:p>
            <a:r>
              <a:rPr lang="en-US" sz="7200" dirty="0" err="1" smtClean="0">
                <a:solidFill>
                  <a:srgbClr val="C42549"/>
                </a:solidFill>
                <a:latin typeface="#9Slide05 MetroScript" panose="03060702040507070403" pitchFamily="66" charset="0"/>
              </a:rPr>
              <a:t>Bài</a:t>
            </a:r>
            <a:r>
              <a:rPr lang="en-US" sz="7200" dirty="0" smtClean="0">
                <a:solidFill>
                  <a:srgbClr val="C42549"/>
                </a:solidFill>
                <a:latin typeface="#9Slide05 MetroScript" panose="03060702040507070403" pitchFamily="66" charset="0"/>
              </a:rPr>
              <a:t> 1</a:t>
            </a:r>
            <a:endParaRPr lang="en-US" sz="7200" dirty="0">
              <a:solidFill>
                <a:srgbClr val="C42549"/>
              </a:solidFill>
              <a:latin typeface="#9Slide05 MetroScript" panose="03060702040507070403" pitchFamily="66" charset="0"/>
            </a:endParaRPr>
          </a:p>
        </p:txBody>
      </p:sp>
      <p:pic>
        <p:nvPicPr>
          <p:cNvPr id="9" name="Picture 8"/>
          <p:cNvPicPr>
            <a:picLocks noChangeAspect="1"/>
          </p:cNvPicPr>
          <p:nvPr/>
        </p:nvPicPr>
        <p:blipFill>
          <a:blip r:embed="rId3"/>
          <a:stretch>
            <a:fillRect/>
          </a:stretch>
        </p:blipFill>
        <p:spPr>
          <a:xfrm>
            <a:off x="5614416" y="1074324"/>
            <a:ext cx="6010416" cy="2510124"/>
          </a:xfrm>
          <a:prstGeom prst="rect">
            <a:avLst/>
          </a:prstGeom>
        </p:spPr>
      </p:pic>
      <p:sp>
        <p:nvSpPr>
          <p:cNvPr id="11" name="Rectangle 10"/>
          <p:cNvSpPr/>
          <p:nvPr/>
        </p:nvSpPr>
        <p:spPr>
          <a:xfrm>
            <a:off x="639713" y="4020347"/>
            <a:ext cx="4974703" cy="1815882"/>
          </a:xfrm>
          <a:prstGeom prst="rect">
            <a:avLst/>
          </a:prstGeom>
        </p:spPr>
        <p:txBody>
          <a:bodyPr wrap="square">
            <a:spAutoFit/>
          </a:bodyPr>
          <a:lstStyle/>
          <a:p>
            <a:pPr algn="just"/>
            <a:r>
              <a:rPr lang="en-US" sz="2800" dirty="0">
                <a:solidFill>
                  <a:srgbClr val="000000"/>
                </a:solidFill>
                <a:latin typeface="Open Sans"/>
              </a:rPr>
              <a:t>b) </a:t>
            </a:r>
            <a:r>
              <a:rPr lang="en-US" sz="2800" b="1" i="1" dirty="0" err="1">
                <a:solidFill>
                  <a:srgbClr val="6EC9C4"/>
                </a:solidFill>
                <a:latin typeface="Open Sans"/>
              </a:rPr>
              <a:t>Chiều</a:t>
            </a:r>
            <a:r>
              <a:rPr lang="en-US" sz="2800" b="1" i="1" dirty="0">
                <a:solidFill>
                  <a:srgbClr val="6EC9C4"/>
                </a:solidFill>
                <a:latin typeface="Open Sans"/>
              </a:rPr>
              <a:t> </a:t>
            </a:r>
            <a:r>
              <a:rPr lang="en-US" sz="2800" b="1" i="1" dirty="0" err="1">
                <a:solidFill>
                  <a:srgbClr val="6EC9C4"/>
                </a:solidFill>
                <a:latin typeface="Open Sans"/>
              </a:rPr>
              <a:t>thứ</a:t>
            </a:r>
            <a:r>
              <a:rPr lang="en-US" sz="2800" b="1" i="1" dirty="0">
                <a:solidFill>
                  <a:srgbClr val="6EC9C4"/>
                </a:solidFill>
                <a:latin typeface="Open Sans"/>
              </a:rPr>
              <a:t> </a:t>
            </a:r>
            <a:r>
              <a:rPr lang="en-US" sz="2800" b="1" i="1" dirty="0" err="1">
                <a:solidFill>
                  <a:srgbClr val="6EC9C4"/>
                </a:solidFill>
                <a:latin typeface="Open Sans"/>
              </a:rPr>
              <a:t>Bảy</a:t>
            </a:r>
            <a:r>
              <a:rPr lang="en-US" sz="2800" dirty="0">
                <a:solidFill>
                  <a:srgbClr val="000000"/>
                </a:solidFill>
                <a:latin typeface="Open Sans"/>
              </a:rPr>
              <a:t>, Mai </a:t>
            </a:r>
            <a:r>
              <a:rPr lang="en-US" sz="2800" dirty="0" err="1">
                <a:solidFill>
                  <a:srgbClr val="000000"/>
                </a:solidFill>
                <a:latin typeface="Open Sans"/>
              </a:rPr>
              <a:t>đã</a:t>
            </a:r>
            <a:r>
              <a:rPr lang="en-US" sz="2800" dirty="0">
                <a:solidFill>
                  <a:srgbClr val="000000"/>
                </a:solidFill>
                <a:latin typeface="Open Sans"/>
              </a:rPr>
              <a:t> </a:t>
            </a:r>
            <a:r>
              <a:rPr lang="en-US" sz="2800" dirty="0" err="1">
                <a:solidFill>
                  <a:srgbClr val="000000"/>
                </a:solidFill>
                <a:latin typeface="Open Sans"/>
              </a:rPr>
              <a:t>thực</a:t>
            </a:r>
            <a:r>
              <a:rPr lang="en-US" sz="2800" dirty="0">
                <a:solidFill>
                  <a:srgbClr val="000000"/>
                </a:solidFill>
                <a:latin typeface="Open Sans"/>
              </a:rPr>
              <a:t> </a:t>
            </a:r>
            <a:r>
              <a:rPr lang="en-US" sz="2800" dirty="0" err="1">
                <a:solidFill>
                  <a:srgbClr val="000000"/>
                </a:solidFill>
                <a:latin typeface="Open Sans"/>
              </a:rPr>
              <a:t>hiện</a:t>
            </a:r>
            <a:r>
              <a:rPr lang="en-US" sz="2800" dirty="0">
                <a:solidFill>
                  <a:srgbClr val="000000"/>
                </a:solidFill>
                <a:latin typeface="Open Sans"/>
              </a:rPr>
              <a:t> </a:t>
            </a:r>
            <a:r>
              <a:rPr lang="en-US" sz="2800" dirty="0" err="1">
                <a:solidFill>
                  <a:srgbClr val="000000"/>
                </a:solidFill>
                <a:latin typeface="Open Sans"/>
              </a:rPr>
              <a:t>hai</a:t>
            </a:r>
            <a:r>
              <a:rPr lang="en-US" sz="2800" dirty="0">
                <a:solidFill>
                  <a:srgbClr val="000000"/>
                </a:solidFill>
                <a:latin typeface="Open Sans"/>
              </a:rPr>
              <a:t> </a:t>
            </a:r>
            <a:r>
              <a:rPr lang="en-US" sz="2800" dirty="0" err="1">
                <a:solidFill>
                  <a:srgbClr val="000000"/>
                </a:solidFill>
                <a:latin typeface="Open Sans"/>
              </a:rPr>
              <a:t>hoạt</a:t>
            </a:r>
            <a:r>
              <a:rPr lang="en-US" sz="2800" dirty="0">
                <a:solidFill>
                  <a:srgbClr val="000000"/>
                </a:solidFill>
                <a:latin typeface="Open Sans"/>
              </a:rPr>
              <a:t> </a:t>
            </a:r>
            <a:r>
              <a:rPr lang="en-US" sz="2800" dirty="0" err="1">
                <a:solidFill>
                  <a:srgbClr val="000000"/>
                </a:solidFill>
                <a:latin typeface="Open Sans"/>
              </a:rPr>
              <a:t>động</a:t>
            </a:r>
            <a:r>
              <a:rPr lang="en-US" sz="2800" dirty="0">
                <a:solidFill>
                  <a:srgbClr val="000000"/>
                </a:solidFill>
                <a:latin typeface="Open Sans"/>
              </a:rPr>
              <a:t> </a:t>
            </a:r>
            <a:r>
              <a:rPr lang="en-US" sz="2800" dirty="0" err="1">
                <a:solidFill>
                  <a:srgbClr val="000000"/>
                </a:solidFill>
                <a:latin typeface="Open Sans"/>
              </a:rPr>
              <a:t>là</a:t>
            </a:r>
            <a:r>
              <a:rPr lang="en-US" sz="2800" dirty="0">
                <a:solidFill>
                  <a:srgbClr val="000000"/>
                </a:solidFill>
                <a:latin typeface="Open Sans"/>
              </a:rPr>
              <a:t>: </a:t>
            </a:r>
            <a:r>
              <a:rPr lang="en-US" sz="2800" dirty="0" err="1">
                <a:solidFill>
                  <a:srgbClr val="000000"/>
                </a:solidFill>
                <a:latin typeface="Open Sans"/>
              </a:rPr>
              <a:t>gấp</a:t>
            </a:r>
            <a:r>
              <a:rPr lang="en-US" sz="2800" dirty="0">
                <a:solidFill>
                  <a:srgbClr val="000000"/>
                </a:solidFill>
                <a:latin typeface="Open Sans"/>
              </a:rPr>
              <a:t> </a:t>
            </a:r>
            <a:r>
              <a:rPr lang="en-US" sz="2800" dirty="0" err="1">
                <a:solidFill>
                  <a:srgbClr val="000000"/>
                </a:solidFill>
                <a:latin typeface="Open Sans"/>
              </a:rPr>
              <a:t>quần</a:t>
            </a:r>
            <a:r>
              <a:rPr lang="en-US" sz="2800" dirty="0">
                <a:solidFill>
                  <a:srgbClr val="000000"/>
                </a:solidFill>
                <a:latin typeface="Open Sans"/>
              </a:rPr>
              <a:t> </a:t>
            </a:r>
            <a:r>
              <a:rPr lang="en-US" sz="2800" dirty="0" err="1">
                <a:solidFill>
                  <a:srgbClr val="000000"/>
                </a:solidFill>
                <a:latin typeface="Open Sans"/>
              </a:rPr>
              <a:t>áo</a:t>
            </a:r>
            <a:r>
              <a:rPr lang="en-US" sz="2800" dirty="0">
                <a:solidFill>
                  <a:srgbClr val="000000"/>
                </a:solidFill>
                <a:latin typeface="Open Sans"/>
              </a:rPr>
              <a:t> </a:t>
            </a:r>
            <a:r>
              <a:rPr lang="en-US" sz="2800" dirty="0" err="1">
                <a:solidFill>
                  <a:srgbClr val="000000"/>
                </a:solidFill>
                <a:latin typeface="Open Sans"/>
              </a:rPr>
              <a:t>và</a:t>
            </a:r>
            <a:r>
              <a:rPr lang="en-US" sz="2800" dirty="0">
                <a:solidFill>
                  <a:srgbClr val="000000"/>
                </a:solidFill>
                <a:latin typeface="Open Sans"/>
              </a:rPr>
              <a:t> </a:t>
            </a:r>
            <a:r>
              <a:rPr lang="en-US" sz="2800" dirty="0" err="1">
                <a:solidFill>
                  <a:srgbClr val="000000"/>
                </a:solidFill>
                <a:latin typeface="Open Sans"/>
              </a:rPr>
              <a:t>làm</a:t>
            </a:r>
            <a:r>
              <a:rPr lang="en-US" sz="2800" dirty="0">
                <a:solidFill>
                  <a:srgbClr val="000000"/>
                </a:solidFill>
                <a:latin typeface="Open Sans"/>
              </a:rPr>
              <a:t> </a:t>
            </a:r>
            <a:r>
              <a:rPr lang="en-US" sz="2800" dirty="0" err="1">
                <a:solidFill>
                  <a:srgbClr val="000000"/>
                </a:solidFill>
                <a:latin typeface="Open Sans"/>
              </a:rPr>
              <a:t>bánh</a:t>
            </a:r>
            <a:r>
              <a:rPr lang="en-US" sz="2800" dirty="0">
                <a:solidFill>
                  <a:srgbClr val="000000"/>
                </a:solidFill>
                <a:latin typeface="Open Sans"/>
              </a:rPr>
              <a:t>. </a:t>
            </a:r>
            <a:r>
              <a:rPr lang="en-US" sz="2800" dirty="0" err="1">
                <a:solidFill>
                  <a:srgbClr val="000000"/>
                </a:solidFill>
                <a:latin typeface="Open Sans"/>
              </a:rPr>
              <a:t>Hỏi</a:t>
            </a:r>
            <a:r>
              <a:rPr lang="en-US" sz="2800" dirty="0">
                <a:solidFill>
                  <a:srgbClr val="000000"/>
                </a:solidFill>
                <a:latin typeface="Open Sans"/>
              </a:rPr>
              <a:t> </a:t>
            </a:r>
            <a:r>
              <a:rPr lang="en-US" sz="2800" dirty="0" err="1">
                <a:solidFill>
                  <a:srgbClr val="000000"/>
                </a:solidFill>
                <a:latin typeface="Open Sans"/>
              </a:rPr>
              <a:t>hoạt</a:t>
            </a:r>
            <a:r>
              <a:rPr lang="en-US" sz="2800" dirty="0">
                <a:solidFill>
                  <a:srgbClr val="000000"/>
                </a:solidFill>
                <a:latin typeface="Open Sans"/>
              </a:rPr>
              <a:t> </a:t>
            </a:r>
            <a:r>
              <a:rPr lang="en-US" sz="2800" dirty="0" err="1">
                <a:solidFill>
                  <a:srgbClr val="000000"/>
                </a:solidFill>
                <a:latin typeface="Open Sans"/>
              </a:rPr>
              <a:t>động</a:t>
            </a:r>
            <a:r>
              <a:rPr lang="en-US" sz="2800" dirty="0">
                <a:solidFill>
                  <a:srgbClr val="000000"/>
                </a:solidFill>
                <a:latin typeface="Open Sans"/>
              </a:rPr>
              <a:t> </a:t>
            </a:r>
            <a:r>
              <a:rPr lang="en-US" sz="2800" dirty="0" err="1">
                <a:solidFill>
                  <a:srgbClr val="000000"/>
                </a:solidFill>
                <a:latin typeface="Open Sans"/>
              </a:rPr>
              <a:t>nào</a:t>
            </a:r>
            <a:r>
              <a:rPr lang="en-US" sz="2800" dirty="0">
                <a:solidFill>
                  <a:srgbClr val="000000"/>
                </a:solidFill>
                <a:latin typeface="Open Sans"/>
              </a:rPr>
              <a:t> </a:t>
            </a:r>
            <a:r>
              <a:rPr lang="en-US" sz="2800" dirty="0" err="1">
                <a:solidFill>
                  <a:srgbClr val="000000"/>
                </a:solidFill>
                <a:latin typeface="Open Sans"/>
              </a:rPr>
              <a:t>diễn</a:t>
            </a:r>
            <a:r>
              <a:rPr lang="en-US" sz="2800" dirty="0">
                <a:solidFill>
                  <a:srgbClr val="000000"/>
                </a:solidFill>
                <a:latin typeface="Open Sans"/>
              </a:rPr>
              <a:t> </a:t>
            </a:r>
            <a:r>
              <a:rPr lang="en-US" sz="2800" dirty="0" err="1">
                <a:solidFill>
                  <a:srgbClr val="000000"/>
                </a:solidFill>
                <a:latin typeface="Open Sans"/>
              </a:rPr>
              <a:t>ra</a:t>
            </a:r>
            <a:r>
              <a:rPr lang="en-US" sz="2800" dirty="0">
                <a:solidFill>
                  <a:srgbClr val="000000"/>
                </a:solidFill>
                <a:latin typeface="Open Sans"/>
              </a:rPr>
              <a:t> </a:t>
            </a:r>
            <a:r>
              <a:rPr lang="en-US" sz="2800" dirty="0" err="1">
                <a:solidFill>
                  <a:srgbClr val="000000"/>
                </a:solidFill>
                <a:latin typeface="Open Sans"/>
              </a:rPr>
              <a:t>sau</a:t>
            </a:r>
            <a:r>
              <a:rPr lang="en-US" sz="2800" dirty="0" smtClean="0">
                <a:solidFill>
                  <a:srgbClr val="000000"/>
                </a:solidFill>
                <a:latin typeface="Open Sans"/>
              </a:rPr>
              <a:t>?</a:t>
            </a:r>
            <a:endParaRPr lang="en-US" sz="2800" dirty="0">
              <a:solidFill>
                <a:srgbClr val="000000"/>
              </a:solidFill>
              <a:latin typeface="Open Sans"/>
            </a:endParaRPr>
          </a:p>
        </p:txBody>
      </p:sp>
      <p:pic>
        <p:nvPicPr>
          <p:cNvPr id="14" name="Picture 13"/>
          <p:cNvPicPr>
            <a:picLocks noChangeAspect="1"/>
          </p:cNvPicPr>
          <p:nvPr/>
        </p:nvPicPr>
        <p:blipFill>
          <a:blip r:embed="rId4"/>
          <a:stretch>
            <a:fillRect/>
          </a:stretch>
        </p:blipFill>
        <p:spPr>
          <a:xfrm>
            <a:off x="5696244" y="3826109"/>
            <a:ext cx="6054263" cy="2341519"/>
          </a:xfrm>
          <a:prstGeom prst="rect">
            <a:avLst/>
          </a:prstGeom>
        </p:spPr>
      </p:pic>
    </p:spTree>
    <p:extLst>
      <p:ext uri="{BB962C8B-B14F-4D97-AF65-F5344CB8AC3E}">
        <p14:creationId xmlns:p14="http://schemas.microsoft.com/office/powerpoint/2010/main" val="32696647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40" y="456943"/>
            <a:ext cx="11463996" cy="5989577"/>
          </a:xfrm>
          <a:prstGeom prst="rect">
            <a:avLst/>
          </a:prstGeom>
        </p:spPr>
      </p:pic>
      <p:sp>
        <p:nvSpPr>
          <p:cNvPr id="3" name="Rectangle 2"/>
          <p:cNvSpPr/>
          <p:nvPr/>
        </p:nvSpPr>
        <p:spPr>
          <a:xfrm>
            <a:off x="454204" y="1431648"/>
            <a:ext cx="11292261" cy="1200329"/>
          </a:xfrm>
          <a:prstGeom prst="rect">
            <a:avLst/>
          </a:prstGeom>
        </p:spPr>
        <p:txBody>
          <a:bodyPr wrap="square">
            <a:spAutoFit/>
          </a:bodyPr>
          <a:lstStyle/>
          <a:p>
            <a:pPr algn="just"/>
            <a:r>
              <a:rPr lang="vi-VN" sz="3600" dirty="0">
                <a:latin typeface="Open Sans"/>
              </a:rPr>
              <a:t>c) Tối thứ Bảy, Mai đã thực hiện hai hoạt động là: xem phim và đọc truyện. Hỏi hoạt động nào diễn ra trước</a:t>
            </a:r>
            <a:r>
              <a:rPr lang="vi-VN" sz="3600" dirty="0" smtClean="0">
                <a:latin typeface="Open Sans"/>
              </a:rPr>
              <a:t>?</a:t>
            </a:r>
            <a:endParaRPr lang="vi-VN" sz="3600" dirty="0">
              <a:latin typeface="Open Sans"/>
            </a:endParaRPr>
          </a:p>
        </p:txBody>
      </p:sp>
      <p:sp>
        <p:nvSpPr>
          <p:cNvPr id="8" name="TextBox 7"/>
          <p:cNvSpPr txBox="1"/>
          <p:nvPr/>
        </p:nvSpPr>
        <p:spPr>
          <a:xfrm>
            <a:off x="540075" y="435520"/>
            <a:ext cx="1497526" cy="1200329"/>
          </a:xfrm>
          <a:prstGeom prst="rect">
            <a:avLst/>
          </a:prstGeom>
          <a:noFill/>
        </p:spPr>
        <p:txBody>
          <a:bodyPr wrap="none" rtlCol="0">
            <a:spAutoFit/>
          </a:bodyPr>
          <a:lstStyle/>
          <a:p>
            <a:r>
              <a:rPr lang="en-US" sz="7200" dirty="0" err="1" smtClean="0">
                <a:solidFill>
                  <a:srgbClr val="C42549"/>
                </a:solidFill>
                <a:latin typeface="#9Slide05 MetroScript" panose="03060702040507070403" pitchFamily="66" charset="0"/>
              </a:rPr>
              <a:t>Bài</a:t>
            </a:r>
            <a:r>
              <a:rPr lang="en-US" sz="7200" dirty="0" smtClean="0">
                <a:solidFill>
                  <a:srgbClr val="C42549"/>
                </a:solidFill>
                <a:latin typeface="#9Slide05 MetroScript" panose="03060702040507070403" pitchFamily="66" charset="0"/>
              </a:rPr>
              <a:t> 1</a:t>
            </a:r>
            <a:endParaRPr lang="en-US" sz="7200" dirty="0">
              <a:solidFill>
                <a:srgbClr val="C42549"/>
              </a:solidFill>
              <a:latin typeface="#9Slide05 MetroScript" panose="03060702040507070403" pitchFamily="66" charset="0"/>
            </a:endParaRPr>
          </a:p>
        </p:txBody>
      </p:sp>
      <p:pic>
        <p:nvPicPr>
          <p:cNvPr id="4" name="Picture 3"/>
          <p:cNvPicPr>
            <a:picLocks noChangeAspect="1"/>
          </p:cNvPicPr>
          <p:nvPr/>
        </p:nvPicPr>
        <p:blipFill>
          <a:blip r:embed="rId3"/>
          <a:stretch>
            <a:fillRect/>
          </a:stretch>
        </p:blipFill>
        <p:spPr>
          <a:xfrm>
            <a:off x="2395639" y="2589292"/>
            <a:ext cx="7409393" cy="3065302"/>
          </a:xfrm>
          <a:prstGeom prst="rect">
            <a:avLst/>
          </a:prstGeom>
        </p:spPr>
      </p:pic>
    </p:spTree>
    <p:extLst>
      <p:ext uri="{BB962C8B-B14F-4D97-AF65-F5344CB8AC3E}">
        <p14:creationId xmlns:p14="http://schemas.microsoft.com/office/powerpoint/2010/main" val="1463598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40" y="456943"/>
            <a:ext cx="11463996" cy="5989577"/>
          </a:xfrm>
          <a:prstGeom prst="rect">
            <a:avLst/>
          </a:prstGeom>
        </p:spPr>
      </p:pic>
      <p:sp>
        <p:nvSpPr>
          <p:cNvPr id="3" name="Rectangle 2"/>
          <p:cNvSpPr/>
          <p:nvPr/>
        </p:nvSpPr>
        <p:spPr>
          <a:xfrm>
            <a:off x="1462673" y="738216"/>
            <a:ext cx="9930751" cy="1569660"/>
          </a:xfrm>
          <a:prstGeom prst="rect">
            <a:avLst/>
          </a:prstGeom>
        </p:spPr>
        <p:txBody>
          <a:bodyPr wrap="square">
            <a:spAutoFit/>
          </a:bodyPr>
          <a:lstStyle/>
          <a:p>
            <a:pPr algn="just"/>
            <a:r>
              <a:rPr lang="vi-VN" sz="3200" dirty="0" smtClean="0">
                <a:solidFill>
                  <a:srgbClr val="000000"/>
                </a:solidFill>
                <a:latin typeface="Open Sans"/>
              </a:rPr>
              <a:t>a</a:t>
            </a:r>
            <a:r>
              <a:rPr lang="vi-VN" sz="3200" dirty="0">
                <a:solidFill>
                  <a:srgbClr val="000000"/>
                </a:solidFill>
                <a:latin typeface="Open Sans"/>
              </a:rPr>
              <a:t>) </a:t>
            </a:r>
            <a:r>
              <a:rPr lang="vi-VN" sz="3200" b="1" i="1" dirty="0">
                <a:solidFill>
                  <a:srgbClr val="6EC9C4"/>
                </a:solidFill>
                <a:latin typeface="Open Sans"/>
              </a:rPr>
              <a:t>Sáng thứ Bảy</a:t>
            </a:r>
            <a:r>
              <a:rPr lang="vi-VN" sz="3200" dirty="0">
                <a:solidFill>
                  <a:srgbClr val="000000"/>
                </a:solidFill>
                <a:latin typeface="Open Sans"/>
              </a:rPr>
              <a:t>, Mai đã thực hiện hai hoạt động là: làm bài tập và sắp xếp giá sách. Hỏi Mai thực hiện hoạt động nào trước</a:t>
            </a:r>
            <a:r>
              <a:rPr lang="vi-VN" sz="3200" dirty="0" smtClean="0">
                <a:solidFill>
                  <a:srgbClr val="000000"/>
                </a:solidFill>
                <a:latin typeface="Open Sans"/>
              </a:rPr>
              <a:t>?</a:t>
            </a:r>
            <a:endParaRPr lang="vi-VN" sz="3200" dirty="0">
              <a:solidFill>
                <a:srgbClr val="000000"/>
              </a:solidFill>
              <a:latin typeface="Open Sans"/>
            </a:endParaRPr>
          </a:p>
        </p:txBody>
      </p:sp>
      <p:sp>
        <p:nvSpPr>
          <p:cNvPr id="8" name="TextBox 7"/>
          <p:cNvSpPr txBox="1"/>
          <p:nvPr/>
        </p:nvSpPr>
        <p:spPr>
          <a:xfrm>
            <a:off x="493776" y="678656"/>
            <a:ext cx="1059906" cy="830997"/>
          </a:xfrm>
          <a:prstGeom prst="rect">
            <a:avLst/>
          </a:prstGeom>
          <a:noFill/>
        </p:spPr>
        <p:txBody>
          <a:bodyPr wrap="none" rtlCol="0">
            <a:spAutoFit/>
          </a:bodyPr>
          <a:lstStyle/>
          <a:p>
            <a:r>
              <a:rPr lang="en-US" sz="4800" dirty="0" err="1" smtClean="0">
                <a:solidFill>
                  <a:srgbClr val="C42549"/>
                </a:solidFill>
                <a:latin typeface="#9Slide05 MetroScript" panose="03060702040507070403" pitchFamily="66" charset="0"/>
              </a:rPr>
              <a:t>Bài</a:t>
            </a:r>
            <a:r>
              <a:rPr lang="en-US" sz="4800" dirty="0" smtClean="0">
                <a:solidFill>
                  <a:srgbClr val="C42549"/>
                </a:solidFill>
                <a:latin typeface="#9Slide05 MetroScript" panose="03060702040507070403" pitchFamily="66" charset="0"/>
              </a:rPr>
              <a:t> 1</a:t>
            </a:r>
            <a:endParaRPr lang="en-US" sz="4800" dirty="0">
              <a:solidFill>
                <a:srgbClr val="C42549"/>
              </a:solidFill>
              <a:latin typeface="#9Slide05 MetroScript" panose="03060702040507070403" pitchFamily="66" charset="0"/>
            </a:endParaRPr>
          </a:p>
        </p:txBody>
      </p:sp>
      <p:pic>
        <p:nvPicPr>
          <p:cNvPr id="9" name="Picture 8"/>
          <p:cNvPicPr>
            <a:picLocks noChangeAspect="1"/>
          </p:cNvPicPr>
          <p:nvPr/>
        </p:nvPicPr>
        <p:blipFill rotWithShape="1">
          <a:blip r:embed="rId3"/>
          <a:srcRect t="-345" r="50661"/>
          <a:stretch/>
        </p:blipFill>
        <p:spPr>
          <a:xfrm>
            <a:off x="2462138" y="2578609"/>
            <a:ext cx="3609478" cy="3065750"/>
          </a:xfrm>
          <a:prstGeom prst="rect">
            <a:avLst/>
          </a:prstGeom>
        </p:spPr>
      </p:pic>
      <p:sp>
        <p:nvSpPr>
          <p:cNvPr id="4" name="TextBox 3"/>
          <p:cNvSpPr txBox="1"/>
          <p:nvPr/>
        </p:nvSpPr>
        <p:spPr>
          <a:xfrm>
            <a:off x="795528" y="3885920"/>
            <a:ext cx="1996059"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sz="2400" dirty="0" smtClean="0">
                <a:latin typeface="Open Sans"/>
              </a:rPr>
              <a:t>9 </a:t>
            </a:r>
            <a:r>
              <a:rPr lang="en-US" sz="2400" dirty="0" err="1" smtClean="0">
                <a:latin typeface="Open Sans"/>
              </a:rPr>
              <a:t>giờ</a:t>
            </a:r>
            <a:r>
              <a:rPr lang="en-US" sz="2400" dirty="0" smtClean="0">
                <a:latin typeface="Open Sans"/>
              </a:rPr>
              <a:t> 10 </a:t>
            </a:r>
            <a:r>
              <a:rPr lang="en-US" sz="2400" dirty="0" err="1" smtClean="0">
                <a:latin typeface="Open Sans"/>
              </a:rPr>
              <a:t>phút</a:t>
            </a:r>
            <a:endParaRPr lang="en-US" sz="2400" dirty="0">
              <a:latin typeface="Open Sans"/>
            </a:endParaRPr>
          </a:p>
        </p:txBody>
      </p:sp>
      <p:sp>
        <p:nvSpPr>
          <p:cNvPr id="16" name="TextBox 15"/>
          <p:cNvSpPr txBox="1"/>
          <p:nvPr/>
        </p:nvSpPr>
        <p:spPr>
          <a:xfrm>
            <a:off x="6304546" y="5723243"/>
            <a:ext cx="4067139"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none" rtlCol="0">
            <a:spAutoFit/>
          </a:bodyPr>
          <a:lstStyle/>
          <a:p>
            <a:pPr algn="ctr"/>
            <a:r>
              <a:rPr lang="en-US" sz="2400" dirty="0" smtClean="0">
                <a:latin typeface="Open Sans"/>
              </a:rPr>
              <a:t>Mai </a:t>
            </a:r>
            <a:r>
              <a:rPr lang="en-US" sz="2400" dirty="0" err="1" smtClean="0">
                <a:latin typeface="Open Sans"/>
              </a:rPr>
              <a:t>sắp</a:t>
            </a:r>
            <a:r>
              <a:rPr lang="en-US" sz="2400" dirty="0" smtClean="0">
                <a:latin typeface="Open Sans"/>
              </a:rPr>
              <a:t> </a:t>
            </a:r>
            <a:r>
              <a:rPr lang="en-US" sz="2800" dirty="0" err="1" smtClean="0">
                <a:latin typeface="Open Sans"/>
              </a:rPr>
              <a:t>xếp</a:t>
            </a:r>
            <a:r>
              <a:rPr lang="en-US" sz="2400" dirty="0" smtClean="0">
                <a:latin typeface="Open Sans"/>
              </a:rPr>
              <a:t> </a:t>
            </a:r>
            <a:r>
              <a:rPr lang="en-US" sz="2400" dirty="0" err="1" smtClean="0">
                <a:latin typeface="Open Sans"/>
              </a:rPr>
              <a:t>giá</a:t>
            </a:r>
            <a:r>
              <a:rPr lang="en-US" sz="2400" dirty="0" smtClean="0">
                <a:latin typeface="Open Sans"/>
              </a:rPr>
              <a:t> </a:t>
            </a:r>
            <a:r>
              <a:rPr lang="en-US" sz="2400" dirty="0" err="1" smtClean="0">
                <a:latin typeface="Open Sans"/>
              </a:rPr>
              <a:t>sách</a:t>
            </a:r>
            <a:r>
              <a:rPr lang="en-US" sz="2400" dirty="0" smtClean="0">
                <a:latin typeface="Open Sans"/>
              </a:rPr>
              <a:t> </a:t>
            </a:r>
            <a:r>
              <a:rPr lang="en-US" sz="2400" b="1" i="1" dirty="0" err="1" smtClean="0">
                <a:solidFill>
                  <a:schemeClr val="bg2"/>
                </a:solidFill>
                <a:latin typeface="Open Sans"/>
              </a:rPr>
              <a:t>trước</a:t>
            </a:r>
            <a:endParaRPr lang="en-US" sz="2400" b="1" i="1" dirty="0">
              <a:solidFill>
                <a:schemeClr val="bg2"/>
              </a:solidFill>
              <a:latin typeface="Open Sans"/>
            </a:endParaRPr>
          </a:p>
        </p:txBody>
      </p:sp>
      <p:cxnSp>
        <p:nvCxnSpPr>
          <p:cNvPr id="6" name="Straight Connector 5"/>
          <p:cNvCxnSpPr/>
          <p:nvPr/>
        </p:nvCxnSpPr>
        <p:spPr>
          <a:xfrm>
            <a:off x="1462673" y="1759133"/>
            <a:ext cx="630936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62673" y="2240717"/>
            <a:ext cx="393192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979297" y="1759133"/>
            <a:ext cx="329184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rotWithShape="1">
          <a:blip r:embed="rId3"/>
          <a:srcRect l="49982" t="1347"/>
          <a:stretch/>
        </p:blipFill>
        <p:spPr>
          <a:xfrm>
            <a:off x="6149750" y="2714446"/>
            <a:ext cx="3659093" cy="3014064"/>
          </a:xfrm>
          <a:prstGeom prst="rect">
            <a:avLst/>
          </a:prstGeom>
        </p:spPr>
      </p:pic>
      <p:sp>
        <p:nvSpPr>
          <p:cNvPr id="10" name="TextBox 9"/>
          <p:cNvSpPr txBox="1"/>
          <p:nvPr/>
        </p:nvSpPr>
        <p:spPr>
          <a:xfrm>
            <a:off x="9554513" y="3915532"/>
            <a:ext cx="1996059"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sz="2400" dirty="0" smtClean="0">
                <a:latin typeface="Open Sans"/>
              </a:rPr>
              <a:t>7 </a:t>
            </a:r>
            <a:r>
              <a:rPr lang="en-US" sz="2400" dirty="0" err="1" smtClean="0">
                <a:latin typeface="Open Sans"/>
              </a:rPr>
              <a:t>giờ</a:t>
            </a:r>
            <a:r>
              <a:rPr lang="en-US" sz="2400" dirty="0" smtClean="0">
                <a:latin typeface="Open Sans"/>
              </a:rPr>
              <a:t> 55 </a:t>
            </a:r>
            <a:r>
              <a:rPr lang="en-US" sz="2400" dirty="0" err="1" smtClean="0">
                <a:latin typeface="Open Sans"/>
              </a:rPr>
              <a:t>phút</a:t>
            </a:r>
            <a:endParaRPr lang="en-US" sz="2400" dirty="0">
              <a:latin typeface="Open Sans"/>
            </a:endParaRPr>
          </a:p>
        </p:txBody>
      </p:sp>
    </p:spTree>
    <p:extLst>
      <p:ext uri="{BB962C8B-B14F-4D97-AF65-F5344CB8AC3E}">
        <p14:creationId xmlns:p14="http://schemas.microsoft.com/office/powerpoint/2010/main" val="3811052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40" y="456943"/>
            <a:ext cx="11463996" cy="5989577"/>
          </a:xfrm>
          <a:prstGeom prst="rect">
            <a:avLst/>
          </a:prstGeom>
        </p:spPr>
      </p:pic>
      <p:sp>
        <p:nvSpPr>
          <p:cNvPr id="8" name="TextBox 7"/>
          <p:cNvSpPr txBox="1"/>
          <p:nvPr/>
        </p:nvSpPr>
        <p:spPr>
          <a:xfrm>
            <a:off x="493776" y="678656"/>
            <a:ext cx="914033" cy="707886"/>
          </a:xfrm>
          <a:prstGeom prst="rect">
            <a:avLst/>
          </a:prstGeom>
          <a:noFill/>
        </p:spPr>
        <p:txBody>
          <a:bodyPr wrap="none" rtlCol="0">
            <a:spAutoFit/>
          </a:bodyPr>
          <a:lstStyle/>
          <a:p>
            <a:r>
              <a:rPr lang="en-US" sz="4000" dirty="0" err="1" smtClean="0">
                <a:solidFill>
                  <a:srgbClr val="C42549"/>
                </a:solidFill>
                <a:latin typeface="#9Slide05 MetroScript" panose="03060702040507070403" pitchFamily="66" charset="0"/>
              </a:rPr>
              <a:t>Bài</a:t>
            </a:r>
            <a:r>
              <a:rPr lang="en-US" sz="4000" dirty="0" smtClean="0">
                <a:solidFill>
                  <a:srgbClr val="C42549"/>
                </a:solidFill>
                <a:latin typeface="#9Slide05 MetroScript" panose="03060702040507070403" pitchFamily="66" charset="0"/>
              </a:rPr>
              <a:t> 1</a:t>
            </a:r>
            <a:endParaRPr lang="en-US" sz="4000" dirty="0">
              <a:solidFill>
                <a:srgbClr val="C42549"/>
              </a:solidFill>
              <a:latin typeface="#9Slide05 MetroScript" panose="03060702040507070403" pitchFamily="66" charset="0"/>
            </a:endParaRPr>
          </a:p>
        </p:txBody>
      </p:sp>
      <p:sp>
        <p:nvSpPr>
          <p:cNvPr id="11" name="Rectangle 10"/>
          <p:cNvSpPr/>
          <p:nvPr/>
        </p:nvSpPr>
        <p:spPr>
          <a:xfrm>
            <a:off x="1533245" y="678656"/>
            <a:ext cx="9905899" cy="1754326"/>
          </a:xfrm>
          <a:prstGeom prst="rect">
            <a:avLst/>
          </a:prstGeom>
        </p:spPr>
        <p:txBody>
          <a:bodyPr wrap="square">
            <a:spAutoFit/>
          </a:bodyPr>
          <a:lstStyle/>
          <a:p>
            <a:pPr algn="just"/>
            <a:r>
              <a:rPr lang="en-US" sz="3600" dirty="0">
                <a:solidFill>
                  <a:srgbClr val="000000"/>
                </a:solidFill>
                <a:latin typeface="Open Sans"/>
              </a:rPr>
              <a:t>b) </a:t>
            </a:r>
            <a:r>
              <a:rPr lang="en-US" sz="3600" b="1" i="1" dirty="0" err="1">
                <a:solidFill>
                  <a:srgbClr val="6EC9C4"/>
                </a:solidFill>
                <a:latin typeface="Open Sans"/>
              </a:rPr>
              <a:t>Chiều</a:t>
            </a:r>
            <a:r>
              <a:rPr lang="en-US" sz="3600" b="1" i="1" dirty="0">
                <a:solidFill>
                  <a:srgbClr val="6EC9C4"/>
                </a:solidFill>
                <a:latin typeface="Open Sans"/>
              </a:rPr>
              <a:t> </a:t>
            </a:r>
            <a:r>
              <a:rPr lang="en-US" sz="3600" b="1" i="1" dirty="0" err="1">
                <a:solidFill>
                  <a:srgbClr val="6EC9C4"/>
                </a:solidFill>
                <a:latin typeface="Open Sans"/>
              </a:rPr>
              <a:t>thứ</a:t>
            </a:r>
            <a:r>
              <a:rPr lang="en-US" sz="3600" b="1" i="1" dirty="0">
                <a:solidFill>
                  <a:srgbClr val="6EC9C4"/>
                </a:solidFill>
                <a:latin typeface="Open Sans"/>
              </a:rPr>
              <a:t> </a:t>
            </a:r>
            <a:r>
              <a:rPr lang="en-US" sz="3600" b="1" i="1" dirty="0" err="1">
                <a:solidFill>
                  <a:srgbClr val="6EC9C4"/>
                </a:solidFill>
                <a:latin typeface="Open Sans"/>
              </a:rPr>
              <a:t>Bảy</a:t>
            </a:r>
            <a:r>
              <a:rPr lang="en-US" sz="3600" dirty="0">
                <a:solidFill>
                  <a:srgbClr val="000000"/>
                </a:solidFill>
                <a:latin typeface="Open Sans"/>
              </a:rPr>
              <a:t>, Mai </a:t>
            </a:r>
            <a:r>
              <a:rPr lang="en-US" sz="3600" dirty="0" err="1">
                <a:solidFill>
                  <a:srgbClr val="000000"/>
                </a:solidFill>
                <a:latin typeface="Open Sans"/>
              </a:rPr>
              <a:t>đã</a:t>
            </a:r>
            <a:r>
              <a:rPr lang="en-US" sz="3600" dirty="0">
                <a:solidFill>
                  <a:srgbClr val="000000"/>
                </a:solidFill>
                <a:latin typeface="Open Sans"/>
              </a:rPr>
              <a:t> </a:t>
            </a:r>
            <a:r>
              <a:rPr lang="en-US" sz="3600" dirty="0" err="1">
                <a:solidFill>
                  <a:srgbClr val="000000"/>
                </a:solidFill>
                <a:latin typeface="Open Sans"/>
              </a:rPr>
              <a:t>thực</a:t>
            </a:r>
            <a:r>
              <a:rPr lang="en-US" sz="3600" dirty="0">
                <a:solidFill>
                  <a:srgbClr val="000000"/>
                </a:solidFill>
                <a:latin typeface="Open Sans"/>
              </a:rPr>
              <a:t> </a:t>
            </a:r>
            <a:r>
              <a:rPr lang="en-US" sz="3600" dirty="0" err="1">
                <a:solidFill>
                  <a:srgbClr val="000000"/>
                </a:solidFill>
                <a:latin typeface="Open Sans"/>
              </a:rPr>
              <a:t>hiện</a:t>
            </a:r>
            <a:r>
              <a:rPr lang="en-US" sz="3600" dirty="0">
                <a:solidFill>
                  <a:srgbClr val="000000"/>
                </a:solidFill>
                <a:latin typeface="Open Sans"/>
              </a:rPr>
              <a:t> </a:t>
            </a:r>
            <a:r>
              <a:rPr lang="en-US" sz="3600" dirty="0" err="1">
                <a:solidFill>
                  <a:srgbClr val="000000"/>
                </a:solidFill>
                <a:latin typeface="Open Sans"/>
              </a:rPr>
              <a:t>hai</a:t>
            </a:r>
            <a:r>
              <a:rPr lang="en-US" sz="3600" dirty="0">
                <a:solidFill>
                  <a:srgbClr val="000000"/>
                </a:solidFill>
                <a:latin typeface="Open Sans"/>
              </a:rPr>
              <a:t> </a:t>
            </a:r>
            <a:r>
              <a:rPr lang="en-US" sz="3600" dirty="0" err="1">
                <a:solidFill>
                  <a:srgbClr val="000000"/>
                </a:solidFill>
                <a:latin typeface="Open Sans"/>
              </a:rPr>
              <a:t>hoạt</a:t>
            </a:r>
            <a:r>
              <a:rPr lang="en-US" sz="3600" dirty="0">
                <a:solidFill>
                  <a:srgbClr val="000000"/>
                </a:solidFill>
                <a:latin typeface="Open Sans"/>
              </a:rPr>
              <a:t> </a:t>
            </a:r>
            <a:r>
              <a:rPr lang="en-US" sz="3600" dirty="0" err="1">
                <a:solidFill>
                  <a:srgbClr val="000000"/>
                </a:solidFill>
                <a:latin typeface="Open Sans"/>
              </a:rPr>
              <a:t>động</a:t>
            </a:r>
            <a:r>
              <a:rPr lang="en-US" sz="3600" dirty="0">
                <a:solidFill>
                  <a:srgbClr val="000000"/>
                </a:solidFill>
                <a:latin typeface="Open Sans"/>
              </a:rPr>
              <a:t> </a:t>
            </a:r>
            <a:r>
              <a:rPr lang="en-US" sz="3600" dirty="0" err="1">
                <a:solidFill>
                  <a:srgbClr val="000000"/>
                </a:solidFill>
                <a:latin typeface="Open Sans"/>
              </a:rPr>
              <a:t>là</a:t>
            </a:r>
            <a:r>
              <a:rPr lang="en-US" sz="3600" dirty="0">
                <a:solidFill>
                  <a:srgbClr val="000000"/>
                </a:solidFill>
                <a:latin typeface="Open Sans"/>
              </a:rPr>
              <a:t>: </a:t>
            </a:r>
            <a:r>
              <a:rPr lang="en-US" sz="3600" dirty="0" err="1">
                <a:solidFill>
                  <a:srgbClr val="000000"/>
                </a:solidFill>
                <a:latin typeface="Open Sans"/>
              </a:rPr>
              <a:t>gấp</a:t>
            </a:r>
            <a:r>
              <a:rPr lang="en-US" sz="3600" dirty="0">
                <a:solidFill>
                  <a:srgbClr val="000000"/>
                </a:solidFill>
                <a:latin typeface="Open Sans"/>
              </a:rPr>
              <a:t> </a:t>
            </a:r>
            <a:r>
              <a:rPr lang="en-US" sz="3600" dirty="0" err="1">
                <a:solidFill>
                  <a:srgbClr val="000000"/>
                </a:solidFill>
                <a:latin typeface="Open Sans"/>
              </a:rPr>
              <a:t>quần</a:t>
            </a:r>
            <a:r>
              <a:rPr lang="en-US" sz="3600" dirty="0">
                <a:solidFill>
                  <a:srgbClr val="000000"/>
                </a:solidFill>
                <a:latin typeface="Open Sans"/>
              </a:rPr>
              <a:t> </a:t>
            </a:r>
            <a:r>
              <a:rPr lang="en-US" sz="3600" dirty="0" err="1">
                <a:solidFill>
                  <a:srgbClr val="000000"/>
                </a:solidFill>
                <a:latin typeface="Open Sans"/>
              </a:rPr>
              <a:t>áo</a:t>
            </a:r>
            <a:r>
              <a:rPr lang="en-US" sz="3600" dirty="0">
                <a:solidFill>
                  <a:srgbClr val="000000"/>
                </a:solidFill>
                <a:latin typeface="Open Sans"/>
              </a:rPr>
              <a:t> </a:t>
            </a:r>
            <a:r>
              <a:rPr lang="en-US" sz="3600" dirty="0" err="1">
                <a:solidFill>
                  <a:srgbClr val="000000"/>
                </a:solidFill>
                <a:latin typeface="Open Sans"/>
              </a:rPr>
              <a:t>và</a:t>
            </a:r>
            <a:r>
              <a:rPr lang="en-US" sz="3600" dirty="0">
                <a:solidFill>
                  <a:srgbClr val="000000"/>
                </a:solidFill>
                <a:latin typeface="Open Sans"/>
              </a:rPr>
              <a:t> </a:t>
            </a:r>
            <a:r>
              <a:rPr lang="en-US" sz="3600" dirty="0" err="1">
                <a:solidFill>
                  <a:srgbClr val="000000"/>
                </a:solidFill>
                <a:latin typeface="Open Sans"/>
              </a:rPr>
              <a:t>làm</a:t>
            </a:r>
            <a:r>
              <a:rPr lang="en-US" sz="3600" dirty="0">
                <a:solidFill>
                  <a:srgbClr val="000000"/>
                </a:solidFill>
                <a:latin typeface="Open Sans"/>
              </a:rPr>
              <a:t> </a:t>
            </a:r>
            <a:r>
              <a:rPr lang="en-US" sz="3600" dirty="0" err="1">
                <a:solidFill>
                  <a:srgbClr val="000000"/>
                </a:solidFill>
                <a:latin typeface="Open Sans"/>
              </a:rPr>
              <a:t>bánh</a:t>
            </a:r>
            <a:r>
              <a:rPr lang="en-US" sz="3600" dirty="0">
                <a:solidFill>
                  <a:srgbClr val="000000"/>
                </a:solidFill>
                <a:latin typeface="Open Sans"/>
              </a:rPr>
              <a:t>. </a:t>
            </a:r>
            <a:r>
              <a:rPr lang="en-US" sz="3600" dirty="0" err="1">
                <a:solidFill>
                  <a:srgbClr val="000000"/>
                </a:solidFill>
                <a:latin typeface="Open Sans"/>
              </a:rPr>
              <a:t>Hỏi</a:t>
            </a:r>
            <a:r>
              <a:rPr lang="en-US" sz="3600" dirty="0">
                <a:solidFill>
                  <a:srgbClr val="000000"/>
                </a:solidFill>
                <a:latin typeface="Open Sans"/>
              </a:rPr>
              <a:t> </a:t>
            </a:r>
            <a:r>
              <a:rPr lang="en-US" sz="3600" dirty="0" err="1">
                <a:solidFill>
                  <a:srgbClr val="000000"/>
                </a:solidFill>
                <a:latin typeface="Open Sans"/>
              </a:rPr>
              <a:t>hoạt</a:t>
            </a:r>
            <a:r>
              <a:rPr lang="en-US" sz="3600" dirty="0">
                <a:solidFill>
                  <a:srgbClr val="000000"/>
                </a:solidFill>
                <a:latin typeface="Open Sans"/>
              </a:rPr>
              <a:t> </a:t>
            </a:r>
            <a:r>
              <a:rPr lang="en-US" sz="3600" dirty="0" err="1">
                <a:solidFill>
                  <a:srgbClr val="000000"/>
                </a:solidFill>
                <a:latin typeface="Open Sans"/>
              </a:rPr>
              <a:t>động</a:t>
            </a:r>
            <a:r>
              <a:rPr lang="en-US" sz="3600" dirty="0">
                <a:solidFill>
                  <a:srgbClr val="000000"/>
                </a:solidFill>
                <a:latin typeface="Open Sans"/>
              </a:rPr>
              <a:t> </a:t>
            </a:r>
            <a:r>
              <a:rPr lang="en-US" sz="3600" dirty="0" err="1">
                <a:solidFill>
                  <a:srgbClr val="000000"/>
                </a:solidFill>
                <a:latin typeface="Open Sans"/>
              </a:rPr>
              <a:t>nào</a:t>
            </a:r>
            <a:r>
              <a:rPr lang="en-US" sz="3600" dirty="0">
                <a:solidFill>
                  <a:srgbClr val="000000"/>
                </a:solidFill>
                <a:latin typeface="Open Sans"/>
              </a:rPr>
              <a:t> </a:t>
            </a:r>
            <a:r>
              <a:rPr lang="en-US" sz="3600" dirty="0" err="1">
                <a:solidFill>
                  <a:srgbClr val="000000"/>
                </a:solidFill>
                <a:latin typeface="Open Sans"/>
              </a:rPr>
              <a:t>diễn</a:t>
            </a:r>
            <a:r>
              <a:rPr lang="en-US" sz="3600" dirty="0">
                <a:solidFill>
                  <a:srgbClr val="000000"/>
                </a:solidFill>
                <a:latin typeface="Open Sans"/>
              </a:rPr>
              <a:t> </a:t>
            </a:r>
            <a:r>
              <a:rPr lang="en-US" sz="3600" dirty="0" err="1">
                <a:solidFill>
                  <a:srgbClr val="000000"/>
                </a:solidFill>
                <a:latin typeface="Open Sans"/>
              </a:rPr>
              <a:t>ra</a:t>
            </a:r>
            <a:r>
              <a:rPr lang="en-US" sz="3600" dirty="0">
                <a:solidFill>
                  <a:srgbClr val="000000"/>
                </a:solidFill>
                <a:latin typeface="Open Sans"/>
              </a:rPr>
              <a:t> </a:t>
            </a:r>
            <a:r>
              <a:rPr lang="en-US" sz="3600" dirty="0" err="1">
                <a:solidFill>
                  <a:srgbClr val="000000"/>
                </a:solidFill>
                <a:latin typeface="Open Sans"/>
              </a:rPr>
              <a:t>sau</a:t>
            </a:r>
            <a:r>
              <a:rPr lang="en-US" sz="3600" dirty="0" smtClean="0">
                <a:solidFill>
                  <a:srgbClr val="000000"/>
                </a:solidFill>
                <a:latin typeface="Open Sans"/>
              </a:rPr>
              <a:t>?</a:t>
            </a:r>
            <a:endParaRPr lang="en-US" sz="3600" dirty="0">
              <a:solidFill>
                <a:srgbClr val="000000"/>
              </a:solidFill>
              <a:latin typeface="Open Sans"/>
            </a:endParaRPr>
          </a:p>
        </p:txBody>
      </p:sp>
      <p:pic>
        <p:nvPicPr>
          <p:cNvPr id="14" name="Picture 13"/>
          <p:cNvPicPr>
            <a:picLocks noChangeAspect="1"/>
          </p:cNvPicPr>
          <p:nvPr/>
        </p:nvPicPr>
        <p:blipFill>
          <a:blip r:embed="rId3"/>
          <a:stretch>
            <a:fillRect/>
          </a:stretch>
        </p:blipFill>
        <p:spPr>
          <a:xfrm>
            <a:off x="2235941" y="2685034"/>
            <a:ext cx="8147771" cy="3151195"/>
          </a:xfrm>
          <a:prstGeom prst="rect">
            <a:avLst/>
          </a:prstGeom>
        </p:spPr>
      </p:pic>
      <p:sp>
        <p:nvSpPr>
          <p:cNvPr id="12" name="TextBox 11"/>
          <p:cNvSpPr txBox="1"/>
          <p:nvPr/>
        </p:nvSpPr>
        <p:spPr>
          <a:xfrm>
            <a:off x="950792" y="3978085"/>
            <a:ext cx="1996059"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sz="2400" dirty="0" smtClean="0">
                <a:latin typeface="Open Sans"/>
              </a:rPr>
              <a:t>5 </a:t>
            </a:r>
            <a:r>
              <a:rPr lang="en-US" sz="2400" dirty="0" err="1" smtClean="0">
                <a:latin typeface="Open Sans"/>
              </a:rPr>
              <a:t>giờ</a:t>
            </a:r>
            <a:r>
              <a:rPr lang="en-US" sz="2400" dirty="0" smtClean="0">
                <a:latin typeface="Open Sans"/>
              </a:rPr>
              <a:t> 25 </a:t>
            </a:r>
            <a:r>
              <a:rPr lang="en-US" sz="2400" dirty="0" err="1" smtClean="0">
                <a:latin typeface="Open Sans"/>
              </a:rPr>
              <a:t>phút</a:t>
            </a:r>
            <a:endParaRPr lang="en-US" sz="2400" dirty="0">
              <a:latin typeface="Open Sans"/>
            </a:endParaRPr>
          </a:p>
        </p:txBody>
      </p:sp>
      <p:sp>
        <p:nvSpPr>
          <p:cNvPr id="13" name="TextBox 12"/>
          <p:cNvSpPr txBox="1"/>
          <p:nvPr/>
        </p:nvSpPr>
        <p:spPr>
          <a:xfrm>
            <a:off x="9672802" y="3978084"/>
            <a:ext cx="1996059"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sz="2400" dirty="0" smtClean="0">
                <a:latin typeface="Open Sans"/>
              </a:rPr>
              <a:t>3 </a:t>
            </a:r>
            <a:r>
              <a:rPr lang="en-US" sz="2400" dirty="0" err="1" smtClean="0">
                <a:latin typeface="Open Sans"/>
              </a:rPr>
              <a:t>giờ</a:t>
            </a:r>
            <a:r>
              <a:rPr lang="en-US" sz="2400" dirty="0" smtClean="0">
                <a:latin typeface="Open Sans"/>
              </a:rPr>
              <a:t> 10 </a:t>
            </a:r>
            <a:r>
              <a:rPr lang="en-US" sz="2400" dirty="0" err="1" smtClean="0">
                <a:latin typeface="Open Sans"/>
              </a:rPr>
              <a:t>phút</a:t>
            </a:r>
            <a:endParaRPr lang="en-US" sz="2400" dirty="0">
              <a:latin typeface="Open Sans"/>
            </a:endParaRPr>
          </a:p>
        </p:txBody>
      </p:sp>
      <p:cxnSp>
        <p:nvCxnSpPr>
          <p:cNvPr id="15" name="Straight Connector 14"/>
          <p:cNvCxnSpPr/>
          <p:nvPr/>
        </p:nvCxnSpPr>
        <p:spPr>
          <a:xfrm>
            <a:off x="1627265" y="1850573"/>
            <a:ext cx="758952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627265" y="2415131"/>
            <a:ext cx="448056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542921" y="1850573"/>
            <a:ext cx="18288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506066" y="5679709"/>
            <a:ext cx="358623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none" rtlCol="0">
            <a:spAutoFit/>
          </a:bodyPr>
          <a:lstStyle/>
          <a:p>
            <a:pPr algn="ctr"/>
            <a:r>
              <a:rPr lang="en-US" sz="2800" dirty="0" smtClean="0">
                <a:latin typeface="Open Sans"/>
              </a:rPr>
              <a:t>Mai </a:t>
            </a:r>
            <a:r>
              <a:rPr lang="en-US" sz="2800" dirty="0" err="1" smtClean="0">
                <a:latin typeface="Open Sans"/>
              </a:rPr>
              <a:t>gấp</a:t>
            </a:r>
            <a:r>
              <a:rPr lang="en-US" sz="2800" dirty="0" smtClean="0">
                <a:latin typeface="Open Sans"/>
              </a:rPr>
              <a:t> </a:t>
            </a:r>
            <a:r>
              <a:rPr lang="en-US" sz="2800" dirty="0" err="1" smtClean="0">
                <a:latin typeface="Open Sans"/>
              </a:rPr>
              <a:t>quần</a:t>
            </a:r>
            <a:r>
              <a:rPr lang="en-US" sz="2800" dirty="0" smtClean="0">
                <a:latin typeface="Open Sans"/>
              </a:rPr>
              <a:t> </a:t>
            </a:r>
            <a:r>
              <a:rPr lang="en-US" sz="2800" dirty="0" err="1" smtClean="0">
                <a:latin typeface="Open Sans"/>
              </a:rPr>
              <a:t>áo</a:t>
            </a:r>
            <a:r>
              <a:rPr lang="en-US" sz="2800" dirty="0" smtClean="0">
                <a:latin typeface="Open Sans"/>
              </a:rPr>
              <a:t> </a:t>
            </a:r>
            <a:r>
              <a:rPr lang="en-US" sz="2800" b="1" i="1" dirty="0" err="1" smtClean="0">
                <a:solidFill>
                  <a:schemeClr val="bg2"/>
                </a:solidFill>
                <a:latin typeface="Open Sans"/>
              </a:rPr>
              <a:t>sau</a:t>
            </a:r>
            <a:endParaRPr lang="en-US" sz="2800" b="1" i="1" dirty="0">
              <a:solidFill>
                <a:schemeClr val="bg2"/>
              </a:solidFill>
              <a:latin typeface="Open Sans"/>
            </a:endParaRPr>
          </a:p>
        </p:txBody>
      </p:sp>
    </p:spTree>
    <p:extLst>
      <p:ext uri="{BB962C8B-B14F-4D97-AF65-F5344CB8AC3E}">
        <p14:creationId xmlns:p14="http://schemas.microsoft.com/office/powerpoint/2010/main" val="25787469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40" y="456943"/>
            <a:ext cx="11463996" cy="5989577"/>
          </a:xfrm>
          <a:prstGeom prst="rect">
            <a:avLst/>
          </a:prstGeom>
        </p:spPr>
      </p:pic>
      <p:sp>
        <p:nvSpPr>
          <p:cNvPr id="3" name="Rectangle 2"/>
          <p:cNvSpPr/>
          <p:nvPr/>
        </p:nvSpPr>
        <p:spPr>
          <a:xfrm>
            <a:off x="1533245" y="707782"/>
            <a:ext cx="9851214" cy="1569660"/>
          </a:xfrm>
          <a:prstGeom prst="rect">
            <a:avLst/>
          </a:prstGeom>
        </p:spPr>
        <p:txBody>
          <a:bodyPr wrap="square">
            <a:spAutoFit/>
          </a:bodyPr>
          <a:lstStyle/>
          <a:p>
            <a:pPr algn="just"/>
            <a:r>
              <a:rPr lang="vi-VN" sz="3200" dirty="0">
                <a:latin typeface="Open Sans"/>
              </a:rPr>
              <a:t>c) Tối thứ Bảy, Mai đã thực hiện hai hoạt động là: xem phim và đọc truyện. Hỏi hoạt động nào diễn ra trước</a:t>
            </a:r>
            <a:r>
              <a:rPr lang="vi-VN" sz="3200" dirty="0" smtClean="0">
                <a:latin typeface="Open Sans"/>
              </a:rPr>
              <a:t>?</a:t>
            </a:r>
            <a:endParaRPr lang="vi-VN" sz="3200" dirty="0">
              <a:latin typeface="Open Sans"/>
            </a:endParaRPr>
          </a:p>
        </p:txBody>
      </p:sp>
      <p:sp>
        <p:nvSpPr>
          <p:cNvPr id="8" name="TextBox 7"/>
          <p:cNvSpPr txBox="1"/>
          <p:nvPr/>
        </p:nvSpPr>
        <p:spPr>
          <a:xfrm>
            <a:off x="493776" y="678656"/>
            <a:ext cx="914033" cy="707886"/>
          </a:xfrm>
          <a:prstGeom prst="rect">
            <a:avLst/>
          </a:prstGeom>
          <a:noFill/>
        </p:spPr>
        <p:txBody>
          <a:bodyPr wrap="none" rtlCol="0">
            <a:spAutoFit/>
          </a:bodyPr>
          <a:lstStyle/>
          <a:p>
            <a:r>
              <a:rPr lang="en-US" sz="4000" dirty="0" err="1" smtClean="0">
                <a:solidFill>
                  <a:srgbClr val="C42549"/>
                </a:solidFill>
                <a:latin typeface="#9Slide05 MetroScript" panose="03060702040507070403" pitchFamily="66" charset="0"/>
              </a:rPr>
              <a:t>Bài</a:t>
            </a:r>
            <a:r>
              <a:rPr lang="en-US" sz="4000" dirty="0" smtClean="0">
                <a:solidFill>
                  <a:srgbClr val="C42549"/>
                </a:solidFill>
                <a:latin typeface="#9Slide05 MetroScript" panose="03060702040507070403" pitchFamily="66" charset="0"/>
              </a:rPr>
              <a:t> 1</a:t>
            </a:r>
            <a:endParaRPr lang="en-US" sz="4000" dirty="0">
              <a:solidFill>
                <a:srgbClr val="C42549"/>
              </a:solidFill>
              <a:latin typeface="#9Slide05 MetroScript" panose="03060702040507070403" pitchFamily="66" charset="0"/>
            </a:endParaRPr>
          </a:p>
        </p:txBody>
      </p:sp>
      <p:pic>
        <p:nvPicPr>
          <p:cNvPr id="4" name="Picture 3"/>
          <p:cNvPicPr>
            <a:picLocks noChangeAspect="1"/>
          </p:cNvPicPr>
          <p:nvPr/>
        </p:nvPicPr>
        <p:blipFill>
          <a:blip r:embed="rId3"/>
          <a:stretch>
            <a:fillRect/>
          </a:stretch>
        </p:blipFill>
        <p:spPr>
          <a:xfrm>
            <a:off x="2304201" y="2430242"/>
            <a:ext cx="7409393" cy="3065302"/>
          </a:xfrm>
          <a:prstGeom prst="rect">
            <a:avLst/>
          </a:prstGeom>
        </p:spPr>
      </p:pic>
      <p:cxnSp>
        <p:nvCxnSpPr>
          <p:cNvPr id="7" name="Straight Connector 6"/>
          <p:cNvCxnSpPr/>
          <p:nvPr/>
        </p:nvCxnSpPr>
        <p:spPr>
          <a:xfrm>
            <a:off x="1608977" y="1722557"/>
            <a:ext cx="4572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608977" y="2186531"/>
            <a:ext cx="109728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06529" y="1735186"/>
            <a:ext cx="484632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50792" y="3978085"/>
            <a:ext cx="1996059"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sz="2400" dirty="0" smtClean="0">
                <a:latin typeface="Open Sans"/>
              </a:rPr>
              <a:t>8 </a:t>
            </a:r>
            <a:r>
              <a:rPr lang="en-US" sz="2400" dirty="0" err="1" smtClean="0">
                <a:latin typeface="Open Sans"/>
              </a:rPr>
              <a:t>giờ</a:t>
            </a:r>
            <a:r>
              <a:rPr lang="en-US" sz="2400" dirty="0" smtClean="0">
                <a:latin typeface="Open Sans"/>
              </a:rPr>
              <a:t> 40 </a:t>
            </a:r>
            <a:r>
              <a:rPr lang="en-US" sz="2400" dirty="0" err="1" smtClean="0">
                <a:latin typeface="Open Sans"/>
              </a:rPr>
              <a:t>phút</a:t>
            </a:r>
            <a:endParaRPr lang="en-US" sz="2400" dirty="0">
              <a:latin typeface="Open Sans"/>
            </a:endParaRPr>
          </a:p>
        </p:txBody>
      </p:sp>
      <p:sp>
        <p:nvSpPr>
          <p:cNvPr id="12" name="TextBox 11"/>
          <p:cNvSpPr txBox="1"/>
          <p:nvPr/>
        </p:nvSpPr>
        <p:spPr>
          <a:xfrm>
            <a:off x="9407626" y="3978085"/>
            <a:ext cx="1996059"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sz="2400" dirty="0" smtClean="0">
                <a:latin typeface="Open Sans"/>
              </a:rPr>
              <a:t>9 </a:t>
            </a:r>
            <a:r>
              <a:rPr lang="en-US" sz="2400" dirty="0" err="1" smtClean="0">
                <a:latin typeface="Open Sans"/>
              </a:rPr>
              <a:t>giờ</a:t>
            </a:r>
            <a:r>
              <a:rPr lang="en-US" sz="2400" dirty="0" smtClean="0">
                <a:latin typeface="Open Sans"/>
              </a:rPr>
              <a:t> 17 </a:t>
            </a:r>
            <a:r>
              <a:rPr lang="en-US" sz="2400" dirty="0" err="1" smtClean="0">
                <a:latin typeface="Open Sans"/>
              </a:rPr>
              <a:t>phút</a:t>
            </a:r>
            <a:endParaRPr lang="en-US" sz="2400" dirty="0">
              <a:latin typeface="Open Sans"/>
            </a:endParaRPr>
          </a:p>
        </p:txBody>
      </p:sp>
      <p:sp>
        <p:nvSpPr>
          <p:cNvPr id="13" name="TextBox 12"/>
          <p:cNvSpPr txBox="1"/>
          <p:nvPr/>
        </p:nvSpPr>
        <p:spPr>
          <a:xfrm>
            <a:off x="2396798" y="5536974"/>
            <a:ext cx="3480440"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none" rtlCol="0">
            <a:spAutoFit/>
          </a:bodyPr>
          <a:lstStyle/>
          <a:p>
            <a:pPr algn="ctr"/>
            <a:r>
              <a:rPr lang="en-US" sz="2800" dirty="0" smtClean="0">
                <a:latin typeface="Open Sans"/>
              </a:rPr>
              <a:t>Mai </a:t>
            </a:r>
            <a:r>
              <a:rPr lang="en-US" sz="2800" dirty="0" err="1" smtClean="0">
                <a:latin typeface="Open Sans"/>
              </a:rPr>
              <a:t>x</a:t>
            </a:r>
            <a:r>
              <a:rPr lang="en-US" sz="2800" dirty="0" err="1" smtClean="0">
                <a:latin typeface="Open Sans"/>
              </a:rPr>
              <a:t>em</a:t>
            </a:r>
            <a:r>
              <a:rPr lang="en-US" sz="2800" dirty="0" smtClean="0">
                <a:latin typeface="Open Sans"/>
              </a:rPr>
              <a:t> </a:t>
            </a:r>
            <a:r>
              <a:rPr lang="en-US" sz="2800" dirty="0" err="1" smtClean="0">
                <a:latin typeface="Open Sans"/>
              </a:rPr>
              <a:t>phim</a:t>
            </a:r>
            <a:r>
              <a:rPr lang="en-US" sz="2800" dirty="0" smtClean="0">
                <a:latin typeface="Open Sans"/>
              </a:rPr>
              <a:t> </a:t>
            </a:r>
            <a:r>
              <a:rPr lang="en-US" sz="2800" b="1" i="1" dirty="0" err="1" smtClean="0">
                <a:solidFill>
                  <a:schemeClr val="bg2"/>
                </a:solidFill>
                <a:latin typeface="Open Sans"/>
              </a:rPr>
              <a:t>trước</a:t>
            </a:r>
            <a:endParaRPr lang="en-US" sz="2800" dirty="0">
              <a:solidFill>
                <a:schemeClr val="bg2"/>
              </a:solidFill>
              <a:latin typeface="Open Sans"/>
            </a:endParaRPr>
          </a:p>
        </p:txBody>
      </p:sp>
    </p:spTree>
    <p:extLst>
      <p:ext uri="{BB962C8B-B14F-4D97-AF65-F5344CB8AC3E}">
        <p14:creationId xmlns:p14="http://schemas.microsoft.com/office/powerpoint/2010/main" val="11844211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theme/theme1.xml><?xml version="1.0" encoding="utf-8"?>
<a:theme xmlns:a="http://schemas.openxmlformats.org/drawingml/2006/main" name="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2744</TotalTime>
  <Words>738</Words>
  <Application>Microsoft Office PowerPoint</Application>
  <PresentationFormat>Widescreen</PresentationFormat>
  <Paragraphs>101</Paragraphs>
  <Slides>24</Slides>
  <Notes>1</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24</vt:i4>
      </vt:variant>
    </vt:vector>
  </HeadingPairs>
  <TitlesOfParts>
    <vt:vector size="40" baseType="lpstr">
      <vt:lpstr>UTM Androgyne</vt:lpstr>
      <vt:lpstr>Calibri Light</vt:lpstr>
      <vt:lpstr>Times New Roman</vt:lpstr>
      <vt:lpstr>Calibri</vt:lpstr>
      <vt:lpstr>等线</vt:lpstr>
      <vt:lpstr>Arial</vt:lpstr>
      <vt:lpstr>#9Slide07 Altus</vt:lpstr>
      <vt:lpstr>UTM Showcard</vt:lpstr>
      <vt:lpstr>#9Slide07 HoneyCream</vt:lpstr>
      <vt:lpstr>#9Slide07 IcielStormtrooper</vt:lpstr>
      <vt:lpstr>#9Slide07 SVNErika Ormig</vt:lpstr>
      <vt:lpstr>SVN-Newton</vt:lpstr>
      <vt:lpstr>Open Sans</vt:lpstr>
      <vt:lpstr>#9Slide05 MetroScript</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haiyen</dc:creator>
  <cp:keywords>Mangnonteam</cp:keywords>
  <cp:lastModifiedBy>Nguyễn Thị Hồng Linh</cp:lastModifiedBy>
  <cp:revision>12</cp:revision>
  <dcterms:created xsi:type="dcterms:W3CDTF">2022-03-02T02:32:03Z</dcterms:created>
  <dcterms:modified xsi:type="dcterms:W3CDTF">2023-04-03T03:55:48Z</dcterms:modified>
</cp:coreProperties>
</file>