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0" d="100"/>
          <a:sy n="50" d="100"/>
        </p:scale>
        <p:origin x="211" y="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55" y="2438400"/>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a:solidFill>
                  <a:srgbClr val="0000FF"/>
                </a:solidFill>
                <a:latin typeface="Times New Roman" pitchFamily="18" charset="0"/>
                <a:cs typeface="Times New Roman" pitchFamily="18" charset="0"/>
              </a:rPr>
              <a:t>Vịnh Hạ Long thuộc địa phận tỉnh Quảng Ninh, là một vịnh nhỏ thuộc phần bờ Tây vịnh Đông Bắc Bộ, thuộc bờ biển Đông Bắc Việt Nam.</a:t>
            </a:r>
            <a:endParaRPr lang="en-US" sz="360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 Hòn 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70719" y="1679585"/>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95270" y="2501623"/>
            <a:ext cx="15263049" cy="1231106"/>
          </a:xfrm>
          <a:prstGeom prst="rect">
            <a:avLst/>
          </a:prstGeom>
        </p:spPr>
        <p:txBody>
          <a:bodyPr wrap="square">
            <a:spAutoFit/>
          </a:bodyPr>
          <a:lstStyle/>
          <a:p>
            <a:pPr algn="just"/>
            <a:r>
              <a:rPr lang="en-US" sz="3800" b="1" dirty="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nước</a:t>
            </a:r>
            <a:endParaRPr lang="en-US" sz="3600" dirty="0">
              <a:solidFill>
                <a:srgbClr val="FF0000"/>
              </a:solidFill>
              <a:latin typeface="Times New Roman" pitchFamily="18" charset="0"/>
              <a:cs typeface="Times New Roman" pitchFamily="18" charset="0"/>
            </a:endParaRP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      Bài 3. </a:t>
            </a:r>
            <a:r>
              <a:rPr lang="en-US" sz="3800" b="1" dirty="0" err="1">
                <a:solidFill>
                  <a:srgbClr val="0000CC"/>
                </a:solidFill>
                <a:latin typeface="Times New Roman" pitchFamily="18" charset="0"/>
                <a:cs typeface="Times New Roman" pitchFamily="18" charset="0"/>
              </a:rPr>
              <a:t>Trao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bạn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để</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sửa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lỗi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bổ</a:t>
            </a:r>
            <a:r>
              <a:rPr lang="en-US" sz="3800" b="1" dirty="0">
                <a:solidFill>
                  <a:srgbClr val="0000CC"/>
                </a:solidFill>
                <a:latin typeface="Times New Roman" pitchFamily="18" charset="0"/>
                <a:cs typeface="Times New Roman" pitchFamily="18" charset="0"/>
              </a:rPr>
              <a:t> sung ý hay.</a:t>
            </a: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9816</TotalTime>
  <Words>265</Words>
  <Application>Microsoft Office PowerPoint</Application>
  <PresentationFormat>Custom</PresentationFormat>
  <Paragraphs>15</Paragraphs>
  <Slides>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YEN</cp:lastModifiedBy>
  <cp:revision>1074</cp:revision>
  <dcterms:created xsi:type="dcterms:W3CDTF">2008-09-09T22:52:10Z</dcterms:created>
  <dcterms:modified xsi:type="dcterms:W3CDTF">2025-04-13T14:08:01Z</dcterms:modified>
</cp:coreProperties>
</file>