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notesMasterIdLst>
    <p:notesMasterId r:id="rId15"/>
  </p:notesMasterIdLst>
  <p:sldIdLst>
    <p:sldId id="283" r:id="rId2"/>
    <p:sldId id="295" r:id="rId3"/>
    <p:sldId id="280" r:id="rId4"/>
    <p:sldId id="284" r:id="rId5"/>
    <p:sldId id="286" r:id="rId6"/>
    <p:sldId id="285" r:id="rId7"/>
    <p:sldId id="287" r:id="rId8"/>
    <p:sldId id="290" r:id="rId9"/>
    <p:sldId id="291" r:id="rId10"/>
    <p:sldId id="289" r:id="rId11"/>
    <p:sldId id="296" r:id="rId12"/>
    <p:sldId id="292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9" autoAdjust="0"/>
    <p:restoredTop sz="87469" autoAdjust="0"/>
  </p:normalViewPr>
  <p:slideViewPr>
    <p:cSldViewPr snapToGrid="0">
      <p:cViewPr varScale="1">
        <p:scale>
          <a:sx n="58" d="100"/>
          <a:sy n="58" d="100"/>
        </p:scale>
        <p:origin x="6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FA0F-99EC-4697-B13E-A7FE91DDB44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FE5EC-00D6-405C-977B-7DB375A0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sân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chia </a:t>
            </a:r>
            <a:r>
              <a:rPr lang="en-US" baseline="0" dirty="0" err="1"/>
              <a:t>sẻ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dung.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HS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6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hỏi</a:t>
            </a:r>
            <a:r>
              <a:rPr lang="en-US" baseline="0" dirty="0"/>
              <a:t>: </a:t>
            </a:r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nằm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thẳng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mọc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buổi</a:t>
            </a:r>
            <a:r>
              <a:rPr lang="en-US" baseline="0" dirty="0"/>
              <a:t> </a:t>
            </a:r>
            <a:r>
              <a:rPr lang="en-US" baseline="0" dirty="0" err="1"/>
              <a:t>sáng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lặn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lúc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.</a:t>
            </a:r>
          </a:p>
          <a:p>
            <a:r>
              <a:rPr lang="en-US" baseline="0" dirty="0"/>
              <a:t>Ở </a:t>
            </a:r>
            <a:r>
              <a:rPr lang="en-US" baseline="0" dirty="0" err="1"/>
              <a:t>bờ</a:t>
            </a:r>
            <a:r>
              <a:rPr lang="en-US" baseline="0" dirty="0"/>
              <a:t> </a:t>
            </a:r>
            <a:r>
              <a:rPr lang="en-US" baseline="0" dirty="0" err="1"/>
              <a:t>biển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tây</a:t>
            </a:r>
            <a:r>
              <a:rPr lang="en-US" baseline="0" dirty="0"/>
              <a:t> </a:t>
            </a:r>
            <a:r>
              <a:rPr lang="en-US" baseline="0" dirty="0" err="1"/>
              <a:t>nam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đất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thuộc</a:t>
            </a:r>
            <a:r>
              <a:rPr lang="en-US" baseline="0" dirty="0"/>
              <a:t> </a:t>
            </a:r>
            <a:r>
              <a:rPr lang="en-US" baseline="0" dirty="0" err="1"/>
              <a:t>tỉnh</a:t>
            </a:r>
            <a:r>
              <a:rPr lang="en-US" baseline="0" dirty="0"/>
              <a:t> </a:t>
            </a:r>
            <a:r>
              <a:rPr lang="en-US" baseline="0" dirty="0" err="1"/>
              <a:t>Kiên</a:t>
            </a:r>
            <a:r>
              <a:rPr lang="en-US" baseline="0" dirty="0"/>
              <a:t> </a:t>
            </a:r>
            <a:r>
              <a:rPr lang="en-US" baseline="0" dirty="0" err="1"/>
              <a:t>Giang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Mau,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ngắm</a:t>
            </a:r>
            <a:r>
              <a:rPr lang="en-US" baseline="0" dirty="0"/>
              <a:t> MT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lặn</a:t>
            </a:r>
            <a:r>
              <a:rPr lang="en-US" baseline="0" dirty="0"/>
              <a:t> </a:t>
            </a:r>
            <a:r>
              <a:rPr lang="en-US" baseline="0" dirty="0" err="1"/>
              <a:t>xuống</a:t>
            </a:r>
            <a:r>
              <a:rPr lang="en-US" baseline="0" dirty="0"/>
              <a:t> </a:t>
            </a:r>
            <a:r>
              <a:rPr lang="en-US" baseline="0" dirty="0" err="1"/>
              <a:t>biển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sân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E5EC-00D6-405C-977B-7DB375A050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E4C0DE-AA91-024C-8262-0A54507E3C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00" y="113125"/>
            <a:ext cx="901170" cy="9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5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36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1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65" y="2489201"/>
            <a:ext cx="6597901" cy="428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162560" y="548641"/>
            <a:ext cx="11744960" cy="1940560"/>
            <a:chOff x="233680" y="782320"/>
            <a:chExt cx="11744960" cy="1940560"/>
          </a:xfrm>
        </p:grpSpPr>
        <p:sp>
          <p:nvSpPr>
            <p:cNvPr id="9" name="圆角矩形 25">
              <a:extLst>
                <a:ext uri="{FF2B5EF4-FFF2-40B4-BE49-F238E27FC236}">
                  <a16:creationId xmlns:a16="http://schemas.microsoft.com/office/drawing/2014/main" id="{7B771B09-0462-154C-98FC-5B2266BA0BF2}"/>
                </a:ext>
              </a:extLst>
            </p:cNvPr>
            <p:cNvSpPr/>
            <p:nvPr/>
          </p:nvSpPr>
          <p:spPr>
            <a:xfrm>
              <a:off x="233680" y="782320"/>
              <a:ext cx="11744960" cy="194056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084C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文本框 11">
              <a:extLst>
                <a:ext uri="{FF2B5EF4-FFF2-40B4-BE49-F238E27FC236}">
                  <a16:creationId xmlns:a16="http://schemas.microsoft.com/office/drawing/2014/main" id="{94FF3FF6-ACB9-2C4A-B490-DF78918B7FCA}"/>
                </a:ext>
              </a:extLst>
            </p:cNvPr>
            <p:cNvSpPr txBox="1"/>
            <p:nvPr/>
          </p:nvSpPr>
          <p:spPr>
            <a:xfrm>
              <a:off x="369706" y="783888"/>
              <a:ext cx="112330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  </a:t>
              </a:r>
              <a:r>
                <a:rPr kumimoji="1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Nếu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đứng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trước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cửa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nhà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của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mình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như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bạn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trong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hình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1,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em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thấy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Mặt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Trời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mọc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ở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phía</a:t>
              </a:r>
              <a:r>
                <a:rPr kumimoji="1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ea typeface="字魂64号-萌趣软糖体" panose="00000500000000000000" pitchFamily="2" charset="-122"/>
                </a:rPr>
                <a:t>nào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: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bên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trái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,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bên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phải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,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trước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mặt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 hay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sau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lưng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 </a:t>
              </a:r>
              <a:r>
                <a:rPr kumimoji="1" lang="en-US" altLang="zh-CN" sz="4000" dirty="0" err="1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em</a:t>
              </a:r>
              <a:r>
                <a:rPr kumimoji="1" lang="en-US" altLang="zh-CN" sz="4000" dirty="0">
                  <a:solidFill>
                    <a:srgbClr val="0084CB"/>
                  </a:solidFill>
                  <a:ea typeface="字魂64号-萌趣软糖体" panose="00000500000000000000" pitchFamily="2" charset="-122"/>
                </a:rPr>
                <a:t>?</a:t>
              </a:r>
              <a:endPara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680800" y="243840"/>
            <a:ext cx="11297840" cy="5872480"/>
          </a:xfrm>
          <a:prstGeom prst="cloud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mọc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ở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Đông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và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lặn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ở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Tây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Nước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ta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có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đường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bờ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biển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dài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và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phần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lớn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nằm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ở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phía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đông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Vì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vậy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nếu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đứng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ở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bờ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biển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vào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sáng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sớm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chúng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ta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có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thể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thấy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nhô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lên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từ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biển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7">
            <a:extLst>
              <a:ext uri="{FF2B5EF4-FFF2-40B4-BE49-F238E27FC236}">
                <a16:creationId xmlns:a16="http://schemas.microsoft.com/office/drawing/2014/main" id="{BE9E7075-B3F1-5648-B819-9AA44FC6BF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1048843"/>
            <a:ext cx="2161717" cy="216171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960" y="4480560"/>
            <a:ext cx="56997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5">
            <a:extLst>
              <a:ext uri="{FF2B5EF4-FFF2-40B4-BE49-F238E27FC236}">
                <a16:creationId xmlns:a16="http://schemas.microsoft.com/office/drawing/2014/main" id="{E133AB4F-DB5A-43A3-B596-ED3A7B38E6B3}"/>
              </a:ext>
            </a:extLst>
          </p:cNvPr>
          <p:cNvSpPr/>
          <p:nvPr/>
        </p:nvSpPr>
        <p:spPr>
          <a:xfrm>
            <a:off x="3704264" y="653989"/>
            <a:ext cx="7573336" cy="399929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11">
            <a:extLst>
              <a:ext uri="{FF2B5EF4-FFF2-40B4-BE49-F238E27FC236}">
                <a16:creationId xmlns:a16="http://schemas.microsoft.com/office/drawing/2014/main" id="{C30F280D-4A4E-A4A7-C7A6-C1520D1980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833BD5-748C-9EEC-CC72-492319BC5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64" y="1781047"/>
            <a:ext cx="7703826" cy="2303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CED087-73C1-14F9-E0B0-D4F9895E8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7968" y="1930400"/>
            <a:ext cx="66929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233680" y="416560"/>
            <a:ext cx="11744960" cy="62484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"/>
          <a:stretch/>
        </p:blipFill>
        <p:spPr>
          <a:xfrm>
            <a:off x="6538994" y="905145"/>
            <a:ext cx="5424751" cy="551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94FF3FF6-ACB9-2C4A-B490-DF78918B7FCA}"/>
              </a:ext>
            </a:extLst>
          </p:cNvPr>
          <p:cNvSpPr txBox="1"/>
          <p:nvPr/>
        </p:nvSpPr>
        <p:spPr>
          <a:xfrm>
            <a:off x="449013" y="663316"/>
            <a:ext cx="6246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Xác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định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các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dựa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3200" baseline="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Bước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1: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Quan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sát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để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xác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định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buổi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sáng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buổi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chiều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Bước</a:t>
            </a:r>
            <a:r>
              <a:rPr kumimoji="1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2: </a:t>
            </a:r>
            <a:r>
              <a:rPr kumimoji="1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Đứng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dang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hai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tay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ngang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vai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từ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từ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xoay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người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để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tay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chỉ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về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tay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trái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hướng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về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3200" baseline="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Bước</a:t>
            </a:r>
            <a:r>
              <a:rPr kumimoji="1" lang="en-US" altLang="zh-CN" sz="3200" baseline="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3: </a:t>
            </a:r>
            <a:r>
              <a:rPr kumimoji="1" lang="en-US" altLang="zh-CN" sz="3200" baseline="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lần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lượt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xác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định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các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đông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tây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nam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200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bắc</a:t>
            </a:r>
            <a:r>
              <a:rPr kumimoji="1" lang="en-US" altLang="zh-CN" sz="3200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.</a:t>
            </a:r>
            <a:endParaRPr kumimoji="1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84CB"/>
              </a:solidFill>
              <a:effectLst/>
              <a:uLnTx/>
              <a:uFillTx/>
              <a:ea typeface="字魂64号-萌趣软糖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5">
            <a:extLst>
              <a:ext uri="{FF2B5EF4-FFF2-40B4-BE49-F238E27FC236}">
                <a16:creationId xmlns:a16="http://schemas.microsoft.com/office/drawing/2014/main" id="{81BBF180-726C-6903-CFC7-746A9D9F80D4}"/>
              </a:ext>
            </a:extLst>
          </p:cNvPr>
          <p:cNvSpPr/>
          <p:nvPr/>
        </p:nvSpPr>
        <p:spPr>
          <a:xfrm>
            <a:off x="3419784" y="653991"/>
            <a:ext cx="7258074" cy="369972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11">
            <a:extLst>
              <a:ext uri="{FF2B5EF4-FFF2-40B4-BE49-F238E27FC236}">
                <a16:creationId xmlns:a16="http://schemas.microsoft.com/office/drawing/2014/main" id="{A0A9D9DC-20E4-2BBF-187E-1294B03860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9B1D4509-63E8-1917-67A9-7327526E9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20" y="4313816"/>
            <a:ext cx="3054544" cy="2544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0B058-7485-FBA0-E3B5-6974D6FC8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690" y="1641795"/>
            <a:ext cx="66025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5">
            <a:extLst>
              <a:ext uri="{FF2B5EF4-FFF2-40B4-BE49-F238E27FC236}">
                <a16:creationId xmlns:a16="http://schemas.microsoft.com/office/drawing/2014/main" id="{F72588E1-DCC2-D003-1EC5-F9B8F58BCFF7}"/>
              </a:ext>
            </a:extLst>
          </p:cNvPr>
          <p:cNvSpPr/>
          <p:nvPr/>
        </p:nvSpPr>
        <p:spPr>
          <a:xfrm>
            <a:off x="3419784" y="653991"/>
            <a:ext cx="7258074" cy="369972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11">
            <a:extLst>
              <a:ext uri="{FF2B5EF4-FFF2-40B4-BE49-F238E27FC236}">
                <a16:creationId xmlns:a16="http://schemas.microsoft.com/office/drawing/2014/main" id="{CBF0FEDB-9BBA-488C-7F5D-7E8F616C6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D86DC228-E734-9B29-23DD-4EA42BB21B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8" y="2783686"/>
            <a:ext cx="5013412" cy="417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49C40-0F53-FB55-0994-2BE1133DE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04" y="1586899"/>
            <a:ext cx="665131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3419784" y="653991"/>
            <a:ext cx="7258074" cy="369972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8" y="2783686"/>
            <a:ext cx="5013412" cy="4175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04" y="1586899"/>
            <a:ext cx="665131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223520" y="254000"/>
            <a:ext cx="11744960" cy="6350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0" y="1110328"/>
            <a:ext cx="6492575" cy="5214509"/>
          </a:xfrm>
          <a:prstGeom prst="rect">
            <a:avLst/>
          </a:prstGeom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94FF3FF6-ACB9-2C4A-B490-DF78918B7FCA}"/>
              </a:ext>
            </a:extLst>
          </p:cNvPr>
          <p:cNvSpPr txBox="1"/>
          <p:nvPr/>
        </p:nvSpPr>
        <p:spPr>
          <a:xfrm>
            <a:off x="379866" y="448609"/>
            <a:ext cx="11233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  1.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Cùng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Minh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và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Hoa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kể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tên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các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trong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không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gian</a:t>
            </a:r>
            <a:r>
              <a:rPr kumimoji="1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.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84CB"/>
              </a:solidFill>
              <a:effectLst/>
              <a:uLnTx/>
              <a:uFillTx/>
              <a:ea typeface="字魂64号-萌趣软糖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3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FC0BCADC-ECE5-B843-A2AC-2E4CCD4EA9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604" y="4281011"/>
            <a:ext cx="556451" cy="55645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3275BC4-C920-5B4C-ACEE-607F8904A4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125" y="3125993"/>
            <a:ext cx="407044" cy="4070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96317" y="3781459"/>
            <a:ext cx="9952672" cy="579120"/>
            <a:chOff x="1996317" y="3781459"/>
            <a:chExt cx="9952672" cy="579120"/>
          </a:xfrm>
        </p:grpSpPr>
        <p:sp>
          <p:nvSpPr>
            <p:cNvPr id="4" name="Rectangle 3"/>
            <p:cNvSpPr/>
            <p:nvPr/>
          </p:nvSpPr>
          <p:spPr>
            <a:xfrm rot="19965323">
              <a:off x="1996317" y="3781459"/>
              <a:ext cx="9291920" cy="5791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809309">
              <a:off x="2507157" y="3781459"/>
              <a:ext cx="9441832" cy="5791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1793690">
            <a:off x="8360011" y="5309565"/>
            <a:ext cx="305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Đông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&gt;&gt;&gt;</a:t>
            </a:r>
          </a:p>
        </p:txBody>
      </p:sp>
      <p:sp>
        <p:nvSpPr>
          <p:cNvPr id="17" name="TextBox 16"/>
          <p:cNvSpPr txBox="1"/>
          <p:nvPr/>
        </p:nvSpPr>
        <p:spPr>
          <a:xfrm rot="1814465">
            <a:off x="3070372" y="205995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&lt;&lt;&lt;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Tây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935031">
            <a:off x="7900768" y="2329135"/>
            <a:ext cx="305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Bắc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&gt;&gt;&gt;</a:t>
            </a:r>
          </a:p>
        </p:txBody>
      </p:sp>
      <p:sp>
        <p:nvSpPr>
          <p:cNvPr id="20" name="TextBox 19"/>
          <p:cNvSpPr txBox="1"/>
          <p:nvPr/>
        </p:nvSpPr>
        <p:spPr>
          <a:xfrm rot="19959113">
            <a:off x="2333966" y="5232716"/>
            <a:ext cx="29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&lt;&lt;&lt;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1935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1097280" y="985520"/>
            <a:ext cx="9865360" cy="4287520"/>
          </a:xfrm>
          <a:prstGeom prst="cloud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Theo </a:t>
            </a: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quy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ước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trong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không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gian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có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bốn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chính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là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bắc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nam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đông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phương</a:t>
            </a:r>
            <a:r>
              <a:rPr kumimoji="1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tây</a:t>
            </a:r>
            <a:r>
              <a:rPr kumimoji="1" lang="en-US" altLang="zh-CN" sz="40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7">
            <a:extLst>
              <a:ext uri="{FF2B5EF4-FFF2-40B4-BE49-F238E27FC236}">
                <a16:creationId xmlns:a16="http://schemas.microsoft.com/office/drawing/2014/main" id="{BE9E7075-B3F1-5648-B819-9AA44FC6BF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62203"/>
            <a:ext cx="1719583" cy="171958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120" y="4267200"/>
            <a:ext cx="56997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223520" y="254000"/>
            <a:ext cx="11744960" cy="6350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94FF3FF6-ACB9-2C4A-B490-DF78918B7FCA}"/>
              </a:ext>
            </a:extLst>
          </p:cNvPr>
          <p:cNvSpPr txBox="1"/>
          <p:nvPr/>
        </p:nvSpPr>
        <p:spPr>
          <a:xfrm>
            <a:off x="379866" y="448609"/>
            <a:ext cx="11233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ea typeface="字魂64号-萌趣软糖体" panose="00000500000000000000" pitchFamily="2" charset="-122"/>
              </a:rPr>
              <a:t>2.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Hằng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ngày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,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lúc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nào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vào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lúc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nào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?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Quan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sát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hình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3,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chỉ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nói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mọc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và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phương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Mặt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Trời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 </a:t>
            </a:r>
            <a:r>
              <a:rPr kumimoji="1" lang="en-US" altLang="zh-CN" sz="3600" b="1" dirty="0" err="1">
                <a:solidFill>
                  <a:srgbClr val="0084CB"/>
                </a:solidFill>
                <a:ea typeface="字魂64号-萌趣软糖体" panose="00000500000000000000" pitchFamily="2" charset="-122"/>
              </a:rPr>
              <a:t>lặn</a:t>
            </a:r>
            <a:r>
              <a:rPr kumimoji="1" lang="en-US" altLang="zh-CN" sz="3600" b="1" dirty="0">
                <a:solidFill>
                  <a:srgbClr val="0084CB"/>
                </a:solidFill>
                <a:ea typeface="字魂64号-萌趣软糖体" panose="00000500000000000000" pitchFamily="2" charset="-122"/>
              </a:rPr>
              <a:t>.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84CB"/>
              </a:solidFill>
              <a:effectLst/>
              <a:uLnTx/>
              <a:uFillTx/>
              <a:ea typeface="字魂64号-萌趣软糖体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0" y="2250817"/>
            <a:ext cx="9791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điểm ngắm hoàng hôn tuyệt đẹp trên đảo Phú Quố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"/>
          <a:stretch/>
        </p:blipFill>
        <p:spPr bwMode="auto">
          <a:xfrm>
            <a:off x="1058263" y="193039"/>
            <a:ext cx="10075475" cy="58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1487629" y="6095999"/>
            <a:ext cx="9216742" cy="6200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Hoàng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hôn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tuyệt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đẹp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ở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Phú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Quốc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(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Kiên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Giang</a:t>
            </a:r>
            <a:r>
              <a:rPr kumimoji="1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)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ẻ đẹp mộng thơ của rẻo đất cao chơi vơi giữa biển trời Phú Quốc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31" y="117502"/>
            <a:ext cx="8206739" cy="54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850495" y="5701348"/>
            <a:ext cx="10491011" cy="110775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Mũi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Ông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Đội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(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phía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nam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đảo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Phú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Quốc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) –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nơi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duy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nhất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tại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Việt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Nam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có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thể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ngắm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lặn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mọc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tại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cùng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một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vị</a:t>
            </a:r>
            <a:r>
              <a:rPr kumimoji="1" lang="en-US" altLang="zh-CN" sz="3200" dirty="0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200" dirty="0" err="1">
                <a:solidFill>
                  <a:srgbClr val="0070C0"/>
                </a:solidFill>
                <a:latin typeface="Calibri"/>
                <a:ea typeface="宋体" panose="02010600030101010101" pitchFamily="2" charset="-122"/>
              </a:rPr>
              <a:t>trí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8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419</Words>
  <Application>Microsoft Office PowerPoint</Application>
  <PresentationFormat>Widescreen</PresentationFormat>
  <Paragraphs>26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字魂64号-萌趣软糖体</vt:lpstr>
      <vt:lpstr>Calibri</vt:lpstr>
      <vt:lpstr>Arial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YEN</cp:lastModifiedBy>
  <cp:revision>22</cp:revision>
  <dcterms:created xsi:type="dcterms:W3CDTF">2023-03-26T02:14:20Z</dcterms:created>
  <dcterms:modified xsi:type="dcterms:W3CDTF">2025-04-13T14:29:31Z</dcterms:modified>
</cp:coreProperties>
</file>