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1" r:id="rId1"/>
  </p:sldMasterIdLst>
  <p:notesMasterIdLst>
    <p:notesMasterId r:id="rId20"/>
  </p:notesMasterIdLst>
  <p:sldIdLst>
    <p:sldId id="367" r:id="rId2"/>
    <p:sldId id="368" r:id="rId3"/>
    <p:sldId id="346" r:id="rId4"/>
    <p:sldId id="347" r:id="rId5"/>
    <p:sldId id="351" r:id="rId6"/>
    <p:sldId id="349" r:id="rId7"/>
    <p:sldId id="352" r:id="rId8"/>
    <p:sldId id="353" r:id="rId9"/>
    <p:sldId id="328" r:id="rId10"/>
    <p:sldId id="370" r:id="rId11"/>
    <p:sldId id="354" r:id="rId12"/>
    <p:sldId id="355" r:id="rId13"/>
    <p:sldId id="356" r:id="rId14"/>
    <p:sldId id="357" r:id="rId15"/>
    <p:sldId id="360" r:id="rId16"/>
    <p:sldId id="364" r:id="rId17"/>
    <p:sldId id="363" r:id="rId18"/>
    <p:sldId id="369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F5FB"/>
    <a:srgbClr val="E9F793"/>
    <a:srgbClr val="70C5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43" autoAdjust="0"/>
    <p:restoredTop sz="94773" autoAdjust="0"/>
  </p:normalViewPr>
  <p:slideViewPr>
    <p:cSldViewPr snapToGrid="0">
      <p:cViewPr varScale="1">
        <p:scale>
          <a:sx n="98" d="100"/>
          <a:sy n="98" d="100"/>
        </p:scale>
        <p:origin x="115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BA7710-92B5-4027-8795-42AA533C3712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182FAF-7FB6-4B47-962A-9B0944F32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1988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83275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57591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89330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16018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05000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16018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182FAF-7FB6-4B47-962A-9B0944F32ED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8673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182FAF-7FB6-4B47-962A-9B0944F32ED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8410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3740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defTabSz="684886" eaLnBrk="0" fontAlgn="base" hangingPunct="0">
              <a:spcBef>
                <a:spcPct val="0"/>
              </a:spcBef>
              <a:spcAft>
                <a:spcPct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684886" eaLnBrk="0" fontAlgn="base" hangingPunct="0">
                <a:spcBef>
                  <a:spcPct val="0"/>
                </a:spcBef>
                <a:spcAft>
                  <a:spcPct val="0"/>
                </a:spcAft>
              </a:pPr>
              <a:t>4/13/2025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defTabSz="68488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defTabSz="684886" eaLnBrk="0" fontAlgn="base" hangingPunct="0">
              <a:spcBef>
                <a:spcPct val="0"/>
              </a:spcBef>
              <a:spcAft>
                <a:spcPct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684886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40095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4886" eaLnBrk="0" fontAlgn="base" hangingPunct="0">
              <a:spcBef>
                <a:spcPct val="0"/>
              </a:spcBef>
              <a:spcAft>
                <a:spcPct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684886" eaLnBrk="0" fontAlgn="base" hangingPunct="0">
                <a:spcBef>
                  <a:spcPct val="0"/>
                </a:spcBef>
                <a:spcAft>
                  <a:spcPct val="0"/>
                </a:spcAft>
              </a:pPr>
              <a:t>4/13/2025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488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4886" eaLnBrk="0" fontAlgn="base" hangingPunct="0">
              <a:spcBef>
                <a:spcPct val="0"/>
              </a:spcBef>
              <a:spcAft>
                <a:spcPct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684886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23923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4886" eaLnBrk="0" fontAlgn="base" hangingPunct="0">
              <a:spcBef>
                <a:spcPct val="0"/>
              </a:spcBef>
              <a:spcAft>
                <a:spcPct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684886" eaLnBrk="0" fontAlgn="base" hangingPunct="0">
                <a:spcBef>
                  <a:spcPct val="0"/>
                </a:spcBef>
                <a:spcAft>
                  <a:spcPct val="0"/>
                </a:spcAft>
              </a:pPr>
              <a:t>4/13/2025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488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4886" eaLnBrk="0" fontAlgn="base" hangingPunct="0">
              <a:spcBef>
                <a:spcPct val="0"/>
              </a:spcBef>
              <a:spcAft>
                <a:spcPct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684886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91664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17780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4886" eaLnBrk="0" fontAlgn="base" hangingPunct="0">
              <a:spcBef>
                <a:spcPct val="0"/>
              </a:spcBef>
              <a:spcAft>
                <a:spcPct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684886" eaLnBrk="0" fontAlgn="base" hangingPunct="0">
                <a:spcBef>
                  <a:spcPct val="0"/>
                </a:spcBef>
                <a:spcAft>
                  <a:spcPct val="0"/>
                </a:spcAft>
              </a:pPr>
              <a:t>4/13/2025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488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4886" eaLnBrk="0" fontAlgn="base" hangingPunct="0">
              <a:spcBef>
                <a:spcPct val="0"/>
              </a:spcBef>
              <a:spcAft>
                <a:spcPct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684886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12205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4886" eaLnBrk="0" fontAlgn="base" hangingPunct="0">
              <a:spcBef>
                <a:spcPct val="0"/>
              </a:spcBef>
              <a:spcAft>
                <a:spcPct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684886" eaLnBrk="0" fontAlgn="base" hangingPunct="0">
                <a:spcBef>
                  <a:spcPct val="0"/>
                </a:spcBef>
                <a:spcAft>
                  <a:spcPct val="0"/>
                </a:spcAft>
              </a:pPr>
              <a:t>4/13/2025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488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4886" eaLnBrk="0" fontAlgn="base" hangingPunct="0">
              <a:spcBef>
                <a:spcPct val="0"/>
              </a:spcBef>
              <a:spcAft>
                <a:spcPct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684886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15597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4886" eaLnBrk="0" fontAlgn="base" hangingPunct="0">
              <a:spcBef>
                <a:spcPct val="0"/>
              </a:spcBef>
              <a:spcAft>
                <a:spcPct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684886" eaLnBrk="0" fontAlgn="base" hangingPunct="0">
                <a:spcBef>
                  <a:spcPct val="0"/>
                </a:spcBef>
                <a:spcAft>
                  <a:spcPct val="0"/>
                </a:spcAft>
              </a:pPr>
              <a:t>4/13/2025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488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4886" eaLnBrk="0" fontAlgn="base" hangingPunct="0">
              <a:spcBef>
                <a:spcPct val="0"/>
              </a:spcBef>
              <a:spcAft>
                <a:spcPct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684886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34106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4886" eaLnBrk="0" fontAlgn="base" hangingPunct="0">
              <a:spcBef>
                <a:spcPct val="0"/>
              </a:spcBef>
              <a:spcAft>
                <a:spcPct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684886" eaLnBrk="0" fontAlgn="base" hangingPunct="0">
                <a:spcBef>
                  <a:spcPct val="0"/>
                </a:spcBef>
                <a:spcAft>
                  <a:spcPct val="0"/>
                </a:spcAft>
              </a:pPr>
              <a:t>4/13/2025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488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4886" eaLnBrk="0" fontAlgn="base" hangingPunct="0">
              <a:spcBef>
                <a:spcPct val="0"/>
              </a:spcBef>
              <a:spcAft>
                <a:spcPct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684886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7245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4886" eaLnBrk="0" fontAlgn="base" hangingPunct="0">
              <a:spcBef>
                <a:spcPct val="0"/>
              </a:spcBef>
              <a:spcAft>
                <a:spcPct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684886" eaLnBrk="0" fontAlgn="base" hangingPunct="0">
                <a:spcBef>
                  <a:spcPct val="0"/>
                </a:spcBef>
                <a:spcAft>
                  <a:spcPct val="0"/>
                </a:spcAft>
              </a:pPr>
              <a:t>4/13/2025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488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4886" eaLnBrk="0" fontAlgn="base" hangingPunct="0">
              <a:spcBef>
                <a:spcPct val="0"/>
              </a:spcBef>
              <a:spcAft>
                <a:spcPct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684886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49911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4886" eaLnBrk="0" fontAlgn="base" hangingPunct="0">
              <a:spcBef>
                <a:spcPct val="0"/>
              </a:spcBef>
              <a:spcAft>
                <a:spcPct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684886" eaLnBrk="0" fontAlgn="base" hangingPunct="0">
                <a:spcBef>
                  <a:spcPct val="0"/>
                </a:spcBef>
                <a:spcAft>
                  <a:spcPct val="0"/>
                </a:spcAft>
              </a:pPr>
              <a:t>4/13/2025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488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4886" eaLnBrk="0" fontAlgn="base" hangingPunct="0">
              <a:spcBef>
                <a:spcPct val="0"/>
              </a:spcBef>
              <a:spcAft>
                <a:spcPct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684886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43126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4886" eaLnBrk="0" fontAlgn="base" hangingPunct="0">
              <a:spcBef>
                <a:spcPct val="0"/>
              </a:spcBef>
              <a:spcAft>
                <a:spcPct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684886" eaLnBrk="0" fontAlgn="base" hangingPunct="0">
                <a:spcBef>
                  <a:spcPct val="0"/>
                </a:spcBef>
                <a:spcAft>
                  <a:spcPct val="0"/>
                </a:spcAft>
              </a:pPr>
              <a:t>4/13/2025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488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4886" eaLnBrk="0" fontAlgn="base" hangingPunct="0">
              <a:spcBef>
                <a:spcPct val="0"/>
              </a:spcBef>
              <a:spcAft>
                <a:spcPct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684886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92982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4886" eaLnBrk="0" fontAlgn="base" hangingPunct="0">
              <a:spcBef>
                <a:spcPct val="0"/>
              </a:spcBef>
              <a:spcAft>
                <a:spcPct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684886" eaLnBrk="0" fontAlgn="base" hangingPunct="0">
                <a:spcBef>
                  <a:spcPct val="0"/>
                </a:spcBef>
                <a:spcAft>
                  <a:spcPct val="0"/>
                </a:spcAft>
              </a:pPr>
              <a:t>4/13/2025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488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4886" eaLnBrk="0" fontAlgn="base" hangingPunct="0">
              <a:spcBef>
                <a:spcPct val="0"/>
              </a:spcBef>
              <a:spcAft>
                <a:spcPct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684886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82137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B3102EAA-62DD-45A7-B15F-C31F87EEC067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97CD532B-1DBD-4AAB-BBB6-CCA6635060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745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image" Target="../media/image30.jpe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microsoft.com/office/2007/relationships/hdphoto" Target="../media/hdphoto1.wdp"/><Relationship Id="rId4" Type="http://schemas.openxmlformats.org/officeDocument/2006/relationships/image" Target="../media/image31.png"/><Relationship Id="rId9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7.png"/><Relationship Id="rId3" Type="http://schemas.openxmlformats.org/officeDocument/2006/relationships/slide" Target="slide4.xml"/><Relationship Id="rId7" Type="http://schemas.openxmlformats.org/officeDocument/2006/relationships/slide" Target="slide6.xml"/><Relationship Id="rId12" Type="http://schemas.openxmlformats.org/officeDocument/2006/relationships/image" Target="../media/image6.png"/><Relationship Id="rId2" Type="http://schemas.openxmlformats.org/officeDocument/2006/relationships/image" Target="../media/image1.png"/><Relationship Id="rId16" Type="http://schemas.openxmlformats.org/officeDocument/2006/relationships/slide" Target="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slide" Target="slide8.xml"/><Relationship Id="rId5" Type="http://schemas.openxmlformats.org/officeDocument/2006/relationships/slide" Target="slide5.xml"/><Relationship Id="rId15" Type="http://schemas.openxmlformats.org/officeDocument/2006/relationships/image" Target="../media/image9.pn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slide" Target="slide7.xml"/><Relationship Id="rId1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22.svg"/><Relationship Id="rId1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slide" Target="slide4.xml"/><Relationship Id="rId10" Type="http://schemas.openxmlformats.org/officeDocument/2006/relationships/image" Target="../media/image19.svg"/><Relationship Id="rId19" Type="http://schemas.openxmlformats.org/officeDocument/2006/relationships/audio" Target="../media/audio2.wav"/><Relationship Id="rId4" Type="http://schemas.openxmlformats.org/officeDocument/2006/relationships/audio" Target="../media/audio2.wav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1.wav"/><Relationship Id="rId7" Type="http://schemas.openxmlformats.org/officeDocument/2006/relationships/image" Target="../media/image15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7.svg"/><Relationship Id="rId10" Type="http://schemas.openxmlformats.org/officeDocument/2006/relationships/slide" Target="slide4.xml"/><Relationship Id="rId4" Type="http://schemas.openxmlformats.org/officeDocument/2006/relationships/image" Target="../media/image16.png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2.svg"/><Relationship Id="rId3" Type="http://schemas.openxmlformats.org/officeDocument/2006/relationships/audio" Target="../media/audio1.wav"/><Relationship Id="rId21" Type="http://schemas.openxmlformats.org/officeDocument/2006/relationships/audio" Target="../media/audio3.wav"/><Relationship Id="rId7" Type="http://schemas.openxmlformats.org/officeDocument/2006/relationships/image" Target="../media/image15.sv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6" Type="http://schemas.openxmlformats.org/officeDocument/2006/relationships/slide" Target="slide4.xml"/><Relationship Id="rId20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9.svg"/><Relationship Id="rId5" Type="http://schemas.openxmlformats.org/officeDocument/2006/relationships/audio" Target="../media/audio3.wav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19" Type="http://schemas.openxmlformats.org/officeDocument/2006/relationships/audio" Target="../media/audio1.wav"/><Relationship Id="rId4" Type="http://schemas.openxmlformats.org/officeDocument/2006/relationships/audio" Target="../media/audio2.wav"/><Relationship Id="rId9" Type="http://schemas.openxmlformats.org/officeDocument/2006/relationships/image" Target="../media/image17.svg"/><Relationship Id="rId1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2.svg"/><Relationship Id="rId3" Type="http://schemas.openxmlformats.org/officeDocument/2006/relationships/audio" Target="../media/audio1.wav"/><Relationship Id="rId21" Type="http://schemas.openxmlformats.org/officeDocument/2006/relationships/audio" Target="../media/audio2.wav"/><Relationship Id="rId7" Type="http://schemas.openxmlformats.org/officeDocument/2006/relationships/image" Target="../media/image15.sv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6" Type="http://schemas.openxmlformats.org/officeDocument/2006/relationships/slide" Target="slide4.xml"/><Relationship Id="rId20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9.svg"/><Relationship Id="rId5" Type="http://schemas.openxmlformats.org/officeDocument/2006/relationships/audio" Target="../media/audio2.wav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19" Type="http://schemas.openxmlformats.org/officeDocument/2006/relationships/audio" Target="../media/audio1.wav"/><Relationship Id="rId4" Type="http://schemas.openxmlformats.org/officeDocument/2006/relationships/audio" Target="../media/audio3.wav"/><Relationship Id="rId9" Type="http://schemas.openxmlformats.org/officeDocument/2006/relationships/image" Target="../media/image17.svg"/><Relationship Id="rId1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2.svg"/><Relationship Id="rId3" Type="http://schemas.openxmlformats.org/officeDocument/2006/relationships/audio" Target="../media/audio1.wav"/><Relationship Id="rId21" Type="http://schemas.openxmlformats.org/officeDocument/2006/relationships/audio" Target="../media/audio3.wav"/><Relationship Id="rId7" Type="http://schemas.openxmlformats.org/officeDocument/2006/relationships/image" Target="../media/image15.sv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6" Type="http://schemas.openxmlformats.org/officeDocument/2006/relationships/slide" Target="slide4.xml"/><Relationship Id="rId20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9.svg"/><Relationship Id="rId5" Type="http://schemas.openxmlformats.org/officeDocument/2006/relationships/audio" Target="../media/audio3.wav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19" Type="http://schemas.openxmlformats.org/officeDocument/2006/relationships/audio" Target="../media/audio1.wav"/><Relationship Id="rId4" Type="http://schemas.openxmlformats.org/officeDocument/2006/relationships/audio" Target="../media/audio2.wav"/><Relationship Id="rId9" Type="http://schemas.openxmlformats.org/officeDocument/2006/relationships/image" Target="../media/image17.svg"/><Relationship Id="rId1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3.xml"/><Relationship Id="rId5" Type="http://schemas.openxmlformats.org/officeDocument/2006/relationships/slide" Target="slide12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381000" y="1221149"/>
            <a:ext cx="11201400" cy="2134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348"/>
              </a:spcBef>
              <a:defRPr/>
            </a:pPr>
            <a:r>
              <a:rPr lang="en-US" sz="2996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9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6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9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eaLnBrk="1" hangingPunct="1">
              <a:spcBef>
                <a:spcPts val="1348"/>
              </a:spcBef>
              <a:defRPr/>
            </a:pP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tập: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về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 algn="ctr" eaLnBrk="1" hangingPunct="1">
              <a:spcBef>
                <a:spcPts val="1348"/>
              </a:spcBef>
              <a:defRPr/>
            </a:pP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câu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07574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6653" y="337589"/>
            <a:ext cx="10255347" cy="6520411"/>
          </a:xfrm>
          <a:prstGeom prst="rect">
            <a:avLst/>
          </a:prstGeom>
        </p:spPr>
      </p:pic>
      <p:sp>
        <p:nvSpPr>
          <p:cNvPr id="6" name="Cloud 5"/>
          <p:cNvSpPr/>
          <p:nvPr/>
        </p:nvSpPr>
        <p:spPr>
          <a:xfrm>
            <a:off x="0" y="337589"/>
            <a:ext cx="2391507" cy="5894363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.VnArial" panose="020B7200000000000000" pitchFamily="34" charset="0"/>
              </a:rPr>
              <a:t>Quốc</a:t>
            </a:r>
            <a:r>
              <a:rPr lang="en-US" sz="4000" b="1" dirty="0">
                <a:solidFill>
                  <a:srgbClr val="FF0000"/>
                </a:solidFill>
                <a:latin typeface=".VnArial" panose="020B72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.VnArial" panose="020B7200000000000000" pitchFamily="34" charset="0"/>
              </a:rPr>
              <a:t>kỳ</a:t>
            </a:r>
            <a:r>
              <a:rPr lang="en-US" sz="4000" b="1" dirty="0">
                <a:solidFill>
                  <a:srgbClr val="FF0000"/>
                </a:solidFill>
                <a:latin typeface=".VnArial" panose="020B72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.VnArial" panose="020B7200000000000000" pitchFamily="34" charset="0"/>
              </a:rPr>
              <a:t>Việt</a:t>
            </a:r>
            <a:r>
              <a:rPr lang="en-US" sz="4000" b="1" dirty="0">
                <a:solidFill>
                  <a:srgbClr val="FF0000"/>
                </a:solidFill>
                <a:latin typeface=".VnArial" panose="020B7200000000000000" pitchFamily="34" charset="0"/>
              </a:rPr>
              <a:t> Nam</a:t>
            </a:r>
          </a:p>
        </p:txBody>
      </p:sp>
    </p:spTree>
    <p:extLst>
      <p:ext uri="{BB962C8B-B14F-4D97-AF65-F5344CB8AC3E}">
        <p14:creationId xmlns:p14="http://schemas.microsoft.com/office/powerpoint/2010/main" val="14015364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4835" y="2064938"/>
            <a:ext cx="5113405" cy="4793062"/>
          </a:xfrm>
          <a:prstGeom prst="rect">
            <a:avLst/>
          </a:prstGeom>
        </p:spPr>
      </p:pic>
      <p:pic>
        <p:nvPicPr>
          <p:cNvPr id="1026" name="Picture 2" descr="Hà Nội trở thành Thủ đô Việt Nam từ khi nào? Thủ đô Hà Nội có phải là trung  tâm chính trị hành chính quốc gia?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793" y="2064938"/>
            <a:ext cx="5908625" cy="4793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792" y="2064938"/>
            <a:ext cx="5908625" cy="479306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4835" y="2064937"/>
            <a:ext cx="5627166" cy="4793063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182880" y="376703"/>
            <a:ext cx="114953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</a:rPr>
              <a:t>Thủ đô Hà Nội: </a:t>
            </a:r>
            <a:r>
              <a:rPr lang="vi-VN" sz="3600" dirty="0"/>
              <a:t>là trung tâm kinh tế, chính trị, văn hóa, …. của đất nước.</a:t>
            </a:r>
          </a:p>
        </p:txBody>
      </p:sp>
    </p:spTree>
    <p:extLst>
      <p:ext uri="{BB962C8B-B14F-4D97-AF65-F5344CB8AC3E}">
        <p14:creationId xmlns:p14="http://schemas.microsoft.com/office/powerpoint/2010/main" val="248996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inhvuongvietnam.com/Content/UploadFiles/Thumb/20...">
            <a:extLst>
              <a:ext uri="{FF2B5EF4-FFF2-40B4-BE49-F238E27FC236}">
                <a16:creationId xmlns:a16="http://schemas.microsoft.com/office/drawing/2014/main" id="{6D1F11C6-1A82-B6F2-DC0E-35D22DA1CE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" y="2889504"/>
            <a:ext cx="2409110" cy="3336654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A79C016-CC7C-02EB-6C41-34E8BB6FD2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6712" y="2920258"/>
            <a:ext cx="2409110" cy="3322214"/>
          </a:xfrm>
          <a:prstGeom prst="round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7DBE22E-3E48-D41C-627C-F618B790C5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6498" y="2868097"/>
            <a:ext cx="2409110" cy="3336654"/>
          </a:xfrm>
          <a:prstGeom prst="round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B4719C3-CE8F-2541-368F-0E7125C373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60166" y="2903944"/>
            <a:ext cx="2268330" cy="3307725"/>
          </a:xfrm>
          <a:prstGeom prst="round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3E64700-23CD-3C73-23CE-9728FD308D88}"/>
              </a:ext>
            </a:extLst>
          </p:cNvPr>
          <p:cNvSpPr txBox="1"/>
          <p:nvPr/>
        </p:nvSpPr>
        <p:spPr>
          <a:xfrm>
            <a:off x="518162" y="6273225"/>
            <a:ext cx="1991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Chèo</a:t>
            </a:r>
            <a:endParaRPr lang="en-US" sz="28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E40274F-82B2-C4C1-D9FE-30A082FA2F42}"/>
              </a:ext>
            </a:extLst>
          </p:cNvPr>
          <p:cNvSpPr txBox="1"/>
          <p:nvPr/>
        </p:nvSpPr>
        <p:spPr>
          <a:xfrm>
            <a:off x="3179800" y="6247026"/>
            <a:ext cx="12901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Tuồng</a:t>
            </a:r>
            <a:endParaRPr lang="en-US" sz="28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69F747E-6269-4063-7766-1BE990506295}"/>
              </a:ext>
            </a:extLst>
          </p:cNvPr>
          <p:cNvSpPr txBox="1"/>
          <p:nvPr/>
        </p:nvSpPr>
        <p:spPr>
          <a:xfrm>
            <a:off x="5494421" y="6308932"/>
            <a:ext cx="1991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Xẩm</a:t>
            </a:r>
            <a:endParaRPr lang="en-US" sz="28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A3BA74C-4CB6-7AC6-C6F4-C3AE7375FF70}"/>
              </a:ext>
            </a:extLst>
          </p:cNvPr>
          <p:cNvSpPr txBox="1"/>
          <p:nvPr/>
        </p:nvSpPr>
        <p:spPr>
          <a:xfrm>
            <a:off x="7486251" y="6287714"/>
            <a:ext cx="28423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endParaRPr lang="en-US" sz="28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50E9C8F-FA46-10F0-A8C5-39204FD6DF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16875" y="2889454"/>
            <a:ext cx="2175925" cy="3307725"/>
          </a:xfrm>
          <a:prstGeom prst="round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0CFF8EC-FF5E-74A3-515A-BAA13A2F69EE}"/>
              </a:ext>
            </a:extLst>
          </p:cNvPr>
          <p:cNvSpPr txBox="1"/>
          <p:nvPr/>
        </p:nvSpPr>
        <p:spPr>
          <a:xfrm>
            <a:off x="10139714" y="6211669"/>
            <a:ext cx="28423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tò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he</a:t>
            </a:r>
          </a:p>
        </p:txBody>
      </p:sp>
      <p:sp>
        <p:nvSpPr>
          <p:cNvPr id="17" name="Star: 5 Points 16">
            <a:hlinkClick r:id="rId8" action="ppaction://hlinksldjump"/>
            <a:extLst>
              <a:ext uri="{FF2B5EF4-FFF2-40B4-BE49-F238E27FC236}">
                <a16:creationId xmlns:a16="http://schemas.microsoft.com/office/drawing/2014/main" id="{BC6E06AC-D3DA-B9C2-D12B-7AF7A8D8EBAE}"/>
              </a:ext>
            </a:extLst>
          </p:cNvPr>
          <p:cNvSpPr/>
          <p:nvPr/>
        </p:nvSpPr>
        <p:spPr>
          <a:xfrm>
            <a:off x="10287082" y="1603710"/>
            <a:ext cx="1435509" cy="1291065"/>
          </a:xfrm>
          <a:prstGeom prst="star5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1A78E19-9B97-8A48-3109-ABD996159B4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703" b="94595" l="4405" r="98238">
                        <a14:foregroundMark x1="69163" y1="5856" x2="69163" y2="5856"/>
                        <a14:foregroundMark x1="69163" y1="5856" x2="69163" y2="5856"/>
                        <a14:foregroundMark x1="69163" y1="2703" x2="69163" y2="2703"/>
                        <a14:foregroundMark x1="94273" y1="56306" x2="94273" y2="56306"/>
                        <a14:foregroundMark x1="59471" y1="95045" x2="59471" y2="95045"/>
                        <a14:foregroundMark x1="59471" y1="95045" x2="75330" y2="86486"/>
                        <a14:foregroundMark x1="82379" y1="94144" x2="75771" y2="90541"/>
                        <a14:foregroundMark x1="98238" y1="74324" x2="98238" y2="74324"/>
                        <a14:foregroundMark x1="96916" y1="52252" x2="96916" y2="52252"/>
                        <a14:foregroundMark x1="90308" y1="48649" x2="90308" y2="48649"/>
                        <a14:foregroundMark x1="90308" y1="48649" x2="90308" y2="48649"/>
                        <a14:foregroundMark x1="25991" y1="63063" x2="11013" y2="67568"/>
                        <a14:foregroundMark x1="6608" y1="61712" x2="6608" y2="61712"/>
                        <a14:foregroundMark x1="6608" y1="61712" x2="6608" y2="61712"/>
                        <a14:foregroundMark x1="4846" y1="63964" x2="4846" y2="63964"/>
                        <a14:foregroundMark x1="8370" y1="59910" x2="8370" y2="59910"/>
                        <a14:foregroundMark x1="12775" y1="78378" x2="8811" y2="68018"/>
                        <a14:foregroundMark x1="9692" y1="71622" x2="5286" y2="66667"/>
                        <a14:foregroundMark x1="33921" y1="77928" x2="45374" y2="77928"/>
                        <a14:foregroundMark x1="8811" y1="71622" x2="4405" y2="6531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672" y="-107552"/>
            <a:ext cx="2162175" cy="211455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1A78E19-9B97-8A48-3109-ABD996159B4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703" b="94595" l="4405" r="98238">
                        <a14:foregroundMark x1="69163" y1="5856" x2="69163" y2="5856"/>
                        <a14:foregroundMark x1="69163" y1="5856" x2="69163" y2="5856"/>
                        <a14:foregroundMark x1="69163" y1="2703" x2="69163" y2="2703"/>
                        <a14:foregroundMark x1="94273" y1="56306" x2="94273" y2="56306"/>
                        <a14:foregroundMark x1="59471" y1="95045" x2="59471" y2="95045"/>
                        <a14:foregroundMark x1="59471" y1="95045" x2="75330" y2="86486"/>
                        <a14:foregroundMark x1="82379" y1="94144" x2="75771" y2="90541"/>
                        <a14:foregroundMark x1="98238" y1="74324" x2="98238" y2="74324"/>
                        <a14:foregroundMark x1="96916" y1="52252" x2="96916" y2="52252"/>
                        <a14:foregroundMark x1="90308" y1="48649" x2="90308" y2="48649"/>
                        <a14:foregroundMark x1="90308" y1="48649" x2="90308" y2="48649"/>
                        <a14:foregroundMark x1="25991" y1="63063" x2="11013" y2="67568"/>
                        <a14:foregroundMark x1="6608" y1="61712" x2="6608" y2="61712"/>
                        <a14:foregroundMark x1="6608" y1="61712" x2="6608" y2="61712"/>
                        <a14:foregroundMark x1="4846" y1="63964" x2="4846" y2="63964"/>
                        <a14:foregroundMark x1="8370" y1="59910" x2="8370" y2="59910"/>
                        <a14:foregroundMark x1="12775" y1="78378" x2="8811" y2="68018"/>
                        <a14:foregroundMark x1="9692" y1="71622" x2="5286" y2="66667"/>
                        <a14:foregroundMark x1="33921" y1="77928" x2="45374" y2="77928"/>
                        <a14:foregroundMark x1="8811" y1="71622" x2="4405" y2="6531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29825" y="-85127"/>
            <a:ext cx="2162175" cy="211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8023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41F0C7E-F767-140A-1CE9-B6EADF5DB776}"/>
              </a:ext>
            </a:extLst>
          </p:cNvPr>
          <p:cNvSpPr txBox="1"/>
          <p:nvPr/>
        </p:nvSpPr>
        <p:spPr>
          <a:xfrm>
            <a:off x="713122" y="246826"/>
            <a:ext cx="100485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Các câu ở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kiểu câu nào ở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B?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71FFB13-8A3E-B08A-916D-A94E8D6FD81A}"/>
              </a:ext>
            </a:extLst>
          </p:cNvPr>
          <p:cNvSpPr/>
          <p:nvPr/>
        </p:nvSpPr>
        <p:spPr>
          <a:xfrm>
            <a:off x="2858645" y="1092879"/>
            <a:ext cx="582645" cy="45899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DD25D07-AE36-B8DB-BCC5-098F473A74EE}"/>
              </a:ext>
            </a:extLst>
          </p:cNvPr>
          <p:cNvSpPr/>
          <p:nvPr/>
        </p:nvSpPr>
        <p:spPr>
          <a:xfrm>
            <a:off x="9346596" y="1124579"/>
            <a:ext cx="582645" cy="597877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61B77FE-81A4-3225-8030-DB97B784506C}"/>
              </a:ext>
            </a:extLst>
          </p:cNvPr>
          <p:cNvSpPr/>
          <p:nvPr/>
        </p:nvSpPr>
        <p:spPr>
          <a:xfrm>
            <a:off x="496527" y="3584760"/>
            <a:ext cx="6125497" cy="929577"/>
          </a:xfrm>
          <a:prstGeom prst="roundRect">
            <a:avLst/>
          </a:prstGeom>
          <a:solidFill>
            <a:srgbClr val="E9F79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Đừng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nhầm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các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học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nhé!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AA11CA5-E1C1-DCCC-B2B7-B7059B35BC1A}"/>
              </a:ext>
            </a:extLst>
          </p:cNvPr>
          <p:cNvSpPr/>
          <p:nvPr/>
        </p:nvSpPr>
        <p:spPr>
          <a:xfrm>
            <a:off x="540774" y="4896329"/>
            <a:ext cx="6125497" cy="584775"/>
          </a:xfrm>
          <a:prstGeom prst="roundRect">
            <a:avLst/>
          </a:prstGeom>
          <a:solidFill>
            <a:srgbClr val="E9F79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biết bao!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84140F0D-E289-7C26-CB00-0FA2EEDDCE64}"/>
              </a:ext>
            </a:extLst>
          </p:cNvPr>
          <p:cNvSpPr/>
          <p:nvPr/>
        </p:nvSpPr>
        <p:spPr>
          <a:xfrm>
            <a:off x="540774" y="5817198"/>
            <a:ext cx="6125497" cy="1040802"/>
          </a:xfrm>
          <a:prstGeom prst="roundRect">
            <a:avLst/>
          </a:prstGeom>
          <a:solidFill>
            <a:srgbClr val="E9F79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bảo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của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17B6E96-16BA-0FF7-2A6B-ECBCE4CB9F40}"/>
              </a:ext>
            </a:extLst>
          </p:cNvPr>
          <p:cNvSpPr/>
          <p:nvPr/>
        </p:nvSpPr>
        <p:spPr>
          <a:xfrm>
            <a:off x="457199" y="2501354"/>
            <a:ext cx="6125497" cy="707886"/>
          </a:xfrm>
          <a:prstGeom prst="roundRect">
            <a:avLst/>
          </a:prstGeom>
          <a:solidFill>
            <a:srgbClr val="E9F79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B984C56F-D418-603F-ADA6-76E001BD59A3}"/>
              </a:ext>
            </a:extLst>
          </p:cNvPr>
          <p:cNvSpPr/>
          <p:nvPr/>
        </p:nvSpPr>
        <p:spPr>
          <a:xfrm>
            <a:off x="7914499" y="2772272"/>
            <a:ext cx="4212364" cy="1986974"/>
          </a:xfrm>
          <a:prstGeom prst="roundRect">
            <a:avLst/>
          </a:prstGeom>
          <a:solidFill>
            <a:srgbClr val="E9F5F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dùng để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yêu cầu,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Khi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cuối câu có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hoặc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than.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736D6880-56E8-91F8-D711-9AD65E9C3C08}"/>
              </a:ext>
            </a:extLst>
          </p:cNvPr>
          <p:cNvSpPr/>
          <p:nvPr/>
        </p:nvSpPr>
        <p:spPr>
          <a:xfrm>
            <a:off x="7914499" y="5077328"/>
            <a:ext cx="4212364" cy="1442272"/>
          </a:xfrm>
          <a:prstGeom prst="roundRect">
            <a:avLst/>
          </a:prstGeom>
          <a:solidFill>
            <a:srgbClr val="E9F5F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dùng để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lộ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Khi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cuối câu có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than.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4FA0630-0061-21D2-C627-11EF28FF8AD7}"/>
              </a:ext>
            </a:extLst>
          </p:cNvPr>
          <p:cNvCxnSpPr>
            <a:cxnSpLocks/>
          </p:cNvCxnSpPr>
          <p:nvPr/>
        </p:nvCxnSpPr>
        <p:spPr>
          <a:xfrm>
            <a:off x="6599901" y="3102557"/>
            <a:ext cx="1292475" cy="257391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FD345A6-97FB-4BF6-93EB-8D6C13719FDC}"/>
              </a:ext>
            </a:extLst>
          </p:cNvPr>
          <p:cNvCxnSpPr>
            <a:cxnSpLocks/>
            <a:stCxn id="14" idx="3"/>
            <a:endCxn id="18" idx="1"/>
          </p:cNvCxnSpPr>
          <p:nvPr/>
        </p:nvCxnSpPr>
        <p:spPr>
          <a:xfrm>
            <a:off x="6666271" y="5188717"/>
            <a:ext cx="1248228" cy="60974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EC716007-CC81-7C45-B4DB-5D3BF2F77A40}"/>
              </a:ext>
            </a:extLst>
          </p:cNvPr>
          <p:cNvCxnSpPr>
            <a:cxnSpLocks/>
          </p:cNvCxnSpPr>
          <p:nvPr/>
        </p:nvCxnSpPr>
        <p:spPr>
          <a:xfrm flipV="1">
            <a:off x="6686696" y="3828175"/>
            <a:ext cx="1248228" cy="2571840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83778C6B-0372-2954-8922-4FC8845A5FC6}"/>
              </a:ext>
            </a:extLst>
          </p:cNvPr>
          <p:cNvCxnSpPr>
            <a:cxnSpLocks/>
          </p:cNvCxnSpPr>
          <p:nvPr/>
        </p:nvCxnSpPr>
        <p:spPr>
          <a:xfrm flipV="1">
            <a:off x="6622024" y="3803745"/>
            <a:ext cx="1292475" cy="283790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365109EF-944D-0C93-42BF-93279218289E}"/>
              </a:ext>
            </a:extLst>
          </p:cNvPr>
          <p:cNvCxnSpPr/>
          <p:nvPr/>
        </p:nvCxnSpPr>
        <p:spPr>
          <a:xfrm>
            <a:off x="2625213" y="3127617"/>
            <a:ext cx="178947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Oval 38">
            <a:extLst>
              <a:ext uri="{FF2B5EF4-FFF2-40B4-BE49-F238E27FC236}">
                <a16:creationId xmlns:a16="http://schemas.microsoft.com/office/drawing/2014/main" id="{444148BC-F643-6C77-C2E5-1423E725BF92}"/>
              </a:ext>
            </a:extLst>
          </p:cNvPr>
          <p:cNvSpPr/>
          <p:nvPr/>
        </p:nvSpPr>
        <p:spPr>
          <a:xfrm>
            <a:off x="6216920" y="2519898"/>
            <a:ext cx="300748" cy="59787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EAB7F1A0-B522-5362-16E5-FA16E8CB2DDA}"/>
              </a:ext>
            </a:extLst>
          </p:cNvPr>
          <p:cNvSpPr/>
          <p:nvPr/>
        </p:nvSpPr>
        <p:spPr>
          <a:xfrm>
            <a:off x="5741409" y="4866829"/>
            <a:ext cx="300748" cy="59787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0DD1BF0B-7F1C-2212-894A-26F7D7475264}"/>
              </a:ext>
            </a:extLst>
          </p:cNvPr>
          <p:cNvCxnSpPr>
            <a:cxnSpLocks/>
          </p:cNvCxnSpPr>
          <p:nvPr/>
        </p:nvCxnSpPr>
        <p:spPr>
          <a:xfrm>
            <a:off x="3731342" y="5464706"/>
            <a:ext cx="201006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Oval 42">
            <a:extLst>
              <a:ext uri="{FF2B5EF4-FFF2-40B4-BE49-F238E27FC236}">
                <a16:creationId xmlns:a16="http://schemas.microsoft.com/office/drawing/2014/main" id="{D171D33E-10B7-48EB-FDB7-2841E583642D}"/>
              </a:ext>
            </a:extLst>
          </p:cNvPr>
          <p:cNvSpPr/>
          <p:nvPr/>
        </p:nvSpPr>
        <p:spPr>
          <a:xfrm>
            <a:off x="5436658" y="3955264"/>
            <a:ext cx="300748" cy="597877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3F1927BB-B770-2F61-8362-B0BA732AA8CE}"/>
              </a:ext>
            </a:extLst>
          </p:cNvPr>
          <p:cNvCxnSpPr>
            <a:cxnSpLocks/>
          </p:cNvCxnSpPr>
          <p:nvPr/>
        </p:nvCxnSpPr>
        <p:spPr>
          <a:xfrm>
            <a:off x="914400" y="4087535"/>
            <a:ext cx="943897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949D6199-003C-0E12-A2D2-E23EE87DCEDA}"/>
              </a:ext>
            </a:extLst>
          </p:cNvPr>
          <p:cNvCxnSpPr>
            <a:cxnSpLocks/>
          </p:cNvCxnSpPr>
          <p:nvPr/>
        </p:nvCxnSpPr>
        <p:spPr>
          <a:xfrm>
            <a:off x="2686697" y="6337599"/>
            <a:ext cx="754593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Oval 48">
            <a:extLst>
              <a:ext uri="{FF2B5EF4-FFF2-40B4-BE49-F238E27FC236}">
                <a16:creationId xmlns:a16="http://schemas.microsoft.com/office/drawing/2014/main" id="{1CDDB0B5-B703-7DF2-B026-A9317A398E49}"/>
              </a:ext>
            </a:extLst>
          </p:cNvPr>
          <p:cNvSpPr/>
          <p:nvPr/>
        </p:nvSpPr>
        <p:spPr>
          <a:xfrm>
            <a:off x="6085702" y="6243287"/>
            <a:ext cx="300748" cy="597877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291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  <p:bldP spid="43" grpId="0" animBg="1"/>
      <p:bldP spid="4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239E16A7-7DDE-FC48-AF7C-7364538DFB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3107898"/>
              </p:ext>
            </p:extLst>
          </p:nvPr>
        </p:nvGraphicFramePr>
        <p:xfrm>
          <a:off x="576161" y="725481"/>
          <a:ext cx="10895415" cy="47176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8057">
                  <a:extLst>
                    <a:ext uri="{9D8B030D-6E8A-4147-A177-3AD203B41FA5}">
                      <a16:colId xmlns:a16="http://schemas.microsoft.com/office/drawing/2014/main" val="2879092904"/>
                    </a:ext>
                  </a:extLst>
                </a:gridCol>
                <a:gridCol w="3717267">
                  <a:extLst>
                    <a:ext uri="{9D8B030D-6E8A-4147-A177-3AD203B41FA5}">
                      <a16:colId xmlns:a16="http://schemas.microsoft.com/office/drawing/2014/main" val="4225872989"/>
                    </a:ext>
                  </a:extLst>
                </a:gridCol>
                <a:gridCol w="5270091">
                  <a:extLst>
                    <a:ext uri="{9D8B030D-6E8A-4147-A177-3AD203B41FA5}">
                      <a16:colId xmlns:a16="http://schemas.microsoft.com/office/drawing/2014/main" val="2926629418"/>
                    </a:ext>
                  </a:extLst>
                </a:gridCol>
              </a:tblGrid>
              <a:tr h="1179402"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khiến</a:t>
                      </a:r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3749736"/>
                  </a:ext>
                </a:extLst>
              </a:tr>
              <a:tr h="1179402">
                <a:tc>
                  <a:txBody>
                    <a:bodyPr/>
                    <a:lstStyle/>
                    <a:p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Dùng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bộc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lộc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xúc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yêu cầu,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nghị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2462250"/>
                  </a:ext>
                </a:extLst>
              </a:tr>
              <a:tr h="1179402"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quá, lắm, thế…….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hãy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đừng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chớ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nhé, đi…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4051142"/>
                  </a:ext>
                </a:extLst>
              </a:tr>
              <a:tr h="1179402"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Dấu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câu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Dấu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chấm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than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Dấu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chấm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than hoặc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dấu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chấm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72417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86398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253" y="1686775"/>
            <a:ext cx="5455120" cy="51712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89B9E91C-F3A2-6FA9-1CF5-CBBA27CCB5B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86253" y="228473"/>
            <a:ext cx="1144854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câu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câu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về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của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yêu cầu về việc bảo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745581" y="2376487"/>
            <a:ext cx="6667500" cy="34004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TextBox 7"/>
          <p:cNvSpPr txBox="1"/>
          <p:nvPr/>
        </p:nvSpPr>
        <p:spPr>
          <a:xfrm>
            <a:off x="3013813" y="6111939"/>
            <a:ext cx="6164374" cy="5071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96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Hồ</a:t>
            </a:r>
            <a:r>
              <a:rPr lang="en-US" sz="2696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96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Đồng</a:t>
            </a:r>
            <a:r>
              <a:rPr lang="en-US" sz="2696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96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Thái</a:t>
            </a:r>
            <a:r>
              <a:rPr lang="en-US" sz="2696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 </a:t>
            </a:r>
            <a:r>
              <a:rPr lang="en-US" sz="2696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Yên</a:t>
            </a:r>
            <a:r>
              <a:rPr lang="en-US" sz="2696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96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Mô</a:t>
            </a:r>
            <a:r>
              <a:rPr lang="en-US" sz="2696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696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Ninh</a:t>
            </a:r>
            <a:r>
              <a:rPr lang="en-US" sz="2696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96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Bình</a:t>
            </a:r>
            <a:r>
              <a:rPr lang="en-US" sz="2696" dirty="0">
                <a:solidFill>
                  <a:srgbClr val="FF0000"/>
                </a:solidFill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3979879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4092" y="632201"/>
            <a:ext cx="5878986" cy="58326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465" y="632201"/>
            <a:ext cx="5136978" cy="58789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89B9E91C-F3A2-6FA9-1CF5-CBBA27CCB5B0}"/>
              </a:ext>
            </a:extLst>
          </p:cNvPr>
          <p:cNvSpPr txBox="1">
            <a:spLocks/>
          </p:cNvSpPr>
          <p:nvPr/>
        </p:nvSpPr>
        <p:spPr>
          <a:xfrm>
            <a:off x="133853" y="0"/>
            <a:ext cx="11448547" cy="1477328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226206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688" y="967137"/>
            <a:ext cx="5684923" cy="58789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utoShape 2" descr="Cánh đồng lúa Ninh Hải ở Ninh Thuận, một màu xanh ngút ngàn như vô tận"/>
          <p:cNvSpPr>
            <a:spLocks noChangeAspect="1" noChangeArrowheads="1"/>
          </p:cNvSpPr>
          <p:nvPr/>
        </p:nvSpPr>
        <p:spPr bwMode="auto">
          <a:xfrm>
            <a:off x="116533" y="-103862"/>
            <a:ext cx="228310" cy="228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493" tIns="34247" rIns="68493" bIns="3424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48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48" b="0" i="0" u="none" strike="noStrike" kern="1200" cap="none" spc="0" normalizeH="0" baseline="0" noProof="0">
              <a:ln>
                <a:noFill/>
              </a:ln>
              <a:solidFill>
                <a:srgbClr val="292934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AutoShape 4" descr="Cánh đồng lúa Ninh Hải ở Ninh Thuận, một màu xanh ngút ngàn như vô tận"/>
          <p:cNvSpPr>
            <a:spLocks noChangeAspect="1" noChangeArrowheads="1"/>
          </p:cNvSpPr>
          <p:nvPr/>
        </p:nvSpPr>
        <p:spPr bwMode="auto">
          <a:xfrm>
            <a:off x="230688" y="10293"/>
            <a:ext cx="228310" cy="228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493" tIns="34247" rIns="68493" bIns="3424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48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48" b="0" i="0" u="none" strike="noStrike" kern="1200" cap="none" spc="0" normalizeH="0" baseline="0" noProof="0">
              <a:ln>
                <a:noFill/>
              </a:ln>
              <a:solidFill>
                <a:srgbClr val="292934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8858" y="1148832"/>
            <a:ext cx="5993142" cy="58789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Title 5">
            <a:extLst>
              <a:ext uri="{FF2B5EF4-FFF2-40B4-BE49-F238E27FC236}">
                <a16:creationId xmlns:a16="http://schemas.microsoft.com/office/drawing/2014/main" id="{89B9E91C-F3A2-6FA9-1CF5-CBBA27CCB5B0}"/>
              </a:ext>
            </a:extLst>
          </p:cNvPr>
          <p:cNvSpPr txBox="1">
            <a:spLocks/>
          </p:cNvSpPr>
          <p:nvPr/>
        </p:nvSpPr>
        <p:spPr>
          <a:xfrm>
            <a:off x="286253" y="228473"/>
            <a:ext cx="11448547" cy="1477328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55316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70238" y="1067606"/>
            <a:ext cx="10488010" cy="2492990"/>
          </a:xfrm>
          <a:prstGeom prst="rect">
            <a:avLst/>
          </a:prstGeom>
          <a:noFill/>
        </p:spPr>
        <p:txBody>
          <a:bodyPr wrap="square" lIns="0" tIns="0" rIns="0" bIns="0" numCol="1" rtlCol="0">
            <a:prstTxWarp prst="textPlain">
              <a:avLst/>
            </a:prstTxWarp>
            <a:spAutoFit/>
          </a:bodyPr>
          <a:lstStyle/>
          <a:p>
            <a:pPr algn="ctr" defTabSz="1018893"/>
            <a:r>
              <a:rPr lang="en-US" sz="4050" b="1" dirty="0">
                <a:solidFill>
                  <a:srgbClr val="FF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Segoe Print" pitchFamily="2" charset="0"/>
              </a:rPr>
              <a:t>KÍNH CHÚC </a:t>
            </a:r>
          </a:p>
          <a:p>
            <a:pPr algn="ctr" defTabSz="1018893"/>
            <a:r>
              <a:rPr lang="en-US" sz="4050" b="1" dirty="0">
                <a:solidFill>
                  <a:srgbClr val="FF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Segoe Print" pitchFamily="2" charset="0"/>
              </a:rPr>
              <a:t>CÁC THẦY CÔ MẠNH KHỎE</a:t>
            </a:r>
            <a:endParaRPr lang="en-GB" sz="4050" b="1" dirty="0">
              <a:solidFill>
                <a:srgbClr val="FF0000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Segoe Print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6B91CC-AE4E-67F5-C128-48BCA8FA4C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51554"/>
            <a:ext cx="3761509" cy="2796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716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ây táo" descr="Icon&#10;&#10;Description automatically generated">
            <a:extLst>
              <a:ext uri="{FF2B5EF4-FFF2-40B4-BE49-F238E27FC236}">
                <a16:creationId xmlns:a16="http://schemas.microsoft.com/office/drawing/2014/main" id="{6DBFB49E-6B71-C29A-6FF7-CE83594A75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8" t="8320" r="6300" b="6381"/>
          <a:stretch/>
        </p:blipFill>
        <p:spPr>
          <a:xfrm>
            <a:off x="5944535" y="1011526"/>
            <a:ext cx="6094612" cy="6071613"/>
          </a:xfrm>
          <a:prstGeom prst="rect">
            <a:avLst/>
          </a:prstGeom>
        </p:spPr>
      </p:pic>
      <p:pic>
        <p:nvPicPr>
          <p:cNvPr id="28" name="Trái táo số 1">
            <a:hlinkClick r:id="rId3" action="ppaction://hlinksldjump"/>
            <a:extLst>
              <a:ext uri="{FF2B5EF4-FFF2-40B4-BE49-F238E27FC236}">
                <a16:creationId xmlns:a16="http://schemas.microsoft.com/office/drawing/2014/main" id="{207E20EF-78C7-7A57-0277-D6BB3E98CE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14418" y="1841506"/>
            <a:ext cx="762066" cy="847417"/>
          </a:xfrm>
          <a:prstGeom prst="rect">
            <a:avLst/>
          </a:prstGeom>
        </p:spPr>
      </p:pic>
      <p:pic>
        <p:nvPicPr>
          <p:cNvPr id="29" name="Trái táo số 2">
            <a:hlinkClick r:id="rId5" action="ppaction://hlinksldjump"/>
            <a:extLst>
              <a:ext uri="{FF2B5EF4-FFF2-40B4-BE49-F238E27FC236}">
                <a16:creationId xmlns:a16="http://schemas.microsoft.com/office/drawing/2014/main" id="{F92CC8AF-0A71-85C4-420F-91D3A864FC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9868" y="3199916"/>
            <a:ext cx="762066" cy="853514"/>
          </a:xfrm>
          <a:prstGeom prst="rect">
            <a:avLst/>
          </a:prstGeom>
        </p:spPr>
      </p:pic>
      <p:pic>
        <p:nvPicPr>
          <p:cNvPr id="31" name="Trái táo số 3">
            <a:hlinkClick r:id="rId7" action="ppaction://hlinksldjump"/>
            <a:extLst>
              <a:ext uri="{FF2B5EF4-FFF2-40B4-BE49-F238E27FC236}">
                <a16:creationId xmlns:a16="http://schemas.microsoft.com/office/drawing/2014/main" id="{A32195D9-FC95-9CB4-9861-C2416613E7C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12880" y="3199916"/>
            <a:ext cx="755970" cy="847417"/>
          </a:xfrm>
          <a:prstGeom prst="rect">
            <a:avLst/>
          </a:prstGeom>
        </p:spPr>
      </p:pic>
      <p:pic>
        <p:nvPicPr>
          <p:cNvPr id="32" name="Trái táo số 4">
            <a:hlinkClick r:id="rId9" action="ppaction://hlinksldjump"/>
            <a:extLst>
              <a:ext uri="{FF2B5EF4-FFF2-40B4-BE49-F238E27FC236}">
                <a16:creationId xmlns:a16="http://schemas.microsoft.com/office/drawing/2014/main" id="{4BC01F74-24C8-AA94-C9F1-2923AAFC41A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90085" y="3005291"/>
            <a:ext cx="762066" cy="847417"/>
          </a:xfrm>
          <a:prstGeom prst="rect">
            <a:avLst/>
          </a:prstGeom>
        </p:spPr>
      </p:pic>
      <p:pic>
        <p:nvPicPr>
          <p:cNvPr id="33" name="Trái táo số 5">
            <a:hlinkClick r:id="rId11" action="ppaction://hlinksldjump"/>
            <a:extLst>
              <a:ext uri="{FF2B5EF4-FFF2-40B4-BE49-F238E27FC236}">
                <a16:creationId xmlns:a16="http://schemas.microsoft.com/office/drawing/2014/main" id="{5525CD6B-5028-FBBC-4E19-384FA91A9B4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77465" y="1819155"/>
            <a:ext cx="762066" cy="847417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DA27920B-DB35-D2D9-DB35-368FC08825E3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976" y="4370564"/>
            <a:ext cx="2737965" cy="2368229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BA539E07-DDCD-90A7-F33D-E1621A8D24F0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" t="-95" r="77315" b="52550"/>
          <a:stretch/>
        </p:blipFill>
        <p:spPr>
          <a:xfrm flipH="1">
            <a:off x="1045956" y="1293091"/>
            <a:ext cx="3605095" cy="5564909"/>
          </a:xfrm>
          <a:prstGeom prst="rect">
            <a:avLst/>
          </a:prstGeom>
        </p:spPr>
      </p:pic>
      <p:pic>
        <p:nvPicPr>
          <p:cNvPr id="53" name="Picture 52" descr="A green grass on a black background&#10;&#10;Description automatically generated">
            <a:extLst>
              <a:ext uri="{FF2B5EF4-FFF2-40B4-BE49-F238E27FC236}">
                <a16:creationId xmlns:a16="http://schemas.microsoft.com/office/drawing/2014/main" id="{9DDCEC3B-0DE4-A285-A25F-4CA1634AB9D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5855" y="3824377"/>
            <a:ext cx="4045168" cy="4897584"/>
          </a:xfrm>
          <a:prstGeom prst="rect">
            <a:avLst/>
          </a:prstGeom>
        </p:spPr>
      </p:pic>
      <p:sp>
        <p:nvSpPr>
          <p:cNvPr id="3" name="Rectangle: Rounded Corners 2">
            <a:hlinkClick r:id="" action="ppaction://noaction"/>
            <a:extLst>
              <a:ext uri="{FF2B5EF4-FFF2-40B4-BE49-F238E27FC236}">
                <a16:creationId xmlns:a16="http://schemas.microsoft.com/office/drawing/2014/main" id="{45407CC6-E96C-ECCD-5314-5A55BA8110F3}"/>
              </a:ext>
            </a:extLst>
          </p:cNvPr>
          <p:cNvSpPr/>
          <p:nvPr/>
        </p:nvSpPr>
        <p:spPr>
          <a:xfrm>
            <a:off x="10277475" y="171450"/>
            <a:ext cx="1743075" cy="4667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hlinkClick r:id="rId16" action="ppaction://hlinksldjump"/>
              </a:rPr>
              <a:t>Hoàn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thành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529333" y="580503"/>
            <a:ext cx="8243435" cy="1767417"/>
          </a:xfrm>
          <a:prstGeom prst="rect">
            <a:avLst/>
          </a:prstGeom>
        </p:spPr>
        <p:txBody>
          <a:bodyPr vert="horz" lIns="91421" tIns="45711" rIns="91421" bIns="45711" rtlCol="0" anchor="ctr">
            <a:normAutofit/>
          </a:bodyPr>
          <a:lstStyle>
            <a:lvl1pPr algn="l" defTabSz="121892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121892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9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Trò</a:t>
            </a:r>
            <a:r>
              <a:rPr kumimoji="0" lang="en-US" sz="7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79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chơi</a:t>
            </a:r>
            <a:r>
              <a:rPr kumimoji="0" lang="en-US" sz="7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  <a:r>
              <a:rPr kumimoji="0" lang="en-US" sz="79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Hái</a:t>
            </a:r>
            <a:r>
              <a:rPr kumimoji="0" lang="en-US" sz="7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79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táo</a:t>
            </a:r>
            <a:endParaRPr kumimoji="0" lang="en-GB" sz="79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4211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1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7.40741E-7 L -0.04336 -7.40741E-7 L -0.04336 0.08056 L -0.08672 0.08056 L -0.08672 0.16157 L -0.12956 0.16157 L -0.12956 0.24259 L -0.17292 0.24259 L -0.17292 0.32361 L -0.21576 0.32361 L -0.21576 0.40463 L -0.25899 0.40463 L -0.25899 0.48565 L -0.30182 0.48565 L -0.30182 0.5669 " pathEditMode="relative" rAng="0" ptsTypes="AAAAAAAAAAAAAAA">
                                      <p:cBhvr>
                                        <p:cTn id="3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91" y="28356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3.7037E-6 L -0.01706 -3.7037E-6 L -0.01706 0.05116 L -0.03411 0.05116 L -0.03411 0.10255 L -0.05117 0.10255 L -0.05117 0.15394 L -0.06823 0.15394 L -0.06823 0.20533 L -0.08529 0.20533 L -0.08529 0.25672 L -0.10234 0.25672 L -0.10234 0.30811 L -0.11927 0.30811 L -0.11927 0.35996 " pathEditMode="relative" rAng="0" ptsTypes="AAAAAAAAAAAAAAA">
                                      <p:cBhvr>
                                        <p:cTn id="4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64" y="17986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2.22222E-6 L -0.02721 -2.22222E-6 L -0.02721 0.05486 L -0.05417 0.05486 L -0.05417 0.11065 L -0.08112 0.11065 L -0.08112 0.16644 L -0.10807 0.16644 L -0.10807 0.22199 L -0.1349 0.22199 L -0.1349 0.27755 L -0.16185 0.27755 L -0.16185 0.33334 L -0.18854 0.33334 L -0.18854 0.38959 " pathEditMode="relative" rAng="0" ptsTypes="AAAAAAAAAAAAAAA">
                                      <p:cBhvr>
                                        <p:cTn id="4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27" y="19468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48148E-6 L -0.06158 1.48148E-6 L -0.06158 0.06342 L -0.12226 0.06342 L -0.12226 0.12731 L -0.1832 0.12731 L -0.1832 0.19167 L -0.24414 0.19167 L -0.24414 0.25579 L -0.30494 0.25579 L -0.30494 0.31944 L -0.36588 0.31944 L -0.36588 0.38379 L -0.4263 0.38379 L -0.4263 0.44861 " pathEditMode="relative" rAng="0" ptsTypes="AAAAAAAAAAAAAAA">
                                      <p:cBhvr>
                                        <p:cTn id="5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315" y="22431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3.33333E-6 L -0.01237 -3.33333E-6 L -0.01237 0.0794 L -0.02474 0.0794 L -0.02474 0.15973 L -0.03711 0.15973 L -0.03711 0.23982 L -0.04935 0.23982 L -0.04935 0.31991 L -0.06172 0.31991 L -0.06172 0.4 L -0.07409 0.4 L -0.07409 0.4801 L -0.0862 0.4801 L -0.0862 0.56065 " pathEditMode="relative" rAng="0" ptsTypes="AAAAAAAAAAAAAAA">
                                      <p:cBhvr>
                                        <p:cTn id="6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10" y="28032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02CEF437-1D1D-46FD-B3CD-AEB471CAF4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9271" y="6193057"/>
            <a:ext cx="6220968" cy="65804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07A097F-0421-44C9-A8D0-E43C0356E7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1697" y="6203087"/>
            <a:ext cx="6220968" cy="658049"/>
          </a:xfrm>
          <a:prstGeom prst="rect">
            <a:avLst/>
          </a:prstGeom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C6717A8B-D5B5-40A2-AA44-276BDCC1D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664762">
            <a:off x="6953555" y="709552"/>
            <a:ext cx="1251648" cy="1251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>
            <a:extLst>
              <a:ext uri="{FF2B5EF4-FFF2-40B4-BE49-F238E27FC236}">
                <a16:creationId xmlns:a16="http://schemas.microsoft.com/office/drawing/2014/main" id="{9520B1EA-F94A-43C3-93A9-0F46091074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34629">
            <a:off x="279335" y="649899"/>
            <a:ext cx="929640" cy="929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13C59A6-C0B3-5DE4-E338-A27E168ED030}"/>
              </a:ext>
            </a:extLst>
          </p:cNvPr>
          <p:cNvSpPr/>
          <p:nvPr/>
        </p:nvSpPr>
        <p:spPr>
          <a:xfrm>
            <a:off x="467977" y="1390228"/>
            <a:ext cx="7162415" cy="4419212"/>
          </a:xfrm>
          <a:prstGeom prst="roundRect">
            <a:avLst>
              <a:gd name="adj" fmla="val 8096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F3B874-D676-7EE6-4B40-F6143D207F18}"/>
              </a:ext>
            </a:extLst>
          </p:cNvPr>
          <p:cNvSpPr txBox="1"/>
          <p:nvPr/>
        </p:nvSpPr>
        <p:spPr>
          <a:xfrm>
            <a:off x="1886042" y="1464774"/>
            <a:ext cx="42798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Adam Gorry" panose="02040603050506020204" pitchFamily="18" charset="0"/>
              </a:rPr>
              <a:t>LUẬT CHƠI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985515-C0A3-ACD0-065D-C7AB411D8D38}"/>
              </a:ext>
            </a:extLst>
          </p:cNvPr>
          <p:cNvSpPr txBox="1"/>
          <p:nvPr/>
        </p:nvSpPr>
        <p:spPr>
          <a:xfrm>
            <a:off x="870798" y="2189353"/>
            <a:ext cx="680291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</a:rPr>
              <a:t>Có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</a:rPr>
              <a:t>tổng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</a:rPr>
              <a:t>cộng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</a:rPr>
              <a:t> </a:t>
            </a:r>
            <a:r>
              <a:rPr lang="en-US" sz="4400" dirty="0">
                <a:solidFill>
                  <a:prstClr val="black"/>
                </a:solidFill>
                <a:latin typeface="UTM Duepuntozero" panose="02040603050506020204" pitchFamily="18" charset="0"/>
              </a:rPr>
              <a:t>5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</a:rPr>
              <a:t>quả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</a:rPr>
              <a:t>táo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</a:rPr>
              <a:t> trên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</a:rPr>
              <a:t>cây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</a:rPr>
              <a:t>mỗi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</a:rPr>
              <a:t>quả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</a:rPr>
              <a:t>tương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</a:rPr>
              <a:t>ứng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</a:rPr>
              <a:t> với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</a:rPr>
              <a:t>một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</a:rPr>
              <a:t> câu hỏi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</a:rPr>
              <a:t>trắc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</a:rPr>
              <a:t>nghiệm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</a:rPr>
              <a:t>, trả lời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</a:rPr>
              <a:t>đúng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</a:rPr>
              <a:t> các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</a:rPr>
              <a:t>em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</a:rPr>
              <a:t>sẽ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</a:rPr>
              <a:t> giúp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</a:rPr>
              <a:t>bạn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</a:rPr>
              <a:t>nhỏ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</a:rPr>
              <a:t>hái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</a:rPr>
              <a:t>một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</a:rPr>
              <a:t>quả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</a:rPr>
              <a:t>táo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</a:rPr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6B2FC77-A32C-400C-A08A-7EBB808D9C6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3712" y="303397"/>
            <a:ext cx="3629971" cy="264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5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ảng câu hỏi">
            <a:extLst>
              <a:ext uri="{FF2B5EF4-FFF2-40B4-BE49-F238E27FC236}">
                <a16:creationId xmlns:a16="http://schemas.microsoft.com/office/drawing/2014/main" id="{5AC340DA-3DD6-1138-62D5-46F5EB717F86}"/>
              </a:ext>
            </a:extLst>
          </p:cNvPr>
          <p:cNvSpPr/>
          <p:nvPr/>
        </p:nvSpPr>
        <p:spPr>
          <a:xfrm>
            <a:off x="1037027" y="505712"/>
            <a:ext cx="10104348" cy="1140099"/>
          </a:xfrm>
          <a:prstGeom prst="roundRect">
            <a:avLst>
              <a:gd name="adj" fmla="val 29458"/>
            </a:avLst>
          </a:prstGeom>
          <a:solidFill>
            <a:schemeClr val="bg1">
              <a:alpha val="76000"/>
            </a:schemeClr>
          </a:solidFill>
          <a:ln w="38100">
            <a:solidFill>
              <a:srgbClr val="D93E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5 Fourth Medium" panose="00000600000000000000" pitchFamily="2" charset="0"/>
              <a:ea typeface="+mn-ea"/>
              <a:cs typeface="+mn-cs"/>
            </a:endParaRPr>
          </a:p>
        </p:txBody>
      </p:sp>
      <p:sp>
        <p:nvSpPr>
          <p:cNvPr id="20" name="Chứa câu hỏi">
            <a:extLst>
              <a:ext uri="{FF2B5EF4-FFF2-40B4-BE49-F238E27FC236}">
                <a16:creationId xmlns:a16="http://schemas.microsoft.com/office/drawing/2014/main" id="{8FD0D94F-385C-5C2D-3CE5-58579DD7A67F}"/>
              </a:ext>
            </a:extLst>
          </p:cNvPr>
          <p:cNvSpPr txBox="1"/>
          <p:nvPr/>
        </p:nvSpPr>
        <p:spPr>
          <a:xfrm>
            <a:off x="1526161" y="574691"/>
            <a:ext cx="89806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 1:</a:t>
            </a:r>
            <a:r>
              <a:rPr lang="en-US" sz="4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Sông</a:t>
            </a:r>
            <a:r>
              <a:rPr lang="en-US" sz="4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Hương</a:t>
            </a:r>
            <a:r>
              <a:rPr lang="en-US" sz="4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ở </a:t>
            </a:r>
            <a:r>
              <a:rPr lang="en-US" sz="4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sz="4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phố</a:t>
            </a:r>
            <a:r>
              <a:rPr lang="en-US" sz="4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nào?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3315" name="Group 13314">
            <a:extLst>
              <a:ext uri="{FF2B5EF4-FFF2-40B4-BE49-F238E27FC236}">
                <a16:creationId xmlns:a16="http://schemas.microsoft.com/office/drawing/2014/main" id="{6C262A12-9861-B145-11C3-E30893D9D7F8}"/>
              </a:ext>
            </a:extLst>
          </p:cNvPr>
          <p:cNvGrpSpPr/>
          <p:nvPr/>
        </p:nvGrpSpPr>
        <p:grpSpPr>
          <a:xfrm>
            <a:off x="114300" y="2376304"/>
            <a:ext cx="5006109" cy="1561788"/>
            <a:chOff x="-321995" y="4353970"/>
            <a:chExt cx="5612753" cy="2024202"/>
          </a:xfrm>
        </p:grpSpPr>
        <p:sp>
          <p:nvSpPr>
            <p:cNvPr id="13316" name="a">
              <a:extLst>
                <a:ext uri="{FF2B5EF4-FFF2-40B4-BE49-F238E27FC236}">
                  <a16:creationId xmlns:a16="http://schemas.microsoft.com/office/drawing/2014/main" id="{AE058850-8D6E-172F-1A76-B7C673552E7E}"/>
                </a:ext>
              </a:extLst>
            </p:cNvPr>
            <p:cNvSpPr/>
            <p:nvPr/>
          </p:nvSpPr>
          <p:spPr>
            <a:xfrm>
              <a:off x="1260956" y="4539610"/>
              <a:ext cx="4029802" cy="1838562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en-US" sz="4800" b="1" dirty="0">
                  <a:solidFill>
                    <a:srgbClr val="0099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Thanh Hóa</a:t>
              </a:r>
            </a:p>
          </p:txBody>
        </p:sp>
        <p:pic>
          <p:nvPicPr>
            <p:cNvPr id="13317" name="Picture 4">
              <a:extLst>
                <a:ext uri="{FF2B5EF4-FFF2-40B4-BE49-F238E27FC236}">
                  <a16:creationId xmlns:a16="http://schemas.microsoft.com/office/drawing/2014/main" id="{1BC289E5-32E7-18B2-E18C-58A73783A1C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-321995" y="4353970"/>
              <a:ext cx="1803591" cy="1998442"/>
            </a:xfrm>
            <a:prstGeom prst="rect">
              <a:avLst/>
            </a:prstGeom>
          </p:spPr>
        </p:pic>
      </p:grpSp>
      <p:grpSp>
        <p:nvGrpSpPr>
          <p:cNvPr id="13318" name="Group 13317">
            <a:extLst>
              <a:ext uri="{FF2B5EF4-FFF2-40B4-BE49-F238E27FC236}">
                <a16:creationId xmlns:a16="http://schemas.microsoft.com/office/drawing/2014/main" id="{788D0967-97D9-5F89-463F-5A5DEA06A478}"/>
              </a:ext>
            </a:extLst>
          </p:cNvPr>
          <p:cNvGrpSpPr/>
          <p:nvPr/>
        </p:nvGrpSpPr>
        <p:grpSpPr>
          <a:xfrm>
            <a:off x="7082953" y="2412110"/>
            <a:ext cx="4497172" cy="1685579"/>
            <a:chOff x="8804714" y="4447253"/>
            <a:chExt cx="5921239" cy="2184644"/>
          </a:xfrm>
        </p:grpSpPr>
        <p:sp>
          <p:nvSpPr>
            <p:cNvPr id="13319" name="b">
              <a:extLst>
                <a:ext uri="{FF2B5EF4-FFF2-40B4-BE49-F238E27FC236}">
                  <a16:creationId xmlns:a16="http://schemas.microsoft.com/office/drawing/2014/main" id="{752FBDE0-1813-4950-CD28-433A7524CE38}"/>
                </a:ext>
              </a:extLst>
            </p:cNvPr>
            <p:cNvSpPr/>
            <p:nvPr/>
          </p:nvSpPr>
          <p:spPr>
            <a:xfrm>
              <a:off x="10332301" y="4622054"/>
              <a:ext cx="4393652" cy="183350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en-US" sz="7000" b="1" dirty="0" err="1">
                  <a:solidFill>
                    <a:srgbClr val="009999"/>
                  </a:solidFill>
                  <a:latin typeface="Calibri" panose="020F0502020204030204"/>
                </a:rPr>
                <a:t>Huế</a:t>
              </a:r>
              <a:endParaRPr lang="en-US" sz="7000" b="1" dirty="0">
                <a:solidFill>
                  <a:srgbClr val="009999"/>
                </a:solidFill>
                <a:latin typeface="Calibri" panose="020F0502020204030204"/>
              </a:endParaRPr>
            </a:p>
          </p:txBody>
        </p:sp>
        <p:pic>
          <p:nvPicPr>
            <p:cNvPr id="13320" name="Picture 11">
              <a:extLst>
                <a:ext uri="{FF2B5EF4-FFF2-40B4-BE49-F238E27FC236}">
                  <a16:creationId xmlns:a16="http://schemas.microsoft.com/office/drawing/2014/main" id="{080F04AD-5466-F410-2EB8-30290C8EA9A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8804714" y="4447253"/>
              <a:ext cx="1963449" cy="2184644"/>
            </a:xfrm>
            <a:prstGeom prst="rect">
              <a:avLst/>
            </a:prstGeom>
          </p:spPr>
        </p:pic>
      </p:grpSp>
      <p:grpSp>
        <p:nvGrpSpPr>
          <p:cNvPr id="13321" name="Group 13320">
            <a:extLst>
              <a:ext uri="{FF2B5EF4-FFF2-40B4-BE49-F238E27FC236}">
                <a16:creationId xmlns:a16="http://schemas.microsoft.com/office/drawing/2014/main" id="{3AFFCD98-8537-D71F-9463-F0CA1278E0A0}"/>
              </a:ext>
            </a:extLst>
          </p:cNvPr>
          <p:cNvGrpSpPr/>
          <p:nvPr/>
        </p:nvGrpSpPr>
        <p:grpSpPr>
          <a:xfrm>
            <a:off x="114300" y="4562747"/>
            <a:ext cx="5006109" cy="1646772"/>
            <a:chOff x="2147103" y="4634992"/>
            <a:chExt cx="5612754" cy="2134345"/>
          </a:xfrm>
        </p:grpSpPr>
        <p:sp>
          <p:nvSpPr>
            <p:cNvPr id="13322" name="c">
              <a:extLst>
                <a:ext uri="{FF2B5EF4-FFF2-40B4-BE49-F238E27FC236}">
                  <a16:creationId xmlns:a16="http://schemas.microsoft.com/office/drawing/2014/main" id="{70862F77-F7E4-DE53-3C3E-2D8C0D0436B2}"/>
                </a:ext>
              </a:extLst>
            </p:cNvPr>
            <p:cNvSpPr/>
            <p:nvPr/>
          </p:nvSpPr>
          <p:spPr>
            <a:xfrm>
              <a:off x="3528590" y="4709163"/>
              <a:ext cx="4231267" cy="194593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en-US" sz="7000" b="1" dirty="0">
                  <a:solidFill>
                    <a:srgbClr val="009999"/>
                  </a:solidFill>
                  <a:latin typeface="Calibri" panose="020F0502020204030204"/>
                </a:rPr>
                <a:t>Vinh</a:t>
              </a:r>
            </a:p>
          </p:txBody>
        </p:sp>
        <p:pic>
          <p:nvPicPr>
            <p:cNvPr id="13323" name="Picture 12">
              <a:extLst>
                <a:ext uri="{FF2B5EF4-FFF2-40B4-BE49-F238E27FC236}">
                  <a16:creationId xmlns:a16="http://schemas.microsoft.com/office/drawing/2014/main" id="{C73D7E1F-158D-DE5A-3029-76CE60884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2147103" y="4634992"/>
              <a:ext cx="1955593" cy="2134345"/>
            </a:xfrm>
            <a:prstGeom prst="rect">
              <a:avLst/>
            </a:prstGeom>
          </p:spPr>
        </p:pic>
      </p:grpSp>
      <p:pic>
        <p:nvPicPr>
          <p:cNvPr id="13324" name="Đúng">
            <a:extLst>
              <a:ext uri="{FF2B5EF4-FFF2-40B4-BE49-F238E27FC236}">
                <a16:creationId xmlns:a16="http://schemas.microsoft.com/office/drawing/2014/main" id="{FB176BBE-9057-2F82-8997-73ACF969F34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2954" y="2746321"/>
            <a:ext cx="1631474" cy="1305178"/>
          </a:xfrm>
          <a:prstGeom prst="rect">
            <a:avLst/>
          </a:prstGeom>
        </p:spPr>
      </p:pic>
      <p:grpSp>
        <p:nvGrpSpPr>
          <p:cNvPr id="13325" name="Group 13324">
            <a:extLst>
              <a:ext uri="{FF2B5EF4-FFF2-40B4-BE49-F238E27FC236}">
                <a16:creationId xmlns:a16="http://schemas.microsoft.com/office/drawing/2014/main" id="{D28AFA78-F395-60D8-186B-C02B3E3E02AD}"/>
              </a:ext>
            </a:extLst>
          </p:cNvPr>
          <p:cNvGrpSpPr/>
          <p:nvPr/>
        </p:nvGrpSpPr>
        <p:grpSpPr>
          <a:xfrm>
            <a:off x="7215904" y="4562747"/>
            <a:ext cx="4364222" cy="1646772"/>
            <a:chOff x="10324068" y="7196308"/>
            <a:chExt cx="6472584" cy="2372790"/>
          </a:xfrm>
        </p:grpSpPr>
        <p:sp>
          <p:nvSpPr>
            <p:cNvPr id="13326" name="d">
              <a:extLst>
                <a:ext uri="{FF2B5EF4-FFF2-40B4-BE49-F238E27FC236}">
                  <a16:creationId xmlns:a16="http://schemas.microsoft.com/office/drawing/2014/main" id="{B6B10806-F3DC-EA4B-F04E-40B470FAF1D9}"/>
                </a:ext>
              </a:extLst>
            </p:cNvPr>
            <p:cNvSpPr/>
            <p:nvPr/>
          </p:nvSpPr>
          <p:spPr>
            <a:xfrm>
              <a:off x="11831654" y="7334711"/>
              <a:ext cx="4964998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en-US" sz="7000" b="1" dirty="0">
                  <a:solidFill>
                    <a:srgbClr val="009999"/>
                  </a:solidFill>
                  <a:latin typeface="Calibri" panose="020F0502020204030204"/>
                </a:rPr>
                <a:t>Hà </a:t>
              </a:r>
              <a:r>
                <a:rPr lang="en-US" sz="7000" b="1" dirty="0" err="1">
                  <a:solidFill>
                    <a:srgbClr val="009999"/>
                  </a:solidFill>
                  <a:latin typeface="Calibri" panose="020F0502020204030204"/>
                </a:rPr>
                <a:t>Nội</a:t>
              </a:r>
              <a:endParaRPr lang="en-US" sz="7000" b="1" dirty="0">
                <a:solidFill>
                  <a:srgbClr val="009999"/>
                </a:solidFill>
                <a:latin typeface="Calibri" panose="020F0502020204030204"/>
              </a:endParaRPr>
            </a:p>
          </p:txBody>
        </p:sp>
        <p:pic>
          <p:nvPicPr>
            <p:cNvPr id="13327" name="Picture 13">
              <a:extLst>
                <a:ext uri="{FF2B5EF4-FFF2-40B4-BE49-F238E27FC236}">
                  <a16:creationId xmlns:a16="http://schemas.microsoft.com/office/drawing/2014/main" id="{B7D6BA95-F434-608D-1D40-4B9433580B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10324068" y="7196308"/>
              <a:ext cx="2159239" cy="2372790"/>
            </a:xfrm>
            <a:prstGeom prst="rect">
              <a:avLst/>
            </a:prstGeom>
          </p:spPr>
        </p:pic>
      </p:grpSp>
      <p:pic>
        <p:nvPicPr>
          <p:cNvPr id="13328" name="Picture 13327">
            <a:extLst>
              <a:ext uri="{FF2B5EF4-FFF2-40B4-BE49-F238E27FC236}">
                <a16:creationId xmlns:a16="http://schemas.microsoft.com/office/drawing/2014/main" id="{0F6C84AC-C752-AADD-37BB-9C923AB4186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337684">
            <a:off x="4721937" y="2175757"/>
            <a:ext cx="2845911" cy="2164342"/>
          </a:xfrm>
          <a:prstGeom prst="rect">
            <a:avLst/>
          </a:prstGeom>
        </p:spPr>
      </p:pic>
      <p:sp>
        <p:nvSpPr>
          <p:cNvPr id="2" name="Arrow: Left 1">
            <a:hlinkClick r:id="rId15" action="ppaction://hlinksldjump"/>
            <a:extLst>
              <a:ext uri="{FF2B5EF4-FFF2-40B4-BE49-F238E27FC236}">
                <a16:creationId xmlns:a16="http://schemas.microsoft.com/office/drawing/2014/main" id="{C3BE016E-6060-37B8-160F-38C3739B2D89}"/>
              </a:ext>
            </a:extLst>
          </p:cNvPr>
          <p:cNvSpPr/>
          <p:nvPr/>
        </p:nvSpPr>
        <p:spPr>
          <a:xfrm>
            <a:off x="114300" y="6153150"/>
            <a:ext cx="2066925" cy="6096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0838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800" decel="100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6" dur="1000" fill="hold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7" dur="1000" fill="hold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0" dur="1000" fill="hold"/>
                                            <p:tgtEl>
                                              <p:spTgt spid="133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1" dur="1000" fill="hold"/>
                                            <p:tgtEl>
                                              <p:spTgt spid="133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4" dur="1000" fill="hold"/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5" dur="1000" fill="hold"/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8" dur="1000" fill="hold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9" dur="1000" fill="hold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133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 tmFilter="0, 0; .2, .5; .8, .5; 1, 0"/>
                                            <p:tgtEl>
                                              <p:spTgt spid="133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5" dur="250" autoRev="1" fill="hold"/>
                                            <p:tgtEl>
                                              <p:spTgt spid="133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7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1" dur="1000"/>
                                            <p:tgtEl>
                                              <p:spTgt spid="133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315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133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133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133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0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4" dur="1000"/>
                                            <p:tgtEl>
                                              <p:spTgt spid="133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321"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133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1331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1331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2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1332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8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4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8" dur="1000"/>
                                            <p:tgtEl>
                                              <p:spTgt spid="133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0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1" dur="1000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1000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1000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4" dur="1000"/>
                                            <p:tgtEl>
                                              <p:spTgt spid="133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7" dur="1000"/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1000"/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1000"/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0" dur="1000"/>
                                            <p:tgtEl>
                                              <p:spTgt spid="133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2" presetID="10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4" dur="500"/>
                                            <p:tgtEl>
                                              <p:spTgt spid="133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318"/>
                      </p:tgtEl>
                    </p:cond>
                  </p:nextCondLst>
                </p:seq>
                <p:seq concurrent="1" nextAc="seek">
                  <p:cTn id="95" restart="whenNotActive" fill="hold" evtFilter="cancelBubble" nodeType="interactiveSeq">
                    <p:stCondLst>
                      <p:cond evt="onClick" delay="0">
                        <p:tgtEl>
                          <p:spTgt spid="133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6" fill="hold">
                          <p:stCondLst>
                            <p:cond delay="0"/>
                          </p:stCondLst>
                          <p:childTnLst>
                            <p:par>
                              <p:cTn id="9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9" dur="500" tmFilter="0, 0; .2, .5; .8, .5; 1, 0"/>
                                            <p:tgtEl>
                                              <p:spTgt spid="1332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0" dur="250" autoRev="1" fill="hold"/>
                                            <p:tgtEl>
                                              <p:spTgt spid="1332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2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3" dur="1000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1000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5" dur="1000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6" dur="1000"/>
                                            <p:tgtEl>
                                              <p:spTgt spid="133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325"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800" decel="100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33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133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133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 tmFilter="0, 0; .2, .5; .8, .5; 1, 0"/>
                                            <p:tgtEl>
                                              <p:spTgt spid="133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5" dur="250" autoRev="1" fill="hold"/>
                                            <p:tgtEl>
                                              <p:spTgt spid="133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7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1" dur="1000"/>
                                            <p:tgtEl>
                                              <p:spTgt spid="133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315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133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133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133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0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4" dur="1000"/>
                                            <p:tgtEl>
                                              <p:spTgt spid="133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321"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133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1331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1331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2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1332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8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4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8" dur="1000"/>
                                            <p:tgtEl>
                                              <p:spTgt spid="133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0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1" dur="1000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1000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1000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4" dur="1000"/>
                                            <p:tgtEl>
                                              <p:spTgt spid="133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7" dur="1000"/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1000"/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1000"/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0" dur="1000"/>
                                            <p:tgtEl>
                                              <p:spTgt spid="133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2" presetID="10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4" dur="500"/>
                                            <p:tgtEl>
                                              <p:spTgt spid="133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318"/>
                      </p:tgtEl>
                    </p:cond>
                  </p:nextCondLst>
                </p:seq>
                <p:seq concurrent="1" nextAc="seek">
                  <p:cTn id="95" restart="whenNotActive" fill="hold" evtFilter="cancelBubble" nodeType="interactiveSeq">
                    <p:stCondLst>
                      <p:cond evt="onClick" delay="0">
                        <p:tgtEl>
                          <p:spTgt spid="133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6" fill="hold">
                          <p:stCondLst>
                            <p:cond delay="0"/>
                          </p:stCondLst>
                          <p:childTnLst>
                            <p:par>
                              <p:cTn id="9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9" dur="500" tmFilter="0, 0; .2, .5; .8, .5; 1, 0"/>
                                            <p:tgtEl>
                                              <p:spTgt spid="1332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0" dur="250" autoRev="1" fill="hold"/>
                                            <p:tgtEl>
                                              <p:spTgt spid="1332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2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3" dur="1000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1000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5" dur="1000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6" dur="1000"/>
                                            <p:tgtEl>
                                              <p:spTgt spid="133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325"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ảng câu hỏi">
            <a:extLst>
              <a:ext uri="{FF2B5EF4-FFF2-40B4-BE49-F238E27FC236}">
                <a16:creationId xmlns:a16="http://schemas.microsoft.com/office/drawing/2014/main" id="{5AC340DA-3DD6-1138-62D5-46F5EB717F86}"/>
              </a:ext>
            </a:extLst>
          </p:cNvPr>
          <p:cNvSpPr/>
          <p:nvPr/>
        </p:nvSpPr>
        <p:spPr>
          <a:xfrm>
            <a:off x="1037027" y="505712"/>
            <a:ext cx="10104348" cy="1501403"/>
          </a:xfrm>
          <a:prstGeom prst="roundRect">
            <a:avLst>
              <a:gd name="adj" fmla="val 29458"/>
            </a:avLst>
          </a:prstGeom>
          <a:solidFill>
            <a:schemeClr val="bg1">
              <a:alpha val="76000"/>
            </a:schemeClr>
          </a:solidFill>
          <a:ln w="38100">
            <a:solidFill>
              <a:srgbClr val="D93E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5 Fourth Medium" panose="00000600000000000000" pitchFamily="2" charset="0"/>
              <a:ea typeface="+mn-ea"/>
              <a:cs typeface="+mn-cs"/>
            </a:endParaRPr>
          </a:p>
        </p:txBody>
      </p:sp>
      <p:sp>
        <p:nvSpPr>
          <p:cNvPr id="20" name="Chứa câu hỏi">
            <a:extLst>
              <a:ext uri="{FF2B5EF4-FFF2-40B4-BE49-F238E27FC236}">
                <a16:creationId xmlns:a16="http://schemas.microsoft.com/office/drawing/2014/main" id="{8FD0D94F-385C-5C2D-3CE5-58579DD7A67F}"/>
              </a:ext>
            </a:extLst>
          </p:cNvPr>
          <p:cNvSpPr txBox="1"/>
          <p:nvPr/>
        </p:nvSpPr>
        <p:spPr>
          <a:xfrm>
            <a:off x="1278081" y="574691"/>
            <a:ext cx="97466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uê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An (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Sai?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318" name="Group 13317">
            <a:extLst>
              <a:ext uri="{FF2B5EF4-FFF2-40B4-BE49-F238E27FC236}">
                <a16:creationId xmlns:a16="http://schemas.microsoft.com/office/drawing/2014/main" id="{788D0967-97D9-5F89-463F-5A5DEA06A478}"/>
              </a:ext>
            </a:extLst>
          </p:cNvPr>
          <p:cNvGrpSpPr/>
          <p:nvPr/>
        </p:nvGrpSpPr>
        <p:grpSpPr>
          <a:xfrm>
            <a:off x="7073563" y="4097131"/>
            <a:ext cx="4497172" cy="1685579"/>
            <a:chOff x="8804714" y="4447253"/>
            <a:chExt cx="5921239" cy="2184644"/>
          </a:xfrm>
        </p:grpSpPr>
        <p:sp>
          <p:nvSpPr>
            <p:cNvPr id="13319" name="b">
              <a:extLst>
                <a:ext uri="{FF2B5EF4-FFF2-40B4-BE49-F238E27FC236}">
                  <a16:creationId xmlns:a16="http://schemas.microsoft.com/office/drawing/2014/main" id="{752FBDE0-1813-4950-CD28-433A7524CE38}"/>
                </a:ext>
              </a:extLst>
            </p:cNvPr>
            <p:cNvSpPr/>
            <p:nvPr/>
          </p:nvSpPr>
          <p:spPr>
            <a:xfrm>
              <a:off x="10332301" y="4622054"/>
              <a:ext cx="4393652" cy="183350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000" b="1" dirty="0">
                  <a:solidFill>
                    <a:srgbClr val="009999"/>
                  </a:solidFill>
                  <a:latin typeface="Calibri" panose="020F0502020204030204"/>
                </a:rPr>
                <a:t>SAI</a:t>
              </a:r>
              <a:endPara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3320" name="Picture 11">
              <a:extLst>
                <a:ext uri="{FF2B5EF4-FFF2-40B4-BE49-F238E27FC236}">
                  <a16:creationId xmlns:a16="http://schemas.microsoft.com/office/drawing/2014/main" id="{080F04AD-5466-F410-2EB8-30290C8EA9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8804714" y="4447253"/>
              <a:ext cx="1963449" cy="2184644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1ED9BF6A-B77D-4A39-B2B4-60FDE10A186E}"/>
              </a:ext>
            </a:extLst>
          </p:cNvPr>
          <p:cNvGrpSpPr/>
          <p:nvPr/>
        </p:nvGrpSpPr>
        <p:grpSpPr>
          <a:xfrm>
            <a:off x="621265" y="4003621"/>
            <a:ext cx="4354832" cy="1687002"/>
            <a:chOff x="765577" y="4281975"/>
            <a:chExt cx="4354832" cy="1687002"/>
          </a:xfrm>
        </p:grpSpPr>
        <p:sp>
          <p:nvSpPr>
            <p:cNvPr id="13322" name="c">
              <a:extLst>
                <a:ext uri="{FF2B5EF4-FFF2-40B4-BE49-F238E27FC236}">
                  <a16:creationId xmlns:a16="http://schemas.microsoft.com/office/drawing/2014/main" id="{70862F77-F7E4-DE53-3C3E-2D8C0D0436B2}"/>
                </a:ext>
              </a:extLst>
            </p:cNvPr>
            <p:cNvSpPr/>
            <p:nvPr/>
          </p:nvSpPr>
          <p:spPr>
            <a:xfrm>
              <a:off x="1906768" y="4467574"/>
              <a:ext cx="3213641" cy="1501403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000" b="1" dirty="0">
                  <a:solidFill>
                    <a:srgbClr val="009999"/>
                  </a:solidFill>
                  <a:latin typeface="Calibri" panose="020F0502020204030204"/>
                </a:rPr>
                <a:t>ĐÚNG</a:t>
              </a:r>
              <a:endPara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3317" name="Picture 4">
              <a:extLst>
                <a:ext uri="{FF2B5EF4-FFF2-40B4-BE49-F238E27FC236}">
                  <a16:creationId xmlns:a16="http://schemas.microsoft.com/office/drawing/2014/main" id="{1BC289E5-32E7-18B2-E18C-58A73783A1C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765577" y="4281975"/>
              <a:ext cx="1369825" cy="1541913"/>
            </a:xfrm>
            <a:prstGeom prst="rect">
              <a:avLst/>
            </a:prstGeom>
          </p:spPr>
        </p:pic>
      </p:grpSp>
      <p:pic>
        <p:nvPicPr>
          <p:cNvPr id="13324" name="Đúng">
            <a:extLst>
              <a:ext uri="{FF2B5EF4-FFF2-40B4-BE49-F238E27FC236}">
                <a16:creationId xmlns:a16="http://schemas.microsoft.com/office/drawing/2014/main" id="{FB176BBE-9057-2F82-8997-73ACF969F34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379" y="4003621"/>
            <a:ext cx="1631474" cy="1305178"/>
          </a:xfrm>
          <a:prstGeom prst="rect">
            <a:avLst/>
          </a:prstGeom>
        </p:spPr>
      </p:pic>
      <p:pic>
        <p:nvPicPr>
          <p:cNvPr id="13328" name="Picture 13327">
            <a:extLst>
              <a:ext uri="{FF2B5EF4-FFF2-40B4-BE49-F238E27FC236}">
                <a16:creationId xmlns:a16="http://schemas.microsoft.com/office/drawing/2014/main" id="{0F6C84AC-C752-AADD-37BB-9C923AB4186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337684">
            <a:off x="5489268" y="1894900"/>
            <a:ext cx="2845911" cy="2164342"/>
          </a:xfrm>
          <a:prstGeom prst="rect">
            <a:avLst/>
          </a:prstGeom>
        </p:spPr>
      </p:pic>
      <p:sp>
        <p:nvSpPr>
          <p:cNvPr id="2" name="Arrow: Left 1">
            <a:hlinkClick r:id="rId10" action="ppaction://hlinksldjump"/>
            <a:extLst>
              <a:ext uri="{FF2B5EF4-FFF2-40B4-BE49-F238E27FC236}">
                <a16:creationId xmlns:a16="http://schemas.microsoft.com/office/drawing/2014/main" id="{657417E4-2AF6-4239-0607-D4FB51698CD4}"/>
              </a:ext>
            </a:extLst>
          </p:cNvPr>
          <p:cNvSpPr/>
          <p:nvPr/>
        </p:nvSpPr>
        <p:spPr>
          <a:xfrm>
            <a:off x="114300" y="6153150"/>
            <a:ext cx="2066925" cy="6096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791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33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ảng câu hỏi">
            <a:extLst>
              <a:ext uri="{FF2B5EF4-FFF2-40B4-BE49-F238E27FC236}">
                <a16:creationId xmlns:a16="http://schemas.microsoft.com/office/drawing/2014/main" id="{5AC340DA-3DD6-1138-62D5-46F5EB717F86}"/>
              </a:ext>
            </a:extLst>
          </p:cNvPr>
          <p:cNvSpPr/>
          <p:nvPr/>
        </p:nvSpPr>
        <p:spPr>
          <a:xfrm>
            <a:off x="1037027" y="505712"/>
            <a:ext cx="10104348" cy="1140099"/>
          </a:xfrm>
          <a:prstGeom prst="roundRect">
            <a:avLst>
              <a:gd name="adj" fmla="val 29458"/>
            </a:avLst>
          </a:prstGeom>
          <a:solidFill>
            <a:schemeClr val="bg1">
              <a:alpha val="76000"/>
            </a:schemeClr>
          </a:solidFill>
          <a:ln w="38100">
            <a:solidFill>
              <a:srgbClr val="D93E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5 Fourth Medium" panose="00000600000000000000" pitchFamily="2" charset="0"/>
              <a:ea typeface="+mn-ea"/>
              <a:cs typeface="+mn-cs"/>
            </a:endParaRPr>
          </a:p>
        </p:txBody>
      </p:sp>
      <p:sp>
        <p:nvSpPr>
          <p:cNvPr id="20" name="Chứa câu hỏi">
            <a:extLst>
              <a:ext uri="{FF2B5EF4-FFF2-40B4-BE49-F238E27FC236}">
                <a16:creationId xmlns:a16="http://schemas.microsoft.com/office/drawing/2014/main" id="{8FD0D94F-385C-5C2D-3CE5-58579DD7A67F}"/>
              </a:ext>
            </a:extLst>
          </p:cNvPr>
          <p:cNvSpPr txBox="1"/>
          <p:nvPr/>
        </p:nvSpPr>
        <p:spPr>
          <a:xfrm>
            <a:off x="2360985" y="740556"/>
            <a:ext cx="81054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 3: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Gươm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DAFC623-6881-33D4-D27F-2E832D7E41F3}"/>
              </a:ext>
            </a:extLst>
          </p:cNvPr>
          <p:cNvGrpSpPr/>
          <p:nvPr/>
        </p:nvGrpSpPr>
        <p:grpSpPr>
          <a:xfrm>
            <a:off x="875715" y="2284229"/>
            <a:ext cx="4262878" cy="1561788"/>
            <a:chOff x="-321995" y="4353970"/>
            <a:chExt cx="5612753" cy="2024202"/>
          </a:xfrm>
        </p:grpSpPr>
        <p:sp>
          <p:nvSpPr>
            <p:cNvPr id="3" name="a">
              <a:extLst>
                <a:ext uri="{FF2B5EF4-FFF2-40B4-BE49-F238E27FC236}">
                  <a16:creationId xmlns:a16="http://schemas.microsoft.com/office/drawing/2014/main" id="{1E2B41A8-6C53-925C-493E-4AF8B20D63D5}"/>
                </a:ext>
              </a:extLst>
            </p:cNvPr>
            <p:cNvSpPr/>
            <p:nvPr/>
          </p:nvSpPr>
          <p:spPr>
            <a:xfrm>
              <a:off x="1260956" y="4539610"/>
              <a:ext cx="4029802" cy="1838562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en-US" sz="5000" b="1" dirty="0">
                  <a:solidFill>
                    <a:srgbClr val="009999"/>
                  </a:solidFill>
                  <a:latin typeface="Calibri" panose="020F0502020204030204"/>
                </a:rPr>
                <a:t>Hà </a:t>
              </a:r>
              <a:r>
                <a:rPr lang="en-US" sz="5000" b="1" dirty="0" err="1">
                  <a:solidFill>
                    <a:srgbClr val="009999"/>
                  </a:solidFill>
                  <a:latin typeface="Calibri" panose="020F0502020204030204"/>
                </a:rPr>
                <a:t>Nội</a:t>
              </a:r>
              <a:endParaRPr lang="en-US" sz="5000" b="1" dirty="0">
                <a:solidFill>
                  <a:srgbClr val="009999"/>
                </a:solidFill>
                <a:latin typeface="Calibri" panose="020F0502020204030204"/>
              </a:endParaRPr>
            </a:p>
          </p:txBody>
        </p:sp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78ACBB1D-4DDC-B3DD-D3FE-B82B791EBB3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-321995" y="4353970"/>
              <a:ext cx="1803591" cy="1998442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D76B9419-45C5-8174-6103-6356FC8E3840}"/>
              </a:ext>
            </a:extLst>
          </p:cNvPr>
          <p:cNvGrpSpPr/>
          <p:nvPr/>
        </p:nvGrpSpPr>
        <p:grpSpPr>
          <a:xfrm>
            <a:off x="7101137" y="2320035"/>
            <a:ext cx="4497172" cy="1685579"/>
            <a:chOff x="8804714" y="4447253"/>
            <a:chExt cx="5921239" cy="2184644"/>
          </a:xfrm>
        </p:grpSpPr>
        <p:sp>
          <p:nvSpPr>
            <p:cNvPr id="6" name="b">
              <a:extLst>
                <a:ext uri="{FF2B5EF4-FFF2-40B4-BE49-F238E27FC236}">
                  <a16:creationId xmlns:a16="http://schemas.microsoft.com/office/drawing/2014/main" id="{01F1C4E8-6D32-E011-94DB-545DE742C607}"/>
                </a:ext>
              </a:extLst>
            </p:cNvPr>
            <p:cNvSpPr/>
            <p:nvPr/>
          </p:nvSpPr>
          <p:spPr>
            <a:xfrm>
              <a:off x="10332301" y="4622054"/>
              <a:ext cx="4393652" cy="183350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en-US" sz="5000" b="1" dirty="0">
                  <a:solidFill>
                    <a:srgbClr val="009999"/>
                  </a:solidFill>
                  <a:latin typeface="Calibri" panose="020F0502020204030204"/>
                </a:rPr>
                <a:t>Ninh Bình</a:t>
              </a:r>
            </a:p>
          </p:txBody>
        </p:sp>
        <p:pic>
          <p:nvPicPr>
            <p:cNvPr id="7" name="Picture 11">
              <a:extLst>
                <a:ext uri="{FF2B5EF4-FFF2-40B4-BE49-F238E27FC236}">
                  <a16:creationId xmlns:a16="http://schemas.microsoft.com/office/drawing/2014/main" id="{D9B29DAE-3BE0-863A-356A-3770E3190B7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8804714" y="4447253"/>
              <a:ext cx="1963449" cy="2184644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70B57DB3-0450-0760-3547-B8A71315D2C1}"/>
              </a:ext>
            </a:extLst>
          </p:cNvPr>
          <p:cNvGrpSpPr/>
          <p:nvPr/>
        </p:nvGrpSpPr>
        <p:grpSpPr>
          <a:xfrm>
            <a:off x="758368" y="4494042"/>
            <a:ext cx="4454360" cy="1646772"/>
            <a:chOff x="1992597" y="4665281"/>
            <a:chExt cx="5864870" cy="2134345"/>
          </a:xfrm>
        </p:grpSpPr>
        <p:sp>
          <p:nvSpPr>
            <p:cNvPr id="9" name="c">
              <a:extLst>
                <a:ext uri="{FF2B5EF4-FFF2-40B4-BE49-F238E27FC236}">
                  <a16:creationId xmlns:a16="http://schemas.microsoft.com/office/drawing/2014/main" id="{8C4CD38B-4FF9-3A26-3779-486DB9892C8D}"/>
                </a:ext>
              </a:extLst>
            </p:cNvPr>
            <p:cNvSpPr/>
            <p:nvPr/>
          </p:nvSpPr>
          <p:spPr>
            <a:xfrm>
              <a:off x="3626200" y="4759487"/>
              <a:ext cx="4231267" cy="1945935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en-US" sz="5000" b="1" dirty="0" err="1">
                  <a:solidFill>
                    <a:srgbClr val="009999"/>
                  </a:solidFill>
                  <a:latin typeface="Calibri" panose="020F0502020204030204"/>
                </a:rPr>
                <a:t>Hải</a:t>
              </a:r>
              <a:r>
                <a:rPr lang="en-US" sz="5000" b="1" dirty="0">
                  <a:solidFill>
                    <a:srgbClr val="009999"/>
                  </a:solidFill>
                  <a:latin typeface="Calibri" panose="020F0502020204030204"/>
                </a:rPr>
                <a:t> </a:t>
              </a:r>
              <a:r>
                <a:rPr lang="en-US" sz="5000" b="1" dirty="0" err="1">
                  <a:solidFill>
                    <a:srgbClr val="009999"/>
                  </a:solidFill>
                  <a:latin typeface="Calibri" panose="020F0502020204030204"/>
                </a:rPr>
                <a:t>Phòng</a:t>
              </a:r>
              <a:endParaRPr lang="en-US" sz="5000" b="1" dirty="0">
                <a:solidFill>
                  <a:srgbClr val="009999"/>
                </a:solidFill>
                <a:latin typeface="Calibri" panose="020F0502020204030204"/>
              </a:endParaRPr>
            </a:p>
          </p:txBody>
        </p:sp>
        <p:pic>
          <p:nvPicPr>
            <p:cNvPr id="10" name="Picture 12">
              <a:extLst>
                <a:ext uri="{FF2B5EF4-FFF2-40B4-BE49-F238E27FC236}">
                  <a16:creationId xmlns:a16="http://schemas.microsoft.com/office/drawing/2014/main" id="{0CF72D6A-5F35-B1FF-BD6D-FBAF7BCAAD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1992597" y="4665281"/>
              <a:ext cx="1955593" cy="2134345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DEA1DF5-A44A-9DE6-8F1C-1186839F1FE0}"/>
              </a:ext>
            </a:extLst>
          </p:cNvPr>
          <p:cNvGrpSpPr/>
          <p:nvPr/>
        </p:nvGrpSpPr>
        <p:grpSpPr>
          <a:xfrm>
            <a:off x="7234088" y="4470672"/>
            <a:ext cx="4525599" cy="1646772"/>
            <a:chOff x="10324068" y="7196309"/>
            <a:chExt cx="6711922" cy="2372790"/>
          </a:xfrm>
        </p:grpSpPr>
        <p:sp>
          <p:nvSpPr>
            <p:cNvPr id="13" name="d">
              <a:extLst>
                <a:ext uri="{FF2B5EF4-FFF2-40B4-BE49-F238E27FC236}">
                  <a16:creationId xmlns:a16="http://schemas.microsoft.com/office/drawing/2014/main" id="{26491F73-DF3E-A551-2204-0AEF03EDC728}"/>
                </a:ext>
              </a:extLst>
            </p:cNvPr>
            <p:cNvSpPr/>
            <p:nvPr/>
          </p:nvSpPr>
          <p:spPr>
            <a:xfrm>
              <a:off x="12070992" y="7296944"/>
              <a:ext cx="4964998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en-US" sz="5000" b="1" dirty="0" err="1">
                  <a:solidFill>
                    <a:srgbClr val="009999"/>
                  </a:solidFill>
                  <a:latin typeface="Calibri" panose="020F0502020204030204"/>
                </a:rPr>
                <a:t>Huế</a:t>
              </a:r>
              <a:endParaRPr lang="en-US" sz="5000" b="1" dirty="0">
                <a:solidFill>
                  <a:srgbClr val="009999"/>
                </a:solidFill>
                <a:latin typeface="Calibri" panose="020F0502020204030204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0365F4E-FCDD-035B-0FAF-531F193DB6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10324068" y="7196309"/>
              <a:ext cx="2159238" cy="2372790"/>
            </a:xfrm>
            <a:prstGeom prst="rect">
              <a:avLst/>
            </a:prstGeom>
          </p:spPr>
        </p:pic>
      </p:grpSp>
      <p:pic>
        <p:nvPicPr>
          <p:cNvPr id="16" name="Đúng">
            <a:extLst>
              <a:ext uri="{FF2B5EF4-FFF2-40B4-BE49-F238E27FC236}">
                <a16:creationId xmlns:a16="http://schemas.microsoft.com/office/drawing/2014/main" id="{08DD71CC-C087-622B-3C39-106B6CC514F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186" y="1737495"/>
            <a:ext cx="1631474" cy="130517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14608CF-E003-49B3-06EB-46E2261CC90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412517">
            <a:off x="4634843" y="2446798"/>
            <a:ext cx="3209246" cy="2440662"/>
          </a:xfrm>
          <a:prstGeom prst="rect">
            <a:avLst/>
          </a:prstGeom>
        </p:spPr>
      </p:pic>
      <p:sp>
        <p:nvSpPr>
          <p:cNvPr id="18" name="Arrow: Left 17">
            <a:hlinkClick r:id="rId16" action="ppaction://hlinksldjump"/>
            <a:extLst>
              <a:ext uri="{FF2B5EF4-FFF2-40B4-BE49-F238E27FC236}">
                <a16:creationId xmlns:a16="http://schemas.microsoft.com/office/drawing/2014/main" id="{E0FB2392-3376-4138-8E55-80D23F526B7F}"/>
              </a:ext>
            </a:extLst>
          </p:cNvPr>
          <p:cNvSpPr/>
          <p:nvPr/>
        </p:nvSpPr>
        <p:spPr>
          <a:xfrm>
            <a:off x="114300" y="6153150"/>
            <a:ext cx="2066925" cy="6096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223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800" decel="100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9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4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1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4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7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0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6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68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9" fill="hold">
                          <p:stCondLst>
                            <p:cond delay="0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2" dur="500" tmFilter="0, 0; .2, .5; .8, .5; 1, 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3" dur="250" autoRev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5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9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seq concurrent="1" nextAc="seek">
                  <p:cTn id="8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2" fill="hold">
                          <p:stCondLst>
                            <p:cond delay="0"/>
                          </p:stCondLst>
                          <p:childTnLst>
                            <p:par>
                              <p:cTn id="8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4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 tmFilter="0, 0; .2, .5; .8, .5; 1, 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6" dur="250" autoRev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8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9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0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1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2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94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5" fill="hold">
                          <p:stCondLst>
                            <p:cond delay="0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8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9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1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2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3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5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800" decel="100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1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4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7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0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6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68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9" fill="hold">
                          <p:stCondLst>
                            <p:cond delay="0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2" dur="500" tmFilter="0, 0; .2, .5; .8, .5; 1, 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3" dur="250" autoRev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5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9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seq concurrent="1" nextAc="seek">
                  <p:cTn id="8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2" fill="hold">
                          <p:stCondLst>
                            <p:cond delay="0"/>
                          </p:stCondLst>
                          <p:childTnLst>
                            <p:par>
                              <p:cTn id="8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4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 tmFilter="0, 0; .2, .5; .8, .5; 1, 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6" dur="250" autoRev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8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9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0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1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2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94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5" fill="hold">
                          <p:stCondLst>
                            <p:cond delay="0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8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9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1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2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3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5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ảng câu hỏi">
            <a:extLst>
              <a:ext uri="{FF2B5EF4-FFF2-40B4-BE49-F238E27FC236}">
                <a16:creationId xmlns:a16="http://schemas.microsoft.com/office/drawing/2014/main" id="{5AC340DA-3DD6-1138-62D5-46F5EB717F86}"/>
              </a:ext>
            </a:extLst>
          </p:cNvPr>
          <p:cNvSpPr/>
          <p:nvPr/>
        </p:nvSpPr>
        <p:spPr>
          <a:xfrm>
            <a:off x="1037027" y="505712"/>
            <a:ext cx="10104348" cy="1496777"/>
          </a:xfrm>
          <a:prstGeom prst="roundRect">
            <a:avLst>
              <a:gd name="adj" fmla="val 29458"/>
            </a:avLst>
          </a:prstGeom>
          <a:solidFill>
            <a:schemeClr val="bg1">
              <a:alpha val="76000"/>
            </a:schemeClr>
          </a:solidFill>
          <a:ln w="38100">
            <a:solidFill>
              <a:srgbClr val="D93E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5 Fourth Medium" panose="00000600000000000000" pitchFamily="2" charset="0"/>
              <a:ea typeface="+mn-ea"/>
              <a:cs typeface="+mn-cs"/>
            </a:endParaRPr>
          </a:p>
        </p:txBody>
      </p:sp>
      <p:sp>
        <p:nvSpPr>
          <p:cNvPr id="20" name="Chứa câu hỏi">
            <a:extLst>
              <a:ext uri="{FF2B5EF4-FFF2-40B4-BE49-F238E27FC236}">
                <a16:creationId xmlns:a16="http://schemas.microsoft.com/office/drawing/2014/main" id="{8FD0D94F-385C-5C2D-3CE5-58579DD7A67F}"/>
              </a:ext>
            </a:extLst>
          </p:cNvPr>
          <p:cNvSpPr txBox="1"/>
          <p:nvPr/>
        </p:nvSpPr>
        <p:spPr>
          <a:xfrm>
            <a:off x="2008612" y="602537"/>
            <a:ext cx="89569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 4: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Lư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94FCACE-BC10-5624-6643-AB72A45A5E33}"/>
              </a:ext>
            </a:extLst>
          </p:cNvPr>
          <p:cNvGrpSpPr/>
          <p:nvPr/>
        </p:nvGrpSpPr>
        <p:grpSpPr>
          <a:xfrm>
            <a:off x="885240" y="2208029"/>
            <a:ext cx="4337013" cy="1561788"/>
            <a:chOff x="-321995" y="4353970"/>
            <a:chExt cx="5710364" cy="2024202"/>
          </a:xfrm>
        </p:grpSpPr>
        <p:sp>
          <p:nvSpPr>
            <p:cNvPr id="3" name="a">
              <a:extLst>
                <a:ext uri="{FF2B5EF4-FFF2-40B4-BE49-F238E27FC236}">
                  <a16:creationId xmlns:a16="http://schemas.microsoft.com/office/drawing/2014/main" id="{D747F19C-A97B-41A5-9061-61078AB10CD1}"/>
                </a:ext>
              </a:extLst>
            </p:cNvPr>
            <p:cNvSpPr/>
            <p:nvPr/>
          </p:nvSpPr>
          <p:spPr>
            <a:xfrm>
              <a:off x="1260956" y="4539610"/>
              <a:ext cx="4127413" cy="1838562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Huế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2579072A-944F-937C-9135-9FDEAE2C632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-321995" y="4353970"/>
              <a:ext cx="1803591" cy="1998442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31DA83C-6E99-D215-79D6-603150FE8199}"/>
              </a:ext>
            </a:extLst>
          </p:cNvPr>
          <p:cNvGrpSpPr/>
          <p:nvPr/>
        </p:nvGrpSpPr>
        <p:grpSpPr>
          <a:xfrm>
            <a:off x="7110662" y="2243835"/>
            <a:ext cx="4497172" cy="1685579"/>
            <a:chOff x="8804714" y="4447253"/>
            <a:chExt cx="5921239" cy="2184644"/>
          </a:xfrm>
        </p:grpSpPr>
        <p:sp>
          <p:nvSpPr>
            <p:cNvPr id="6" name="b">
              <a:extLst>
                <a:ext uri="{FF2B5EF4-FFF2-40B4-BE49-F238E27FC236}">
                  <a16:creationId xmlns:a16="http://schemas.microsoft.com/office/drawing/2014/main" id="{FA456F9F-DB15-9DEF-EB35-A1E7309D1354}"/>
                </a:ext>
              </a:extLst>
            </p:cNvPr>
            <p:cNvSpPr/>
            <p:nvPr/>
          </p:nvSpPr>
          <p:spPr>
            <a:xfrm>
              <a:off x="10332301" y="4622054"/>
              <a:ext cx="4393652" cy="183350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Thanh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Hoá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11">
              <a:extLst>
                <a:ext uri="{FF2B5EF4-FFF2-40B4-BE49-F238E27FC236}">
                  <a16:creationId xmlns:a16="http://schemas.microsoft.com/office/drawing/2014/main" id="{E484EB28-0A42-C477-A9AE-DB4594239BF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8804714" y="4447253"/>
              <a:ext cx="1963449" cy="2184644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8E94DA1-019D-FAF8-43FE-C8136A6C94AC}"/>
              </a:ext>
            </a:extLst>
          </p:cNvPr>
          <p:cNvGrpSpPr/>
          <p:nvPr/>
        </p:nvGrpSpPr>
        <p:grpSpPr>
          <a:xfrm>
            <a:off x="885240" y="4394472"/>
            <a:ext cx="4601160" cy="1646772"/>
            <a:chOff x="2147103" y="4634992"/>
            <a:chExt cx="5710364" cy="2134345"/>
          </a:xfrm>
        </p:grpSpPr>
        <p:sp>
          <p:nvSpPr>
            <p:cNvPr id="9" name="c">
              <a:extLst>
                <a:ext uri="{FF2B5EF4-FFF2-40B4-BE49-F238E27FC236}">
                  <a16:creationId xmlns:a16="http://schemas.microsoft.com/office/drawing/2014/main" id="{735B4483-D2BC-B776-ECB0-13889554E4DB}"/>
                </a:ext>
              </a:extLst>
            </p:cNvPr>
            <p:cNvSpPr/>
            <p:nvPr/>
          </p:nvSpPr>
          <p:spPr>
            <a:xfrm>
              <a:off x="3626200" y="4759487"/>
              <a:ext cx="4231267" cy="1945935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b="1" dirty="0" err="1">
                  <a:solidFill>
                    <a:srgbClr val="009999"/>
                  </a:solidFill>
                  <a:latin typeface="Calibri" panose="020F0502020204030204"/>
                </a:rPr>
                <a:t>Hà</a:t>
              </a:r>
              <a:r>
                <a:rPr lang="en-US" sz="5400" b="1" dirty="0">
                  <a:solidFill>
                    <a:srgbClr val="009999"/>
                  </a:solidFill>
                  <a:latin typeface="Calibri" panose="020F0502020204030204"/>
                </a:rPr>
                <a:t> </a:t>
              </a:r>
              <a:r>
                <a:rPr lang="en-US" sz="5400" b="1" dirty="0" err="1">
                  <a:solidFill>
                    <a:srgbClr val="009999"/>
                  </a:solidFill>
                  <a:latin typeface="Calibri" panose="020F0502020204030204"/>
                </a:rPr>
                <a:t>Nội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" name="Picture 12">
              <a:extLst>
                <a:ext uri="{FF2B5EF4-FFF2-40B4-BE49-F238E27FC236}">
                  <a16:creationId xmlns:a16="http://schemas.microsoft.com/office/drawing/2014/main" id="{12E3840C-AEEA-4FD2-EB3F-568F61830F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2147103" y="4634992"/>
              <a:ext cx="1955593" cy="2134345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22284FA-6DA9-17E4-9018-6BFFFFE80F05}"/>
              </a:ext>
            </a:extLst>
          </p:cNvPr>
          <p:cNvGrpSpPr/>
          <p:nvPr/>
        </p:nvGrpSpPr>
        <p:grpSpPr>
          <a:xfrm>
            <a:off x="7243613" y="4394472"/>
            <a:ext cx="4525599" cy="1646772"/>
            <a:chOff x="10324068" y="7196308"/>
            <a:chExt cx="6711922" cy="2372790"/>
          </a:xfrm>
        </p:grpSpPr>
        <p:sp>
          <p:nvSpPr>
            <p:cNvPr id="13" name="d">
              <a:extLst>
                <a:ext uri="{FF2B5EF4-FFF2-40B4-BE49-F238E27FC236}">
                  <a16:creationId xmlns:a16="http://schemas.microsoft.com/office/drawing/2014/main" id="{4427DEB2-0AAF-5DAC-67D7-F660691DB2C0}"/>
                </a:ext>
              </a:extLst>
            </p:cNvPr>
            <p:cNvSpPr/>
            <p:nvPr/>
          </p:nvSpPr>
          <p:spPr>
            <a:xfrm>
              <a:off x="12070992" y="7296944"/>
              <a:ext cx="4964998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defTabSz="1371600">
                <a:defRPr/>
              </a:pPr>
              <a:r>
                <a:rPr lang="en-US" sz="4800" b="1" dirty="0" err="1">
                  <a:solidFill>
                    <a:srgbClr val="009999"/>
                  </a:solidFill>
                  <a:latin typeface="Calibri" panose="020F0502020204030204"/>
                </a:rPr>
                <a:t>Ninh</a:t>
              </a:r>
              <a:r>
                <a:rPr lang="en-US" sz="4800" b="1" dirty="0">
                  <a:solidFill>
                    <a:srgbClr val="009999"/>
                  </a:solidFill>
                  <a:latin typeface="Calibri" panose="020F0502020204030204"/>
                </a:rPr>
                <a:t> </a:t>
              </a:r>
              <a:r>
                <a:rPr lang="en-US" sz="4800" b="1" dirty="0" err="1">
                  <a:solidFill>
                    <a:srgbClr val="009999"/>
                  </a:solidFill>
                  <a:latin typeface="Calibri" panose="020F0502020204030204"/>
                </a:rPr>
                <a:t>Bình</a:t>
              </a:r>
              <a:endParaRPr lang="en-US" sz="4800" b="1" dirty="0">
                <a:solidFill>
                  <a:srgbClr val="009999"/>
                </a:solidFill>
                <a:latin typeface="Calibri" panose="020F0502020204030204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F0388F3-0EDF-6BB9-2044-F39ADC3F99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10324068" y="7196308"/>
              <a:ext cx="2159239" cy="2372790"/>
            </a:xfrm>
            <a:prstGeom prst="rect">
              <a:avLst/>
            </a:prstGeom>
          </p:spPr>
        </p:pic>
      </p:grpSp>
      <p:pic>
        <p:nvPicPr>
          <p:cNvPr id="16" name="Đúng">
            <a:extLst>
              <a:ext uri="{FF2B5EF4-FFF2-40B4-BE49-F238E27FC236}">
                <a16:creationId xmlns:a16="http://schemas.microsoft.com/office/drawing/2014/main" id="{942A944E-5EC7-277B-8DEE-AF9A7D5FAF2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823" y="4530526"/>
            <a:ext cx="1631474" cy="130517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8365FC2-5D81-356F-0943-38BAAEF72AD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412517">
            <a:off x="4644368" y="2370598"/>
            <a:ext cx="3209246" cy="2440662"/>
          </a:xfrm>
          <a:prstGeom prst="rect">
            <a:avLst/>
          </a:prstGeom>
        </p:spPr>
      </p:pic>
      <p:sp>
        <p:nvSpPr>
          <p:cNvPr id="18" name="Arrow: Left 17">
            <a:hlinkClick r:id="rId16" action="ppaction://hlinksldjump"/>
            <a:extLst>
              <a:ext uri="{FF2B5EF4-FFF2-40B4-BE49-F238E27FC236}">
                <a16:creationId xmlns:a16="http://schemas.microsoft.com/office/drawing/2014/main" id="{61C57958-6767-8C20-E307-33FEA03A99B2}"/>
              </a:ext>
            </a:extLst>
          </p:cNvPr>
          <p:cNvSpPr/>
          <p:nvPr/>
        </p:nvSpPr>
        <p:spPr>
          <a:xfrm>
            <a:off x="114300" y="6153150"/>
            <a:ext cx="2066925" cy="6096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422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1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5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6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9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0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8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29" dur="10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2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500" tmFilter="0, 0; .2, .5; .8, .5; 1, 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9" dur="250" autoRev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1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2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5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 tmFilter="0, 0; .2, .5; .8, .5; 1, 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2" dur="250" autoRev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4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5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8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1" dur="10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4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7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0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3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6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3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4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6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0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9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9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9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8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8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29" dur="10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2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500" tmFilter="0, 0; .2, .5; .8, .5; 1, 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9" dur="250" autoRev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1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2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5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 tmFilter="0, 0; .2, .5; .8, .5; 1, 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2" dur="250" autoRev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4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5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8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1" dur="10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4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7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0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3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6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3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4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6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0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9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9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9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8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ảng câu hỏi">
            <a:extLst>
              <a:ext uri="{FF2B5EF4-FFF2-40B4-BE49-F238E27FC236}">
                <a16:creationId xmlns:a16="http://schemas.microsoft.com/office/drawing/2014/main" id="{5AC340DA-3DD6-1138-62D5-46F5EB717F86}"/>
              </a:ext>
            </a:extLst>
          </p:cNvPr>
          <p:cNvSpPr/>
          <p:nvPr/>
        </p:nvSpPr>
        <p:spPr>
          <a:xfrm>
            <a:off x="1410143" y="536255"/>
            <a:ext cx="10104348" cy="1140099"/>
          </a:xfrm>
          <a:prstGeom prst="roundRect">
            <a:avLst>
              <a:gd name="adj" fmla="val 29458"/>
            </a:avLst>
          </a:prstGeom>
          <a:solidFill>
            <a:schemeClr val="bg1">
              <a:alpha val="76000"/>
            </a:schemeClr>
          </a:solidFill>
          <a:ln w="38100">
            <a:solidFill>
              <a:srgbClr val="D93E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5 Fourth Medium" panose="00000600000000000000" pitchFamily="2" charset="0"/>
              <a:ea typeface="+mn-ea"/>
              <a:cs typeface="+mn-cs"/>
            </a:endParaRPr>
          </a:p>
        </p:txBody>
      </p:sp>
      <p:sp>
        <p:nvSpPr>
          <p:cNvPr id="20" name="Chứa câu hỏi">
            <a:extLst>
              <a:ext uri="{FF2B5EF4-FFF2-40B4-BE49-F238E27FC236}">
                <a16:creationId xmlns:a16="http://schemas.microsoft.com/office/drawing/2014/main" id="{8FD0D94F-385C-5C2D-3CE5-58579DD7A67F}"/>
              </a:ext>
            </a:extLst>
          </p:cNvPr>
          <p:cNvSpPr txBox="1"/>
          <p:nvPr/>
        </p:nvSpPr>
        <p:spPr>
          <a:xfrm>
            <a:off x="1410143" y="638553"/>
            <a:ext cx="101881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5: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Vịnh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Cam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Ranh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nào?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DAFC623-6881-33D4-D27F-2E832D7E41F3}"/>
              </a:ext>
            </a:extLst>
          </p:cNvPr>
          <p:cNvGrpSpPr/>
          <p:nvPr/>
        </p:nvGrpSpPr>
        <p:grpSpPr>
          <a:xfrm>
            <a:off x="875715" y="2284229"/>
            <a:ext cx="4262878" cy="1561788"/>
            <a:chOff x="-321995" y="4353970"/>
            <a:chExt cx="5612753" cy="2024202"/>
          </a:xfrm>
        </p:grpSpPr>
        <p:sp>
          <p:nvSpPr>
            <p:cNvPr id="3" name="a">
              <a:extLst>
                <a:ext uri="{FF2B5EF4-FFF2-40B4-BE49-F238E27FC236}">
                  <a16:creationId xmlns:a16="http://schemas.microsoft.com/office/drawing/2014/main" id="{1E2B41A8-6C53-925C-493E-4AF8B20D63D5}"/>
                </a:ext>
              </a:extLst>
            </p:cNvPr>
            <p:cNvSpPr/>
            <p:nvPr/>
          </p:nvSpPr>
          <p:spPr>
            <a:xfrm>
              <a:off x="1260956" y="4539610"/>
              <a:ext cx="4029802" cy="1838562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en-US" sz="4400" b="1" dirty="0" err="1">
                  <a:solidFill>
                    <a:srgbClr val="0099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Khánh</a:t>
              </a:r>
              <a:r>
                <a:rPr lang="en-US" sz="4400" b="1" dirty="0">
                  <a:solidFill>
                    <a:srgbClr val="0099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0099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Hoà</a:t>
              </a:r>
              <a:endParaRPr lang="en-US" sz="4400" b="1" dirty="0">
                <a:solidFill>
                  <a:srgbClr val="00999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78ACBB1D-4DDC-B3DD-D3FE-B82B791EBB3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-321995" y="4353970"/>
              <a:ext cx="1803591" cy="1998442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D76B9419-45C5-8174-6103-6356FC8E3840}"/>
              </a:ext>
            </a:extLst>
          </p:cNvPr>
          <p:cNvGrpSpPr/>
          <p:nvPr/>
        </p:nvGrpSpPr>
        <p:grpSpPr>
          <a:xfrm>
            <a:off x="7101137" y="2320035"/>
            <a:ext cx="4497172" cy="1685579"/>
            <a:chOff x="8804714" y="4447253"/>
            <a:chExt cx="5921239" cy="2184644"/>
          </a:xfrm>
        </p:grpSpPr>
        <p:sp>
          <p:nvSpPr>
            <p:cNvPr id="6" name="b">
              <a:extLst>
                <a:ext uri="{FF2B5EF4-FFF2-40B4-BE49-F238E27FC236}">
                  <a16:creationId xmlns:a16="http://schemas.microsoft.com/office/drawing/2014/main" id="{01F1C4E8-6D32-E011-94DB-545DE742C607}"/>
                </a:ext>
              </a:extLst>
            </p:cNvPr>
            <p:cNvSpPr/>
            <p:nvPr/>
          </p:nvSpPr>
          <p:spPr>
            <a:xfrm>
              <a:off x="10332301" y="4622054"/>
              <a:ext cx="4393652" cy="183350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en-US" sz="5000" b="1" dirty="0" err="1">
                  <a:solidFill>
                    <a:srgbClr val="009999"/>
                  </a:solidFill>
                  <a:latin typeface="Calibri" panose="020F0502020204030204"/>
                </a:rPr>
                <a:t>Ninh</a:t>
              </a:r>
              <a:r>
                <a:rPr lang="en-US" sz="5000" b="1" dirty="0">
                  <a:solidFill>
                    <a:srgbClr val="009999"/>
                  </a:solidFill>
                  <a:latin typeface="Calibri" panose="020F0502020204030204"/>
                </a:rPr>
                <a:t> </a:t>
              </a:r>
              <a:r>
                <a:rPr lang="en-US" sz="5000" b="1" dirty="0" err="1">
                  <a:solidFill>
                    <a:srgbClr val="009999"/>
                  </a:solidFill>
                  <a:latin typeface="Calibri" panose="020F0502020204030204"/>
                </a:rPr>
                <a:t>Bình</a:t>
              </a:r>
              <a:endParaRPr lang="en-US" sz="5000" b="1" dirty="0">
                <a:solidFill>
                  <a:srgbClr val="009999"/>
                </a:solidFill>
                <a:latin typeface="Calibri" panose="020F0502020204030204"/>
              </a:endParaRPr>
            </a:p>
          </p:txBody>
        </p:sp>
        <p:pic>
          <p:nvPicPr>
            <p:cNvPr id="7" name="Picture 11">
              <a:extLst>
                <a:ext uri="{FF2B5EF4-FFF2-40B4-BE49-F238E27FC236}">
                  <a16:creationId xmlns:a16="http://schemas.microsoft.com/office/drawing/2014/main" id="{D9B29DAE-3BE0-863A-356A-3770E3190B7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8804714" y="4447253"/>
              <a:ext cx="1963449" cy="2184644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70B57DB3-0450-0760-3547-B8A71315D2C1}"/>
              </a:ext>
            </a:extLst>
          </p:cNvPr>
          <p:cNvGrpSpPr/>
          <p:nvPr/>
        </p:nvGrpSpPr>
        <p:grpSpPr>
          <a:xfrm>
            <a:off x="667508" y="4411128"/>
            <a:ext cx="4545219" cy="1657002"/>
            <a:chOff x="1872966" y="4557818"/>
            <a:chExt cx="5984501" cy="2147604"/>
          </a:xfrm>
        </p:grpSpPr>
        <p:sp>
          <p:nvSpPr>
            <p:cNvPr id="9" name="c">
              <a:extLst>
                <a:ext uri="{FF2B5EF4-FFF2-40B4-BE49-F238E27FC236}">
                  <a16:creationId xmlns:a16="http://schemas.microsoft.com/office/drawing/2014/main" id="{8C4CD38B-4FF9-3A26-3779-486DB9892C8D}"/>
                </a:ext>
              </a:extLst>
            </p:cNvPr>
            <p:cNvSpPr/>
            <p:nvPr/>
          </p:nvSpPr>
          <p:spPr>
            <a:xfrm>
              <a:off x="3626200" y="4759487"/>
              <a:ext cx="4231267" cy="1945935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en-US" sz="4000" b="1" dirty="0" err="1">
                  <a:solidFill>
                    <a:srgbClr val="0099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Hồ</a:t>
              </a:r>
              <a:r>
                <a:rPr lang="en-US" sz="4000" b="1" dirty="0">
                  <a:solidFill>
                    <a:srgbClr val="0099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Chí Minh</a:t>
              </a:r>
            </a:p>
          </p:txBody>
        </p:sp>
        <p:pic>
          <p:nvPicPr>
            <p:cNvPr id="10" name="Picture 12">
              <a:extLst>
                <a:ext uri="{FF2B5EF4-FFF2-40B4-BE49-F238E27FC236}">
                  <a16:creationId xmlns:a16="http://schemas.microsoft.com/office/drawing/2014/main" id="{0CF72D6A-5F35-B1FF-BD6D-FBAF7BCAAD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1872966" y="4557818"/>
              <a:ext cx="1955593" cy="2134345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DEA1DF5-A44A-9DE6-8F1C-1186839F1FE0}"/>
              </a:ext>
            </a:extLst>
          </p:cNvPr>
          <p:cNvGrpSpPr/>
          <p:nvPr/>
        </p:nvGrpSpPr>
        <p:grpSpPr>
          <a:xfrm>
            <a:off x="7234088" y="4470672"/>
            <a:ext cx="4525599" cy="1646772"/>
            <a:chOff x="10324068" y="7196309"/>
            <a:chExt cx="6711922" cy="2372790"/>
          </a:xfrm>
        </p:grpSpPr>
        <p:sp>
          <p:nvSpPr>
            <p:cNvPr id="13" name="d">
              <a:extLst>
                <a:ext uri="{FF2B5EF4-FFF2-40B4-BE49-F238E27FC236}">
                  <a16:creationId xmlns:a16="http://schemas.microsoft.com/office/drawing/2014/main" id="{26491F73-DF3E-A551-2204-0AEF03EDC728}"/>
                </a:ext>
              </a:extLst>
            </p:cNvPr>
            <p:cNvSpPr/>
            <p:nvPr/>
          </p:nvSpPr>
          <p:spPr>
            <a:xfrm>
              <a:off x="12070992" y="7296944"/>
              <a:ext cx="4964998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en-US" sz="5000" b="1" dirty="0" err="1">
                  <a:solidFill>
                    <a:srgbClr val="009999"/>
                  </a:solidFill>
                  <a:latin typeface="Calibri" panose="020F0502020204030204"/>
                </a:rPr>
                <a:t>Hà</a:t>
              </a:r>
              <a:r>
                <a:rPr lang="en-US" sz="5000" b="1" dirty="0">
                  <a:solidFill>
                    <a:srgbClr val="009999"/>
                  </a:solidFill>
                  <a:latin typeface="Calibri" panose="020F0502020204030204"/>
                </a:rPr>
                <a:t> </a:t>
              </a:r>
              <a:r>
                <a:rPr lang="en-US" sz="5000" b="1" dirty="0" err="1">
                  <a:solidFill>
                    <a:srgbClr val="009999"/>
                  </a:solidFill>
                  <a:latin typeface="Calibri" panose="020F0502020204030204"/>
                </a:rPr>
                <a:t>Nội</a:t>
              </a:r>
              <a:endParaRPr lang="en-US" sz="5000" b="1" dirty="0">
                <a:solidFill>
                  <a:srgbClr val="009999"/>
                </a:solidFill>
                <a:latin typeface="Calibri" panose="020F0502020204030204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0365F4E-FCDD-035B-0FAF-531F193DB6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10324068" y="7196309"/>
              <a:ext cx="2159238" cy="2372790"/>
            </a:xfrm>
            <a:prstGeom prst="rect">
              <a:avLst/>
            </a:prstGeom>
          </p:spPr>
        </p:pic>
      </p:grpSp>
      <p:pic>
        <p:nvPicPr>
          <p:cNvPr id="16" name="Đúng">
            <a:extLst>
              <a:ext uri="{FF2B5EF4-FFF2-40B4-BE49-F238E27FC236}">
                <a16:creationId xmlns:a16="http://schemas.microsoft.com/office/drawing/2014/main" id="{08DD71CC-C087-622B-3C39-106B6CC514F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186" y="1737495"/>
            <a:ext cx="1631474" cy="130517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14608CF-E003-49B3-06EB-46E2261CC90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412517">
            <a:off x="4634843" y="2446798"/>
            <a:ext cx="3209246" cy="2440662"/>
          </a:xfrm>
          <a:prstGeom prst="rect">
            <a:avLst/>
          </a:prstGeom>
        </p:spPr>
      </p:pic>
      <p:sp>
        <p:nvSpPr>
          <p:cNvPr id="18" name="Arrow: Left 17">
            <a:hlinkClick r:id="rId16" action="ppaction://hlinksldjump"/>
            <a:extLst>
              <a:ext uri="{FF2B5EF4-FFF2-40B4-BE49-F238E27FC236}">
                <a16:creationId xmlns:a16="http://schemas.microsoft.com/office/drawing/2014/main" id="{E0FB2392-3376-4138-8E55-80D23F526B7F}"/>
              </a:ext>
            </a:extLst>
          </p:cNvPr>
          <p:cNvSpPr/>
          <p:nvPr/>
        </p:nvSpPr>
        <p:spPr>
          <a:xfrm>
            <a:off x="114300" y="6153150"/>
            <a:ext cx="2066925" cy="6096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571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800" decel="100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9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4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1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4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7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0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6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68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9" fill="hold">
                          <p:stCondLst>
                            <p:cond delay="0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2" dur="500" tmFilter="0, 0; .2, .5; .8, .5; 1, 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3" dur="250" autoRev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5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9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seq concurrent="1" nextAc="seek">
                  <p:cTn id="8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2" fill="hold">
                          <p:stCondLst>
                            <p:cond delay="0"/>
                          </p:stCondLst>
                          <p:childTnLst>
                            <p:par>
                              <p:cTn id="8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4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 tmFilter="0, 0; .2, .5; .8, .5; 1, 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6" dur="250" autoRev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8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9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0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1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2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94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5" fill="hold">
                          <p:stCondLst>
                            <p:cond delay="0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8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9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1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2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3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5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800" decel="100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1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4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7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0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6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68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9" fill="hold">
                          <p:stCondLst>
                            <p:cond delay="0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2" dur="500" tmFilter="0, 0; .2, .5; .8, .5; 1, 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3" dur="250" autoRev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5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9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seq concurrent="1" nextAc="seek">
                  <p:cTn id="8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2" fill="hold">
                          <p:stCondLst>
                            <p:cond delay="0"/>
                          </p:stCondLst>
                          <p:childTnLst>
                            <p:par>
                              <p:cTn id="8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4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 tmFilter="0, 0; .2, .5; .8, .5; 1, 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6" dur="250" autoRev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8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9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0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1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2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94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5" fill="hold">
                          <p:stCondLst>
                            <p:cond delay="0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8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9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1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2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3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5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ibbon: Tilted Up 5">
            <a:extLst>
              <a:ext uri="{FF2B5EF4-FFF2-40B4-BE49-F238E27FC236}">
                <a16:creationId xmlns:a16="http://schemas.microsoft.com/office/drawing/2014/main" id="{3F289187-411C-90EA-C767-48E7AD01A32E}"/>
              </a:ext>
            </a:extLst>
          </p:cNvPr>
          <p:cNvSpPr/>
          <p:nvPr/>
        </p:nvSpPr>
        <p:spPr>
          <a:xfrm>
            <a:off x="1569763" y="1558942"/>
            <a:ext cx="8104368" cy="950359"/>
          </a:xfrm>
          <a:prstGeom prst="ribbon2">
            <a:avLst>
              <a:gd name="adj1" fmla="val 16667"/>
              <a:gd name="adj2" fmla="val 65479"/>
            </a:avLst>
          </a:prstGeom>
          <a:solidFill>
            <a:srgbClr val="70C5D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 NƯỚC VIỆT NAM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3B8B98-9AF8-C24C-5749-E14AEA662E80}"/>
              </a:ext>
            </a:extLst>
          </p:cNvPr>
          <p:cNvSpPr txBox="1"/>
          <p:nvPr/>
        </p:nvSpPr>
        <p:spPr>
          <a:xfrm>
            <a:off x="475641" y="503048"/>
            <a:ext cx="102454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vào chỗ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056A237-216D-DAF9-EC49-695CA70D8748}"/>
              </a:ext>
            </a:extLst>
          </p:cNvPr>
          <p:cNvGrpSpPr/>
          <p:nvPr/>
        </p:nvGrpSpPr>
        <p:grpSpPr>
          <a:xfrm>
            <a:off x="1203918" y="3373393"/>
            <a:ext cx="2336222" cy="1584658"/>
            <a:chOff x="1269423" y="3660496"/>
            <a:chExt cx="2336222" cy="1584658"/>
          </a:xfrm>
        </p:grpSpPr>
        <p:pic>
          <p:nvPicPr>
            <p:cNvPr id="16" name="Picture 15">
              <a:hlinkClick r:id="rId3" action="ppaction://hlinksldjump"/>
              <a:extLst>
                <a:ext uri="{FF2B5EF4-FFF2-40B4-BE49-F238E27FC236}">
                  <a16:creationId xmlns:a16="http://schemas.microsoft.com/office/drawing/2014/main" id="{F7784CCC-6CFF-1C35-90AC-46C0CFB4FCC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269423" y="3660496"/>
              <a:ext cx="2336222" cy="1584658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596CF01-1A4A-8B4A-C9C9-6CDA0CCABC46}"/>
                </a:ext>
              </a:extLst>
            </p:cNvPr>
            <p:cNvSpPr txBox="1"/>
            <p:nvPr/>
          </p:nvSpPr>
          <p:spPr>
            <a:xfrm>
              <a:off x="1635268" y="3952883"/>
              <a:ext cx="160453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hlinkClick r:id="rId3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Thủ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hlinkClick r:id="rId3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hlinkClick r:id="rId3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đô</a:t>
              </a:r>
              <a:endPara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endParaRPr>
            </a:p>
            <a:p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hlinkClick r:id="rId3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  (…)</a:t>
              </a:r>
              <a:endPara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3E09797-A3EC-B7E3-5324-5F214348EDCB}"/>
              </a:ext>
            </a:extLst>
          </p:cNvPr>
          <p:cNvGrpSpPr/>
          <p:nvPr/>
        </p:nvGrpSpPr>
        <p:grpSpPr>
          <a:xfrm>
            <a:off x="4899100" y="3384277"/>
            <a:ext cx="2336222" cy="1584658"/>
            <a:chOff x="1269423" y="3660496"/>
            <a:chExt cx="2336222" cy="1584658"/>
          </a:xfrm>
        </p:grpSpPr>
        <p:pic>
          <p:nvPicPr>
            <p:cNvPr id="20" name="Picture 19">
              <a:hlinkClick r:id="rId5" action="ppaction://hlinksldjump"/>
              <a:extLst>
                <a:ext uri="{FF2B5EF4-FFF2-40B4-BE49-F238E27FC236}">
                  <a16:creationId xmlns:a16="http://schemas.microsoft.com/office/drawing/2014/main" id="{3B416C29-EF1E-4B75-AB02-9B3F137256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269423" y="3660496"/>
              <a:ext cx="2336222" cy="1584658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720C934-E3C4-E78B-3D18-12709BB7E40A}"/>
                </a:ext>
              </a:extLst>
            </p:cNvPr>
            <p:cNvSpPr txBox="1"/>
            <p:nvPr/>
          </p:nvSpPr>
          <p:spPr>
            <a:xfrm>
              <a:off x="1508300" y="3974722"/>
              <a:ext cx="160453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Quốc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kì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(…)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E437F06-CD89-9655-D650-3C9229CC2FA9}"/>
              </a:ext>
            </a:extLst>
          </p:cNvPr>
          <p:cNvGrpSpPr/>
          <p:nvPr/>
        </p:nvGrpSpPr>
        <p:grpSpPr>
          <a:xfrm>
            <a:off x="8352256" y="3439941"/>
            <a:ext cx="2336222" cy="1584658"/>
            <a:chOff x="1274200" y="3498610"/>
            <a:chExt cx="2336222" cy="1584658"/>
          </a:xfrm>
        </p:grpSpPr>
        <p:pic>
          <p:nvPicPr>
            <p:cNvPr id="23" name="Picture 22">
              <a:hlinkClick r:id="rId6" action="ppaction://hlinksldjump"/>
              <a:extLst>
                <a:ext uri="{FF2B5EF4-FFF2-40B4-BE49-F238E27FC236}">
                  <a16:creationId xmlns:a16="http://schemas.microsoft.com/office/drawing/2014/main" id="{9FDB9EAC-2D0A-7027-EABA-F2F2A8B4A8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274200" y="3498610"/>
              <a:ext cx="2336222" cy="1584658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2C895D6-7A63-3F60-EEDC-D18BE90ED3DD}"/>
                </a:ext>
              </a:extLst>
            </p:cNvPr>
            <p:cNvSpPr txBox="1"/>
            <p:nvPr/>
          </p:nvSpPr>
          <p:spPr>
            <a:xfrm>
              <a:off x="1579094" y="3860146"/>
              <a:ext cx="160453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Quốc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ca     (…)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A51637B-23B0-C22C-CF84-5E3095C818C0}"/>
              </a:ext>
            </a:extLst>
          </p:cNvPr>
          <p:cNvGrpSpPr/>
          <p:nvPr/>
        </p:nvGrpSpPr>
        <p:grpSpPr>
          <a:xfrm>
            <a:off x="841350" y="5161577"/>
            <a:ext cx="2789905" cy="1584658"/>
            <a:chOff x="1269423" y="3660496"/>
            <a:chExt cx="2336222" cy="1584658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E7744EF-ACA6-91CE-DF92-595084C7DA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269423" y="3660496"/>
              <a:ext cx="2336222" cy="1584658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A128278-26F8-7B7F-8DC7-B0CDA5155889}"/>
                </a:ext>
              </a:extLst>
            </p:cNvPr>
            <p:cNvSpPr txBox="1"/>
            <p:nvPr/>
          </p:nvSpPr>
          <p:spPr>
            <a:xfrm>
              <a:off x="1478251" y="3952883"/>
              <a:ext cx="184972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Ngôn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ngữ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(…)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C6A58CC-0F61-F5C8-6073-2C9B1A0D6771}"/>
              </a:ext>
            </a:extLst>
          </p:cNvPr>
          <p:cNvGrpSpPr/>
          <p:nvPr/>
        </p:nvGrpSpPr>
        <p:grpSpPr>
          <a:xfrm>
            <a:off x="4247755" y="4999042"/>
            <a:ext cx="3638911" cy="1954141"/>
            <a:chOff x="3605643" y="4423994"/>
            <a:chExt cx="3740730" cy="2036265"/>
          </a:xfrm>
        </p:grpSpPr>
        <p:pic>
          <p:nvPicPr>
            <p:cNvPr id="29" name="Picture 28">
              <a:hlinkClick r:id="rId5" action="ppaction://hlinksldjump"/>
              <a:extLst>
                <a:ext uri="{FF2B5EF4-FFF2-40B4-BE49-F238E27FC236}">
                  <a16:creationId xmlns:a16="http://schemas.microsoft.com/office/drawing/2014/main" id="{82CFC579-6E6D-8419-63E9-7D1653C16C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3605643" y="4423994"/>
              <a:ext cx="3740730" cy="2036265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38BF1E9F-CD62-A52D-F7BC-CAC4795D4D77}"/>
                </a:ext>
              </a:extLst>
            </p:cNvPr>
            <p:cNvSpPr txBox="1"/>
            <p:nvPr/>
          </p:nvSpPr>
          <p:spPr>
            <a:xfrm>
              <a:off x="4059329" y="4775721"/>
              <a:ext cx="2665484" cy="1443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u="sng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hlinkClick r:id="rId5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Nghệ</a:t>
              </a:r>
              <a:r>
                <a:rPr lang="en-US" sz="2800" u="sng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hlinkClick r:id="rId5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 </a:t>
              </a:r>
              <a:r>
                <a:rPr lang="en-US" sz="2800" u="sng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hlinkClick r:id="rId5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thuật</a:t>
              </a:r>
              <a:r>
                <a:rPr lang="en-US" sz="2800" u="sng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hlinkClick r:id="rId5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 </a:t>
              </a:r>
              <a:r>
                <a:rPr lang="en-US" sz="2800" u="sng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hlinkClick r:id="rId5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truyền</a:t>
              </a:r>
              <a:r>
                <a:rPr lang="en-US" sz="2800" u="sng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hlinkClick r:id="rId5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 </a:t>
              </a:r>
              <a:r>
                <a:rPr lang="en-US" sz="2800" u="sng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hlinkClick r:id="rId5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thống</a:t>
              </a:r>
              <a:r>
                <a:rPr lang="en-US" sz="2800" u="sng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hlinkClick r:id="rId5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(</a:t>
              </a:r>
              <a:r>
                <a:rPr lang="en-US" sz="2800" u="sng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hlinkClick r:id="rId5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hát</a:t>
              </a:r>
              <a:r>
                <a:rPr lang="en-US" sz="2800" u="sng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hlinkClick r:id="rId5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 </a:t>
              </a:r>
              <a:r>
                <a:rPr lang="en-US" sz="2800" u="sng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hlinkClick r:id="rId5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chèo</a:t>
              </a:r>
              <a:r>
                <a:rPr lang="en-US" sz="2800" u="sng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hlinkClick r:id="rId5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…)</a:t>
              </a:r>
              <a:endParaRPr lang="en-US" sz="2800" u="sng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FCB8FC4-D6F6-6980-209E-93D0DB0AD03B}"/>
              </a:ext>
            </a:extLst>
          </p:cNvPr>
          <p:cNvGrpSpPr/>
          <p:nvPr/>
        </p:nvGrpSpPr>
        <p:grpSpPr>
          <a:xfrm>
            <a:off x="8011391" y="5219143"/>
            <a:ext cx="3266523" cy="1992325"/>
            <a:chOff x="3642774" y="4673562"/>
            <a:chExt cx="3740730" cy="2475446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12DB7A0E-0111-3F53-0A89-714B98579D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3642774" y="4673562"/>
              <a:ext cx="3740730" cy="2036265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1849F92E-0F9D-F16D-C500-8525FCC92910}"/>
                </a:ext>
              </a:extLst>
            </p:cNvPr>
            <p:cNvSpPr txBox="1"/>
            <p:nvPr/>
          </p:nvSpPr>
          <p:spPr>
            <a:xfrm>
              <a:off x="4142928" y="4892791"/>
              <a:ext cx="2740420" cy="2256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Cảnh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đẹp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vịnh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Hạ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Long,Tràng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An,…)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50B654E-034D-0C0C-D136-98996CD9DA2D}"/>
              </a:ext>
            </a:extLst>
          </p:cNvPr>
          <p:cNvGrpSpPr/>
          <p:nvPr/>
        </p:nvGrpSpPr>
        <p:grpSpPr>
          <a:xfrm>
            <a:off x="1039427" y="3268884"/>
            <a:ext cx="2876652" cy="1584658"/>
            <a:chOff x="1117022" y="3518980"/>
            <a:chExt cx="2377481" cy="1584658"/>
          </a:xfrm>
        </p:grpSpPr>
        <p:pic>
          <p:nvPicPr>
            <p:cNvPr id="11" name="Picture 10">
              <a:hlinkClick r:id="rId3" action="ppaction://hlinksldjump"/>
              <a:extLst>
                <a:ext uri="{FF2B5EF4-FFF2-40B4-BE49-F238E27FC236}">
                  <a16:creationId xmlns:a16="http://schemas.microsoft.com/office/drawing/2014/main" id="{3E935EB1-682F-504A-EC0A-1CCF67CD3B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117022" y="3518980"/>
              <a:ext cx="2336222" cy="1584658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816CBA9-701D-EA31-F445-2B62E686F907}"/>
                </a:ext>
              </a:extLst>
            </p:cNvPr>
            <p:cNvSpPr txBox="1"/>
            <p:nvPr/>
          </p:nvSpPr>
          <p:spPr>
            <a:xfrm>
              <a:off x="1585411" y="3847503"/>
              <a:ext cx="190909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Thủ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đô</a:t>
              </a:r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Hà </a:t>
              </a:r>
              <a:r>
                <a:rPr lang="en-US" sz="32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Nội</a:t>
              </a:r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73E6B84-AAED-DC47-FFB6-BCA9CD976DBF}"/>
              </a:ext>
            </a:extLst>
          </p:cNvPr>
          <p:cNvGrpSpPr/>
          <p:nvPr/>
        </p:nvGrpSpPr>
        <p:grpSpPr>
          <a:xfrm>
            <a:off x="4075125" y="3017608"/>
            <a:ext cx="3931499" cy="1934258"/>
            <a:chOff x="1255287" y="3660496"/>
            <a:chExt cx="2350358" cy="1584658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0BE7CC9-9E7B-0A81-F420-2D5064DB99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269423" y="3660496"/>
              <a:ext cx="2336222" cy="1584658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6EF4782-F8A7-FAD8-001B-99DB9DE20B2C}"/>
                </a:ext>
              </a:extLst>
            </p:cNvPr>
            <p:cNvSpPr txBox="1"/>
            <p:nvPr/>
          </p:nvSpPr>
          <p:spPr>
            <a:xfrm>
              <a:off x="1255287" y="3841981"/>
              <a:ext cx="226877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Quốc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kì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</a:p>
            <a:p>
              <a:pPr algn="ctr"/>
              <a:r>
                <a:rPr lang="en-US" sz="32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cờ</a:t>
              </a:r>
              <a:r>
                <a:rPr lang="en-US" sz="32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đỏ</a:t>
              </a:r>
              <a:r>
                <a:rPr lang="en-US" sz="32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sao</a:t>
              </a:r>
              <a:r>
                <a:rPr lang="en-US" sz="32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vàng</a:t>
              </a:r>
              <a:endPara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2153AB6-6D6A-E527-BCF5-3CFAA1F4C4C7}"/>
              </a:ext>
            </a:extLst>
          </p:cNvPr>
          <p:cNvGrpSpPr/>
          <p:nvPr/>
        </p:nvGrpSpPr>
        <p:grpSpPr>
          <a:xfrm>
            <a:off x="8034163" y="3367094"/>
            <a:ext cx="2998395" cy="1769841"/>
            <a:chOff x="1254580" y="3461830"/>
            <a:chExt cx="2336222" cy="1584658"/>
          </a:xfrm>
        </p:grpSpPr>
        <p:pic>
          <p:nvPicPr>
            <p:cNvPr id="37" name="Picture 36">
              <a:hlinkClick r:id="rId6" action="ppaction://hlinksldjump"/>
              <a:extLst>
                <a:ext uri="{FF2B5EF4-FFF2-40B4-BE49-F238E27FC236}">
                  <a16:creationId xmlns:a16="http://schemas.microsoft.com/office/drawing/2014/main" id="{4BCFF5D1-94DE-9001-035D-23F2730168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254580" y="3461830"/>
              <a:ext cx="2336222" cy="1584658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E0FA980-E308-2EAD-9C94-7E1DB50C9509}"/>
                </a:ext>
              </a:extLst>
            </p:cNvPr>
            <p:cNvSpPr txBox="1"/>
            <p:nvPr/>
          </p:nvSpPr>
          <p:spPr>
            <a:xfrm>
              <a:off x="1460924" y="3630452"/>
              <a:ext cx="1867001" cy="9645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Quốc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ca</a:t>
              </a:r>
            </a:p>
            <a:p>
              <a:pPr algn="ctr"/>
              <a:r>
                <a:rPr lang="en-US" sz="32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</a:t>
              </a:r>
              <a:r>
                <a:rPr lang="en-US" sz="32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quân</a:t>
              </a:r>
              <a:r>
                <a:rPr lang="en-US" sz="32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ca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D42DA83-F523-EC72-9BA0-BEE52FFDDFF6}"/>
              </a:ext>
            </a:extLst>
          </p:cNvPr>
          <p:cNvGrpSpPr/>
          <p:nvPr/>
        </p:nvGrpSpPr>
        <p:grpSpPr>
          <a:xfrm>
            <a:off x="737056" y="5243362"/>
            <a:ext cx="2998491" cy="1584658"/>
            <a:chOff x="1249623" y="3660496"/>
            <a:chExt cx="2356022" cy="1584658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849F1EB5-6F84-D47D-8013-8E930DB4A8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269423" y="3660496"/>
              <a:ext cx="2336222" cy="1584658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A0376730-8565-565B-A83D-A9D2A768E5DA}"/>
                </a:ext>
              </a:extLst>
            </p:cNvPr>
            <p:cNvSpPr txBox="1"/>
            <p:nvPr/>
          </p:nvSpPr>
          <p:spPr>
            <a:xfrm>
              <a:off x="1249623" y="3952883"/>
              <a:ext cx="213536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Ngôn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ngữ</a:t>
              </a:r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32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</a:t>
              </a:r>
              <a:r>
                <a:rPr lang="en-US" sz="32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Việt</a:t>
              </a:r>
              <a:endPara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7633A790-F52A-D0AA-5F1B-A39728DB2A53}"/>
              </a:ext>
            </a:extLst>
          </p:cNvPr>
          <p:cNvGrpSpPr/>
          <p:nvPr/>
        </p:nvGrpSpPr>
        <p:grpSpPr>
          <a:xfrm>
            <a:off x="4345848" y="4976835"/>
            <a:ext cx="3638911" cy="1954141"/>
            <a:chOff x="4389243" y="4991466"/>
            <a:chExt cx="3638911" cy="1954141"/>
          </a:xfrm>
        </p:grpSpPr>
        <p:pic>
          <p:nvPicPr>
            <p:cNvPr id="47" name="Picture 46">
              <a:hlinkClick r:id="rId5" action="ppaction://hlinksldjump"/>
              <a:extLst>
                <a:ext uri="{FF2B5EF4-FFF2-40B4-BE49-F238E27FC236}">
                  <a16:creationId xmlns:a16="http://schemas.microsoft.com/office/drawing/2014/main" id="{F1E242A8-36C5-BE07-2259-F69783CB77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4389243" y="4991466"/>
              <a:ext cx="3638911" cy="1954141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1DB3E8C0-EA85-92BC-2AB6-551226840E29}"/>
                </a:ext>
              </a:extLst>
            </p:cNvPr>
            <p:cNvSpPr txBox="1"/>
            <p:nvPr/>
          </p:nvSpPr>
          <p:spPr>
            <a:xfrm>
              <a:off x="4848812" y="5390787"/>
              <a:ext cx="2494752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Nghệ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thuật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truyền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thống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8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chèo</a:t>
              </a:r>
              <a:r>
                <a:rPr lang="en-US" sz="28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xẩm</a:t>
              </a:r>
              <a:r>
                <a:rPr lang="en-US" sz="28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…)</a:t>
              </a:r>
            </a:p>
          </p:txBody>
        </p:sp>
      </p:grpSp>
      <p:sp>
        <p:nvSpPr>
          <p:cNvPr id="51" name="Star: 5 Points 50">
            <a:hlinkClick r:id="rId6" action="ppaction://hlinksldjump"/>
            <a:extLst>
              <a:ext uri="{FF2B5EF4-FFF2-40B4-BE49-F238E27FC236}">
                <a16:creationId xmlns:a16="http://schemas.microsoft.com/office/drawing/2014/main" id="{B1E3D1D6-EBAE-768D-5133-C076353D4AB9}"/>
              </a:ext>
            </a:extLst>
          </p:cNvPr>
          <p:cNvSpPr/>
          <p:nvPr/>
        </p:nvSpPr>
        <p:spPr>
          <a:xfrm>
            <a:off x="10841162" y="88253"/>
            <a:ext cx="1016699" cy="832707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740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</p:bldLst>
  </p:timing>
</p:sld>
</file>

<file path=ppt/theme/theme1.xml><?xml version="1.0" encoding="utf-8"?>
<a:theme xmlns:a="http://schemas.openxmlformats.org/drawingml/2006/main" name="Basis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Basis</Template>
  <TotalTime>410</TotalTime>
  <Words>575</Words>
  <Application>Microsoft Office PowerPoint</Application>
  <PresentationFormat>Widescreen</PresentationFormat>
  <Paragraphs>98</Paragraphs>
  <Slides>18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#9Slide05 Fourth Medium</vt:lpstr>
      <vt:lpstr>.VnArial</vt:lpstr>
      <vt:lpstr>Aptos</vt:lpstr>
      <vt:lpstr>Arial</vt:lpstr>
      <vt:lpstr>Calibri</vt:lpstr>
      <vt:lpstr>Corbel</vt:lpstr>
      <vt:lpstr>Segoe Print</vt:lpstr>
      <vt:lpstr>SVN-Adam Gorry</vt:lpstr>
      <vt:lpstr>Tahoma</vt:lpstr>
      <vt:lpstr>Times New Roman</vt:lpstr>
      <vt:lpstr>UTM Duepuntozero</vt:lpstr>
      <vt:lpstr>Basis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3. Đặt một câu cảm và một câu khiến trong tình huống sau: - Bày tỏ cảm xúc về một cảnh đẹp của quê hương em. - Đưa ra một yêu cầu về việc bảo vệ, giữ gìn cảnh đẹp quê hương.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Đào Đào</dc:creator>
  <cp:lastModifiedBy>YEN</cp:lastModifiedBy>
  <cp:revision>22</cp:revision>
  <dcterms:created xsi:type="dcterms:W3CDTF">2024-03-28T03:00:41Z</dcterms:created>
  <dcterms:modified xsi:type="dcterms:W3CDTF">2025-04-13T14:18:53Z</dcterms:modified>
</cp:coreProperties>
</file>