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5" r:id="rId1"/>
  </p:sldMasterIdLst>
  <p:notesMasterIdLst>
    <p:notesMasterId r:id="rId33"/>
  </p:notesMasterIdLst>
  <p:sldIdLst>
    <p:sldId id="301" r:id="rId2"/>
    <p:sldId id="268" r:id="rId3"/>
    <p:sldId id="271" r:id="rId4"/>
    <p:sldId id="270" r:id="rId5"/>
    <p:sldId id="269" r:id="rId6"/>
    <p:sldId id="261" r:id="rId7"/>
    <p:sldId id="272" r:id="rId8"/>
    <p:sldId id="258" r:id="rId9"/>
    <p:sldId id="260" r:id="rId10"/>
    <p:sldId id="265" r:id="rId11"/>
    <p:sldId id="266" r:id="rId12"/>
    <p:sldId id="263" r:id="rId13"/>
    <p:sldId id="264" r:id="rId14"/>
    <p:sldId id="273" r:id="rId15"/>
    <p:sldId id="286" r:id="rId16"/>
    <p:sldId id="287" r:id="rId17"/>
    <p:sldId id="288" r:id="rId18"/>
    <p:sldId id="289" r:id="rId19"/>
    <p:sldId id="290" r:id="rId20"/>
    <p:sldId id="291" r:id="rId21"/>
    <p:sldId id="292" r:id="rId22"/>
    <p:sldId id="294" r:id="rId23"/>
    <p:sldId id="276" r:id="rId24"/>
    <p:sldId id="274" r:id="rId25"/>
    <p:sldId id="293" r:id="rId26"/>
    <p:sldId id="297" r:id="rId27"/>
    <p:sldId id="298" r:id="rId28"/>
    <p:sldId id="299" r:id="rId29"/>
    <p:sldId id="295" r:id="rId30"/>
    <p:sldId id="296" r:id="rId31"/>
    <p:sldId id="257" r:id="rId32"/>
  </p:sldIdLst>
  <p:sldSz cx="12192000" cy="6858000"/>
  <p:notesSz cx="6858000" cy="9144000"/>
  <p:embeddedFontLst>
    <p:embeddedFont>
      <p:font typeface="Cambria" panose="02040503050406030204" pitchFamily="18"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SVN-Avo" panose="02040603050506020204" pitchFamily="18" charset="0"/>
      <p:regular r:id="rId42"/>
      <p:bold r:id="rId43"/>
      <p:italic r:id="rId44"/>
      <p:boldItalic r:id="rId45"/>
    </p:embeddedFont>
    <p:embeddedFont>
      <p:font typeface="#9Slide05 SVNShintia Script" panose="02000804000000020003" pitchFamily="2"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C82"/>
    <a:srgbClr val="3EC6B8"/>
    <a:srgbClr val="B1E7C7"/>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30" d="100"/>
          <a:sy n="30" d="100"/>
        </p:scale>
        <p:origin x="2256" y="1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69CF7-6614-4DE1-A9BD-C19F030E0678}" type="datetimeFigureOut">
              <a:rPr lang="en-US" smtClean="0"/>
              <a:t>3/31/2023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5819E-1AA2-40FE-87A0-5BDF318832A0}" type="slidenum">
              <a:rPr lang="en-US" smtClean="0"/>
              <a:t>‹#›</a:t>
            </a:fld>
            <a:endParaRPr lang="en-US"/>
          </a:p>
        </p:txBody>
      </p:sp>
    </p:spTree>
    <p:extLst>
      <p:ext uri="{BB962C8B-B14F-4D97-AF65-F5344CB8AC3E}">
        <p14:creationId xmlns:p14="http://schemas.microsoft.com/office/powerpoint/2010/main" val="2876092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cho</a:t>
            </a:r>
            <a:r>
              <a:rPr lang="en-US" dirty="0" smtClean="0"/>
              <a:t> HS </a:t>
            </a:r>
            <a:r>
              <a:rPr lang="en-US" dirty="0" err="1" smtClean="0"/>
              <a:t>thảo</a:t>
            </a:r>
            <a:r>
              <a:rPr lang="en-US" baseline="0" dirty="0" smtClean="0"/>
              <a:t> </a:t>
            </a:r>
            <a:r>
              <a:rPr lang="en-US" baseline="0" dirty="0" err="1" smtClean="0"/>
              <a:t>luận</a:t>
            </a:r>
            <a:r>
              <a:rPr lang="en-US" baseline="0" dirty="0" smtClean="0"/>
              <a:t> </a:t>
            </a:r>
            <a:r>
              <a:rPr lang="en-US" baseline="0" dirty="0" err="1" smtClean="0"/>
              <a:t>nhóm</a:t>
            </a:r>
            <a:r>
              <a:rPr lang="en-US" baseline="0" dirty="0" smtClean="0"/>
              <a:t> 4 </a:t>
            </a:r>
            <a:r>
              <a:rPr lang="en-US" baseline="0" dirty="0" err="1" smtClean="0"/>
              <a:t>đọc</a:t>
            </a:r>
            <a:r>
              <a:rPr lang="en-US" baseline="0" dirty="0" smtClean="0"/>
              <a:t> </a:t>
            </a:r>
            <a:r>
              <a:rPr lang="en-US" baseline="0" dirty="0" err="1" smtClean="0"/>
              <a:t>và</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rồi</a:t>
            </a:r>
            <a:r>
              <a:rPr lang="en-US" baseline="0" dirty="0" smtClean="0"/>
              <a:t> </a:t>
            </a:r>
            <a:r>
              <a:rPr lang="en-US" baseline="0" dirty="0" err="1" smtClean="0"/>
              <a:t>sau</a:t>
            </a:r>
            <a:r>
              <a:rPr lang="en-US" baseline="0" dirty="0" smtClean="0"/>
              <a:t> </a:t>
            </a:r>
            <a:r>
              <a:rPr lang="en-US" baseline="0" dirty="0" err="1" smtClean="0"/>
              <a:t>đó</a:t>
            </a:r>
            <a:r>
              <a:rPr lang="en-US" baseline="0" dirty="0" smtClean="0"/>
              <a:t> </a:t>
            </a:r>
            <a:r>
              <a:rPr lang="en-US" baseline="0" dirty="0" err="1" smtClean="0"/>
              <a:t>làm</a:t>
            </a:r>
            <a:r>
              <a:rPr lang="en-US" baseline="0" dirty="0" smtClean="0"/>
              <a:t> </a:t>
            </a:r>
            <a:r>
              <a:rPr lang="en-US" baseline="0" dirty="0" err="1" smtClean="0"/>
              <a:t>trắc</a:t>
            </a:r>
            <a:r>
              <a:rPr lang="en-US" baseline="0" dirty="0" smtClean="0"/>
              <a:t> </a:t>
            </a:r>
            <a:r>
              <a:rPr lang="en-US" baseline="0" dirty="0" err="1" smtClean="0"/>
              <a:t>nhiệm</a:t>
            </a:r>
            <a:endParaRPr lang="en-US" dirty="0"/>
          </a:p>
        </p:txBody>
      </p:sp>
      <p:sp>
        <p:nvSpPr>
          <p:cNvPr id="4" name="Slide Number Placeholder 3"/>
          <p:cNvSpPr>
            <a:spLocks noGrp="1"/>
          </p:cNvSpPr>
          <p:nvPr>
            <p:ph type="sldNum" sz="quarter" idx="10"/>
          </p:nvPr>
        </p:nvSpPr>
        <p:spPr/>
        <p:txBody>
          <a:bodyPr/>
          <a:lstStyle/>
          <a:p>
            <a:fld id="{E025819E-1AA2-40FE-87A0-5BDF318832A0}" type="slidenum">
              <a:rPr lang="en-US" smtClean="0"/>
              <a:t>14</a:t>
            </a:fld>
            <a:endParaRPr lang="en-US"/>
          </a:p>
        </p:txBody>
      </p:sp>
    </p:spTree>
    <p:extLst>
      <p:ext uri="{BB962C8B-B14F-4D97-AF65-F5344CB8AC3E}">
        <p14:creationId xmlns:p14="http://schemas.microsoft.com/office/powerpoint/2010/main" val="439309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nhấn</a:t>
            </a:r>
            <a:r>
              <a:rPr lang="en-US" baseline="0" dirty="0" smtClean="0"/>
              <a:t> </a:t>
            </a:r>
            <a:r>
              <a:rPr lang="en-US" baseline="0" dirty="0" err="1" smtClean="0"/>
              <a:t>mạnh</a:t>
            </a:r>
            <a:r>
              <a:rPr lang="en-US" baseline="0" dirty="0" smtClean="0"/>
              <a:t>, </a:t>
            </a:r>
            <a:r>
              <a:rPr lang="en-US" baseline="0" dirty="0" err="1" smtClean="0"/>
              <a:t>không</a:t>
            </a:r>
            <a:r>
              <a:rPr lang="en-US" baseline="0" dirty="0" smtClean="0"/>
              <a:t> </a:t>
            </a:r>
            <a:r>
              <a:rPr lang="en-US" baseline="0" dirty="0" err="1" smtClean="0"/>
              <a:t>có</a:t>
            </a:r>
            <a:r>
              <a:rPr lang="en-US" baseline="0" dirty="0" smtClean="0"/>
              <a:t> </a:t>
            </a:r>
            <a:r>
              <a:rPr lang="en-US" baseline="0" dirty="0" err="1" smtClean="0"/>
              <a:t>dấu</a:t>
            </a:r>
            <a:r>
              <a:rPr lang="en-US" baseline="0" dirty="0" smtClean="0"/>
              <a:t> </a:t>
            </a:r>
            <a:r>
              <a:rPr lang="en-US" baseline="0" dirty="0" err="1" smtClean="0"/>
              <a:t>là</a:t>
            </a:r>
            <a:r>
              <a:rPr lang="en-US" baseline="0" dirty="0" smtClean="0"/>
              <a:t> </a:t>
            </a:r>
            <a:r>
              <a:rPr lang="en-US" baseline="0" dirty="0" err="1" smtClean="0"/>
              <a:t>dấu</a:t>
            </a:r>
            <a:r>
              <a:rPr lang="en-US" baseline="0" dirty="0" smtClean="0"/>
              <a:t> </a:t>
            </a:r>
            <a:r>
              <a:rPr lang="en-US" baseline="0" dirty="0" err="1" smtClean="0"/>
              <a:t>thanh</a:t>
            </a:r>
            <a:r>
              <a:rPr lang="en-US" baseline="0" dirty="0" smtClean="0"/>
              <a:t> </a:t>
            </a:r>
            <a:r>
              <a:rPr lang="en-US" baseline="0" dirty="0" err="1" smtClean="0"/>
              <a:t>ngang</a:t>
            </a:r>
            <a:endParaRPr lang="en-US" dirty="0"/>
          </a:p>
        </p:txBody>
      </p:sp>
      <p:sp>
        <p:nvSpPr>
          <p:cNvPr id="4" name="Slide Number Placeholder 3"/>
          <p:cNvSpPr>
            <a:spLocks noGrp="1"/>
          </p:cNvSpPr>
          <p:nvPr>
            <p:ph type="sldNum" sz="quarter" idx="10"/>
          </p:nvPr>
        </p:nvSpPr>
        <p:spPr/>
        <p:txBody>
          <a:bodyPr/>
          <a:lstStyle/>
          <a:p>
            <a:fld id="{E025819E-1AA2-40FE-87A0-5BDF318832A0}" type="slidenum">
              <a:rPr lang="en-US" smtClean="0"/>
              <a:t>15</a:t>
            </a:fld>
            <a:endParaRPr lang="en-US"/>
          </a:p>
        </p:txBody>
      </p:sp>
    </p:spTree>
    <p:extLst>
      <p:ext uri="{BB962C8B-B14F-4D97-AF65-F5344CB8AC3E}">
        <p14:creationId xmlns:p14="http://schemas.microsoft.com/office/powerpoint/2010/main" val="2061156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cho</a:t>
            </a:r>
            <a:r>
              <a:rPr lang="en-US" dirty="0" smtClean="0"/>
              <a:t> HS </a:t>
            </a:r>
            <a:r>
              <a:rPr lang="en-US" dirty="0" err="1" smtClean="0"/>
              <a:t>thảo</a:t>
            </a:r>
            <a:r>
              <a:rPr lang="en-US" baseline="0" dirty="0" smtClean="0"/>
              <a:t> </a:t>
            </a:r>
            <a:r>
              <a:rPr lang="en-US" baseline="0" dirty="0" err="1" smtClean="0"/>
              <a:t>luận</a:t>
            </a:r>
            <a:r>
              <a:rPr lang="en-US" baseline="0" dirty="0" smtClean="0"/>
              <a:t> </a:t>
            </a:r>
            <a:r>
              <a:rPr lang="en-US" baseline="0" dirty="0" err="1" smtClean="0"/>
              <a:t>nhóm</a:t>
            </a:r>
            <a:r>
              <a:rPr lang="en-US" baseline="0" dirty="0" smtClean="0"/>
              <a:t> 4 </a:t>
            </a:r>
            <a:r>
              <a:rPr lang="en-US" baseline="0" dirty="0" err="1" smtClean="0"/>
              <a:t>đọc</a:t>
            </a:r>
            <a:r>
              <a:rPr lang="en-US" baseline="0" dirty="0" smtClean="0"/>
              <a:t> </a:t>
            </a:r>
            <a:r>
              <a:rPr lang="en-US" baseline="0" dirty="0" err="1" smtClean="0"/>
              <a:t>và</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rồi</a:t>
            </a:r>
            <a:r>
              <a:rPr lang="en-US" baseline="0" dirty="0" smtClean="0"/>
              <a:t> </a:t>
            </a:r>
            <a:r>
              <a:rPr lang="en-US" baseline="0" dirty="0" err="1" smtClean="0"/>
              <a:t>sau</a:t>
            </a:r>
            <a:r>
              <a:rPr lang="en-US" baseline="0" dirty="0" smtClean="0"/>
              <a:t> </a:t>
            </a:r>
            <a:r>
              <a:rPr lang="en-US" baseline="0" dirty="0" err="1" smtClean="0"/>
              <a:t>đó</a:t>
            </a:r>
            <a:r>
              <a:rPr lang="en-US" baseline="0" dirty="0" smtClean="0"/>
              <a:t> </a:t>
            </a:r>
            <a:r>
              <a:rPr lang="en-US" baseline="0" dirty="0" err="1" smtClean="0"/>
              <a:t>làm</a:t>
            </a:r>
            <a:r>
              <a:rPr lang="en-US" baseline="0" dirty="0" smtClean="0"/>
              <a:t> </a:t>
            </a:r>
            <a:r>
              <a:rPr lang="en-US" baseline="0" dirty="0" err="1" smtClean="0"/>
              <a:t>trắc</a:t>
            </a:r>
            <a:r>
              <a:rPr lang="en-US" baseline="0" dirty="0" smtClean="0"/>
              <a:t> </a:t>
            </a:r>
            <a:r>
              <a:rPr lang="en-US" baseline="0" dirty="0" err="1" smtClean="0"/>
              <a:t>nhiệm</a:t>
            </a:r>
            <a:endParaRPr lang="en-US" dirty="0"/>
          </a:p>
        </p:txBody>
      </p:sp>
      <p:sp>
        <p:nvSpPr>
          <p:cNvPr id="4" name="Slide Number Placeholder 3"/>
          <p:cNvSpPr>
            <a:spLocks noGrp="1"/>
          </p:cNvSpPr>
          <p:nvPr>
            <p:ph type="sldNum" sz="quarter" idx="10"/>
          </p:nvPr>
        </p:nvSpPr>
        <p:spPr/>
        <p:txBody>
          <a:bodyPr/>
          <a:lstStyle/>
          <a:p>
            <a:fld id="{E025819E-1AA2-40FE-87A0-5BDF318832A0}" type="slidenum">
              <a:rPr lang="en-US" smtClean="0"/>
              <a:t>16</a:t>
            </a:fld>
            <a:endParaRPr lang="en-US"/>
          </a:p>
        </p:txBody>
      </p:sp>
    </p:spTree>
    <p:extLst>
      <p:ext uri="{BB962C8B-B14F-4D97-AF65-F5344CB8AC3E}">
        <p14:creationId xmlns:p14="http://schemas.microsoft.com/office/powerpoint/2010/main" val="3633315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cho</a:t>
            </a:r>
            <a:r>
              <a:rPr lang="en-US" dirty="0" smtClean="0"/>
              <a:t> HS </a:t>
            </a:r>
            <a:r>
              <a:rPr lang="en-US" dirty="0" err="1" smtClean="0"/>
              <a:t>thảo</a:t>
            </a:r>
            <a:r>
              <a:rPr lang="en-US" baseline="0" dirty="0" smtClean="0"/>
              <a:t> </a:t>
            </a:r>
            <a:r>
              <a:rPr lang="en-US" baseline="0" dirty="0" err="1" smtClean="0"/>
              <a:t>luận</a:t>
            </a:r>
            <a:r>
              <a:rPr lang="en-US" baseline="0" dirty="0" smtClean="0"/>
              <a:t> </a:t>
            </a:r>
            <a:r>
              <a:rPr lang="en-US" baseline="0" dirty="0" err="1" smtClean="0"/>
              <a:t>nhóm</a:t>
            </a:r>
            <a:r>
              <a:rPr lang="en-US" baseline="0" dirty="0" smtClean="0"/>
              <a:t> 4 </a:t>
            </a:r>
            <a:r>
              <a:rPr lang="en-US" baseline="0" dirty="0" err="1" smtClean="0"/>
              <a:t>đọc</a:t>
            </a:r>
            <a:r>
              <a:rPr lang="en-US" baseline="0" dirty="0" smtClean="0"/>
              <a:t> </a:t>
            </a:r>
            <a:r>
              <a:rPr lang="en-US" baseline="0" dirty="0" err="1" smtClean="0"/>
              <a:t>và</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rồi</a:t>
            </a:r>
            <a:r>
              <a:rPr lang="en-US" baseline="0" dirty="0" smtClean="0"/>
              <a:t> </a:t>
            </a:r>
            <a:r>
              <a:rPr lang="en-US" baseline="0" dirty="0" err="1" smtClean="0"/>
              <a:t>sau</a:t>
            </a:r>
            <a:r>
              <a:rPr lang="en-US" baseline="0" dirty="0" smtClean="0"/>
              <a:t> </a:t>
            </a:r>
            <a:r>
              <a:rPr lang="en-US" baseline="0" dirty="0" err="1" smtClean="0"/>
              <a:t>đó</a:t>
            </a:r>
            <a:r>
              <a:rPr lang="en-US" baseline="0" dirty="0" smtClean="0"/>
              <a:t> </a:t>
            </a:r>
            <a:r>
              <a:rPr lang="en-US" baseline="0" dirty="0" err="1" smtClean="0"/>
              <a:t>làm</a:t>
            </a:r>
            <a:r>
              <a:rPr lang="en-US" baseline="0" dirty="0" smtClean="0"/>
              <a:t> </a:t>
            </a:r>
            <a:r>
              <a:rPr lang="en-US" baseline="0" dirty="0" err="1" smtClean="0"/>
              <a:t>trắc</a:t>
            </a:r>
            <a:r>
              <a:rPr lang="en-US" baseline="0" dirty="0" smtClean="0"/>
              <a:t> </a:t>
            </a:r>
            <a:r>
              <a:rPr lang="en-US" baseline="0" dirty="0" err="1" smtClean="0"/>
              <a:t>nhiệm</a:t>
            </a:r>
            <a:endParaRPr lang="en-US" dirty="0"/>
          </a:p>
        </p:txBody>
      </p:sp>
      <p:sp>
        <p:nvSpPr>
          <p:cNvPr id="4" name="Slide Number Placeholder 3"/>
          <p:cNvSpPr>
            <a:spLocks noGrp="1"/>
          </p:cNvSpPr>
          <p:nvPr>
            <p:ph type="sldNum" sz="quarter" idx="10"/>
          </p:nvPr>
        </p:nvSpPr>
        <p:spPr/>
        <p:txBody>
          <a:bodyPr/>
          <a:lstStyle/>
          <a:p>
            <a:fld id="{E025819E-1AA2-40FE-87A0-5BDF318832A0}" type="slidenum">
              <a:rPr lang="en-US" smtClean="0"/>
              <a:t>17</a:t>
            </a:fld>
            <a:endParaRPr lang="en-US"/>
          </a:p>
        </p:txBody>
      </p:sp>
    </p:spTree>
    <p:extLst>
      <p:ext uri="{BB962C8B-B14F-4D97-AF65-F5344CB8AC3E}">
        <p14:creationId xmlns:p14="http://schemas.microsoft.com/office/powerpoint/2010/main" val="1916160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cho</a:t>
            </a:r>
            <a:r>
              <a:rPr lang="en-US" dirty="0" smtClean="0"/>
              <a:t> HS </a:t>
            </a:r>
            <a:r>
              <a:rPr lang="en-US" dirty="0" err="1" smtClean="0"/>
              <a:t>thảo</a:t>
            </a:r>
            <a:r>
              <a:rPr lang="en-US" baseline="0" dirty="0" smtClean="0"/>
              <a:t> </a:t>
            </a:r>
            <a:r>
              <a:rPr lang="en-US" baseline="0" dirty="0" err="1" smtClean="0"/>
              <a:t>luận</a:t>
            </a:r>
            <a:r>
              <a:rPr lang="en-US" baseline="0" dirty="0" smtClean="0"/>
              <a:t> </a:t>
            </a:r>
            <a:r>
              <a:rPr lang="en-US" baseline="0" dirty="0" err="1" smtClean="0"/>
              <a:t>nhóm</a:t>
            </a:r>
            <a:r>
              <a:rPr lang="en-US" baseline="0" dirty="0" smtClean="0"/>
              <a:t> 4 </a:t>
            </a:r>
            <a:r>
              <a:rPr lang="en-US" baseline="0" dirty="0" err="1" smtClean="0"/>
              <a:t>đọc</a:t>
            </a:r>
            <a:r>
              <a:rPr lang="en-US" baseline="0" dirty="0" smtClean="0"/>
              <a:t> </a:t>
            </a:r>
            <a:r>
              <a:rPr lang="en-US" baseline="0" dirty="0" err="1" smtClean="0"/>
              <a:t>và</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rồi</a:t>
            </a:r>
            <a:r>
              <a:rPr lang="en-US" baseline="0" dirty="0" smtClean="0"/>
              <a:t> </a:t>
            </a:r>
            <a:r>
              <a:rPr lang="en-US" baseline="0" dirty="0" err="1" smtClean="0"/>
              <a:t>sau</a:t>
            </a:r>
            <a:r>
              <a:rPr lang="en-US" baseline="0" dirty="0" smtClean="0"/>
              <a:t> </a:t>
            </a:r>
            <a:r>
              <a:rPr lang="en-US" baseline="0" dirty="0" err="1" smtClean="0"/>
              <a:t>đó</a:t>
            </a:r>
            <a:r>
              <a:rPr lang="en-US" baseline="0" dirty="0" smtClean="0"/>
              <a:t> </a:t>
            </a:r>
            <a:r>
              <a:rPr lang="en-US" baseline="0" dirty="0" err="1" smtClean="0"/>
              <a:t>làm</a:t>
            </a:r>
            <a:r>
              <a:rPr lang="en-US" baseline="0" dirty="0" smtClean="0"/>
              <a:t> </a:t>
            </a:r>
            <a:r>
              <a:rPr lang="en-US" baseline="0" dirty="0" err="1" smtClean="0"/>
              <a:t>trắc</a:t>
            </a:r>
            <a:r>
              <a:rPr lang="en-US" baseline="0" dirty="0" smtClean="0"/>
              <a:t> </a:t>
            </a:r>
            <a:r>
              <a:rPr lang="en-US" baseline="0" dirty="0" err="1" smtClean="0"/>
              <a:t>nhiệm</a:t>
            </a:r>
            <a:endParaRPr lang="en-US" dirty="0"/>
          </a:p>
        </p:txBody>
      </p:sp>
      <p:sp>
        <p:nvSpPr>
          <p:cNvPr id="4" name="Slide Number Placeholder 3"/>
          <p:cNvSpPr>
            <a:spLocks noGrp="1"/>
          </p:cNvSpPr>
          <p:nvPr>
            <p:ph type="sldNum" sz="quarter" idx="10"/>
          </p:nvPr>
        </p:nvSpPr>
        <p:spPr/>
        <p:txBody>
          <a:bodyPr/>
          <a:lstStyle/>
          <a:p>
            <a:fld id="{E025819E-1AA2-40FE-87A0-5BDF318832A0}" type="slidenum">
              <a:rPr lang="en-US" smtClean="0"/>
              <a:t>18</a:t>
            </a:fld>
            <a:endParaRPr lang="en-US"/>
          </a:p>
        </p:txBody>
      </p:sp>
    </p:spTree>
    <p:extLst>
      <p:ext uri="{BB962C8B-B14F-4D97-AF65-F5344CB8AC3E}">
        <p14:creationId xmlns:p14="http://schemas.microsoft.com/office/powerpoint/2010/main" val="3074610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cho</a:t>
            </a:r>
            <a:r>
              <a:rPr lang="en-US" dirty="0" smtClean="0"/>
              <a:t> HS </a:t>
            </a:r>
            <a:r>
              <a:rPr lang="en-US" dirty="0" err="1" smtClean="0"/>
              <a:t>thảo</a:t>
            </a:r>
            <a:r>
              <a:rPr lang="en-US" baseline="0" dirty="0" smtClean="0"/>
              <a:t> </a:t>
            </a:r>
            <a:r>
              <a:rPr lang="en-US" baseline="0" dirty="0" err="1" smtClean="0"/>
              <a:t>luận</a:t>
            </a:r>
            <a:r>
              <a:rPr lang="en-US" baseline="0" dirty="0" smtClean="0"/>
              <a:t> </a:t>
            </a:r>
            <a:r>
              <a:rPr lang="en-US" baseline="0" dirty="0" err="1" smtClean="0"/>
              <a:t>nhóm</a:t>
            </a:r>
            <a:r>
              <a:rPr lang="en-US" baseline="0" dirty="0" smtClean="0"/>
              <a:t> 4 </a:t>
            </a:r>
            <a:r>
              <a:rPr lang="en-US" baseline="0" dirty="0" err="1" smtClean="0"/>
              <a:t>đọc</a:t>
            </a:r>
            <a:r>
              <a:rPr lang="en-US" baseline="0" dirty="0" smtClean="0"/>
              <a:t> </a:t>
            </a:r>
            <a:r>
              <a:rPr lang="en-US" baseline="0" dirty="0" err="1" smtClean="0"/>
              <a:t>và</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rồi</a:t>
            </a:r>
            <a:r>
              <a:rPr lang="en-US" baseline="0" dirty="0" smtClean="0"/>
              <a:t> </a:t>
            </a:r>
            <a:r>
              <a:rPr lang="en-US" baseline="0" dirty="0" err="1" smtClean="0"/>
              <a:t>sau</a:t>
            </a:r>
            <a:r>
              <a:rPr lang="en-US" baseline="0" dirty="0" smtClean="0"/>
              <a:t> </a:t>
            </a:r>
            <a:r>
              <a:rPr lang="en-US" baseline="0" dirty="0" err="1" smtClean="0"/>
              <a:t>đó</a:t>
            </a:r>
            <a:r>
              <a:rPr lang="en-US" baseline="0" dirty="0" smtClean="0"/>
              <a:t> </a:t>
            </a:r>
            <a:r>
              <a:rPr lang="en-US" baseline="0" dirty="0" err="1" smtClean="0"/>
              <a:t>làm</a:t>
            </a:r>
            <a:r>
              <a:rPr lang="en-US" baseline="0" dirty="0" smtClean="0"/>
              <a:t> </a:t>
            </a:r>
            <a:r>
              <a:rPr lang="en-US" baseline="0" dirty="0" err="1" smtClean="0"/>
              <a:t>trắc</a:t>
            </a:r>
            <a:r>
              <a:rPr lang="en-US" baseline="0" dirty="0" smtClean="0"/>
              <a:t> </a:t>
            </a:r>
            <a:r>
              <a:rPr lang="en-US" baseline="0" dirty="0" err="1" smtClean="0"/>
              <a:t>nhiệm</a:t>
            </a:r>
            <a:endParaRPr lang="en-US" dirty="0"/>
          </a:p>
        </p:txBody>
      </p:sp>
      <p:sp>
        <p:nvSpPr>
          <p:cNvPr id="4" name="Slide Number Placeholder 3"/>
          <p:cNvSpPr>
            <a:spLocks noGrp="1"/>
          </p:cNvSpPr>
          <p:nvPr>
            <p:ph type="sldNum" sz="quarter" idx="10"/>
          </p:nvPr>
        </p:nvSpPr>
        <p:spPr/>
        <p:txBody>
          <a:bodyPr/>
          <a:lstStyle/>
          <a:p>
            <a:fld id="{E025819E-1AA2-40FE-87A0-5BDF318832A0}" type="slidenum">
              <a:rPr lang="en-US" smtClean="0"/>
              <a:t>19</a:t>
            </a:fld>
            <a:endParaRPr lang="en-US"/>
          </a:p>
        </p:txBody>
      </p:sp>
    </p:spTree>
    <p:extLst>
      <p:ext uri="{BB962C8B-B14F-4D97-AF65-F5344CB8AC3E}">
        <p14:creationId xmlns:p14="http://schemas.microsoft.com/office/powerpoint/2010/main" val="1987694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cho</a:t>
            </a:r>
            <a:r>
              <a:rPr lang="en-US" dirty="0" smtClean="0"/>
              <a:t> HS </a:t>
            </a:r>
            <a:r>
              <a:rPr lang="en-US" dirty="0" err="1" smtClean="0"/>
              <a:t>thảo</a:t>
            </a:r>
            <a:r>
              <a:rPr lang="en-US" baseline="0" dirty="0" smtClean="0"/>
              <a:t> </a:t>
            </a:r>
            <a:r>
              <a:rPr lang="en-US" baseline="0" dirty="0" err="1" smtClean="0"/>
              <a:t>luận</a:t>
            </a:r>
            <a:r>
              <a:rPr lang="en-US" baseline="0" dirty="0" smtClean="0"/>
              <a:t> </a:t>
            </a:r>
            <a:r>
              <a:rPr lang="en-US" baseline="0" dirty="0" err="1" smtClean="0"/>
              <a:t>nhóm</a:t>
            </a:r>
            <a:r>
              <a:rPr lang="en-US" baseline="0" dirty="0" smtClean="0"/>
              <a:t> 4 </a:t>
            </a:r>
            <a:r>
              <a:rPr lang="en-US" baseline="0" dirty="0" err="1" smtClean="0"/>
              <a:t>đọc</a:t>
            </a:r>
            <a:r>
              <a:rPr lang="en-US" baseline="0" dirty="0" smtClean="0"/>
              <a:t> </a:t>
            </a:r>
            <a:r>
              <a:rPr lang="en-US" baseline="0" dirty="0" err="1" smtClean="0"/>
              <a:t>và</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rồi</a:t>
            </a:r>
            <a:r>
              <a:rPr lang="en-US" baseline="0" dirty="0" smtClean="0"/>
              <a:t> </a:t>
            </a:r>
            <a:r>
              <a:rPr lang="en-US" baseline="0" dirty="0" err="1" smtClean="0"/>
              <a:t>sau</a:t>
            </a:r>
            <a:r>
              <a:rPr lang="en-US" baseline="0" dirty="0" smtClean="0"/>
              <a:t> </a:t>
            </a:r>
            <a:r>
              <a:rPr lang="en-US" baseline="0" dirty="0" err="1" smtClean="0"/>
              <a:t>đó</a:t>
            </a:r>
            <a:r>
              <a:rPr lang="en-US" baseline="0" dirty="0" smtClean="0"/>
              <a:t> </a:t>
            </a:r>
            <a:r>
              <a:rPr lang="en-US" baseline="0" dirty="0" err="1" smtClean="0"/>
              <a:t>làm</a:t>
            </a:r>
            <a:r>
              <a:rPr lang="en-US" baseline="0" dirty="0" smtClean="0"/>
              <a:t> </a:t>
            </a:r>
            <a:r>
              <a:rPr lang="en-US" baseline="0" dirty="0" err="1" smtClean="0"/>
              <a:t>trắc</a:t>
            </a:r>
            <a:r>
              <a:rPr lang="en-US" baseline="0" dirty="0" smtClean="0"/>
              <a:t> </a:t>
            </a:r>
            <a:r>
              <a:rPr lang="en-US" baseline="0" dirty="0" err="1" smtClean="0"/>
              <a:t>nhiệm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25819E-1AA2-40FE-87A0-5BDF318832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82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có</a:t>
            </a:r>
            <a:r>
              <a:rPr lang="en-US" baseline="0" dirty="0" smtClean="0"/>
              <a:t> </a:t>
            </a:r>
            <a:r>
              <a:rPr lang="en-US" baseline="0" dirty="0" err="1" smtClean="0"/>
              <a:t>thể</a:t>
            </a:r>
            <a:r>
              <a:rPr lang="en-US" baseline="0" dirty="0" smtClean="0"/>
              <a:t> </a:t>
            </a:r>
            <a:r>
              <a:rPr lang="en-US" baseline="0" dirty="0" err="1" smtClean="0"/>
              <a:t>nói</a:t>
            </a:r>
            <a:r>
              <a:rPr lang="en-US" baseline="0" dirty="0" smtClean="0"/>
              <a:t> </a:t>
            </a:r>
            <a:r>
              <a:rPr lang="en-US" baseline="0" dirty="0" err="1" smtClean="0"/>
              <a:t>đó</a:t>
            </a:r>
            <a:r>
              <a:rPr lang="en-US" baseline="0" dirty="0" smtClean="0"/>
              <a:t> </a:t>
            </a:r>
            <a:r>
              <a:rPr lang="en-US" baseline="0" dirty="0" err="1" smtClean="0"/>
              <a:t>là</a:t>
            </a:r>
            <a:r>
              <a:rPr lang="en-US" baseline="0" dirty="0" smtClean="0"/>
              <a:t> </a:t>
            </a:r>
            <a:r>
              <a:rPr lang="en-US" baseline="0" dirty="0" err="1" smtClean="0"/>
              <a:t>dấu</a:t>
            </a:r>
            <a:r>
              <a:rPr lang="en-US" baseline="0" dirty="0" smtClean="0"/>
              <a:t> </a:t>
            </a:r>
            <a:r>
              <a:rPr lang="en-US" baseline="0" dirty="0" err="1" smtClean="0"/>
              <a:t>thanh</a:t>
            </a:r>
            <a:r>
              <a:rPr lang="en-US" baseline="0" dirty="0" smtClean="0"/>
              <a:t> </a:t>
            </a:r>
            <a:r>
              <a:rPr lang="en-US" baseline="0" dirty="0" err="1" smtClean="0"/>
              <a:t>ngang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25819E-1AA2-40FE-87A0-5BDF318832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192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cho</a:t>
            </a:r>
            <a:r>
              <a:rPr lang="en-US" dirty="0" smtClean="0"/>
              <a:t> HS </a:t>
            </a:r>
            <a:r>
              <a:rPr lang="en-US" dirty="0" err="1" smtClean="0"/>
              <a:t>thảo</a:t>
            </a:r>
            <a:r>
              <a:rPr lang="en-US" baseline="0" dirty="0" smtClean="0"/>
              <a:t> </a:t>
            </a:r>
            <a:r>
              <a:rPr lang="en-US" baseline="0" dirty="0" err="1" smtClean="0"/>
              <a:t>luận</a:t>
            </a:r>
            <a:r>
              <a:rPr lang="en-US" baseline="0" dirty="0" smtClean="0"/>
              <a:t> </a:t>
            </a:r>
            <a:r>
              <a:rPr lang="en-US" baseline="0" dirty="0" err="1" smtClean="0"/>
              <a:t>nhóm</a:t>
            </a:r>
            <a:r>
              <a:rPr lang="en-US" baseline="0" dirty="0" smtClean="0"/>
              <a:t> 4 </a:t>
            </a:r>
            <a:r>
              <a:rPr lang="en-US" baseline="0" dirty="0" err="1" smtClean="0"/>
              <a:t>đọc</a:t>
            </a:r>
            <a:r>
              <a:rPr lang="en-US" baseline="0" dirty="0" smtClean="0"/>
              <a:t> </a:t>
            </a:r>
            <a:r>
              <a:rPr lang="en-US" baseline="0" dirty="0" err="1" smtClean="0"/>
              <a:t>và</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rồi</a:t>
            </a:r>
            <a:r>
              <a:rPr lang="en-US" baseline="0" dirty="0" smtClean="0"/>
              <a:t> </a:t>
            </a:r>
            <a:r>
              <a:rPr lang="en-US" baseline="0" dirty="0" err="1" smtClean="0"/>
              <a:t>sau</a:t>
            </a:r>
            <a:r>
              <a:rPr lang="en-US" baseline="0" dirty="0" smtClean="0"/>
              <a:t> </a:t>
            </a:r>
            <a:r>
              <a:rPr lang="en-US" baseline="0" dirty="0" err="1" smtClean="0"/>
              <a:t>đó</a:t>
            </a:r>
            <a:r>
              <a:rPr lang="en-US" baseline="0" dirty="0" smtClean="0"/>
              <a:t> </a:t>
            </a:r>
            <a:r>
              <a:rPr lang="en-US" baseline="0" dirty="0" err="1" smtClean="0"/>
              <a:t>làm</a:t>
            </a:r>
            <a:r>
              <a:rPr lang="en-US" baseline="0" dirty="0" smtClean="0"/>
              <a:t> </a:t>
            </a:r>
            <a:r>
              <a:rPr lang="en-US" baseline="0" dirty="0" err="1" smtClean="0"/>
              <a:t>trắc</a:t>
            </a:r>
            <a:r>
              <a:rPr lang="en-US" baseline="0" dirty="0" smtClean="0"/>
              <a:t> </a:t>
            </a:r>
            <a:r>
              <a:rPr lang="en-US" baseline="0" dirty="0" err="1" smtClean="0"/>
              <a:t>nhiệm</a:t>
            </a:r>
            <a:endParaRPr lang="en-US" dirty="0"/>
          </a:p>
        </p:txBody>
      </p:sp>
      <p:sp>
        <p:nvSpPr>
          <p:cNvPr id="4" name="Slide Number Placeholder 3"/>
          <p:cNvSpPr>
            <a:spLocks noGrp="1"/>
          </p:cNvSpPr>
          <p:nvPr>
            <p:ph type="sldNum" sz="quarter" idx="10"/>
          </p:nvPr>
        </p:nvSpPr>
        <p:spPr/>
        <p:txBody>
          <a:bodyPr/>
          <a:lstStyle/>
          <a:p>
            <a:fld id="{E025819E-1AA2-40FE-87A0-5BDF318832A0}" type="slidenum">
              <a:rPr lang="en-US" smtClean="0"/>
              <a:t>22</a:t>
            </a:fld>
            <a:endParaRPr lang="en-US"/>
          </a:p>
        </p:txBody>
      </p:sp>
    </p:spTree>
    <p:extLst>
      <p:ext uri="{BB962C8B-B14F-4D97-AF65-F5344CB8AC3E}">
        <p14:creationId xmlns:p14="http://schemas.microsoft.com/office/powerpoint/2010/main" val="2567608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688F5DF-7C09-4A47-B819-2CE63CA215C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D89D9A3-1AD1-4050-B427-7BAA4CA88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81FE53E-324E-49CC-9E01-357621CBDC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C420F6-D1E5-4E30-9591-3ACC93FE490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EEF15490-30F8-48EA-8B7F-FEB3E103D1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C8289A9B-0A57-4FA5-A92C-9A78EEDDD5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D62B-8079-4D3E-9DBC-E2B2A3469E9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3667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A17263C-F0DA-4AD2-BF07-08F544F7CA2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D8D8D77-92D6-416B-B51F-027CE3F2E0C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083A9D4-FD2A-442D-9050-ABC74C9C2C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C420F6-D1E5-4E30-9591-3ACC93FE490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04549FFE-377B-4CFC-B859-B8FE9588FB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78E6FD52-F5CD-45E7-9306-ABD6D66DE5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D62B-8079-4D3E-9DBC-E2B2A3469E9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970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9FC9F2C-0590-4C8F-9BF9-0C7123217BE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C9DFC79-511C-4626-80AE-C08EF01B474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CBA9CD4-2D40-4FE5-860D-948716C3B9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C420F6-D1E5-4E30-9591-3ACC93FE490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D564924A-CA5A-4889-9454-1B3A4CBF36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44BE2CC6-618B-418D-8C12-95ECE5FAFA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D62B-8079-4D3E-9DBC-E2B2A3469E9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5081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7E70053A-DBF7-43E1-923A-C9E989A93925}"/>
              </a:ext>
            </a:extLst>
          </p:cNvPr>
          <p:cNvSpPr/>
          <p:nvPr userDrawn="1"/>
        </p:nvSpPr>
        <p:spPr>
          <a:xfrm>
            <a:off x="0" y="-312821"/>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6" name="图片 5">
            <a:extLst>
              <a:ext uri="{FF2B5EF4-FFF2-40B4-BE49-F238E27FC236}">
                <a16:creationId xmlns:a16="http://schemas.microsoft.com/office/drawing/2014/main" xmlns="" id="{78B2A0B5-89D9-428F-9247-C42AE557C1C1}"/>
              </a:ext>
            </a:extLst>
          </p:cNvPr>
          <p:cNvPicPr>
            <a:picLocks noChangeAspect="1"/>
          </p:cNvPicPr>
          <p:nvPr userDrawn="1"/>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矩形 1">
            <a:extLst>
              <a:ext uri="{FF2B5EF4-FFF2-40B4-BE49-F238E27FC236}">
                <a16:creationId xmlns:a16="http://schemas.microsoft.com/office/drawing/2014/main" xmlns="" id="{EC39A813-933D-4EC4-B23A-5AEA116672BE}"/>
              </a:ext>
            </a:extLst>
          </p:cNvPr>
          <p:cNvSpPr/>
          <p:nvPr userDrawn="1"/>
        </p:nvSpPr>
        <p:spPr>
          <a:xfrm>
            <a:off x="1" y="647700"/>
            <a:ext cx="12191999" cy="556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071601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4B7FD2B-0A01-4AAC-89ED-D1D14E801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DE5626B-F3EA-4049-904E-4CC1544C6EC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2EF3EFC-044B-4A61-8A0C-A39BC44BD9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C420F6-D1E5-4E30-9591-3ACC93FE490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4868E86-1462-4ADC-A017-07A60C7D26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48377C3D-E820-4B4B-8C65-3483BF2299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D62B-8079-4D3E-9DBC-E2B2A3469E9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07633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A956962-332C-4122-9C7D-06D6754D75A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7C26606-7FA6-4AF7-A0BE-D9D6883292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AFAE900-E79D-4B7B-935F-10A343A54E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C420F6-D1E5-4E30-9591-3ACC93FE490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001F669F-C259-432C-A80C-024400BEF6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229AF14-6C94-4C26-8E52-592B6D7FAB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D62B-8079-4D3E-9DBC-E2B2A3469E9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0440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5C2F007-D638-43AB-8C95-F3D1224DB85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BCBB44A-ADBB-4100-B70A-A89969F573A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29070EE-5D2E-4825-8E12-39A1423DD46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43076AD-3971-431F-9471-0DE276C5EC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C420F6-D1E5-4E30-9591-3ACC93FE490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81F1A877-5FB9-41BB-8F3A-BB763BF17F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6A4C8BA3-C38B-4BE9-AA7C-F33CAFD500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D62B-8079-4D3E-9DBC-E2B2A3469E9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48614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19A64E-CEAE-47DB-AD11-D420DD5E50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8608761-553E-40FF-9F8A-A273E9D416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B74F208A-AF54-41F7-AC36-50DC58D2472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D22F866-ADFB-4E27-9BA0-DF39532ACB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0CFF399-DFB1-4E88-A611-DC92C24FF28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FFA8D66-E200-49C9-B9B3-675A153EBC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C420F6-D1E5-4E30-9591-3ACC93FE490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4C03F245-62A0-43AC-883A-4D9821D3F9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2776BB72-2911-4B30-9AF7-42ADC2C4B3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D62B-8079-4D3E-9DBC-E2B2A3469E9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14510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418E13-5F75-4B20-9C30-9BBD88EE3A3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0C2835E-25AF-4CA0-8249-97268804C0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C420F6-D1E5-4E30-9591-3ACC93FE490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C792E352-8161-44C8-B1FE-60BB908404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6BBE7FA2-687C-473F-B3FF-7CAF132CA5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D62B-8079-4D3E-9DBC-E2B2A3469E9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452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581962D-D784-49C6-9AE7-54866023B3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C420F6-D1E5-4E30-9591-3ACC93FE490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48053F52-1171-4987-8630-9362BC84D2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39A2C0C4-AA35-45A8-9CE0-2058A4C78A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D62B-8079-4D3E-9DBC-E2B2A3469E9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9200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B45AEC-2003-474C-BBE7-30D4CBBC90D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0AAD3A-8E44-4080-9A1B-AF3B18E81C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AAD5E955-50E9-44AC-9FD9-2EAAE5A92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AAC74E2-B34F-4491-81A2-9C007D80E3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C420F6-D1E5-4E30-9591-3ACC93FE490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7F1F8590-87C2-4863-9B22-64F73748AD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A819AF76-4E95-4055-812F-E5FDDBB6AA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D62B-8079-4D3E-9DBC-E2B2A3469E9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15845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B6C165-B608-4F9E-BDFE-EA135853311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DFA3DD5-94C4-4DEF-A963-E636523482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16CF638-0BA2-4875-BF92-08BA6121CF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9237E08-8AE4-497B-8DFC-010E452601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C420F6-D1E5-4E30-9591-3ACC93FE490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D3B063BD-B7BF-4267-AE96-C1CF4524E3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425C216F-ADC8-4B7C-AE6D-56299F754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28D62B-8079-4D3E-9DBC-E2B2A3469E9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1947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E25B8761-D927-4C37-84CB-B5365D5045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58A07DD-02DD-42CF-B60E-2A25F00E9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B43E3EA-744C-4FE6-B3B7-864219798D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C420F6-D1E5-4E30-9591-3ACC93FE490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F705F22E-E61E-42B5-B625-898B9A0729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7CEFBFFC-2891-4BED-A5DC-BFFA0B9D22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28D62B-8079-4D3E-9DBC-E2B2A3469E9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10729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4852" y="186305"/>
            <a:ext cx="11069053" cy="6269409"/>
          </a:xfrm>
          <a:prstGeom prst="rect">
            <a:avLst/>
          </a:prstGeom>
        </p:spPr>
        <p:txBody>
          <a:bodyPr wrap="square">
            <a:spAutoFit/>
          </a:bodyPr>
          <a:lstStyle/>
          <a:p>
            <a:pPr indent="228600">
              <a:lnSpc>
                <a:spcPct val="120000"/>
              </a:lnSpc>
            </a:pPr>
            <a:r>
              <a:rPr lang="nl-NL" sz="1400" b="1" u="sng" dirty="0">
                <a:latin typeface="Times New Roman" panose="02020603050405020304" pitchFamily="18" charset="0"/>
                <a:ea typeface="Times New Roman" panose="02020603050405020304" pitchFamily="18" charset="0"/>
              </a:rPr>
              <a:t>I. YÊU CẦU CẦN ĐẠT:</a:t>
            </a:r>
            <a:endParaRPr lang="en-US" sz="1200" dirty="0">
              <a:latin typeface="Times New Roman" panose="02020603050405020304" pitchFamily="18" charset="0"/>
              <a:ea typeface="Times New Roman" panose="02020603050405020304" pitchFamily="18" charset="0"/>
            </a:endParaRPr>
          </a:p>
          <a:p>
            <a:pPr indent="228600" algn="just">
              <a:lnSpc>
                <a:spcPct val="120000"/>
              </a:lnSpc>
            </a:pPr>
            <a:r>
              <a:rPr lang="nl-NL" sz="1400" b="1" dirty="0">
                <a:latin typeface="Times New Roman" panose="02020603050405020304" pitchFamily="18" charset="0"/>
                <a:ea typeface="Times New Roman" panose="02020603050405020304" pitchFamily="18" charset="0"/>
              </a:rPr>
              <a:t>1. Năng lực đặc thù:</a:t>
            </a:r>
            <a:endParaRPr lang="en-US" sz="1200" dirty="0">
              <a:latin typeface="Times New Roman" panose="02020603050405020304" pitchFamily="18" charset="0"/>
              <a:ea typeface="Times New Roman" panose="02020603050405020304" pitchFamily="18" charset="0"/>
            </a:endParaRPr>
          </a:p>
          <a:p>
            <a:pPr indent="228600" algn="just">
              <a:lnSpc>
                <a:spcPct val="120000"/>
              </a:lnSpc>
            </a:pPr>
            <a:r>
              <a:rPr lang="nl-NL" sz="1400" dirty="0">
                <a:latin typeface="Times New Roman" panose="02020603050405020304" pitchFamily="18" charset="0"/>
                <a:ea typeface="Times New Roman" panose="02020603050405020304" pitchFamily="18" charset="0"/>
              </a:rPr>
              <a:t>- Đọc đúng từ ngữ, câu, đoạn và toàn bộ bài thơ Tiếng nước mình.</a:t>
            </a:r>
            <a:endParaRPr lang="en-US" sz="1200" dirty="0">
              <a:latin typeface="Times New Roman" panose="02020603050405020304" pitchFamily="18" charset="0"/>
              <a:ea typeface="Times New Roman" panose="02020603050405020304" pitchFamily="18" charset="0"/>
            </a:endParaRPr>
          </a:p>
          <a:p>
            <a:pPr indent="228600" algn="just">
              <a:lnSpc>
                <a:spcPct val="120000"/>
              </a:lnSpc>
            </a:pPr>
            <a:r>
              <a:rPr lang="nl-NL" sz="1400" dirty="0">
                <a:latin typeface="Times New Roman" panose="02020603050405020304" pitchFamily="18" charset="0"/>
                <a:ea typeface="Times New Roman" panose="02020603050405020304" pitchFamily="18" charset="0"/>
              </a:rPr>
              <a:t>- Bước đầu thể hiện tâm trạng, cảm xúc qua giọng đọc</a:t>
            </a:r>
            <a:endParaRPr lang="en-US" sz="1200" dirty="0">
              <a:latin typeface="Times New Roman" panose="02020603050405020304" pitchFamily="18" charset="0"/>
              <a:ea typeface="Times New Roman" panose="02020603050405020304" pitchFamily="18" charset="0"/>
            </a:endParaRPr>
          </a:p>
          <a:p>
            <a:pPr indent="228600" algn="just">
              <a:lnSpc>
                <a:spcPct val="120000"/>
              </a:lnSpc>
            </a:pPr>
            <a:r>
              <a:rPr lang="nl-NL" sz="1400" dirty="0">
                <a:latin typeface="Times New Roman" panose="02020603050405020304" pitchFamily="18" charset="0"/>
                <a:ea typeface="Times New Roman" panose="02020603050405020304" pitchFamily="18" charset="0"/>
              </a:rPr>
              <a:t>- Biết nghỉ hơi ở chỗ có dấu câu.</a:t>
            </a:r>
            <a:endParaRPr lang="en-US" sz="1200" dirty="0">
              <a:latin typeface="Times New Roman" panose="02020603050405020304" pitchFamily="18" charset="0"/>
              <a:ea typeface="Times New Roman" panose="02020603050405020304" pitchFamily="18" charset="0"/>
            </a:endParaRPr>
          </a:p>
          <a:p>
            <a:pPr indent="228600" algn="just">
              <a:lnSpc>
                <a:spcPct val="120000"/>
              </a:lnSpc>
            </a:pPr>
            <a:r>
              <a:rPr lang="nl-NL" sz="1400" dirty="0">
                <a:latin typeface="Times New Roman" panose="02020603050405020304" pitchFamily="18" charset="0"/>
                <a:ea typeface="Times New Roman" panose="02020603050405020304" pitchFamily="18" charset="0"/>
              </a:rPr>
              <a:t>- Nhận biết được những dấu thanh trong tiếng Việt. Hiểu được dấu thanh là đặc trưng riêng của tiếng Việt. </a:t>
            </a:r>
            <a:endParaRPr lang="en-US" sz="1200" dirty="0">
              <a:latin typeface="Times New Roman" panose="02020603050405020304" pitchFamily="18" charset="0"/>
              <a:ea typeface="Times New Roman" panose="02020603050405020304" pitchFamily="18" charset="0"/>
            </a:endParaRPr>
          </a:p>
          <a:p>
            <a:pPr indent="228600" algn="just">
              <a:lnSpc>
                <a:spcPct val="120000"/>
              </a:lnSpc>
            </a:pPr>
            <a:r>
              <a:rPr lang="nl-NL" sz="1400" dirty="0">
                <a:latin typeface="Times New Roman" panose="02020603050405020304" pitchFamily="18" charset="0"/>
                <a:ea typeface="Times New Roman" panose="02020603050405020304" pitchFamily="18" charset="0"/>
              </a:rPr>
              <a:t>- Hiểu nội dung bài: Hiểu điều tác giả muốn nói qua bài thơ( tình yêu của tác giả với dấu thanh nói riêng, tiếng Việt nói chung cũng chính là tình yêu của tác giả đối với đất nước, quê hương.</a:t>
            </a:r>
            <a:endParaRPr lang="en-US" sz="1200" dirty="0">
              <a:latin typeface="Times New Roman" panose="02020603050405020304" pitchFamily="18" charset="0"/>
              <a:ea typeface="Times New Roman" panose="02020603050405020304" pitchFamily="18" charset="0"/>
            </a:endParaRPr>
          </a:p>
          <a:p>
            <a:pPr indent="228600" algn="just">
              <a:lnSpc>
                <a:spcPct val="120000"/>
              </a:lnSpc>
            </a:pPr>
            <a:r>
              <a:rPr lang="nl-NL" sz="1400" dirty="0">
                <a:latin typeface="Times New Roman" panose="02020603050405020304" pitchFamily="18" charset="0"/>
                <a:ea typeface="Times New Roman" panose="02020603050405020304" pitchFamily="18" charset="0"/>
              </a:rPr>
              <a:t>- Đọc mở rộng theo yêu cầu( và viết vào phiếu đọc sách một số thông tin: tên sách, tác giả, nhân vật, cảnh vật, sự việc được nói đến,...)</a:t>
            </a:r>
            <a:endParaRPr lang="en-US" sz="1200" dirty="0">
              <a:latin typeface="Times New Roman" panose="02020603050405020304" pitchFamily="18" charset="0"/>
              <a:ea typeface="Times New Roman" panose="02020603050405020304" pitchFamily="18" charset="0"/>
            </a:endParaRPr>
          </a:p>
          <a:p>
            <a:pPr algn="just">
              <a:lnSpc>
                <a:spcPct val="120000"/>
              </a:lnSpc>
            </a:pPr>
            <a:r>
              <a:rPr lang="nl-NL" sz="1400" dirty="0">
                <a:latin typeface="Times New Roman" panose="02020603050405020304" pitchFamily="18" charset="0"/>
                <a:ea typeface="Times New Roman" panose="02020603050405020304" pitchFamily="18" charset="0"/>
              </a:rPr>
              <a:t>     - Bồi dưỡng tình yêu đối với tiếng Việt, tình yêu đối với quê hương, đất nước.</a:t>
            </a:r>
            <a:endParaRPr lang="en-US" sz="1200" dirty="0">
              <a:latin typeface="Times New Roman" panose="02020603050405020304" pitchFamily="18" charset="0"/>
              <a:ea typeface="Times New Roman" panose="02020603050405020304" pitchFamily="18" charset="0"/>
            </a:endParaRPr>
          </a:p>
          <a:p>
            <a:pPr indent="228600" algn="just">
              <a:lnSpc>
                <a:spcPct val="120000"/>
              </a:lnSpc>
              <a:spcBef>
                <a:spcPts val="600"/>
              </a:spcBef>
            </a:pPr>
            <a:r>
              <a:rPr lang="en-US" sz="1400" b="1" dirty="0">
                <a:latin typeface="Times New Roman" panose="02020603050405020304" pitchFamily="18" charset="0"/>
                <a:ea typeface="Times New Roman" panose="02020603050405020304" pitchFamily="18" charset="0"/>
              </a:rPr>
              <a:t>2. </a:t>
            </a:r>
            <a:r>
              <a:rPr lang="en-US" sz="1400" b="1" dirty="0" err="1">
                <a:latin typeface="Times New Roman" panose="02020603050405020304" pitchFamily="18" charset="0"/>
                <a:ea typeface="Times New Roman" panose="02020603050405020304" pitchFamily="18" charset="0"/>
              </a:rPr>
              <a:t>Năng</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lực</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chung</a:t>
            </a:r>
            <a:r>
              <a:rPr lang="en-US" sz="1400" b="1" dirty="0">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Năng</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lực</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tự</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chủ</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tự</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học</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lắng</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nghe</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đọc</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bài</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và</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trả</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lời</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các</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câu</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hỏi</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Nêu</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được</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nội</a:t>
            </a:r>
            <a:r>
              <a:rPr lang="en-US" sz="1400" dirty="0">
                <a:latin typeface="Times New Roman" panose="02020603050405020304" pitchFamily="18" charset="0"/>
                <a:ea typeface="Times New Roman" panose="02020603050405020304" pitchFamily="18" charset="0"/>
              </a:rPr>
              <a:t> dung </a:t>
            </a:r>
            <a:r>
              <a:rPr lang="en-US" sz="1400" dirty="0" err="1">
                <a:latin typeface="Times New Roman" panose="02020603050405020304" pitchFamily="18" charset="0"/>
                <a:ea typeface="Times New Roman" panose="02020603050405020304" pitchFamily="18" charset="0"/>
              </a:rPr>
              <a:t>bài</a:t>
            </a:r>
            <a:r>
              <a:rPr lang="en-US" sz="1400" dirty="0">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Năng</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lực</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giải</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quyết</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vấn</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đề</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và</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sáng</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tạo</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tham</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gia</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trò</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chơi</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vận</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dụng</a:t>
            </a:r>
            <a:r>
              <a:rPr lang="en-US" sz="1400" dirty="0">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Năng</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lực</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giao</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tiếp</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và</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hợp</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tác</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tham</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gia</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đọc</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trong</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nhóm</a:t>
            </a:r>
            <a:r>
              <a:rPr lang="en-US" sz="1400" dirty="0">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indent="228600" algn="just">
              <a:lnSpc>
                <a:spcPct val="120000"/>
              </a:lnSpc>
              <a:spcBef>
                <a:spcPts val="600"/>
              </a:spcBef>
            </a:pPr>
            <a:r>
              <a:rPr lang="en-US" sz="1400" b="1" dirty="0">
                <a:latin typeface="Times New Roman" panose="02020603050405020304" pitchFamily="18" charset="0"/>
                <a:ea typeface="Times New Roman" panose="02020603050405020304" pitchFamily="18" charset="0"/>
              </a:rPr>
              <a:t>3. </a:t>
            </a:r>
            <a:r>
              <a:rPr lang="en-US" sz="1400" b="1" dirty="0" err="1">
                <a:latin typeface="Times New Roman" panose="02020603050405020304" pitchFamily="18" charset="0"/>
                <a:ea typeface="Times New Roman" panose="02020603050405020304" pitchFamily="18" charset="0"/>
              </a:rPr>
              <a:t>Phẩm</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chất</a:t>
            </a:r>
            <a:r>
              <a:rPr lang="en-US" sz="1400" b="1" dirty="0">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algn="just">
              <a:lnSpc>
                <a:spcPct val="120000"/>
              </a:lnSpc>
            </a:pPr>
            <a:r>
              <a:rPr lang="en-US" sz="1400" dirty="0">
                <a:latin typeface="Times New Roman" panose="02020603050405020304" pitchFamily="18" charset="0"/>
                <a:ea typeface="Times New Roman" panose="02020603050405020304" pitchFamily="18" charset="0"/>
              </a:rPr>
              <a:t>     - </a:t>
            </a:r>
            <a:r>
              <a:rPr lang="en-US" sz="1400" dirty="0" err="1">
                <a:latin typeface="Times New Roman" panose="02020603050405020304" pitchFamily="18" charset="0"/>
                <a:ea typeface="Times New Roman" panose="02020603050405020304" pitchFamily="18" charset="0"/>
              </a:rPr>
              <a:t>Phẩm</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chất</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yêu</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nước</a:t>
            </a:r>
            <a:r>
              <a:rPr lang="en-US" sz="1400" dirty="0">
                <a:latin typeface="Times New Roman" panose="02020603050405020304" pitchFamily="18" charset="0"/>
                <a:ea typeface="Times New Roman" panose="02020603050405020304" pitchFamily="18" charset="0"/>
              </a:rPr>
              <a:t>: </a:t>
            </a:r>
            <a:r>
              <a:rPr lang="nl-NL" sz="1400" dirty="0">
                <a:latin typeface="Times New Roman" panose="02020603050405020304" pitchFamily="18" charset="0"/>
                <a:ea typeface="Times New Roman" panose="02020603050405020304" pitchFamily="18" charset="0"/>
              </a:rPr>
              <a:t>Yêu tiếng Việt, yêu quê hương, đất nước.</a:t>
            </a:r>
            <a:endParaRPr lang="en-US" sz="1200" dirty="0">
              <a:latin typeface="Times New Roman" panose="02020603050405020304" pitchFamily="18" charset="0"/>
              <a:ea typeface="Times New Roman" panose="02020603050405020304" pitchFamily="18" charset="0"/>
            </a:endParaRPr>
          </a:p>
          <a:p>
            <a:pPr algn="just">
              <a:lnSpc>
                <a:spcPct val="120000"/>
              </a:lnSpc>
            </a:pPr>
            <a:r>
              <a:rPr lang="en-US" sz="1400" dirty="0">
                <a:latin typeface="Times New Roman" panose="02020603050405020304" pitchFamily="18" charset="0"/>
                <a:ea typeface="Times New Roman" panose="02020603050405020304" pitchFamily="18" charset="0"/>
              </a:rPr>
              <a:t>      - </a:t>
            </a:r>
            <a:r>
              <a:rPr lang="en-US" sz="1400" dirty="0" err="1">
                <a:latin typeface="Times New Roman" panose="02020603050405020304" pitchFamily="18" charset="0"/>
                <a:ea typeface="Times New Roman" panose="02020603050405020304" pitchFamily="18" charset="0"/>
              </a:rPr>
              <a:t>Phẩm</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chất</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nhân</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ái</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Biết</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một</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số</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dấu</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thanh</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của</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tiếng</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Việt</a:t>
            </a:r>
            <a:endParaRPr lang="en-US" sz="1200" dirty="0">
              <a:latin typeface="Times New Roman" panose="02020603050405020304" pitchFamily="18" charset="0"/>
              <a:ea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Phẩm</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chất</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chăm</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chỉ</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Chăm</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chỉ</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đọc</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bài</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trả</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lời</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câu</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hỏi</a:t>
            </a:r>
            <a:r>
              <a:rPr lang="en-US" sz="1400" dirty="0">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Phẩm</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chất</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trách</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nhiệm</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Giữ</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trật</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tự</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học</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tập</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nghiêm</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túc</a:t>
            </a:r>
            <a:r>
              <a:rPr lang="en-US" sz="1400" dirty="0">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indent="228600" algn="just">
              <a:lnSpc>
                <a:spcPct val="120000"/>
              </a:lnSpc>
              <a:spcBef>
                <a:spcPts val="600"/>
              </a:spcBef>
            </a:pPr>
            <a:r>
              <a:rPr lang="en-US" sz="1400" b="1" dirty="0">
                <a:latin typeface="Times New Roman" panose="02020603050405020304" pitchFamily="18" charset="0"/>
                <a:ea typeface="Times New Roman" panose="02020603050405020304" pitchFamily="18" charset="0"/>
              </a:rPr>
              <a:t>II. ĐỒ DÙNG DẠY HỌC. </a:t>
            </a:r>
            <a:endParaRPr lang="en-US" sz="1200" dirty="0">
              <a:latin typeface="Times New Roman" panose="02020603050405020304" pitchFamily="18" charset="0"/>
              <a:ea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Kế</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hoạch</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bài</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dạy</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bài</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giảng</a:t>
            </a:r>
            <a:r>
              <a:rPr lang="en-US" sz="1400" dirty="0">
                <a:latin typeface="Times New Roman" panose="02020603050405020304" pitchFamily="18" charset="0"/>
                <a:ea typeface="Times New Roman" panose="02020603050405020304" pitchFamily="18" charset="0"/>
              </a:rPr>
              <a:t> Power point.</a:t>
            </a:r>
            <a:endParaRPr lang="en-US" sz="1200" dirty="0">
              <a:latin typeface="Times New Roman" panose="02020603050405020304" pitchFamily="18" charset="0"/>
              <a:ea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Times New Roman" panose="02020603050405020304" pitchFamily="18" charset="0"/>
              </a:rPr>
              <a:t>- SGK </a:t>
            </a:r>
            <a:r>
              <a:rPr lang="en-US" sz="1400" dirty="0" err="1">
                <a:latin typeface="Times New Roman" panose="02020603050405020304" pitchFamily="18" charset="0"/>
                <a:ea typeface="Times New Roman" panose="02020603050405020304" pitchFamily="18" charset="0"/>
              </a:rPr>
              <a:t>và</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các</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thiết</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bị</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học</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liệu</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phụ</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vụ</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cho</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tiết</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dạy</a:t>
            </a:r>
            <a:r>
              <a:rPr lang="en-US" sz="1400" dirty="0">
                <a:latin typeface="Times New Roman" panose="02020603050405020304" pitchFamily="18" charset="0"/>
                <a:ea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endParaRPr>
          </a:p>
          <a:p>
            <a:pPr indent="228600" algn="just">
              <a:lnSpc>
                <a:spcPct val="120000"/>
              </a:lnSpc>
            </a:pPr>
            <a:r>
              <a:rPr lang="en-US" sz="1400" b="1" dirty="0">
                <a:latin typeface="Times New Roman" panose="02020603050405020304" pitchFamily="18" charset="0"/>
                <a:ea typeface="Times New Roman" panose="02020603050405020304" pitchFamily="18" charset="0"/>
              </a:rPr>
              <a:t>III. HOẠT ĐỘNG DẠY HỌC.</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82276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87105" y="725775"/>
            <a:ext cx="5973843" cy="2826306"/>
          </a:xfrm>
          <a:prstGeom prst="roundRect">
            <a:avLst/>
          </a:prstGeom>
          <a:noFill/>
        </p:spPr>
        <p:txBody>
          <a:bodyPr wrap="square" rtlCol="0">
            <a:spAutoFit/>
          </a:bodyPr>
          <a:lstStyle/>
          <a:p>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Tiếng</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võng</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là</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dấu</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ngã</a:t>
            </a:r>
            <a:endPar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endParaRPr>
          </a:p>
          <a:p>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Kẽo</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kẹt</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suốt</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mùa</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hè</a:t>
            </a:r>
            <a:endPar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endParaRPr>
          </a:p>
          <a:p>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Bà</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ru</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cháu</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khôn</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lớn</a:t>
            </a:r>
            <a:endPar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endParaRPr>
          </a:p>
          <a:p>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Trong</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êm</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đềm</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tiếng</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ve</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a:t>
            </a:r>
          </a:p>
        </p:txBody>
      </p:sp>
      <p:sp>
        <p:nvSpPr>
          <p:cNvPr id="17" name="Rectangle 16"/>
          <p:cNvSpPr/>
          <p:nvPr/>
        </p:nvSpPr>
        <p:spPr>
          <a:xfrm>
            <a:off x="5529585" y="3923884"/>
            <a:ext cx="6096000" cy="2554545"/>
          </a:xfrm>
          <a:prstGeom prst="rect">
            <a:avLst/>
          </a:prstGeom>
        </p:spPr>
        <p:txBody>
          <a:bodyPr>
            <a:spAutoFit/>
          </a:bodyPr>
          <a:lstStyle/>
          <a:p>
            <a:pPr lvl="0"/>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Tiếng</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làng</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là</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dấu</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huyền</a:t>
            </a:r>
            <a:endPar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endParaRPr>
          </a:p>
          <a:p>
            <a:pPr lvl="0"/>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Có</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sân</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đình</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bến</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nước</a:t>
            </a:r>
            <a:endPar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endParaRPr>
          </a:p>
          <a:p>
            <a:pPr lvl="0"/>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Có</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cánh</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diều</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tuổi</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thơ</a:t>
            </a:r>
            <a:endPar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endParaRPr>
          </a:p>
          <a:p>
            <a:pPr lvl="0"/>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Nâng</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cả</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trời</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mơ</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ước</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0827" y="664375"/>
            <a:ext cx="2996653" cy="3197265"/>
          </a:xfrm>
          <a:prstGeom prst="rect">
            <a:avLst/>
          </a:prstGeom>
        </p:spPr>
      </p:pic>
      <p:grpSp>
        <p:nvGrpSpPr>
          <p:cNvPr id="14" name="Group 13"/>
          <p:cNvGrpSpPr/>
          <p:nvPr/>
        </p:nvGrpSpPr>
        <p:grpSpPr>
          <a:xfrm>
            <a:off x="7269480" y="26263"/>
            <a:ext cx="4557118" cy="736899"/>
            <a:chOff x="3660135" y="2010173"/>
            <a:chExt cx="4557118" cy="736899"/>
          </a:xfrm>
        </p:grpSpPr>
        <p:grpSp>
          <p:nvGrpSpPr>
            <p:cNvPr id="9" name="组合 23">
              <a:extLst>
                <a:ext uri="{FF2B5EF4-FFF2-40B4-BE49-F238E27FC236}">
                  <a16:creationId xmlns:a16="http://schemas.microsoft.com/office/drawing/2014/main" xmlns="" id="{948C7AB4-89FD-468F-B23E-F2110DD58A9E}"/>
                </a:ext>
              </a:extLst>
            </p:cNvPr>
            <p:cNvGrpSpPr/>
            <p:nvPr/>
          </p:nvGrpSpPr>
          <p:grpSpPr>
            <a:xfrm>
              <a:off x="3660135" y="2010173"/>
              <a:ext cx="4557118" cy="736899"/>
              <a:chOff x="3168506" y="-47228"/>
              <a:chExt cx="4557118" cy="736899"/>
            </a:xfrm>
          </p:grpSpPr>
          <p:pic>
            <p:nvPicPr>
              <p:cNvPr id="11" name="图片 24">
                <a:extLst>
                  <a:ext uri="{FF2B5EF4-FFF2-40B4-BE49-F238E27FC236}">
                    <a16:creationId xmlns:a16="http://schemas.microsoft.com/office/drawing/2014/main" xmlns="" id="{7CFAC86B-8C48-40BF-B7F3-973A89015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8506" y="-47228"/>
                <a:ext cx="1308105" cy="736899"/>
              </a:xfrm>
              <a:prstGeom prst="rect">
                <a:avLst/>
              </a:prstGeom>
            </p:spPr>
          </p:pic>
          <p:pic>
            <p:nvPicPr>
              <p:cNvPr id="12" name="图片 26">
                <a:extLst>
                  <a:ext uri="{FF2B5EF4-FFF2-40B4-BE49-F238E27FC236}">
                    <a16:creationId xmlns:a16="http://schemas.microsoft.com/office/drawing/2014/main" xmlns="" id="{5318A63F-5535-4C61-A2AB-3E359F1B3B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405" t="39985" b="43942"/>
              <a:stretch/>
            </p:blipFill>
            <p:spPr>
              <a:xfrm>
                <a:off x="4351442" y="-47228"/>
                <a:ext cx="3374182" cy="736899"/>
              </a:xfrm>
              <a:prstGeom prst="rect">
                <a:avLst/>
              </a:prstGeom>
            </p:spPr>
          </p:pic>
        </p:grpSp>
        <p:sp>
          <p:nvSpPr>
            <p:cNvPr id="4" name="TextBox 3"/>
            <p:cNvSpPr txBox="1"/>
            <p:nvPr/>
          </p:nvSpPr>
          <p:spPr>
            <a:xfrm>
              <a:off x="5273040" y="2214880"/>
              <a:ext cx="2235200" cy="369332"/>
            </a:xfrm>
            <a:prstGeom prst="rect">
              <a:avLst/>
            </a:prstGeom>
            <a:noFill/>
          </p:spPr>
          <p:txBody>
            <a:bodyPr wrap="square" rtlCol="0">
              <a:spAutoFit/>
            </a:bodyPr>
            <a:lstStyle/>
            <a:p>
              <a:pPr algn="ctr"/>
              <a:r>
                <a:rPr lang="en-US" b="1" dirty="0" smtClean="0">
                  <a:solidFill>
                    <a:srgbClr val="FFC000"/>
                  </a:solidFill>
                  <a:latin typeface="SVN-Avo" panose="02040603050506020204" pitchFamily="18" charset="0"/>
                  <a:cs typeface="Calibri" panose="020F0502020204030204" pitchFamily="34" charset="0"/>
                </a:rPr>
                <a:t>TIẾNG NƯỚC MÌNH</a:t>
              </a:r>
              <a:endParaRPr lang="en-US" b="1" dirty="0">
                <a:solidFill>
                  <a:srgbClr val="FFC000"/>
                </a:solidFill>
                <a:latin typeface="SVN-Avo" panose="02040603050506020204" pitchFamily="18" charset="0"/>
                <a:cs typeface="Calibri" panose="020F0502020204030204" pitchFamily="34" charset="0"/>
              </a:endParaRPr>
            </a:p>
          </p:txBody>
        </p:sp>
      </p:gr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5314" y="4058260"/>
            <a:ext cx="4092656" cy="2285791"/>
          </a:xfrm>
          <a:prstGeom prst="rect">
            <a:avLst/>
          </a:prstGeom>
        </p:spPr>
      </p:pic>
    </p:spTree>
    <p:extLst>
      <p:ext uri="{BB962C8B-B14F-4D97-AF65-F5344CB8AC3E}">
        <p14:creationId xmlns:p14="http://schemas.microsoft.com/office/powerpoint/2010/main" val="154654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35413" y="1852954"/>
            <a:ext cx="5973843" cy="2826306"/>
          </a:xfrm>
          <a:prstGeom prst="roundRect">
            <a:avLst/>
          </a:prstGeom>
          <a:noFill/>
        </p:spPr>
        <p:txBody>
          <a:bodyPr wrap="square" rtlCol="0">
            <a:spAutoFit/>
          </a:bodyPr>
          <a:lstStyle/>
          <a:p>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Tiếng</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cỏ</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là</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dấu</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hỏi</a:t>
            </a:r>
            <a:endPar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endParaRPr>
          </a:p>
          <a:p>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Tuổi</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thơ</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chơi</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chọi</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gà</a:t>
            </a:r>
            <a:endPar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endParaRPr>
          </a:p>
          <a:p>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Nếu</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tiếng</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không</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có</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dấu</a:t>
            </a:r>
            <a:endPar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endParaRPr>
          </a:p>
          <a:p>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Là</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tiếng</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em</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reo ca.</a:t>
            </a:r>
          </a:p>
        </p:txBody>
      </p:sp>
      <p:grpSp>
        <p:nvGrpSpPr>
          <p:cNvPr id="14" name="Group 13"/>
          <p:cNvGrpSpPr/>
          <p:nvPr/>
        </p:nvGrpSpPr>
        <p:grpSpPr>
          <a:xfrm>
            <a:off x="7314456" y="269240"/>
            <a:ext cx="4557118" cy="736899"/>
            <a:chOff x="3660135" y="2010173"/>
            <a:chExt cx="4557118" cy="736899"/>
          </a:xfrm>
        </p:grpSpPr>
        <p:grpSp>
          <p:nvGrpSpPr>
            <p:cNvPr id="9" name="组合 23">
              <a:extLst>
                <a:ext uri="{FF2B5EF4-FFF2-40B4-BE49-F238E27FC236}">
                  <a16:creationId xmlns:a16="http://schemas.microsoft.com/office/drawing/2014/main" xmlns="" id="{948C7AB4-89FD-468F-B23E-F2110DD58A9E}"/>
                </a:ext>
              </a:extLst>
            </p:cNvPr>
            <p:cNvGrpSpPr/>
            <p:nvPr/>
          </p:nvGrpSpPr>
          <p:grpSpPr>
            <a:xfrm>
              <a:off x="3660135" y="2010173"/>
              <a:ext cx="4557118" cy="736899"/>
              <a:chOff x="3168506" y="-47228"/>
              <a:chExt cx="4557118" cy="736899"/>
            </a:xfrm>
          </p:grpSpPr>
          <p:pic>
            <p:nvPicPr>
              <p:cNvPr id="11" name="图片 24">
                <a:extLst>
                  <a:ext uri="{FF2B5EF4-FFF2-40B4-BE49-F238E27FC236}">
                    <a16:creationId xmlns:a16="http://schemas.microsoft.com/office/drawing/2014/main" xmlns="" id="{7CFAC86B-8C48-40BF-B7F3-973A890159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8506" y="-47228"/>
                <a:ext cx="1308105" cy="736899"/>
              </a:xfrm>
              <a:prstGeom prst="rect">
                <a:avLst/>
              </a:prstGeom>
            </p:spPr>
          </p:pic>
          <p:pic>
            <p:nvPicPr>
              <p:cNvPr id="12" name="图片 26">
                <a:extLst>
                  <a:ext uri="{FF2B5EF4-FFF2-40B4-BE49-F238E27FC236}">
                    <a16:creationId xmlns:a16="http://schemas.microsoft.com/office/drawing/2014/main" xmlns="" id="{5318A63F-5535-4C61-A2AB-3E359F1B3B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405" t="39985" b="43942"/>
              <a:stretch/>
            </p:blipFill>
            <p:spPr>
              <a:xfrm>
                <a:off x="4351442" y="-47228"/>
                <a:ext cx="3374182" cy="736899"/>
              </a:xfrm>
              <a:prstGeom prst="rect">
                <a:avLst/>
              </a:prstGeom>
            </p:spPr>
          </p:pic>
        </p:grpSp>
        <p:sp>
          <p:nvSpPr>
            <p:cNvPr id="4" name="TextBox 3"/>
            <p:cNvSpPr txBox="1"/>
            <p:nvPr/>
          </p:nvSpPr>
          <p:spPr>
            <a:xfrm>
              <a:off x="5273040" y="2214880"/>
              <a:ext cx="2235200" cy="369332"/>
            </a:xfrm>
            <a:prstGeom prst="rect">
              <a:avLst/>
            </a:prstGeom>
            <a:noFill/>
          </p:spPr>
          <p:txBody>
            <a:bodyPr wrap="square" rtlCol="0">
              <a:spAutoFit/>
            </a:bodyPr>
            <a:lstStyle/>
            <a:p>
              <a:pPr algn="ctr"/>
              <a:r>
                <a:rPr lang="en-US" b="1" dirty="0" smtClean="0">
                  <a:solidFill>
                    <a:srgbClr val="FFC000"/>
                  </a:solidFill>
                  <a:latin typeface="SVN-Avo" panose="02040603050506020204" pitchFamily="18" charset="0"/>
                  <a:cs typeface="Calibri" panose="020F0502020204030204" pitchFamily="34" charset="0"/>
                </a:rPr>
                <a:t>TIẾNG NƯỚC MÌNH</a:t>
              </a:r>
              <a:endParaRPr lang="en-US" b="1" dirty="0">
                <a:solidFill>
                  <a:srgbClr val="FFC000"/>
                </a:solidFill>
                <a:latin typeface="SVN-Avo" panose="02040603050506020204" pitchFamily="18" charset="0"/>
                <a:cs typeface="Calibri" panose="020F0502020204030204" pitchFamily="34" charset="0"/>
              </a:endParaRPr>
            </a:p>
          </p:txBody>
        </p:sp>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644" y="842913"/>
            <a:ext cx="3948969" cy="4023477"/>
          </a:xfrm>
          <a:prstGeom prst="rect">
            <a:avLst/>
          </a:prstGeom>
        </p:spPr>
      </p:pic>
      <p:pic>
        <p:nvPicPr>
          <p:cNvPr id="13" name="Picture 12"/>
          <p:cNvPicPr>
            <a:picLocks noChangeAspect="1"/>
          </p:cNvPicPr>
          <p:nvPr/>
        </p:nvPicPr>
        <p:blipFill>
          <a:blip r:embed="rId7"/>
          <a:stretch>
            <a:fillRect/>
          </a:stretch>
        </p:blipFill>
        <p:spPr>
          <a:xfrm>
            <a:off x="8746879" y="4626718"/>
            <a:ext cx="2274005" cy="969348"/>
          </a:xfrm>
          <a:prstGeom prst="rect">
            <a:avLst/>
          </a:prstGeom>
        </p:spPr>
      </p:pic>
    </p:spTree>
    <p:extLst>
      <p:ext uri="{BB962C8B-B14F-4D97-AF65-F5344CB8AC3E}">
        <p14:creationId xmlns:p14="http://schemas.microsoft.com/office/powerpoint/2010/main" val="2022530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4" name="Group 3"/>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213360" y="195580"/>
              <a:ext cx="11765280" cy="646684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377498" y="2164143"/>
            <a:ext cx="4500880" cy="2281476"/>
          </a:xfrm>
          <a:prstGeom prst="roundRect">
            <a:avLst/>
          </a:prstGeom>
          <a:noFill/>
        </p:spPr>
        <p:txBody>
          <a:bodyPr wrap="square" rtlCol="0">
            <a:spAutoFit/>
          </a:bodyPr>
          <a:lstStyle/>
          <a:p>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Tiếng</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200" i="1"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bố</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là</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dấu</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sắc</a:t>
            </a:r>
            <a:endPar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endParaRPr>
          </a:p>
          <a:p>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Có</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phải</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không</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bố</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ơi</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a:t>
            </a:r>
          </a:p>
          <a:p>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Cao </a:t>
            </a:r>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như</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mây</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đỉnh</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núi</a:t>
            </a:r>
            <a:endPar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endParaRPr>
          </a:p>
          <a:p>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Bát</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ngát</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như</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trùng</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7030A0"/>
                </a:solidFill>
                <a:latin typeface="Calibri" panose="020F0502020204030204" pitchFamily="34" charset="0"/>
                <a:ea typeface="Cambria" panose="02040503050406030204" pitchFamily="18" charset="0"/>
                <a:cs typeface="Calibri" panose="020F0502020204030204" pitchFamily="34" charset="0"/>
              </a:rPr>
              <a:t>khơi</a:t>
            </a:r>
            <a:r>
              <a:rPr lang="en-US" sz="3200" dirty="0" smtClean="0">
                <a:solidFill>
                  <a:srgbClr val="7030A0"/>
                </a:solidFill>
                <a:latin typeface="Calibri" panose="020F0502020204030204" pitchFamily="34" charset="0"/>
                <a:ea typeface="Cambria" panose="02040503050406030204" pitchFamily="18" charset="0"/>
                <a:cs typeface="Calibri" panose="020F0502020204030204" pitchFamily="34" charset="0"/>
              </a:rPr>
              <a:t>.</a:t>
            </a:r>
          </a:p>
        </p:txBody>
      </p:sp>
      <p:sp>
        <p:nvSpPr>
          <p:cNvPr id="7" name="Rectangle 6"/>
          <p:cNvSpPr/>
          <p:nvPr/>
        </p:nvSpPr>
        <p:spPr>
          <a:xfrm>
            <a:off x="474624" y="4557649"/>
            <a:ext cx="4577715" cy="2062103"/>
          </a:xfrm>
          <a:prstGeom prst="rect">
            <a:avLst/>
          </a:prstGeom>
        </p:spPr>
        <p:txBody>
          <a:bodyPr wrap="square">
            <a:spAutoFit/>
          </a:bodyPr>
          <a:lstStyle/>
          <a:p>
            <a:pPr lvl="0"/>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Tiếng</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3200" i="1" dirty="0" err="1">
                <a:solidFill>
                  <a:srgbClr val="FFC000"/>
                </a:solidFill>
                <a:latin typeface="Calibri" panose="020F0502020204030204" pitchFamily="34" charset="0"/>
                <a:ea typeface="Cambria" panose="02040503050406030204" pitchFamily="18" charset="0"/>
                <a:cs typeface="Calibri" panose="020F0502020204030204" pitchFamily="34" charset="0"/>
              </a:rPr>
              <a:t>mẹ</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là</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dấu</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nặng</a:t>
            </a:r>
            <a:endPar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endParaRPr>
          </a:p>
          <a:p>
            <a:pPr lvl="0"/>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Bập</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bẹ</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thuở</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đầu</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đời</a:t>
            </a:r>
            <a:endPar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endParaRPr>
          </a:p>
          <a:p>
            <a:pPr lvl="0"/>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Ngọt</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ngào</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như</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dòng</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sữa</a:t>
            </a:r>
            <a:endPar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endParaRPr>
          </a:p>
          <a:p>
            <a:pPr lvl="0"/>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Nuôi</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 con </a:t>
            </a:r>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lớn</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thành</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FFC000"/>
                </a:solidFill>
                <a:latin typeface="Calibri" panose="020F0502020204030204" pitchFamily="34" charset="0"/>
                <a:ea typeface="Cambria" panose="02040503050406030204" pitchFamily="18" charset="0"/>
                <a:cs typeface="Calibri" panose="020F0502020204030204" pitchFamily="34" charset="0"/>
              </a:rPr>
              <a:t>người</a:t>
            </a:r>
            <a:r>
              <a:rPr lang="en-US" sz="3200" dirty="0">
                <a:solidFill>
                  <a:srgbClr val="FFC000"/>
                </a:solidFill>
                <a:latin typeface="Calibri" panose="020F0502020204030204" pitchFamily="34" charset="0"/>
                <a:ea typeface="Cambria" panose="02040503050406030204" pitchFamily="18" charset="0"/>
                <a:cs typeface="Calibri" panose="020F0502020204030204" pitchFamily="34" charset="0"/>
              </a:rPr>
              <a:t>.</a:t>
            </a:r>
          </a:p>
        </p:txBody>
      </p:sp>
      <p:sp>
        <p:nvSpPr>
          <p:cNvPr id="9" name="TextBox 8"/>
          <p:cNvSpPr txBox="1"/>
          <p:nvPr/>
        </p:nvSpPr>
        <p:spPr>
          <a:xfrm>
            <a:off x="7049320" y="195580"/>
            <a:ext cx="4675791" cy="2281476"/>
          </a:xfrm>
          <a:prstGeom prst="roundRect">
            <a:avLst/>
          </a:prstGeom>
          <a:noFill/>
        </p:spPr>
        <p:txBody>
          <a:bodyPr wrap="square" rtlCol="0">
            <a:spAutoFit/>
          </a:bodyPr>
          <a:lstStyle/>
          <a:p>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Tiếng</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i="1"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võng</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là</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dấu</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ngã</a:t>
            </a:r>
            <a:endPar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endParaRPr>
          </a:p>
          <a:p>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Kẽo</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kẹt</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suốt</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mùa</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hè</a:t>
            </a:r>
            <a:endPar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endParaRPr>
          </a:p>
          <a:p>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Bà</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ru</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cháu</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khôn</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lớn</a:t>
            </a:r>
            <a:endPar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endParaRPr>
          </a:p>
          <a:p>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Trong</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êm</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đềm</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tiếng</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70C0"/>
                </a:solidFill>
                <a:latin typeface="Calibri" panose="020F0502020204030204" pitchFamily="34" charset="0"/>
                <a:ea typeface="Cambria" panose="02040503050406030204" pitchFamily="18" charset="0"/>
                <a:cs typeface="Calibri" panose="020F0502020204030204" pitchFamily="34" charset="0"/>
              </a:rPr>
              <a:t>ve</a:t>
            </a:r>
            <a:r>
              <a:rPr lang="en-US" sz="3200" dirty="0" smtClean="0">
                <a:solidFill>
                  <a:srgbClr val="0070C0"/>
                </a:solidFill>
                <a:latin typeface="Calibri" panose="020F0502020204030204" pitchFamily="34" charset="0"/>
                <a:ea typeface="Cambria" panose="02040503050406030204" pitchFamily="18" charset="0"/>
                <a:cs typeface="Calibri" panose="020F0502020204030204" pitchFamily="34" charset="0"/>
              </a:rPr>
              <a:t>.</a:t>
            </a:r>
          </a:p>
        </p:txBody>
      </p:sp>
      <p:sp>
        <p:nvSpPr>
          <p:cNvPr id="11" name="Rectangle 10"/>
          <p:cNvSpPr/>
          <p:nvPr/>
        </p:nvSpPr>
        <p:spPr>
          <a:xfrm>
            <a:off x="7141385" y="2441812"/>
            <a:ext cx="4244335" cy="2062103"/>
          </a:xfrm>
          <a:prstGeom prst="rect">
            <a:avLst/>
          </a:prstGeom>
        </p:spPr>
        <p:txBody>
          <a:bodyPr wrap="square">
            <a:spAutoFit/>
          </a:bodyPr>
          <a:lstStyle/>
          <a:p>
            <a:pPr lvl="0"/>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Tiếng</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i="1"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làng</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là</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dấu</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huyền</a:t>
            </a:r>
            <a:endPar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endParaRPr>
          </a:p>
          <a:p>
            <a:pPr lvl="0"/>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Có</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sân</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đình</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bến</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nước</a:t>
            </a:r>
            <a:endPar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endParaRPr>
          </a:p>
          <a:p>
            <a:pPr lvl="0"/>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Có</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cánh</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diều</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tuổi</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thơ</a:t>
            </a:r>
            <a:endPar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endParaRPr>
          </a:p>
          <a:p>
            <a:pPr lvl="0"/>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Nâng</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cả</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trời</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mơ</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ước</a:t>
            </a:r>
            <a:r>
              <a:rPr lang="en-US" sz="3200" dirty="0" smtClean="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chemeClr val="accent2">
                  <a:lumMod val="75000"/>
                </a:schemeClr>
              </a:solidFill>
              <a:latin typeface="Calibri" panose="020F0502020204030204" pitchFamily="34" charset="0"/>
              <a:ea typeface="Cambria" panose="02040503050406030204" pitchFamily="18" charset="0"/>
              <a:cs typeface="Calibri" panose="020F0502020204030204" pitchFamily="34" charset="0"/>
            </a:endParaRPr>
          </a:p>
        </p:txBody>
      </p:sp>
      <p:sp>
        <p:nvSpPr>
          <p:cNvPr id="12" name="TextBox 11"/>
          <p:cNvSpPr txBox="1"/>
          <p:nvPr/>
        </p:nvSpPr>
        <p:spPr>
          <a:xfrm>
            <a:off x="7049321" y="4445619"/>
            <a:ext cx="4421320" cy="2281476"/>
          </a:xfrm>
          <a:prstGeom prst="roundRect">
            <a:avLst/>
          </a:prstGeom>
          <a:noFill/>
        </p:spPr>
        <p:txBody>
          <a:bodyPr wrap="square" rtlCol="0">
            <a:spAutoFit/>
          </a:bodyPr>
          <a:lstStyle/>
          <a:p>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Tiếng</a:t>
            </a:r>
            <a:r>
              <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3200" i="1"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cỏ</a:t>
            </a:r>
            <a:r>
              <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là</a:t>
            </a:r>
            <a:r>
              <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dấu</a:t>
            </a:r>
            <a:r>
              <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hỏi</a:t>
            </a:r>
            <a:endPar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endParaRPr>
          </a:p>
          <a:p>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Tuổi</a:t>
            </a:r>
            <a:r>
              <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thơ</a:t>
            </a:r>
            <a:r>
              <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chơi</a:t>
            </a:r>
            <a:r>
              <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chọi</a:t>
            </a:r>
            <a:r>
              <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gà</a:t>
            </a:r>
            <a:endPar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endParaRPr>
          </a:p>
          <a:p>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Nếu</a:t>
            </a:r>
            <a:r>
              <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tiếng</a:t>
            </a:r>
            <a:r>
              <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không</a:t>
            </a:r>
            <a:r>
              <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có</a:t>
            </a:r>
            <a:r>
              <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dấu</a:t>
            </a:r>
            <a:endPar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endParaRPr>
          </a:p>
          <a:p>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Là</a:t>
            </a:r>
            <a:r>
              <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3200"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tiếng</a:t>
            </a:r>
            <a:r>
              <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3200" i="1" dirty="0" err="1" smtClean="0">
                <a:solidFill>
                  <a:srgbClr val="00B050"/>
                </a:solidFill>
                <a:latin typeface="Calibri" panose="020F0502020204030204" pitchFamily="34" charset="0"/>
                <a:ea typeface="Cambria" panose="02040503050406030204" pitchFamily="18" charset="0"/>
                <a:cs typeface="Calibri" panose="020F0502020204030204" pitchFamily="34" charset="0"/>
              </a:rPr>
              <a:t>em</a:t>
            </a:r>
            <a:r>
              <a:rPr lang="en-US" sz="3200" dirty="0" smtClean="0">
                <a:solidFill>
                  <a:srgbClr val="00B050"/>
                </a:solidFill>
                <a:latin typeface="Calibri" panose="020F0502020204030204" pitchFamily="34" charset="0"/>
                <a:ea typeface="Cambria" panose="02040503050406030204" pitchFamily="18" charset="0"/>
                <a:cs typeface="Calibri" panose="020F0502020204030204" pitchFamily="34" charset="0"/>
              </a:rPr>
              <a:t> reo ca.</a:t>
            </a:r>
          </a:p>
        </p:txBody>
      </p:sp>
      <p:pic>
        <p:nvPicPr>
          <p:cNvPr id="13" name="Picture 12"/>
          <p:cNvPicPr>
            <a:picLocks noChangeAspect="1"/>
          </p:cNvPicPr>
          <p:nvPr/>
        </p:nvPicPr>
        <p:blipFill>
          <a:blip r:embed="rId4"/>
          <a:stretch>
            <a:fillRect/>
          </a:stretch>
        </p:blipFill>
        <p:spPr>
          <a:xfrm>
            <a:off x="10267769" y="6199417"/>
            <a:ext cx="1972135" cy="840669"/>
          </a:xfrm>
          <a:prstGeom prst="rect">
            <a:avLst/>
          </a:prstGeom>
        </p:spPr>
      </p:pic>
      <p:pic>
        <p:nvPicPr>
          <p:cNvPr id="15" name="Picture 14"/>
          <p:cNvPicPr>
            <a:picLocks noChangeAspect="1"/>
          </p:cNvPicPr>
          <p:nvPr/>
        </p:nvPicPr>
        <p:blipFill>
          <a:blip r:embed="rId5"/>
          <a:stretch>
            <a:fillRect/>
          </a:stretch>
        </p:blipFill>
        <p:spPr>
          <a:xfrm>
            <a:off x="28292" y="531306"/>
            <a:ext cx="7206097" cy="1798476"/>
          </a:xfrm>
          <a:prstGeom prst="rect">
            <a:avLst/>
          </a:prstGeom>
        </p:spPr>
      </p:pic>
    </p:spTree>
    <p:extLst>
      <p:ext uri="{BB962C8B-B14F-4D97-AF65-F5344CB8AC3E}">
        <p14:creationId xmlns:p14="http://schemas.microsoft.com/office/powerpoint/2010/main" val="2722242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17" name="Group 16"/>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3" name="图片 33">
            <a:extLst>
              <a:ext uri="{FF2B5EF4-FFF2-40B4-BE49-F238E27FC236}">
                <a16:creationId xmlns:a16="http://schemas.microsoft.com/office/drawing/2014/main" xmlns="" id="{572CB537-680F-4637-A2AE-C853A227C1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804" y="305074"/>
            <a:ext cx="1866900" cy="1866900"/>
          </a:xfrm>
          <a:prstGeom prst="rect">
            <a:avLst/>
          </a:prstGeom>
        </p:spPr>
      </p:pic>
      <p:pic>
        <p:nvPicPr>
          <p:cNvPr id="34" name="图片 37">
            <a:extLst>
              <a:ext uri="{FF2B5EF4-FFF2-40B4-BE49-F238E27FC236}">
                <a16:creationId xmlns:a16="http://schemas.microsoft.com/office/drawing/2014/main" xmlns="" id="{1B889226-C22D-4201-A953-79B173517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980" b="22190"/>
          <a:stretch/>
        </p:blipFill>
        <p:spPr>
          <a:xfrm>
            <a:off x="7007350" y="493489"/>
            <a:ext cx="2862230" cy="1655233"/>
          </a:xfrm>
          <a:prstGeom prst="rect">
            <a:avLst/>
          </a:prstGeom>
        </p:spPr>
      </p:pic>
      <p:pic>
        <p:nvPicPr>
          <p:cNvPr id="35" name="图片 38">
            <a:extLst>
              <a:ext uri="{FF2B5EF4-FFF2-40B4-BE49-F238E27FC236}">
                <a16:creationId xmlns:a16="http://schemas.microsoft.com/office/drawing/2014/main" xmlns="" id="{2674F3DF-065E-448B-8973-CA70B3DF877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b="15458"/>
          <a:stretch/>
        </p:blipFill>
        <p:spPr>
          <a:xfrm>
            <a:off x="9492250" y="227537"/>
            <a:ext cx="2290304" cy="1936266"/>
          </a:xfrm>
          <a:prstGeom prst="rect">
            <a:avLst/>
          </a:prstGeom>
        </p:spPr>
      </p:pic>
      <p:grpSp>
        <p:nvGrpSpPr>
          <p:cNvPr id="38" name="Group 37"/>
          <p:cNvGrpSpPr/>
          <p:nvPr/>
        </p:nvGrpSpPr>
        <p:grpSpPr>
          <a:xfrm>
            <a:off x="525414" y="1869518"/>
            <a:ext cx="3210129" cy="2228928"/>
            <a:chOff x="-1695311" y="2470394"/>
            <a:chExt cx="3210129" cy="2228928"/>
          </a:xfrm>
        </p:grpSpPr>
        <p:pic>
          <p:nvPicPr>
            <p:cNvPr id="36" name="图片 23"/>
            <p:cNvPicPr>
              <a:picLocks noChangeAspect="1"/>
            </p:cNvPicPr>
            <p:nvPr/>
          </p:nvPicPr>
          <p:blipFill rotWithShape="1">
            <a:blip r:embed="rId8" cstate="print">
              <a:extLst>
                <a:ext uri="{28A0092B-C50C-407E-A947-70E740481C1C}">
                  <a14:useLocalDpi xmlns:a14="http://schemas.microsoft.com/office/drawing/2010/main" val="0"/>
                </a:ext>
              </a:extLst>
            </a:blip>
            <a:srcRect l="-15567"/>
            <a:stretch/>
          </p:blipFill>
          <p:spPr>
            <a:xfrm rot="10800000">
              <a:off x="-1695311" y="2470394"/>
              <a:ext cx="3210129" cy="2228928"/>
            </a:xfrm>
            <a:prstGeom prst="rect">
              <a:avLst/>
            </a:prstGeom>
          </p:spPr>
        </p:pic>
        <p:sp>
          <p:nvSpPr>
            <p:cNvPr id="37" name="矩形 11">
              <a:extLst>
                <a:ext uri="{FF2B5EF4-FFF2-40B4-BE49-F238E27FC236}">
                  <a16:creationId xmlns:a16="http://schemas.microsoft.com/office/drawing/2014/main" xmlns="" id="{CBBA4045-F818-486A-8637-9878DE6616B2}"/>
                </a:ext>
              </a:extLst>
            </p:cNvPr>
            <p:cNvSpPr/>
            <p:nvPr/>
          </p:nvSpPr>
          <p:spPr>
            <a:xfrm>
              <a:off x="-1524668" y="3041261"/>
              <a:ext cx="2467534" cy="1151084"/>
            </a:xfrm>
            <a:prstGeom prst="rect">
              <a:avLst/>
            </a:prstGeom>
          </p:spPr>
          <p:txBody>
            <a:bodyPr wrap="square">
              <a:spAutoFit/>
            </a:bodyPr>
            <a:lstStyle/>
            <a:p>
              <a:pPr algn="ctr">
                <a:lnSpc>
                  <a:spcPct val="200000"/>
                </a:lnSpc>
              </a:pPr>
              <a:r>
                <a:rPr lang="en-US" altLang="zh-CN" sz="4000" b="1" dirty="0" err="1"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bát</a:t>
              </a:r>
              <a:r>
                <a:rPr lang="en-US" altLang="zh-CN" sz="4000" b="1" dirty="0"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 </a:t>
              </a:r>
              <a:r>
                <a:rPr lang="en-US" altLang="zh-CN" sz="4000" b="1" dirty="0" err="1"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ngát</a:t>
              </a:r>
              <a:endParaRPr lang="zh-CN" altLang="en-US" sz="4000" b="1" dirty="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endParaRPr>
            </a:p>
          </p:txBody>
        </p:sp>
      </p:grpSp>
      <p:grpSp>
        <p:nvGrpSpPr>
          <p:cNvPr id="39" name="Group 38"/>
          <p:cNvGrpSpPr/>
          <p:nvPr/>
        </p:nvGrpSpPr>
        <p:grpSpPr>
          <a:xfrm>
            <a:off x="623240" y="4009166"/>
            <a:ext cx="3210129" cy="2228928"/>
            <a:chOff x="-1695311" y="2470394"/>
            <a:chExt cx="3210129" cy="2228928"/>
          </a:xfrm>
        </p:grpSpPr>
        <p:pic>
          <p:nvPicPr>
            <p:cNvPr id="40" name="图片 23"/>
            <p:cNvPicPr>
              <a:picLocks noChangeAspect="1"/>
            </p:cNvPicPr>
            <p:nvPr/>
          </p:nvPicPr>
          <p:blipFill rotWithShape="1">
            <a:blip r:embed="rId8" cstate="print">
              <a:extLst>
                <a:ext uri="{28A0092B-C50C-407E-A947-70E740481C1C}">
                  <a14:useLocalDpi xmlns:a14="http://schemas.microsoft.com/office/drawing/2010/main" val="0"/>
                </a:ext>
              </a:extLst>
            </a:blip>
            <a:srcRect l="-15567"/>
            <a:stretch/>
          </p:blipFill>
          <p:spPr>
            <a:xfrm rot="10800000">
              <a:off x="-1695311" y="2470394"/>
              <a:ext cx="3210129" cy="2228928"/>
            </a:xfrm>
            <a:prstGeom prst="rect">
              <a:avLst/>
            </a:prstGeom>
          </p:spPr>
        </p:pic>
        <p:sp>
          <p:nvSpPr>
            <p:cNvPr id="41" name="矩形 11">
              <a:extLst>
                <a:ext uri="{FF2B5EF4-FFF2-40B4-BE49-F238E27FC236}">
                  <a16:creationId xmlns:a16="http://schemas.microsoft.com/office/drawing/2014/main" xmlns="" id="{CBBA4045-F818-486A-8637-9878DE6616B2}"/>
                </a:ext>
              </a:extLst>
            </p:cNvPr>
            <p:cNvSpPr/>
            <p:nvPr/>
          </p:nvSpPr>
          <p:spPr>
            <a:xfrm>
              <a:off x="-1524668" y="3041261"/>
              <a:ext cx="2467534" cy="1151084"/>
            </a:xfrm>
            <a:prstGeom prst="rect">
              <a:avLst/>
            </a:prstGeom>
          </p:spPr>
          <p:txBody>
            <a:bodyPr wrap="square">
              <a:spAutoFit/>
            </a:bodyPr>
            <a:lstStyle/>
            <a:p>
              <a:pPr algn="ctr">
                <a:lnSpc>
                  <a:spcPct val="200000"/>
                </a:lnSpc>
              </a:pPr>
              <a:r>
                <a:rPr lang="en-US" altLang="zh-CN" sz="4000" b="1" dirty="0" err="1"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trùng</a:t>
              </a:r>
              <a:r>
                <a:rPr lang="en-US" altLang="zh-CN" sz="4000" b="1" dirty="0"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 </a:t>
              </a:r>
              <a:r>
                <a:rPr lang="en-US" altLang="zh-CN" sz="4000" b="1" dirty="0" err="1"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khơi</a:t>
              </a:r>
              <a:endParaRPr lang="zh-CN" altLang="en-US" sz="4000" b="1" dirty="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endParaRPr>
            </a:p>
          </p:txBody>
        </p:sp>
      </p:grpSp>
      <p:grpSp>
        <p:nvGrpSpPr>
          <p:cNvPr id="42" name="Group 41"/>
          <p:cNvGrpSpPr/>
          <p:nvPr/>
        </p:nvGrpSpPr>
        <p:grpSpPr>
          <a:xfrm>
            <a:off x="4596440" y="4048508"/>
            <a:ext cx="3210129" cy="2228928"/>
            <a:chOff x="-1695311" y="2470394"/>
            <a:chExt cx="3210129" cy="2228928"/>
          </a:xfrm>
        </p:grpSpPr>
        <p:pic>
          <p:nvPicPr>
            <p:cNvPr id="43" name="图片 23"/>
            <p:cNvPicPr>
              <a:picLocks noChangeAspect="1"/>
            </p:cNvPicPr>
            <p:nvPr/>
          </p:nvPicPr>
          <p:blipFill rotWithShape="1">
            <a:blip r:embed="rId8" cstate="print">
              <a:extLst>
                <a:ext uri="{28A0092B-C50C-407E-A947-70E740481C1C}">
                  <a14:useLocalDpi xmlns:a14="http://schemas.microsoft.com/office/drawing/2010/main" val="0"/>
                </a:ext>
              </a:extLst>
            </a:blip>
            <a:srcRect l="-15567"/>
            <a:stretch/>
          </p:blipFill>
          <p:spPr>
            <a:xfrm rot="10800000">
              <a:off x="-1695311" y="2470394"/>
              <a:ext cx="3210129" cy="2228928"/>
            </a:xfrm>
            <a:prstGeom prst="rect">
              <a:avLst/>
            </a:prstGeom>
          </p:spPr>
        </p:pic>
        <p:sp>
          <p:nvSpPr>
            <p:cNvPr id="44" name="矩形 11">
              <a:extLst>
                <a:ext uri="{FF2B5EF4-FFF2-40B4-BE49-F238E27FC236}">
                  <a16:creationId xmlns:a16="http://schemas.microsoft.com/office/drawing/2014/main" xmlns="" id="{CBBA4045-F818-486A-8637-9878DE6616B2}"/>
                </a:ext>
              </a:extLst>
            </p:cNvPr>
            <p:cNvSpPr/>
            <p:nvPr/>
          </p:nvSpPr>
          <p:spPr>
            <a:xfrm>
              <a:off x="-1524668" y="3041261"/>
              <a:ext cx="2467534" cy="1151084"/>
            </a:xfrm>
            <a:prstGeom prst="rect">
              <a:avLst/>
            </a:prstGeom>
          </p:spPr>
          <p:txBody>
            <a:bodyPr wrap="square">
              <a:spAutoFit/>
            </a:bodyPr>
            <a:lstStyle/>
            <a:p>
              <a:pPr algn="ctr">
                <a:lnSpc>
                  <a:spcPct val="200000"/>
                </a:lnSpc>
              </a:pPr>
              <a:r>
                <a:rPr lang="en-US" altLang="zh-CN" sz="4000" b="1" dirty="0" err="1"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thuở</a:t>
              </a:r>
              <a:r>
                <a:rPr lang="en-US" altLang="zh-CN" sz="4000" b="1" dirty="0"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 </a:t>
              </a:r>
              <a:r>
                <a:rPr lang="en-US" altLang="zh-CN" sz="4000" b="1" dirty="0" err="1"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đầu</a:t>
              </a:r>
              <a:endParaRPr lang="zh-CN" altLang="en-US" sz="4000" b="1" dirty="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endParaRPr>
            </a:p>
          </p:txBody>
        </p:sp>
      </p:grpSp>
      <p:grpSp>
        <p:nvGrpSpPr>
          <p:cNvPr id="45" name="Group 44"/>
          <p:cNvGrpSpPr/>
          <p:nvPr/>
        </p:nvGrpSpPr>
        <p:grpSpPr>
          <a:xfrm>
            <a:off x="4683430" y="1891104"/>
            <a:ext cx="3210129" cy="2228928"/>
            <a:chOff x="-1695311" y="2470394"/>
            <a:chExt cx="3210129" cy="2228928"/>
          </a:xfrm>
        </p:grpSpPr>
        <p:pic>
          <p:nvPicPr>
            <p:cNvPr id="46" name="图片 23"/>
            <p:cNvPicPr>
              <a:picLocks noChangeAspect="1"/>
            </p:cNvPicPr>
            <p:nvPr/>
          </p:nvPicPr>
          <p:blipFill rotWithShape="1">
            <a:blip r:embed="rId8" cstate="print">
              <a:extLst>
                <a:ext uri="{28A0092B-C50C-407E-A947-70E740481C1C}">
                  <a14:useLocalDpi xmlns:a14="http://schemas.microsoft.com/office/drawing/2010/main" val="0"/>
                </a:ext>
              </a:extLst>
            </a:blip>
            <a:srcRect l="-15567"/>
            <a:stretch/>
          </p:blipFill>
          <p:spPr>
            <a:xfrm rot="10800000">
              <a:off x="-1695311" y="2470394"/>
              <a:ext cx="3210129" cy="2228928"/>
            </a:xfrm>
            <a:prstGeom prst="rect">
              <a:avLst/>
            </a:prstGeom>
          </p:spPr>
        </p:pic>
        <p:sp>
          <p:nvSpPr>
            <p:cNvPr id="47" name="矩形 11">
              <a:extLst>
                <a:ext uri="{FF2B5EF4-FFF2-40B4-BE49-F238E27FC236}">
                  <a16:creationId xmlns:a16="http://schemas.microsoft.com/office/drawing/2014/main" xmlns="" id="{CBBA4045-F818-486A-8637-9878DE6616B2}"/>
                </a:ext>
              </a:extLst>
            </p:cNvPr>
            <p:cNvSpPr/>
            <p:nvPr/>
          </p:nvSpPr>
          <p:spPr>
            <a:xfrm>
              <a:off x="-1524668" y="3041261"/>
              <a:ext cx="2467534" cy="1151084"/>
            </a:xfrm>
            <a:prstGeom prst="rect">
              <a:avLst/>
            </a:prstGeom>
          </p:spPr>
          <p:txBody>
            <a:bodyPr wrap="square">
              <a:spAutoFit/>
            </a:bodyPr>
            <a:lstStyle/>
            <a:p>
              <a:pPr algn="ctr">
                <a:lnSpc>
                  <a:spcPct val="200000"/>
                </a:lnSpc>
              </a:pPr>
              <a:r>
                <a:rPr lang="en-US" altLang="zh-CN" sz="4000" b="1" dirty="0" err="1"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bập</a:t>
              </a:r>
              <a:r>
                <a:rPr lang="en-US" altLang="zh-CN" sz="4000" b="1" dirty="0"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 </a:t>
              </a:r>
              <a:r>
                <a:rPr lang="en-US" altLang="zh-CN" sz="4000" b="1" dirty="0" err="1"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bẹ</a:t>
              </a:r>
              <a:endParaRPr lang="zh-CN" altLang="en-US" sz="4000" b="1" dirty="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endParaRPr>
            </a:p>
          </p:txBody>
        </p:sp>
      </p:grpSp>
      <p:grpSp>
        <p:nvGrpSpPr>
          <p:cNvPr id="48" name="Group 47"/>
          <p:cNvGrpSpPr/>
          <p:nvPr/>
        </p:nvGrpSpPr>
        <p:grpSpPr>
          <a:xfrm>
            <a:off x="8383434" y="4009166"/>
            <a:ext cx="3210129" cy="2228928"/>
            <a:chOff x="-1695311" y="2470394"/>
            <a:chExt cx="3210129" cy="2228928"/>
          </a:xfrm>
        </p:grpSpPr>
        <p:pic>
          <p:nvPicPr>
            <p:cNvPr id="49" name="图片 23"/>
            <p:cNvPicPr>
              <a:picLocks noChangeAspect="1"/>
            </p:cNvPicPr>
            <p:nvPr/>
          </p:nvPicPr>
          <p:blipFill rotWithShape="1">
            <a:blip r:embed="rId8" cstate="print">
              <a:extLst>
                <a:ext uri="{28A0092B-C50C-407E-A947-70E740481C1C}">
                  <a14:useLocalDpi xmlns:a14="http://schemas.microsoft.com/office/drawing/2010/main" val="0"/>
                </a:ext>
              </a:extLst>
            </a:blip>
            <a:srcRect l="-15567"/>
            <a:stretch/>
          </p:blipFill>
          <p:spPr>
            <a:xfrm rot="10800000">
              <a:off x="-1695311" y="2470394"/>
              <a:ext cx="3210129" cy="2228928"/>
            </a:xfrm>
            <a:prstGeom prst="rect">
              <a:avLst/>
            </a:prstGeom>
          </p:spPr>
        </p:pic>
        <p:sp>
          <p:nvSpPr>
            <p:cNvPr id="50" name="矩形 11">
              <a:extLst>
                <a:ext uri="{FF2B5EF4-FFF2-40B4-BE49-F238E27FC236}">
                  <a16:creationId xmlns:a16="http://schemas.microsoft.com/office/drawing/2014/main" xmlns="" id="{CBBA4045-F818-486A-8637-9878DE6616B2}"/>
                </a:ext>
              </a:extLst>
            </p:cNvPr>
            <p:cNvSpPr/>
            <p:nvPr/>
          </p:nvSpPr>
          <p:spPr>
            <a:xfrm>
              <a:off x="-1524668" y="3041261"/>
              <a:ext cx="2467534" cy="1151084"/>
            </a:xfrm>
            <a:prstGeom prst="rect">
              <a:avLst/>
            </a:prstGeom>
          </p:spPr>
          <p:txBody>
            <a:bodyPr wrap="square">
              <a:spAutoFit/>
            </a:bodyPr>
            <a:lstStyle/>
            <a:p>
              <a:pPr algn="ctr">
                <a:lnSpc>
                  <a:spcPct val="200000"/>
                </a:lnSpc>
              </a:pPr>
              <a:r>
                <a:rPr lang="en-US" altLang="zh-CN" sz="4000" b="1" dirty="0"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reo ca</a:t>
              </a:r>
              <a:endParaRPr lang="zh-CN" altLang="en-US" sz="4000" b="1" dirty="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endParaRPr>
            </a:p>
          </p:txBody>
        </p:sp>
      </p:grpSp>
      <p:grpSp>
        <p:nvGrpSpPr>
          <p:cNvPr id="51" name="Group 50"/>
          <p:cNvGrpSpPr/>
          <p:nvPr/>
        </p:nvGrpSpPr>
        <p:grpSpPr>
          <a:xfrm>
            <a:off x="8434366" y="1891105"/>
            <a:ext cx="3210129" cy="2228928"/>
            <a:chOff x="-1695311" y="2470394"/>
            <a:chExt cx="3210129" cy="2228928"/>
          </a:xfrm>
        </p:grpSpPr>
        <p:pic>
          <p:nvPicPr>
            <p:cNvPr id="52" name="图片 23"/>
            <p:cNvPicPr>
              <a:picLocks noChangeAspect="1"/>
            </p:cNvPicPr>
            <p:nvPr/>
          </p:nvPicPr>
          <p:blipFill rotWithShape="1">
            <a:blip r:embed="rId8" cstate="print">
              <a:extLst>
                <a:ext uri="{28A0092B-C50C-407E-A947-70E740481C1C}">
                  <a14:useLocalDpi xmlns:a14="http://schemas.microsoft.com/office/drawing/2010/main" val="0"/>
                </a:ext>
              </a:extLst>
            </a:blip>
            <a:srcRect l="-15567"/>
            <a:stretch/>
          </p:blipFill>
          <p:spPr>
            <a:xfrm rot="10800000">
              <a:off x="-1695311" y="2470394"/>
              <a:ext cx="3210129" cy="2228928"/>
            </a:xfrm>
            <a:prstGeom prst="rect">
              <a:avLst/>
            </a:prstGeom>
          </p:spPr>
        </p:pic>
        <p:sp>
          <p:nvSpPr>
            <p:cNvPr id="53" name="矩形 11">
              <a:extLst>
                <a:ext uri="{FF2B5EF4-FFF2-40B4-BE49-F238E27FC236}">
                  <a16:creationId xmlns:a16="http://schemas.microsoft.com/office/drawing/2014/main" xmlns="" id="{CBBA4045-F818-486A-8637-9878DE6616B2}"/>
                </a:ext>
              </a:extLst>
            </p:cNvPr>
            <p:cNvSpPr/>
            <p:nvPr/>
          </p:nvSpPr>
          <p:spPr>
            <a:xfrm>
              <a:off x="-1524668" y="3041261"/>
              <a:ext cx="2467534" cy="1151084"/>
            </a:xfrm>
            <a:prstGeom prst="rect">
              <a:avLst/>
            </a:prstGeom>
          </p:spPr>
          <p:txBody>
            <a:bodyPr wrap="square">
              <a:spAutoFit/>
            </a:bodyPr>
            <a:lstStyle/>
            <a:p>
              <a:pPr algn="ctr">
                <a:lnSpc>
                  <a:spcPct val="200000"/>
                </a:lnSpc>
              </a:pPr>
              <a:r>
                <a:rPr lang="en-US" altLang="zh-CN" sz="4000" b="1" dirty="0" err="1"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kẽo</a:t>
              </a:r>
              <a:r>
                <a:rPr lang="en-US" altLang="zh-CN" sz="4000" b="1" dirty="0"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 </a:t>
              </a:r>
              <a:r>
                <a:rPr lang="en-US" altLang="zh-CN" sz="4000" b="1" dirty="0" err="1" smtClean="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rPr>
                <a:t>kẹt</a:t>
              </a:r>
              <a:endParaRPr lang="zh-CN" altLang="en-US" sz="4000" b="1" dirty="0">
                <a:solidFill>
                  <a:srgbClr val="FFC000"/>
                </a:solidFill>
                <a:latin typeface="Calibri" panose="020F0502020204030204" pitchFamily="34" charset="0"/>
                <a:ea typeface="字魂130号-快乐俏黑体" panose="00000500000000000000" pitchFamily="2" charset="-122"/>
                <a:cs typeface="Calibri" panose="020F0502020204030204" pitchFamily="34" charset="0"/>
                <a:sym typeface="思源黑体" panose="020B0500000000000000" pitchFamily="34" charset="-122"/>
              </a:endParaRPr>
            </a:p>
          </p:txBody>
        </p:sp>
      </p:grpSp>
      <p:pic>
        <p:nvPicPr>
          <p:cNvPr id="54" name="Picture 53"/>
          <p:cNvPicPr>
            <a:picLocks noChangeAspect="1"/>
          </p:cNvPicPr>
          <p:nvPr/>
        </p:nvPicPr>
        <p:blipFill>
          <a:blip r:embed="rId9"/>
          <a:stretch>
            <a:fillRect/>
          </a:stretch>
        </p:blipFill>
        <p:spPr>
          <a:xfrm>
            <a:off x="1620974" y="300738"/>
            <a:ext cx="7206097" cy="1774090"/>
          </a:xfrm>
          <a:prstGeom prst="rect">
            <a:avLst/>
          </a:prstGeom>
        </p:spPr>
      </p:pic>
    </p:spTree>
    <p:extLst>
      <p:ext uri="{BB962C8B-B14F-4D97-AF65-F5344CB8AC3E}">
        <p14:creationId xmlns:p14="http://schemas.microsoft.com/office/powerpoint/2010/main" val="3913701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p:cTn id="21" dur="500" fill="hold"/>
                                        <p:tgtEl>
                                          <p:spTgt spid="45"/>
                                        </p:tgtEl>
                                        <p:attrNameLst>
                                          <p:attrName>ppt_w</p:attrName>
                                        </p:attrNameLst>
                                      </p:cBhvr>
                                      <p:tavLst>
                                        <p:tav tm="0">
                                          <p:val>
                                            <p:fltVal val="0"/>
                                          </p:val>
                                        </p:tav>
                                        <p:tav tm="100000">
                                          <p:val>
                                            <p:strVal val="#ppt_w"/>
                                          </p:val>
                                        </p:tav>
                                      </p:tavLst>
                                    </p:anim>
                                    <p:anim calcmode="lin" valueType="num">
                                      <p:cBhvr>
                                        <p:cTn id="22" dur="500" fill="hold"/>
                                        <p:tgtEl>
                                          <p:spTgt spid="45"/>
                                        </p:tgtEl>
                                        <p:attrNameLst>
                                          <p:attrName>ppt_h</p:attrName>
                                        </p:attrNameLst>
                                      </p:cBhvr>
                                      <p:tavLst>
                                        <p:tav tm="0">
                                          <p:val>
                                            <p:fltVal val="0"/>
                                          </p:val>
                                        </p:tav>
                                        <p:tav tm="100000">
                                          <p:val>
                                            <p:strVal val="#ppt_h"/>
                                          </p:val>
                                        </p:tav>
                                      </p:tavLst>
                                    </p:anim>
                                    <p:animEffect transition="in" filter="fade">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500" fill="hold"/>
                                        <p:tgtEl>
                                          <p:spTgt spid="42"/>
                                        </p:tgtEl>
                                        <p:attrNameLst>
                                          <p:attrName>ppt_w</p:attrName>
                                        </p:attrNameLst>
                                      </p:cBhvr>
                                      <p:tavLst>
                                        <p:tav tm="0">
                                          <p:val>
                                            <p:fltVal val="0"/>
                                          </p:val>
                                        </p:tav>
                                        <p:tav tm="100000">
                                          <p:val>
                                            <p:strVal val="#ppt_w"/>
                                          </p:val>
                                        </p:tav>
                                      </p:tavLst>
                                    </p:anim>
                                    <p:anim calcmode="lin" valueType="num">
                                      <p:cBhvr>
                                        <p:cTn id="29" dur="500" fill="hold"/>
                                        <p:tgtEl>
                                          <p:spTgt spid="42"/>
                                        </p:tgtEl>
                                        <p:attrNameLst>
                                          <p:attrName>ppt_h</p:attrName>
                                        </p:attrNameLst>
                                      </p:cBhvr>
                                      <p:tavLst>
                                        <p:tav tm="0">
                                          <p:val>
                                            <p:fltVal val="0"/>
                                          </p:val>
                                        </p:tav>
                                        <p:tav tm="100000">
                                          <p:val>
                                            <p:strVal val="#ppt_h"/>
                                          </p:val>
                                        </p:tav>
                                      </p:tavLst>
                                    </p:anim>
                                    <p:animEffect transition="in" filter="fade">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500" fill="hold"/>
                                        <p:tgtEl>
                                          <p:spTgt spid="51"/>
                                        </p:tgtEl>
                                        <p:attrNameLst>
                                          <p:attrName>ppt_w</p:attrName>
                                        </p:attrNameLst>
                                      </p:cBhvr>
                                      <p:tavLst>
                                        <p:tav tm="0">
                                          <p:val>
                                            <p:fltVal val="0"/>
                                          </p:val>
                                        </p:tav>
                                        <p:tav tm="100000">
                                          <p:val>
                                            <p:strVal val="#ppt_w"/>
                                          </p:val>
                                        </p:tav>
                                      </p:tavLst>
                                    </p:anim>
                                    <p:anim calcmode="lin" valueType="num">
                                      <p:cBhvr>
                                        <p:cTn id="36" dur="500" fill="hold"/>
                                        <p:tgtEl>
                                          <p:spTgt spid="51"/>
                                        </p:tgtEl>
                                        <p:attrNameLst>
                                          <p:attrName>ppt_h</p:attrName>
                                        </p:attrNameLst>
                                      </p:cBhvr>
                                      <p:tavLst>
                                        <p:tav tm="0">
                                          <p:val>
                                            <p:fltVal val="0"/>
                                          </p:val>
                                        </p:tav>
                                        <p:tav tm="100000">
                                          <p:val>
                                            <p:strVal val="#ppt_h"/>
                                          </p:val>
                                        </p:tav>
                                      </p:tavLst>
                                    </p:anim>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6" name="Group 5"/>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5" name="图片 1">
            <a:extLst>
              <a:ext uri="{FF2B5EF4-FFF2-40B4-BE49-F238E27FC236}">
                <a16:creationId xmlns:a16="http://schemas.microsoft.com/office/drawing/2014/main" xmlns="" id="{D8E40F90-6121-0042-86B8-C3D6C96549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030410" y="1751425"/>
            <a:ext cx="6161590" cy="5106575"/>
          </a:xfrm>
          <a:prstGeom prst="rect">
            <a:avLst/>
          </a:prstGeom>
        </p:spPr>
      </p:pic>
      <p:pic>
        <p:nvPicPr>
          <p:cNvPr id="9" name="Picture 8"/>
          <p:cNvPicPr>
            <a:picLocks noChangeAspect="1"/>
          </p:cNvPicPr>
          <p:nvPr/>
        </p:nvPicPr>
        <p:blipFill>
          <a:blip r:embed="rId6"/>
          <a:stretch>
            <a:fillRect/>
          </a:stretch>
        </p:blipFill>
        <p:spPr>
          <a:xfrm>
            <a:off x="-375254" y="530101"/>
            <a:ext cx="8065707" cy="5797798"/>
          </a:xfrm>
          <a:prstGeom prst="rect">
            <a:avLst/>
          </a:prstGeom>
        </p:spPr>
      </p:pic>
    </p:spTree>
    <p:extLst>
      <p:ext uri="{BB962C8B-B14F-4D97-AF65-F5344CB8AC3E}">
        <p14:creationId xmlns:p14="http://schemas.microsoft.com/office/powerpoint/2010/main" val="356671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6" name="Group 5"/>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24" name="Group 23"/>
          <p:cNvGrpSpPr/>
          <p:nvPr/>
        </p:nvGrpSpPr>
        <p:grpSpPr>
          <a:xfrm>
            <a:off x="504207" y="2645982"/>
            <a:ext cx="9751506" cy="615553"/>
            <a:chOff x="2137874" y="2869265"/>
            <a:chExt cx="9258776" cy="615553"/>
          </a:xfrm>
        </p:grpSpPr>
        <p:sp>
          <p:nvSpPr>
            <p:cNvPr id="25" name="矩形 12">
              <a:extLst>
                <a:ext uri="{FF2B5EF4-FFF2-40B4-BE49-F238E27FC236}">
                  <a16:creationId xmlns:a16="http://schemas.microsoft.com/office/drawing/2014/main" xmlns="" id="{34EE3892-9FF4-4E39-A43D-C54CAD47684C}"/>
                </a:ext>
              </a:extLst>
            </p:cNvPr>
            <p:cNvSpPr/>
            <p:nvPr/>
          </p:nvSpPr>
          <p:spPr>
            <a:xfrm>
              <a:off x="2900896" y="2869265"/>
              <a:ext cx="8495754" cy="615553"/>
            </a:xfrm>
            <a:prstGeom prst="rect">
              <a:avLst/>
            </a:prstGeom>
            <a:solidFill>
              <a:srgbClr val="3EC6B8"/>
            </a:solid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4000" b="0"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Dấu</a:t>
              </a:r>
              <a:r>
                <a:rPr kumimoji="0" lang="nl-NL" sz="4000" b="0" i="0" u="none" strike="noStrike" kern="0" cap="none" spc="0" normalizeH="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sắc, huyền, nặng, ngã</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6" name="Freeform 9">
              <a:extLst>
                <a:ext uri="{FF2B5EF4-FFF2-40B4-BE49-F238E27FC236}">
                  <a16:creationId xmlns:a16="http://schemas.microsoft.com/office/drawing/2014/main" xmlns="" id="{20F098FB-7164-4ACA-A47D-9E4D06BBA119}"/>
                </a:ext>
              </a:extLst>
            </p:cNvPr>
            <p:cNvSpPr/>
            <p:nvPr/>
          </p:nvSpPr>
          <p:spPr>
            <a:xfrm>
              <a:off x="2137874" y="2912671"/>
              <a:ext cx="543866" cy="543865"/>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solidFill>
              <a:srgbClr val="3EC6B8"/>
            </a:solid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a:t>
              </a:r>
            </a:p>
          </p:txBody>
        </p:sp>
      </p:grpSp>
      <p:grpSp>
        <p:nvGrpSpPr>
          <p:cNvPr id="27" name="Group 26"/>
          <p:cNvGrpSpPr/>
          <p:nvPr/>
        </p:nvGrpSpPr>
        <p:grpSpPr>
          <a:xfrm>
            <a:off x="479569" y="3656744"/>
            <a:ext cx="9776144" cy="735586"/>
            <a:chOff x="2067736" y="3661827"/>
            <a:chExt cx="9025601" cy="735586"/>
          </a:xfrm>
          <a:solidFill>
            <a:srgbClr val="7030A0"/>
          </a:solidFill>
        </p:grpSpPr>
        <p:sp>
          <p:nvSpPr>
            <p:cNvPr id="28" name="矩形 22">
              <a:extLst>
                <a:ext uri="{FF2B5EF4-FFF2-40B4-BE49-F238E27FC236}">
                  <a16:creationId xmlns:a16="http://schemas.microsoft.com/office/drawing/2014/main" xmlns="" id="{D833D932-7F8D-4B74-9E2A-EDE478930A1E}"/>
                </a:ext>
              </a:extLst>
            </p:cNvPr>
            <p:cNvSpPr/>
            <p:nvPr/>
          </p:nvSpPr>
          <p:spPr>
            <a:xfrm>
              <a:off x="2832414" y="3661827"/>
              <a:ext cx="8260923" cy="735586"/>
            </a:xfrm>
            <a:prstGeom prst="rect">
              <a:avLst/>
            </a:prstGeom>
            <a:grpFill/>
          </p:spPr>
          <p:txBody>
            <a:bodyPr wrap="square" lIns="0" tIns="0" rIns="0" bIns="0">
              <a:spAutoFit/>
            </a:bodyPr>
            <a:lstStyle/>
            <a:p>
              <a:pPr marL="0" marR="0" lvl="0" indent="0" algn="ctr" defTabSz="457200" eaLnBrk="1" fontAlgn="auto" latinLnBrk="0" hangingPunct="1">
                <a:lnSpc>
                  <a:spcPct val="130000"/>
                </a:lnSpc>
                <a:spcBef>
                  <a:spcPts val="0"/>
                </a:spcBef>
                <a:spcAft>
                  <a:spcPts val="0"/>
                </a:spcAft>
                <a:buClrTx/>
                <a:buSzTx/>
                <a:buFontTx/>
                <a:buNone/>
                <a:tabLst/>
                <a:defRPr/>
              </a:pPr>
              <a:r>
                <a:rPr kumimoji="0" lang="en-US" altLang="zh-CN" sz="4000" b="0" i="0" u="none" strike="noStrike" kern="0" cap="none" spc="0" normalizeH="0" baseline="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Dấu</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sắc</a:t>
              </a:r>
              <a:r>
                <a:rPr lang="en-US" altLang="zh-CN" sz="4000" kern="0" dirty="0" smtClean="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lang="en-US" altLang="zh-CN" sz="4000" kern="0" dirty="0" err="1" smtClean="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huyền</a:t>
              </a:r>
              <a:r>
                <a:rPr lang="en-US" altLang="zh-CN" sz="4000" kern="0" dirty="0" smtClean="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lang="en-US" altLang="zh-CN" sz="4000" kern="0" dirty="0" err="1" smtClean="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nặng</a:t>
              </a:r>
              <a:r>
                <a:rPr lang="en-US" altLang="zh-CN" sz="4000" kern="0" dirty="0" smtClean="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lang="en-US" altLang="zh-CN" sz="4000" kern="0" dirty="0" err="1" smtClean="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ngã</a:t>
              </a:r>
              <a:r>
                <a:rPr lang="en-US" altLang="zh-CN" sz="4000" kern="0" dirty="0" smtClean="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lang="en-US" altLang="zh-CN" sz="4000" kern="0" dirty="0" err="1" smtClean="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hỏi</a:t>
              </a:r>
              <a:endParaRPr kumimoji="0" lang="zh-CN" altLang="en-US" sz="4000" b="0" i="0" u="none" strike="noStrike" kern="0" cap="none" spc="0" normalizeH="0" baseline="0" noProof="0" dirty="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sp>
          <p:nvSpPr>
            <p:cNvPr id="29" name="Freeform 10">
              <a:extLst>
                <a:ext uri="{FF2B5EF4-FFF2-40B4-BE49-F238E27FC236}">
                  <a16:creationId xmlns:a16="http://schemas.microsoft.com/office/drawing/2014/main" xmlns="" id="{1EC56738-79AB-48D8-B47D-6D020F8F97CD}"/>
                </a:ext>
              </a:extLst>
            </p:cNvPr>
            <p:cNvSpPr/>
            <p:nvPr/>
          </p:nvSpPr>
          <p:spPr>
            <a:xfrm>
              <a:off x="2067736" y="3749204"/>
              <a:ext cx="543866" cy="543866"/>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B</a:t>
              </a:r>
            </a:p>
          </p:txBody>
        </p:sp>
      </p:grpSp>
      <p:grpSp>
        <p:nvGrpSpPr>
          <p:cNvPr id="30" name="Group 29"/>
          <p:cNvGrpSpPr/>
          <p:nvPr/>
        </p:nvGrpSpPr>
        <p:grpSpPr>
          <a:xfrm>
            <a:off x="503986" y="4771767"/>
            <a:ext cx="9751728" cy="735586"/>
            <a:chOff x="2139908" y="4813967"/>
            <a:chExt cx="9258987" cy="735586"/>
          </a:xfrm>
          <a:solidFill>
            <a:srgbClr val="EE0038">
              <a:lumMod val="60000"/>
              <a:lumOff val="40000"/>
            </a:srgbClr>
          </a:solidFill>
        </p:grpSpPr>
        <p:sp>
          <p:nvSpPr>
            <p:cNvPr id="31" name="Freeform 12">
              <a:extLst>
                <a:ext uri="{FF2B5EF4-FFF2-40B4-BE49-F238E27FC236}">
                  <a16:creationId xmlns:a16="http://schemas.microsoft.com/office/drawing/2014/main" xmlns="" id="{33FE93B1-4CC6-4B60-91F8-7A556B3608C8}"/>
                </a:ext>
              </a:extLst>
            </p:cNvPr>
            <p:cNvSpPr/>
            <p:nvPr/>
          </p:nvSpPr>
          <p:spPr>
            <a:xfrm>
              <a:off x="2139908" y="4909826"/>
              <a:ext cx="543866" cy="543867"/>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C</a:t>
              </a:r>
            </a:p>
          </p:txBody>
        </p:sp>
        <p:sp>
          <p:nvSpPr>
            <p:cNvPr id="32" name="矩形 23">
              <a:extLst>
                <a:ext uri="{FF2B5EF4-FFF2-40B4-BE49-F238E27FC236}">
                  <a16:creationId xmlns:a16="http://schemas.microsoft.com/office/drawing/2014/main" xmlns="" id="{7ADAF1A5-6ADF-4F62-8955-59F136B6D703}"/>
                </a:ext>
              </a:extLst>
            </p:cNvPr>
            <p:cNvSpPr/>
            <p:nvPr/>
          </p:nvSpPr>
          <p:spPr>
            <a:xfrm>
              <a:off x="2903140" y="4813967"/>
              <a:ext cx="8495755" cy="735586"/>
            </a:xfrm>
            <a:prstGeom prst="rect">
              <a:avLst/>
            </a:prstGeom>
            <a:grpFill/>
          </p:spPr>
          <p:txBody>
            <a:bodyPr wrap="square" lIns="0" tIns="0" rIns="0" bIns="0">
              <a:spAutoFit/>
            </a:bodyPr>
            <a:lstStyle/>
            <a:p>
              <a:pPr marL="0" marR="0" lvl="0" indent="0" defTabSz="457200" eaLnBrk="1" fontAlgn="auto" latinLnBrk="0" hangingPunct="1">
                <a:lnSpc>
                  <a:spcPct val="130000"/>
                </a:lnSpc>
                <a:spcBef>
                  <a:spcPts val="0"/>
                </a:spcBef>
                <a:spcAft>
                  <a:spcPts val="0"/>
                </a:spcAft>
                <a:buClrTx/>
                <a:buSzTx/>
                <a:buFontTx/>
                <a:buNone/>
                <a:tabLst/>
                <a:defRPr/>
              </a:pPr>
              <a:r>
                <a:rPr kumimoji="0" lang="en-US" altLang="zh-CN" sz="4000" b="0" i="0" u="none" strike="noStrike" kern="0" cap="none" spc="0" normalizeH="0" baseline="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baseline="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Dấu</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sắc</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huyền</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nặng</a:t>
              </a:r>
              <a:r>
                <a:rPr lang="en-US" altLang="zh-CN" sz="4000" kern="0" dirty="0" smtClean="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lang="en-US" altLang="zh-CN" sz="4000" kern="0" dirty="0" err="1" smtClean="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ngã</a:t>
              </a:r>
              <a:r>
                <a:rPr lang="en-US" altLang="zh-CN" sz="4000" kern="0" dirty="0" smtClean="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lang="en-US" altLang="zh-CN" sz="4000" kern="0" dirty="0" err="1" smtClean="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hỏi</a:t>
              </a:r>
              <a:r>
                <a:rPr lang="en-US" altLang="zh-CN" sz="4000" kern="0" dirty="0" smtClean="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lang="en-US" altLang="zh-CN" sz="4000" kern="0" dirty="0" err="1" smtClean="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ngang</a:t>
              </a:r>
              <a:endParaRPr kumimoji="0" lang="zh-CN" altLang="en-US" sz="4000" b="0" i="0" u="none" strike="noStrike" kern="0" cap="none" spc="0" normalizeH="0" baseline="0" noProof="0" dirty="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grpSp>
      <p:pic>
        <p:nvPicPr>
          <p:cNvPr id="33" name="图片 15"/>
          <p:cNvPicPr>
            <a:picLocks noChangeAspect="1"/>
          </p:cNvPicPr>
          <p:nvPr/>
        </p:nvPicPr>
        <p:blipFill rotWithShape="1">
          <a:blip r:embed="rId6"/>
          <a:srcRect l="16051" t="13178"/>
          <a:stretch/>
        </p:blipFill>
        <p:spPr>
          <a:xfrm>
            <a:off x="-29029" y="1"/>
            <a:ext cx="1845836" cy="1524000"/>
          </a:xfrm>
          <a:prstGeom prst="rect">
            <a:avLst/>
          </a:prstGeom>
        </p:spPr>
      </p:pic>
      <p:sp>
        <p:nvSpPr>
          <p:cNvPr id="34" name="圆角矩形 11">
            <a:extLst>
              <a:ext uri="{FF2B5EF4-FFF2-40B4-BE49-F238E27FC236}">
                <a16:creationId xmlns:a16="http://schemas.microsoft.com/office/drawing/2014/main" xmlns="" id="{7C031B5B-8B93-4C09-BB82-6A973E7AD2D1}"/>
              </a:ext>
            </a:extLst>
          </p:cNvPr>
          <p:cNvSpPr/>
          <p:nvPr/>
        </p:nvSpPr>
        <p:spPr>
          <a:xfrm>
            <a:off x="774115" y="1425203"/>
            <a:ext cx="9394090" cy="874716"/>
          </a:xfrm>
          <a:prstGeom prst="roundRect">
            <a:avLst>
              <a:gd name="adj" fmla="val 50000"/>
            </a:avLst>
          </a:prstGeom>
          <a:solidFill>
            <a:srgbClr val="FDB43B"/>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Bài</a:t>
            </a:r>
            <a:r>
              <a:rPr kumimoji="0" lang="en-US" altLang="zh-CN" sz="4000" b="1" i="0" u="none" strike="noStrike" kern="0" cap="none" spc="0" normalizeH="0" baseline="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baseline="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thơ</a:t>
            </a:r>
            <a:r>
              <a:rPr kumimoji="0" lang="en-US" altLang="zh-CN" sz="4000" b="1" i="0" u="none" strike="noStrike" kern="0" cap="none" spc="0" normalizeH="0" baseline="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baseline="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nhắc</a:t>
            </a:r>
            <a:r>
              <a:rPr kumimoji="0" lang="en-US" altLang="zh-CN" sz="4000" b="1" i="0" u="none" strike="noStrike" kern="0" cap="none" spc="0" normalizeH="0" baseline="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baseline="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đến</a:t>
            </a:r>
            <a:r>
              <a:rPr kumimoji="0" lang="en-US" altLang="zh-CN" sz="4000" b="1" i="0" u="none" strike="noStrike" kern="0" cap="none" spc="0" normalizeH="0" baseline="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baseline="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những</a:t>
            </a:r>
            <a:r>
              <a:rPr kumimoji="0" lang="en-US" altLang="zh-CN" sz="4000" b="1" i="0" u="none" strike="noStrike" kern="0" cap="none" spc="0" normalizeH="0" baseline="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baseline="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dấu</a:t>
            </a:r>
            <a:r>
              <a:rPr kumimoji="0" lang="en-US" altLang="zh-CN" sz="4000" b="1" i="0" u="none" strike="noStrike" kern="0" cap="none" spc="0" normalizeH="0" baseline="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baseline="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thanh</a:t>
            </a:r>
            <a:r>
              <a:rPr kumimoji="0" lang="en-US" altLang="zh-CN" sz="4000" b="1" i="0" u="none" strike="noStrike" kern="0" cap="none" spc="0" normalizeH="0" baseline="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baseline="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nào</a:t>
            </a:r>
            <a:r>
              <a:rPr kumimoji="0" lang="en-US" altLang="zh-CN" sz="4000" b="1" i="0" u="none" strike="noStrike" kern="0" cap="none" spc="0" normalizeH="0" baseline="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t>
            </a:r>
            <a:endParaRPr kumimoji="0" lang="zh-CN" altLang="en-US" sz="4000" b="1" i="0" u="none" strike="noStrike" kern="0" cap="none" spc="0" normalizeH="0" baseline="0" noProof="0" dirty="0">
              <a:ln>
                <a:noFill/>
              </a:ln>
              <a:solidFill>
                <a:srgbClr val="000000"/>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pic>
        <p:nvPicPr>
          <p:cNvPr id="36" name="Picture 35"/>
          <p:cNvPicPr>
            <a:picLocks noChangeAspect="1"/>
          </p:cNvPicPr>
          <p:nvPr/>
        </p:nvPicPr>
        <p:blipFill>
          <a:blip r:embed="rId7"/>
          <a:stretch>
            <a:fillRect/>
          </a:stretch>
        </p:blipFill>
        <p:spPr>
          <a:xfrm>
            <a:off x="4084166" y="329267"/>
            <a:ext cx="2920237" cy="749873"/>
          </a:xfrm>
          <a:prstGeom prst="rect">
            <a:avLst/>
          </a:prstGeom>
        </p:spPr>
      </p:pic>
      <p:pic>
        <p:nvPicPr>
          <p:cNvPr id="37" name="图片 18">
            <a:extLst>
              <a:ext uri="{FF2B5EF4-FFF2-40B4-BE49-F238E27FC236}">
                <a16:creationId xmlns:a16="http://schemas.microsoft.com/office/drawing/2014/main" xmlns="" id="{23BD6897-7CC2-4343-BDA0-04E0ED5E2B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75013" y="3241296"/>
            <a:ext cx="4273159" cy="4273159"/>
          </a:xfrm>
          <a:prstGeom prst="rect">
            <a:avLst/>
          </a:prstGeom>
        </p:spPr>
      </p:pic>
    </p:spTree>
    <p:extLst>
      <p:ext uri="{BB962C8B-B14F-4D97-AF65-F5344CB8AC3E}">
        <p14:creationId xmlns:p14="http://schemas.microsoft.com/office/powerpoint/2010/main" val="328763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1000" tmFilter="0, 0; .2, .5; .8, .5; 1, 0"/>
                                        <p:tgtEl>
                                          <p:spTgt spid="30"/>
                                        </p:tgtEl>
                                      </p:cBhvr>
                                    </p:animEffect>
                                    <p:animScale>
                                      <p:cBhvr>
                                        <p:cTn id="7" dur="500" autoRev="1" fill="hold"/>
                                        <p:tgtEl>
                                          <p:spTgt spid="3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6" name="Group 5"/>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24" name="Group 23"/>
          <p:cNvGrpSpPr/>
          <p:nvPr/>
        </p:nvGrpSpPr>
        <p:grpSpPr>
          <a:xfrm>
            <a:off x="2006138" y="5561770"/>
            <a:ext cx="9676205" cy="615553"/>
            <a:chOff x="2145394" y="2751165"/>
            <a:chExt cx="9187280" cy="615553"/>
          </a:xfrm>
          <a:solidFill>
            <a:srgbClr val="FF5C82"/>
          </a:solidFill>
        </p:grpSpPr>
        <p:sp>
          <p:nvSpPr>
            <p:cNvPr id="25" name="矩形 12">
              <a:extLst>
                <a:ext uri="{FF2B5EF4-FFF2-40B4-BE49-F238E27FC236}">
                  <a16:creationId xmlns:a16="http://schemas.microsoft.com/office/drawing/2014/main" xmlns="" id="{34EE3892-9FF4-4E39-A43D-C54CAD47684C}"/>
                </a:ext>
              </a:extLst>
            </p:cNvPr>
            <p:cNvSpPr/>
            <p:nvPr/>
          </p:nvSpPr>
          <p:spPr>
            <a:xfrm>
              <a:off x="2836920" y="2751165"/>
              <a:ext cx="8495754" cy="615553"/>
            </a:xfrm>
            <a:prstGeom prst="rect">
              <a:avLst/>
            </a:prstGeom>
            <a:grpFill/>
          </p:spPr>
          <p:txBody>
            <a:bodyPr wrap="square" lIns="0" tIns="0" rIns="0" bIns="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nl-NL" sz="4000" b="0"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Tiếng</a:t>
              </a:r>
              <a:r>
                <a:rPr kumimoji="0" lang="nl-NL" sz="4000" b="0" i="0" u="none" strike="noStrike" kern="0" cap="none" spc="0" normalizeH="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nl-NL" sz="4000" b="1" i="0" u="none" strike="noStrike" kern="0" cap="none" spc="0" normalizeH="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bát ngát</a:t>
              </a:r>
              <a:r>
                <a:rPr kumimoji="0" lang="nl-NL" sz="4000" b="0" i="0" u="none" strike="noStrike" kern="0" cap="none" spc="0" normalizeH="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so sánh với trùng khơi.</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6" name="Freeform 9">
              <a:extLst>
                <a:ext uri="{FF2B5EF4-FFF2-40B4-BE49-F238E27FC236}">
                  <a16:creationId xmlns:a16="http://schemas.microsoft.com/office/drawing/2014/main" xmlns="" id="{20F098FB-7164-4ACA-A47D-9E4D06BBA119}"/>
                </a:ext>
              </a:extLst>
            </p:cNvPr>
            <p:cNvSpPr/>
            <p:nvPr/>
          </p:nvSpPr>
          <p:spPr>
            <a:xfrm>
              <a:off x="2145394" y="2822853"/>
              <a:ext cx="543866" cy="543865"/>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C</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grpSp>
      <p:grpSp>
        <p:nvGrpSpPr>
          <p:cNvPr id="27" name="Group 26"/>
          <p:cNvGrpSpPr/>
          <p:nvPr/>
        </p:nvGrpSpPr>
        <p:grpSpPr>
          <a:xfrm>
            <a:off x="2014279" y="4090123"/>
            <a:ext cx="9700402" cy="1231106"/>
            <a:chOff x="2137663" y="3348696"/>
            <a:chExt cx="8955674" cy="1231106"/>
          </a:xfrm>
          <a:solidFill>
            <a:srgbClr val="7030A0"/>
          </a:solidFill>
        </p:grpSpPr>
        <p:sp>
          <p:nvSpPr>
            <p:cNvPr id="28" name="矩形 22">
              <a:extLst>
                <a:ext uri="{FF2B5EF4-FFF2-40B4-BE49-F238E27FC236}">
                  <a16:creationId xmlns:a16="http://schemas.microsoft.com/office/drawing/2014/main" xmlns="" id="{D833D932-7F8D-4B74-9E2A-EDE478930A1E}"/>
                </a:ext>
              </a:extLst>
            </p:cNvPr>
            <p:cNvSpPr/>
            <p:nvPr/>
          </p:nvSpPr>
          <p:spPr>
            <a:xfrm>
              <a:off x="2832414" y="3348696"/>
              <a:ext cx="8260923" cy="1231106"/>
            </a:xfrm>
            <a:prstGeom prst="rect">
              <a:avLst/>
            </a:prstGeom>
            <a:grpFill/>
          </p:spPr>
          <p:txBody>
            <a:bodyPr wrap="square" lIns="0" tIns="0" rIns="0" bIns="0">
              <a:spAutoFit/>
            </a:bodyPr>
            <a:lstStyle/>
            <a:p>
              <a:pPr lvl="0" defTabSz="457200">
                <a:defRPr/>
              </a:pPr>
              <a:r>
                <a:rPr kumimoji="0" lang="en-US" altLang="zh-CN" sz="4000" b="0" i="0" u="none" strike="noStrike" kern="0" cap="none" spc="0" normalizeH="0" baseline="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lang="nl-NL" sz="4000" kern="0" dirty="0">
                  <a:solidFill>
                    <a:srgbClr val="FFFFFF"/>
                  </a:solidFill>
                  <a:latin typeface="Calibri" panose="020F0502020204030204" pitchFamily="34" charset="0"/>
                  <a:ea typeface="Cambria" panose="02040503050406030204" pitchFamily="18" charset="0"/>
                  <a:cs typeface="Calibri" panose="020F0502020204030204" pitchFamily="34" charset="0"/>
                </a:rPr>
                <a:t> Tiếng </a:t>
              </a:r>
              <a:r>
                <a:rPr lang="nl-NL" sz="4000" b="1" kern="0" dirty="0">
                  <a:solidFill>
                    <a:srgbClr val="FFFFFF"/>
                  </a:solidFill>
                  <a:latin typeface="Calibri" panose="020F0502020204030204" pitchFamily="34" charset="0"/>
                  <a:ea typeface="Cambria" panose="02040503050406030204" pitchFamily="18" charset="0"/>
                  <a:cs typeface="Calibri" panose="020F0502020204030204" pitchFamily="34" charset="0"/>
                </a:rPr>
                <a:t>núi</a:t>
              </a:r>
              <a:r>
                <a:rPr lang="nl-NL" sz="4000" kern="0" dirty="0">
                  <a:solidFill>
                    <a:srgbClr val="FFFFFF"/>
                  </a:solidFill>
                  <a:latin typeface="Calibri" panose="020F0502020204030204" pitchFamily="34" charset="0"/>
                  <a:ea typeface="Cambria" panose="02040503050406030204" pitchFamily="18" charset="0"/>
                  <a:cs typeface="Calibri" panose="020F0502020204030204" pitchFamily="34" charset="0"/>
                </a:rPr>
                <a:t>, so sánh cao như </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mây, bát ngát như trùng khơi.  </a:t>
              </a:r>
              <a:endParaRPr kumimoji="0" lang="zh-CN" altLang="en-US" sz="4000" b="0" i="0" u="none" strike="noStrike" kern="0" cap="none" spc="0" normalizeH="0" baseline="0" noProof="0" dirty="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sp>
          <p:nvSpPr>
            <p:cNvPr id="29" name="Freeform 10">
              <a:extLst>
                <a:ext uri="{FF2B5EF4-FFF2-40B4-BE49-F238E27FC236}">
                  <a16:creationId xmlns:a16="http://schemas.microsoft.com/office/drawing/2014/main" xmlns="" id="{1EC56738-79AB-48D8-B47D-6D020F8F97CD}"/>
                </a:ext>
              </a:extLst>
            </p:cNvPr>
            <p:cNvSpPr/>
            <p:nvPr/>
          </p:nvSpPr>
          <p:spPr>
            <a:xfrm>
              <a:off x="2137663" y="3733406"/>
              <a:ext cx="543866" cy="543866"/>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eaLnBrk="1" fontAlgn="auto" latinLnBrk="0" hangingPunct="1">
                <a:spcBef>
                  <a:spcPct val="0"/>
                </a:spcBef>
                <a:spcAft>
                  <a:spcPct val="3500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B</a:t>
              </a:r>
            </a:p>
          </p:txBody>
        </p:sp>
      </p:grpSp>
      <p:grpSp>
        <p:nvGrpSpPr>
          <p:cNvPr id="30" name="Group 29"/>
          <p:cNvGrpSpPr/>
          <p:nvPr/>
        </p:nvGrpSpPr>
        <p:grpSpPr>
          <a:xfrm>
            <a:off x="2014279" y="2685858"/>
            <a:ext cx="9668064" cy="1231106"/>
            <a:chOff x="2219344" y="4584881"/>
            <a:chExt cx="9179551" cy="1231106"/>
          </a:xfrm>
          <a:solidFill>
            <a:srgbClr val="3EC6B8"/>
          </a:solidFill>
        </p:grpSpPr>
        <p:sp>
          <p:nvSpPr>
            <p:cNvPr id="31" name="Freeform 12">
              <a:extLst>
                <a:ext uri="{FF2B5EF4-FFF2-40B4-BE49-F238E27FC236}">
                  <a16:creationId xmlns:a16="http://schemas.microsoft.com/office/drawing/2014/main" xmlns="" id="{33FE93B1-4CC6-4B60-91F8-7A556B3608C8}"/>
                </a:ext>
              </a:extLst>
            </p:cNvPr>
            <p:cNvSpPr/>
            <p:nvPr/>
          </p:nvSpPr>
          <p:spPr>
            <a:xfrm>
              <a:off x="2219344" y="4928501"/>
              <a:ext cx="543866" cy="543867"/>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eaLnBrk="1" fontAlgn="auto" latinLnBrk="0" hangingPunct="1">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sp>
          <p:nvSpPr>
            <p:cNvPr id="32" name="矩形 23">
              <a:extLst>
                <a:ext uri="{FF2B5EF4-FFF2-40B4-BE49-F238E27FC236}">
                  <a16:creationId xmlns:a16="http://schemas.microsoft.com/office/drawing/2014/main" xmlns="" id="{7ADAF1A5-6ADF-4F62-8955-59F136B6D703}"/>
                </a:ext>
              </a:extLst>
            </p:cNvPr>
            <p:cNvSpPr/>
            <p:nvPr/>
          </p:nvSpPr>
          <p:spPr>
            <a:xfrm>
              <a:off x="2903140" y="4584881"/>
              <a:ext cx="8495755" cy="1231106"/>
            </a:xfrm>
            <a:prstGeom prst="rect">
              <a:avLst/>
            </a:prstGeom>
            <a:grpFill/>
          </p:spPr>
          <p:txBody>
            <a:bodyPr wrap="square" lIns="0" tIns="0" rIns="0" bIns="0">
              <a:spAutoFit/>
            </a:bodyPr>
            <a:lstStyle/>
            <a:p>
              <a:pPr marL="0" marR="0" lvl="0" indent="0" defTabSz="457200" eaLnBrk="1" fontAlgn="auto" latinLnBrk="0" hangingPunct="1">
                <a:spcBef>
                  <a:spcPts val="0"/>
                </a:spcBef>
                <a:spcAft>
                  <a:spcPts val="0"/>
                </a:spcAft>
                <a:buClrTx/>
                <a:buSzTx/>
                <a:buFontTx/>
                <a:buNone/>
                <a:tabLst/>
                <a:defRPr/>
              </a:pPr>
              <a:r>
                <a:rPr kumimoji="0" lang="en-US" altLang="zh-CN" sz="4000" b="0" i="0" u="none" strike="noStrike" kern="0" cap="none" spc="0" normalizeH="0" baseline="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baseline="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Tiếng</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1"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bố</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so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sánh</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cao</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như</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mây</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đỉnh</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núi</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bát</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ngát</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như</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trùng</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khơi</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a:t>
              </a:r>
              <a:endParaRPr kumimoji="0" lang="zh-CN" altLang="en-US" sz="4000" b="0" i="0" u="none" strike="noStrike" kern="0" cap="none" spc="0" normalizeH="0" baseline="0" noProof="0" dirty="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grpSp>
      <p:pic>
        <p:nvPicPr>
          <p:cNvPr id="33" name="图片 15"/>
          <p:cNvPicPr>
            <a:picLocks noChangeAspect="1"/>
          </p:cNvPicPr>
          <p:nvPr/>
        </p:nvPicPr>
        <p:blipFill rotWithShape="1">
          <a:blip r:embed="rId6"/>
          <a:srcRect l="16051" t="13178"/>
          <a:stretch/>
        </p:blipFill>
        <p:spPr>
          <a:xfrm>
            <a:off x="-29029" y="1"/>
            <a:ext cx="1845836" cy="1524000"/>
          </a:xfrm>
          <a:prstGeom prst="rect">
            <a:avLst/>
          </a:prstGeom>
        </p:spPr>
      </p:pic>
      <p:sp>
        <p:nvSpPr>
          <p:cNvPr id="34" name="圆角矩形 11">
            <a:extLst>
              <a:ext uri="{FF2B5EF4-FFF2-40B4-BE49-F238E27FC236}">
                <a16:creationId xmlns:a16="http://schemas.microsoft.com/office/drawing/2014/main" xmlns="" id="{7C031B5B-8B93-4C09-BB82-6A973E7AD2D1}"/>
              </a:ext>
            </a:extLst>
          </p:cNvPr>
          <p:cNvSpPr/>
          <p:nvPr/>
        </p:nvSpPr>
        <p:spPr>
          <a:xfrm>
            <a:off x="714513" y="946461"/>
            <a:ext cx="11172687" cy="1468455"/>
          </a:xfrm>
          <a:prstGeom prst="roundRect">
            <a:avLst>
              <a:gd name="adj" fmla="val 50000"/>
            </a:avLst>
          </a:prstGeom>
          <a:solidFill>
            <a:srgbClr val="FDB43B"/>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Ở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khổ</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1,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dấu</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sắc</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được</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nhắc</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đến</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qua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tiếng</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nào</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Nêu</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hình</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ảnh</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so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sánh</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được</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gợi</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ra</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từ</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tiếng</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đó</a:t>
            </a:r>
            <a:endParaRPr kumimoji="0" lang="zh-CN" altLang="en-US" sz="4000" b="1" i="0" u="none" strike="noStrike" kern="0" cap="none" spc="0" normalizeH="0" baseline="0" noProof="0" dirty="0">
              <a:ln>
                <a:noFill/>
              </a:ln>
              <a:solidFill>
                <a:srgbClr val="000000"/>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pic>
        <p:nvPicPr>
          <p:cNvPr id="18" name="Picture 17"/>
          <p:cNvPicPr>
            <a:picLocks noChangeAspect="1"/>
          </p:cNvPicPr>
          <p:nvPr/>
        </p:nvPicPr>
        <p:blipFill>
          <a:blip r:embed="rId7"/>
          <a:stretch>
            <a:fillRect/>
          </a:stretch>
        </p:blipFill>
        <p:spPr>
          <a:xfrm>
            <a:off x="1126462" y="112552"/>
            <a:ext cx="2662643" cy="683727"/>
          </a:xfrm>
          <a:prstGeom prst="rect">
            <a:avLst/>
          </a:prstGeom>
        </p:spPr>
      </p:pic>
      <p:pic>
        <p:nvPicPr>
          <p:cNvPr id="19" name="图片 18">
            <a:extLst>
              <a:ext uri="{FF2B5EF4-FFF2-40B4-BE49-F238E27FC236}">
                <a16:creationId xmlns:a16="http://schemas.microsoft.com/office/drawing/2014/main" xmlns="" id="{23BD6897-7CC2-4343-BDA0-04E0ED5E2B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958" y="3827784"/>
            <a:ext cx="3450840" cy="3450840"/>
          </a:xfrm>
          <a:prstGeom prst="rect">
            <a:avLst/>
          </a:prstGeom>
        </p:spPr>
      </p:pic>
    </p:spTree>
    <p:extLst>
      <p:ext uri="{BB962C8B-B14F-4D97-AF65-F5344CB8AC3E}">
        <p14:creationId xmlns:p14="http://schemas.microsoft.com/office/powerpoint/2010/main" val="4214402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1000" tmFilter="0, 0; .2, .5; .8, .5; 1, 0"/>
                                        <p:tgtEl>
                                          <p:spTgt spid="30"/>
                                        </p:tgtEl>
                                      </p:cBhvr>
                                    </p:animEffect>
                                    <p:animScale>
                                      <p:cBhvr>
                                        <p:cTn id="7" dur="500" autoRev="1" fill="hold"/>
                                        <p:tgtEl>
                                          <p:spTgt spid="3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6" name="Group 5"/>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24" name="Group 23"/>
          <p:cNvGrpSpPr/>
          <p:nvPr/>
        </p:nvGrpSpPr>
        <p:grpSpPr>
          <a:xfrm>
            <a:off x="1670996" y="5125888"/>
            <a:ext cx="10224346" cy="1231106"/>
            <a:chOff x="2145394" y="2585128"/>
            <a:chExt cx="9707724" cy="1231106"/>
          </a:xfrm>
          <a:solidFill>
            <a:srgbClr val="FF5C82"/>
          </a:solidFill>
        </p:grpSpPr>
        <p:sp>
          <p:nvSpPr>
            <p:cNvPr id="25" name="矩形 12">
              <a:extLst>
                <a:ext uri="{FF2B5EF4-FFF2-40B4-BE49-F238E27FC236}">
                  <a16:creationId xmlns:a16="http://schemas.microsoft.com/office/drawing/2014/main" xmlns="" id="{34EE3892-9FF4-4E39-A43D-C54CAD47684C}"/>
                </a:ext>
              </a:extLst>
            </p:cNvPr>
            <p:cNvSpPr/>
            <p:nvPr/>
          </p:nvSpPr>
          <p:spPr>
            <a:xfrm>
              <a:off x="2836920" y="2585128"/>
              <a:ext cx="9016198" cy="1231106"/>
            </a:xfrm>
            <a:prstGeom prst="rect">
              <a:avLst/>
            </a:prstGeom>
            <a:grpFill/>
          </p:spPr>
          <p:txBody>
            <a:bodyPr wrap="square" lIns="0" tIns="0" rIns="0" bIns="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nl-NL" sz="4000" b="0"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Tiếng</a:t>
              </a:r>
              <a:r>
                <a:rPr kumimoji="0" lang="nl-NL" sz="4000" b="0" i="0" u="none" strike="noStrike" kern="0" cap="none" spc="0" normalizeH="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nl-NL" sz="4000" b="1" i="0" u="none" strike="noStrike" kern="0" cap="none" spc="0" normalizeH="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ngọt</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 </a:t>
              </a:r>
              <a:r>
                <a:rPr kumimoji="0" lang="nl-NL" sz="4000" b="0" i="0" u="none" strike="noStrike" kern="0" cap="none" spc="0" normalizeH="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So sánh: ngọt ngào như dòng sữa.</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6" name="Freeform 9">
              <a:extLst>
                <a:ext uri="{FF2B5EF4-FFF2-40B4-BE49-F238E27FC236}">
                  <a16:creationId xmlns:a16="http://schemas.microsoft.com/office/drawing/2014/main" xmlns="" id="{20F098FB-7164-4ACA-A47D-9E4D06BBA119}"/>
                </a:ext>
              </a:extLst>
            </p:cNvPr>
            <p:cNvSpPr/>
            <p:nvPr/>
          </p:nvSpPr>
          <p:spPr>
            <a:xfrm>
              <a:off x="2145394" y="2822853"/>
              <a:ext cx="543866" cy="543865"/>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C</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grpSp>
      <p:grpSp>
        <p:nvGrpSpPr>
          <p:cNvPr id="27" name="Group 26"/>
          <p:cNvGrpSpPr/>
          <p:nvPr/>
        </p:nvGrpSpPr>
        <p:grpSpPr>
          <a:xfrm>
            <a:off x="1638658" y="2608853"/>
            <a:ext cx="10248542" cy="1231106"/>
            <a:chOff x="2137663" y="3348696"/>
            <a:chExt cx="9461732" cy="1231106"/>
          </a:xfrm>
          <a:solidFill>
            <a:srgbClr val="3EC6B8"/>
          </a:solidFill>
        </p:grpSpPr>
        <p:sp>
          <p:nvSpPr>
            <p:cNvPr id="28" name="矩形 22">
              <a:extLst>
                <a:ext uri="{FF2B5EF4-FFF2-40B4-BE49-F238E27FC236}">
                  <a16:creationId xmlns:a16="http://schemas.microsoft.com/office/drawing/2014/main" xmlns="" id="{D833D932-7F8D-4B74-9E2A-EDE478930A1E}"/>
                </a:ext>
              </a:extLst>
            </p:cNvPr>
            <p:cNvSpPr/>
            <p:nvPr/>
          </p:nvSpPr>
          <p:spPr>
            <a:xfrm>
              <a:off x="2832414" y="3348696"/>
              <a:ext cx="8766981" cy="1231106"/>
            </a:xfrm>
            <a:prstGeom prst="rect">
              <a:avLst/>
            </a:prstGeom>
            <a:grpFill/>
          </p:spPr>
          <p:txBody>
            <a:bodyPr wrap="square" lIns="0" tIns="0" rIns="0" bIns="0">
              <a:spAutoFit/>
            </a:bodyPr>
            <a:lstStyle/>
            <a:p>
              <a:pPr lvl="0" defTabSz="457200">
                <a:defRPr/>
              </a:pPr>
              <a:r>
                <a:rPr kumimoji="0" lang="en-US" altLang="zh-CN" sz="4000" b="0" i="0" u="none" strike="noStrike" kern="0" cap="none" spc="0" normalizeH="0" baseline="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lang="nl-NL" sz="4000" kern="0" dirty="0">
                  <a:solidFill>
                    <a:srgbClr val="FFFFFF"/>
                  </a:solidFill>
                  <a:latin typeface="Calibri" panose="020F0502020204030204" pitchFamily="34" charset="0"/>
                  <a:ea typeface="Cambria" panose="02040503050406030204" pitchFamily="18" charset="0"/>
                  <a:cs typeface="Calibri" panose="020F0502020204030204" pitchFamily="34" charset="0"/>
                </a:rPr>
                <a:t> Tiếng </a:t>
              </a:r>
              <a:r>
                <a:rPr lang="nl-NL" sz="4000" b="1"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bập bẹ</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 So sánh: thuở đầu nuôi con lớn thành người</a:t>
              </a:r>
              <a:endParaRPr kumimoji="0" lang="zh-CN" altLang="en-US" sz="4000" b="0" i="0" u="none" strike="noStrike" kern="0" cap="none" spc="0" normalizeH="0" baseline="0" noProof="0" dirty="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sp>
          <p:nvSpPr>
            <p:cNvPr id="29" name="Freeform 10">
              <a:extLst>
                <a:ext uri="{FF2B5EF4-FFF2-40B4-BE49-F238E27FC236}">
                  <a16:creationId xmlns:a16="http://schemas.microsoft.com/office/drawing/2014/main" xmlns="" id="{1EC56738-79AB-48D8-B47D-6D020F8F97CD}"/>
                </a:ext>
              </a:extLst>
            </p:cNvPr>
            <p:cNvSpPr/>
            <p:nvPr/>
          </p:nvSpPr>
          <p:spPr>
            <a:xfrm>
              <a:off x="2137663" y="3733406"/>
              <a:ext cx="543866" cy="543866"/>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eaLnBrk="1" fontAlgn="auto" latinLnBrk="0" hangingPunct="1">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grpSp>
      <p:grpSp>
        <p:nvGrpSpPr>
          <p:cNvPr id="30" name="Group 29"/>
          <p:cNvGrpSpPr/>
          <p:nvPr/>
        </p:nvGrpSpPr>
        <p:grpSpPr>
          <a:xfrm>
            <a:off x="1670996" y="4175147"/>
            <a:ext cx="10216204" cy="620501"/>
            <a:chOff x="2219344" y="4851867"/>
            <a:chExt cx="9699994" cy="620501"/>
          </a:xfrm>
          <a:solidFill>
            <a:srgbClr val="7030A0"/>
          </a:solidFill>
        </p:grpSpPr>
        <p:sp>
          <p:nvSpPr>
            <p:cNvPr id="31" name="Freeform 12">
              <a:extLst>
                <a:ext uri="{FF2B5EF4-FFF2-40B4-BE49-F238E27FC236}">
                  <a16:creationId xmlns:a16="http://schemas.microsoft.com/office/drawing/2014/main" xmlns="" id="{33FE93B1-4CC6-4B60-91F8-7A556B3608C8}"/>
                </a:ext>
              </a:extLst>
            </p:cNvPr>
            <p:cNvSpPr/>
            <p:nvPr/>
          </p:nvSpPr>
          <p:spPr>
            <a:xfrm>
              <a:off x="2219344" y="4928501"/>
              <a:ext cx="543866" cy="543867"/>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eaLnBrk="1" fontAlgn="auto" latinLnBrk="0" hangingPunct="1">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B</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sp>
          <p:nvSpPr>
            <p:cNvPr id="32" name="矩形 23">
              <a:extLst>
                <a:ext uri="{FF2B5EF4-FFF2-40B4-BE49-F238E27FC236}">
                  <a16:creationId xmlns:a16="http://schemas.microsoft.com/office/drawing/2014/main" xmlns="" id="{7ADAF1A5-6ADF-4F62-8955-59F136B6D703}"/>
                </a:ext>
              </a:extLst>
            </p:cNvPr>
            <p:cNvSpPr/>
            <p:nvPr/>
          </p:nvSpPr>
          <p:spPr>
            <a:xfrm>
              <a:off x="2903140" y="4851867"/>
              <a:ext cx="9016198" cy="615553"/>
            </a:xfrm>
            <a:prstGeom prst="rect">
              <a:avLst/>
            </a:prstGeom>
            <a:grpFill/>
          </p:spPr>
          <p:txBody>
            <a:bodyPr wrap="square" lIns="0" tIns="0" rIns="0" bIns="0">
              <a:spAutoFit/>
            </a:bodyPr>
            <a:lstStyle/>
            <a:p>
              <a:pPr marL="0" marR="0" lvl="0" indent="0" defTabSz="457200" eaLnBrk="1" fontAlgn="auto" latinLnBrk="0" hangingPunct="1">
                <a:spcBef>
                  <a:spcPts val="0"/>
                </a:spcBef>
                <a:spcAft>
                  <a:spcPts val="0"/>
                </a:spcAft>
                <a:buClrTx/>
                <a:buSzTx/>
                <a:buFontTx/>
                <a:buNone/>
                <a:tabLst/>
                <a:defRPr/>
              </a:pPr>
              <a:r>
                <a:rPr kumimoji="0" lang="en-US" altLang="zh-CN" sz="4000" b="0" i="0" u="none" strike="noStrike" kern="0" cap="none" spc="0" normalizeH="0" baseline="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baseline="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Tiếng</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1"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mẹ</a:t>
              </a:r>
              <a:r>
                <a:rPr lang="en-US" altLang="zh-CN" sz="4000" kern="0" dirty="0" smtClean="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S</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o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sánh</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ngọt</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ngào</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như</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dòng</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sữa</a:t>
              </a:r>
              <a:r>
                <a:rPr kumimoji="0" lang="en-US" altLang="zh-CN" sz="4000" b="0" i="0" u="none" strike="noStrike" kern="0" cap="none" spc="0" normalizeH="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a:t>
              </a:r>
              <a:endParaRPr kumimoji="0" lang="zh-CN" altLang="en-US" sz="4000" b="0" i="0" u="none" strike="noStrike" kern="0" cap="none" spc="0" normalizeH="0" baseline="0" noProof="0" dirty="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grpSp>
      <p:pic>
        <p:nvPicPr>
          <p:cNvPr id="33" name="图片 15"/>
          <p:cNvPicPr>
            <a:picLocks noChangeAspect="1"/>
          </p:cNvPicPr>
          <p:nvPr/>
        </p:nvPicPr>
        <p:blipFill rotWithShape="1">
          <a:blip r:embed="rId6"/>
          <a:srcRect l="16051" t="13178"/>
          <a:stretch/>
        </p:blipFill>
        <p:spPr>
          <a:xfrm>
            <a:off x="-29029" y="1"/>
            <a:ext cx="1845836" cy="1524000"/>
          </a:xfrm>
          <a:prstGeom prst="rect">
            <a:avLst/>
          </a:prstGeom>
        </p:spPr>
      </p:pic>
      <p:sp>
        <p:nvSpPr>
          <p:cNvPr id="34" name="圆角矩形 11">
            <a:extLst>
              <a:ext uri="{FF2B5EF4-FFF2-40B4-BE49-F238E27FC236}">
                <a16:creationId xmlns:a16="http://schemas.microsoft.com/office/drawing/2014/main" xmlns="" id="{7C031B5B-8B93-4C09-BB82-6A973E7AD2D1}"/>
              </a:ext>
            </a:extLst>
          </p:cNvPr>
          <p:cNvSpPr/>
          <p:nvPr/>
        </p:nvSpPr>
        <p:spPr>
          <a:xfrm>
            <a:off x="722655" y="871158"/>
            <a:ext cx="11172687" cy="1468455"/>
          </a:xfrm>
          <a:prstGeom prst="roundRect">
            <a:avLst>
              <a:gd name="adj" fmla="val 50000"/>
            </a:avLst>
          </a:prstGeom>
          <a:solidFill>
            <a:srgbClr val="FDB43B"/>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Ở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khổ</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2,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dấu</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nặng</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được</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nhắc</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đến</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qua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tiếng</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nào</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Nêu</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hình</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ảnh</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so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sánh</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được</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gợi</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ra</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từ</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tiếng</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đó</a:t>
            </a:r>
            <a:endParaRPr kumimoji="0" lang="zh-CN" altLang="en-US" sz="4000" b="1" i="0" u="none" strike="noStrike" kern="0" cap="none" spc="0" normalizeH="0" baseline="0" noProof="0" dirty="0">
              <a:ln>
                <a:noFill/>
              </a:ln>
              <a:solidFill>
                <a:srgbClr val="000000"/>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pic>
        <p:nvPicPr>
          <p:cNvPr id="19" name="Picture 18"/>
          <p:cNvPicPr>
            <a:picLocks noChangeAspect="1"/>
          </p:cNvPicPr>
          <p:nvPr/>
        </p:nvPicPr>
        <p:blipFill>
          <a:blip r:embed="rId7"/>
          <a:stretch>
            <a:fillRect/>
          </a:stretch>
        </p:blipFill>
        <p:spPr>
          <a:xfrm>
            <a:off x="792575" y="9828"/>
            <a:ext cx="2920237" cy="743776"/>
          </a:xfrm>
          <a:prstGeom prst="rect">
            <a:avLst/>
          </a:prstGeom>
        </p:spPr>
      </p:pic>
      <p:pic>
        <p:nvPicPr>
          <p:cNvPr id="20" name="图片 18">
            <a:extLst>
              <a:ext uri="{FF2B5EF4-FFF2-40B4-BE49-F238E27FC236}">
                <a16:creationId xmlns:a16="http://schemas.microsoft.com/office/drawing/2014/main" xmlns="" id="{23BD6897-7CC2-4343-BDA0-04E0ED5E2B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8902" y="4109198"/>
            <a:ext cx="3202954" cy="3202954"/>
          </a:xfrm>
          <a:prstGeom prst="rect">
            <a:avLst/>
          </a:prstGeom>
        </p:spPr>
      </p:pic>
    </p:spTree>
    <p:extLst>
      <p:ext uri="{BB962C8B-B14F-4D97-AF65-F5344CB8AC3E}">
        <p14:creationId xmlns:p14="http://schemas.microsoft.com/office/powerpoint/2010/main" val="330820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1000" tmFilter="0, 0; .2, .5; .8, .5; 1, 0"/>
                                        <p:tgtEl>
                                          <p:spTgt spid="30"/>
                                        </p:tgtEl>
                                      </p:cBhvr>
                                    </p:animEffect>
                                    <p:animScale>
                                      <p:cBhvr>
                                        <p:cTn id="7" dur="500" autoRev="1" fill="hold"/>
                                        <p:tgtEl>
                                          <p:spTgt spid="3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6" name="Group 5"/>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24" name="Group 23"/>
          <p:cNvGrpSpPr/>
          <p:nvPr/>
        </p:nvGrpSpPr>
        <p:grpSpPr>
          <a:xfrm>
            <a:off x="337138" y="5225736"/>
            <a:ext cx="9668064" cy="1231106"/>
            <a:chOff x="2153124" y="2751165"/>
            <a:chExt cx="9179550" cy="1231106"/>
          </a:xfrm>
          <a:solidFill>
            <a:srgbClr val="FF5C82"/>
          </a:solidFill>
        </p:grpSpPr>
        <p:sp>
          <p:nvSpPr>
            <p:cNvPr id="25" name="矩形 12">
              <a:extLst>
                <a:ext uri="{FF2B5EF4-FFF2-40B4-BE49-F238E27FC236}">
                  <a16:creationId xmlns:a16="http://schemas.microsoft.com/office/drawing/2014/main" xmlns="" id="{34EE3892-9FF4-4E39-A43D-C54CAD47684C}"/>
                </a:ext>
              </a:extLst>
            </p:cNvPr>
            <p:cNvSpPr/>
            <p:nvPr/>
          </p:nvSpPr>
          <p:spPr>
            <a:xfrm>
              <a:off x="2836920" y="2751165"/>
              <a:ext cx="8495754" cy="1231106"/>
            </a:xfrm>
            <a:prstGeom prst="rect">
              <a:avLst/>
            </a:prstGeom>
            <a:grpFill/>
          </p:spPr>
          <p:txBody>
            <a:bodyPr wrap="square" lIns="0" tIns="0" rIns="0" bIns="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nl-NL" sz="4000" b="0"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Tiếng</a:t>
              </a:r>
              <a:r>
                <a:rPr kumimoji="0" lang="nl-NL" sz="4000" b="0" i="0" u="none" strike="noStrike" kern="0" cap="none" spc="0" normalizeH="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nl-NL" sz="4000" b="1" i="0" u="none" strike="noStrike" kern="0" cap="none" spc="0" normalizeH="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kẽo kẹt. </a:t>
              </a:r>
              <a:r>
                <a:rPr kumimoji="0" lang="nl-NL" sz="4000" i="0" u="none" strike="noStrike" kern="0" cap="none" spc="0" normalizeH="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Gợi nhớ đến hình ảnh tiếng võng suốt mùa hè.</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6" name="Freeform 9">
              <a:extLst>
                <a:ext uri="{FF2B5EF4-FFF2-40B4-BE49-F238E27FC236}">
                  <a16:creationId xmlns:a16="http://schemas.microsoft.com/office/drawing/2014/main" xmlns="" id="{20F098FB-7164-4ACA-A47D-9E4D06BBA119}"/>
                </a:ext>
              </a:extLst>
            </p:cNvPr>
            <p:cNvSpPr/>
            <p:nvPr/>
          </p:nvSpPr>
          <p:spPr>
            <a:xfrm>
              <a:off x="2153124" y="3094785"/>
              <a:ext cx="543866" cy="543865"/>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C</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grpSp>
      <p:grpSp>
        <p:nvGrpSpPr>
          <p:cNvPr id="27" name="Group 26"/>
          <p:cNvGrpSpPr/>
          <p:nvPr/>
        </p:nvGrpSpPr>
        <p:grpSpPr>
          <a:xfrm>
            <a:off x="304800" y="2382621"/>
            <a:ext cx="9700402" cy="1231106"/>
            <a:chOff x="2137663" y="3348696"/>
            <a:chExt cx="8955674" cy="1231106"/>
          </a:xfrm>
          <a:solidFill>
            <a:srgbClr val="3EC6B8"/>
          </a:solidFill>
        </p:grpSpPr>
        <p:sp>
          <p:nvSpPr>
            <p:cNvPr id="28" name="矩形 22">
              <a:extLst>
                <a:ext uri="{FF2B5EF4-FFF2-40B4-BE49-F238E27FC236}">
                  <a16:creationId xmlns:a16="http://schemas.microsoft.com/office/drawing/2014/main" xmlns="" id="{D833D932-7F8D-4B74-9E2A-EDE478930A1E}"/>
                </a:ext>
              </a:extLst>
            </p:cNvPr>
            <p:cNvSpPr/>
            <p:nvPr/>
          </p:nvSpPr>
          <p:spPr>
            <a:xfrm>
              <a:off x="2832414" y="3348696"/>
              <a:ext cx="8260923" cy="1231106"/>
            </a:xfrm>
            <a:prstGeom prst="rect">
              <a:avLst/>
            </a:prstGeom>
            <a:grpFill/>
          </p:spPr>
          <p:txBody>
            <a:bodyPr wrap="square" lIns="0" tIns="0" rIns="0" bIns="0">
              <a:spAutoFit/>
            </a:bodyPr>
            <a:lstStyle/>
            <a:p>
              <a:pPr lvl="0" defTabSz="457200">
                <a:defRPr/>
              </a:pPr>
              <a:r>
                <a:rPr kumimoji="0" lang="en-US" altLang="zh-CN" sz="4000" b="0" i="0" u="none" strike="noStrike" kern="0" cap="none" spc="0" normalizeH="0" baseline="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lang="nl-NL" sz="4000" kern="0" dirty="0">
                  <a:solidFill>
                    <a:srgbClr val="FFFFFF"/>
                  </a:solidFill>
                  <a:latin typeface="Calibri" panose="020F0502020204030204" pitchFamily="34" charset="0"/>
                  <a:ea typeface="Cambria" panose="02040503050406030204" pitchFamily="18" charset="0"/>
                  <a:cs typeface="Calibri" panose="020F0502020204030204" pitchFamily="34" charset="0"/>
                </a:rPr>
                <a:t> </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Tiếng </a:t>
              </a:r>
              <a:r>
                <a:rPr lang="nl-NL" sz="4000" b="1"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võng</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 Gợi nhớ đến hình ảnh chiếc võng kẽo kẹt. </a:t>
              </a:r>
              <a:endParaRPr kumimoji="0" lang="zh-CN" altLang="en-US" sz="4000" b="0" i="0" u="none" strike="noStrike" kern="0" cap="none" spc="0" normalizeH="0" baseline="0" noProof="0" dirty="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sp>
          <p:nvSpPr>
            <p:cNvPr id="29" name="Freeform 10">
              <a:extLst>
                <a:ext uri="{FF2B5EF4-FFF2-40B4-BE49-F238E27FC236}">
                  <a16:creationId xmlns:a16="http://schemas.microsoft.com/office/drawing/2014/main" xmlns="" id="{1EC56738-79AB-48D8-B47D-6D020F8F97CD}"/>
                </a:ext>
              </a:extLst>
            </p:cNvPr>
            <p:cNvSpPr/>
            <p:nvPr/>
          </p:nvSpPr>
          <p:spPr>
            <a:xfrm>
              <a:off x="2137663" y="3733406"/>
              <a:ext cx="543866" cy="543866"/>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eaLnBrk="1" fontAlgn="auto" latinLnBrk="0" hangingPunct="1">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grpSp>
      <p:grpSp>
        <p:nvGrpSpPr>
          <p:cNvPr id="30" name="Group 29"/>
          <p:cNvGrpSpPr/>
          <p:nvPr/>
        </p:nvGrpSpPr>
        <p:grpSpPr>
          <a:xfrm>
            <a:off x="337138" y="3788880"/>
            <a:ext cx="9668064" cy="1231106"/>
            <a:chOff x="2219344" y="4584881"/>
            <a:chExt cx="9179551" cy="1231106"/>
          </a:xfrm>
          <a:solidFill>
            <a:srgbClr val="7030A0"/>
          </a:solidFill>
        </p:grpSpPr>
        <p:sp>
          <p:nvSpPr>
            <p:cNvPr id="31" name="Freeform 12">
              <a:extLst>
                <a:ext uri="{FF2B5EF4-FFF2-40B4-BE49-F238E27FC236}">
                  <a16:creationId xmlns:a16="http://schemas.microsoft.com/office/drawing/2014/main" xmlns="" id="{33FE93B1-4CC6-4B60-91F8-7A556B3608C8}"/>
                </a:ext>
              </a:extLst>
            </p:cNvPr>
            <p:cNvSpPr/>
            <p:nvPr/>
          </p:nvSpPr>
          <p:spPr>
            <a:xfrm>
              <a:off x="2219344" y="4928501"/>
              <a:ext cx="543866" cy="543867"/>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eaLnBrk="1" fontAlgn="auto" latinLnBrk="0" hangingPunct="1">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B</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sp>
          <p:nvSpPr>
            <p:cNvPr id="32" name="矩形 23">
              <a:extLst>
                <a:ext uri="{FF2B5EF4-FFF2-40B4-BE49-F238E27FC236}">
                  <a16:creationId xmlns:a16="http://schemas.microsoft.com/office/drawing/2014/main" xmlns="" id="{7ADAF1A5-6ADF-4F62-8955-59F136B6D703}"/>
                </a:ext>
              </a:extLst>
            </p:cNvPr>
            <p:cNvSpPr/>
            <p:nvPr/>
          </p:nvSpPr>
          <p:spPr>
            <a:xfrm>
              <a:off x="2903140" y="4584881"/>
              <a:ext cx="8495755" cy="1231106"/>
            </a:xfrm>
            <a:prstGeom prst="rect">
              <a:avLst/>
            </a:prstGeom>
            <a:grpFill/>
          </p:spPr>
          <p:txBody>
            <a:bodyPr wrap="square" lIns="0" tIns="0" rIns="0" bIns="0">
              <a:spAutoFit/>
            </a:bodyPr>
            <a:lstStyle/>
            <a:p>
              <a:pPr lvl="0" defTabSz="457200">
                <a:defRPr/>
              </a:pPr>
              <a:r>
                <a:rPr kumimoji="0" lang="en-US" altLang="zh-CN" sz="4000" b="0" i="0" u="none" strike="noStrike" kern="0" cap="none" spc="0" normalizeH="0" baseline="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Tiếng </a:t>
              </a:r>
              <a:r>
                <a:rPr lang="nl-NL" sz="4000" b="1" kern="0" dirty="0">
                  <a:solidFill>
                    <a:srgbClr val="FFFFFF"/>
                  </a:solidFill>
                  <a:latin typeface="Calibri" panose="020F0502020204030204" pitchFamily="34" charset="0"/>
                  <a:ea typeface="Cambria" panose="02040503050406030204" pitchFamily="18" charset="0"/>
                  <a:cs typeface="Calibri" panose="020F0502020204030204" pitchFamily="34" charset="0"/>
                </a:rPr>
                <a:t>võng</a:t>
              </a:r>
              <a:r>
                <a:rPr lang="nl-NL" sz="4000" kern="0" dirty="0">
                  <a:solidFill>
                    <a:srgbClr val="FFFFFF"/>
                  </a:solidFill>
                  <a:latin typeface="Calibri" panose="020F0502020204030204" pitchFamily="34" charset="0"/>
                  <a:ea typeface="Cambria" panose="02040503050406030204" pitchFamily="18" charset="0"/>
                  <a:cs typeface="Calibri" panose="020F0502020204030204" pitchFamily="34" charset="0"/>
                </a:rPr>
                <a:t>. Gợi nhớ đến hình ảnh bà đưa võng, ru cháu ngủ.</a:t>
              </a:r>
              <a:endParaRPr kumimoji="0" lang="zh-CN" altLang="en-US" sz="4000" b="0" i="0" u="none" strike="noStrike" kern="0" cap="none" spc="0" normalizeH="0" baseline="0" noProof="0" dirty="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grpSp>
      <p:pic>
        <p:nvPicPr>
          <p:cNvPr id="33" name="图片 15"/>
          <p:cNvPicPr>
            <a:picLocks noChangeAspect="1"/>
          </p:cNvPicPr>
          <p:nvPr/>
        </p:nvPicPr>
        <p:blipFill rotWithShape="1">
          <a:blip r:embed="rId6"/>
          <a:srcRect l="16051" t="13178"/>
          <a:stretch/>
        </p:blipFill>
        <p:spPr>
          <a:xfrm>
            <a:off x="-29029" y="1"/>
            <a:ext cx="1845836" cy="1524000"/>
          </a:xfrm>
          <a:prstGeom prst="rect">
            <a:avLst/>
          </a:prstGeom>
        </p:spPr>
      </p:pic>
      <p:sp>
        <p:nvSpPr>
          <p:cNvPr id="34" name="圆角矩形 11">
            <a:extLst>
              <a:ext uri="{FF2B5EF4-FFF2-40B4-BE49-F238E27FC236}">
                <a16:creationId xmlns:a16="http://schemas.microsoft.com/office/drawing/2014/main" xmlns="" id="{7C031B5B-8B93-4C09-BB82-6A973E7AD2D1}"/>
              </a:ext>
            </a:extLst>
          </p:cNvPr>
          <p:cNvSpPr/>
          <p:nvPr/>
        </p:nvSpPr>
        <p:spPr>
          <a:xfrm>
            <a:off x="509656" y="637041"/>
            <a:ext cx="11172687" cy="1468455"/>
          </a:xfrm>
          <a:prstGeom prst="roundRect">
            <a:avLst>
              <a:gd name="adj" fmla="val 50000"/>
            </a:avLst>
          </a:prstGeom>
          <a:solidFill>
            <a:srgbClr val="FDB43B"/>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Dấu</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ngã</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được</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gắn</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với</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tiếng</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nào</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Tiếng</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đó</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gợi</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nhớ</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đến</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điều</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gì</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t>
            </a:r>
            <a:endParaRPr kumimoji="0" lang="zh-CN" altLang="en-US" sz="4000" b="1" i="0" u="none" strike="noStrike" kern="0" cap="none" spc="0" normalizeH="0" baseline="0" noProof="0" dirty="0">
              <a:ln>
                <a:noFill/>
              </a:ln>
              <a:solidFill>
                <a:srgbClr val="000000"/>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pic>
        <p:nvPicPr>
          <p:cNvPr id="19" name="Picture 18"/>
          <p:cNvPicPr>
            <a:picLocks noChangeAspect="1"/>
          </p:cNvPicPr>
          <p:nvPr/>
        </p:nvPicPr>
        <p:blipFill>
          <a:blip r:embed="rId7"/>
          <a:stretch>
            <a:fillRect/>
          </a:stretch>
        </p:blipFill>
        <p:spPr>
          <a:xfrm>
            <a:off x="204856" y="174528"/>
            <a:ext cx="2920237" cy="749873"/>
          </a:xfrm>
          <a:prstGeom prst="rect">
            <a:avLst/>
          </a:prstGeom>
        </p:spPr>
      </p:pic>
      <p:pic>
        <p:nvPicPr>
          <p:cNvPr id="20" name="图片 18">
            <a:extLst>
              <a:ext uri="{FF2B5EF4-FFF2-40B4-BE49-F238E27FC236}">
                <a16:creationId xmlns:a16="http://schemas.microsoft.com/office/drawing/2014/main" xmlns="" id="{23BD6897-7CC2-4343-BDA0-04E0ED5E2B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2310" y="3149672"/>
            <a:ext cx="4334119" cy="4334119"/>
          </a:xfrm>
          <a:prstGeom prst="rect">
            <a:avLst/>
          </a:prstGeom>
        </p:spPr>
      </p:pic>
    </p:spTree>
    <p:extLst>
      <p:ext uri="{BB962C8B-B14F-4D97-AF65-F5344CB8AC3E}">
        <p14:creationId xmlns:p14="http://schemas.microsoft.com/office/powerpoint/2010/main" val="86514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1000" tmFilter="0, 0; .2, .5; .8, .5; 1, 0"/>
                                        <p:tgtEl>
                                          <p:spTgt spid="30"/>
                                        </p:tgtEl>
                                      </p:cBhvr>
                                    </p:animEffect>
                                    <p:animScale>
                                      <p:cBhvr>
                                        <p:cTn id="7" dur="500" autoRev="1" fill="hold"/>
                                        <p:tgtEl>
                                          <p:spTgt spid="3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6" name="Group 5"/>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24" name="Group 23"/>
          <p:cNvGrpSpPr/>
          <p:nvPr/>
        </p:nvGrpSpPr>
        <p:grpSpPr>
          <a:xfrm>
            <a:off x="1981941" y="3729415"/>
            <a:ext cx="9668064" cy="1231106"/>
            <a:chOff x="2153124" y="2751165"/>
            <a:chExt cx="9179550" cy="1231106"/>
          </a:xfrm>
          <a:solidFill>
            <a:srgbClr val="7030A0"/>
          </a:solidFill>
        </p:grpSpPr>
        <p:sp>
          <p:nvSpPr>
            <p:cNvPr id="25" name="矩形 12">
              <a:extLst>
                <a:ext uri="{FF2B5EF4-FFF2-40B4-BE49-F238E27FC236}">
                  <a16:creationId xmlns:a16="http://schemas.microsoft.com/office/drawing/2014/main" xmlns="" id="{34EE3892-9FF4-4E39-A43D-C54CAD47684C}"/>
                </a:ext>
              </a:extLst>
            </p:cNvPr>
            <p:cNvSpPr/>
            <p:nvPr/>
          </p:nvSpPr>
          <p:spPr>
            <a:xfrm>
              <a:off x="2836920" y="2751165"/>
              <a:ext cx="8495754" cy="1231106"/>
            </a:xfrm>
            <a:prstGeom prst="rect">
              <a:avLst/>
            </a:prstGeom>
            <a:grpFill/>
          </p:spPr>
          <p:txBody>
            <a:bodyPr wrap="square" lIns="0" tIns="0" rIns="0" bIns="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nl-NL" sz="4000" b="0"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Tiếng</a:t>
              </a:r>
              <a:r>
                <a:rPr kumimoji="0" lang="nl-NL" sz="4000" b="0" i="0" u="none" strike="noStrike" kern="0" cap="none" spc="0" normalizeH="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nl-NL" sz="4000" b="1" i="0" u="none" strike="noStrike" kern="0" cap="none" spc="0" normalizeH="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cánh diều. </a:t>
              </a:r>
              <a:r>
                <a:rPr kumimoji="0" lang="nl-NL" sz="4000" i="0" u="none" strike="noStrike" kern="0" cap="none" spc="0" normalizeH="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Gợi nhớ đến hình ảnh cánh diều tuổi thơ.</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6" name="Freeform 9">
              <a:extLst>
                <a:ext uri="{FF2B5EF4-FFF2-40B4-BE49-F238E27FC236}">
                  <a16:creationId xmlns:a16="http://schemas.microsoft.com/office/drawing/2014/main" xmlns="" id="{20F098FB-7164-4ACA-A47D-9E4D06BBA119}"/>
                </a:ext>
              </a:extLst>
            </p:cNvPr>
            <p:cNvSpPr/>
            <p:nvPr/>
          </p:nvSpPr>
          <p:spPr>
            <a:xfrm>
              <a:off x="2153124" y="3094785"/>
              <a:ext cx="543866" cy="543865"/>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B</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grpSp>
      <p:grpSp>
        <p:nvGrpSpPr>
          <p:cNvPr id="27" name="Group 26"/>
          <p:cNvGrpSpPr/>
          <p:nvPr/>
        </p:nvGrpSpPr>
        <p:grpSpPr>
          <a:xfrm>
            <a:off x="1981941" y="2286312"/>
            <a:ext cx="9700402" cy="1231106"/>
            <a:chOff x="2137663" y="3348696"/>
            <a:chExt cx="8955674" cy="1231106"/>
          </a:xfrm>
          <a:solidFill>
            <a:srgbClr val="3EC6B8"/>
          </a:solidFill>
        </p:grpSpPr>
        <p:sp>
          <p:nvSpPr>
            <p:cNvPr id="28" name="矩形 22">
              <a:extLst>
                <a:ext uri="{FF2B5EF4-FFF2-40B4-BE49-F238E27FC236}">
                  <a16:creationId xmlns:a16="http://schemas.microsoft.com/office/drawing/2014/main" xmlns="" id="{D833D932-7F8D-4B74-9E2A-EDE478930A1E}"/>
                </a:ext>
              </a:extLst>
            </p:cNvPr>
            <p:cNvSpPr/>
            <p:nvPr/>
          </p:nvSpPr>
          <p:spPr>
            <a:xfrm>
              <a:off x="2832414" y="3348696"/>
              <a:ext cx="8260923" cy="1231106"/>
            </a:xfrm>
            <a:prstGeom prst="rect">
              <a:avLst/>
            </a:prstGeom>
            <a:grpFill/>
          </p:spPr>
          <p:txBody>
            <a:bodyPr wrap="square" lIns="0" tIns="0" rIns="0" bIns="0">
              <a:spAutoFit/>
            </a:bodyPr>
            <a:lstStyle/>
            <a:p>
              <a:pPr lvl="0" defTabSz="457200">
                <a:defRPr/>
              </a:pPr>
              <a:r>
                <a:rPr kumimoji="0" lang="en-US" altLang="zh-CN" sz="4000" b="0" i="0" u="none" strike="noStrike" kern="0" cap="none" spc="0" normalizeH="0" baseline="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lang="nl-NL" sz="4000" kern="0" dirty="0">
                  <a:solidFill>
                    <a:srgbClr val="FFFFFF"/>
                  </a:solidFill>
                  <a:latin typeface="Calibri" panose="020F0502020204030204" pitchFamily="34" charset="0"/>
                  <a:ea typeface="Cambria" panose="02040503050406030204" pitchFamily="18" charset="0"/>
                  <a:cs typeface="Calibri" panose="020F0502020204030204" pitchFamily="34" charset="0"/>
                </a:rPr>
                <a:t> </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Tiếng </a:t>
              </a:r>
              <a:r>
                <a:rPr lang="nl-NL" sz="4000" b="1"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sân đình</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 Gợi nhớ đến hình ảnh làng quê thân thương. </a:t>
              </a:r>
              <a:endParaRPr kumimoji="0" lang="zh-CN" altLang="en-US" sz="4000" b="0" i="0" u="none" strike="noStrike" kern="0" cap="none" spc="0" normalizeH="0" baseline="0" noProof="0" dirty="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sp>
          <p:nvSpPr>
            <p:cNvPr id="29" name="Freeform 10">
              <a:extLst>
                <a:ext uri="{FF2B5EF4-FFF2-40B4-BE49-F238E27FC236}">
                  <a16:creationId xmlns:a16="http://schemas.microsoft.com/office/drawing/2014/main" xmlns="" id="{1EC56738-79AB-48D8-B47D-6D020F8F97CD}"/>
                </a:ext>
              </a:extLst>
            </p:cNvPr>
            <p:cNvSpPr/>
            <p:nvPr/>
          </p:nvSpPr>
          <p:spPr>
            <a:xfrm>
              <a:off x="2137663" y="3733406"/>
              <a:ext cx="543866" cy="543866"/>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eaLnBrk="1" fontAlgn="auto" latinLnBrk="0" hangingPunct="1">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grpSp>
      <p:grpSp>
        <p:nvGrpSpPr>
          <p:cNvPr id="30" name="Group 29"/>
          <p:cNvGrpSpPr/>
          <p:nvPr/>
        </p:nvGrpSpPr>
        <p:grpSpPr>
          <a:xfrm>
            <a:off x="1981941" y="5176838"/>
            <a:ext cx="9668064" cy="1231106"/>
            <a:chOff x="2219344" y="4584881"/>
            <a:chExt cx="9179551" cy="1231106"/>
          </a:xfrm>
          <a:solidFill>
            <a:srgbClr val="FF5C82"/>
          </a:solidFill>
        </p:grpSpPr>
        <p:sp>
          <p:nvSpPr>
            <p:cNvPr id="31" name="Freeform 12">
              <a:extLst>
                <a:ext uri="{FF2B5EF4-FFF2-40B4-BE49-F238E27FC236}">
                  <a16:creationId xmlns:a16="http://schemas.microsoft.com/office/drawing/2014/main" xmlns="" id="{33FE93B1-4CC6-4B60-91F8-7A556B3608C8}"/>
                </a:ext>
              </a:extLst>
            </p:cNvPr>
            <p:cNvSpPr/>
            <p:nvPr/>
          </p:nvSpPr>
          <p:spPr>
            <a:xfrm>
              <a:off x="2219344" y="4928501"/>
              <a:ext cx="543866" cy="543867"/>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eaLnBrk="1" fontAlgn="auto" latinLnBrk="0" hangingPunct="1">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C</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sp>
          <p:nvSpPr>
            <p:cNvPr id="32" name="矩形 23">
              <a:extLst>
                <a:ext uri="{FF2B5EF4-FFF2-40B4-BE49-F238E27FC236}">
                  <a16:creationId xmlns:a16="http://schemas.microsoft.com/office/drawing/2014/main" xmlns="" id="{7ADAF1A5-6ADF-4F62-8955-59F136B6D703}"/>
                </a:ext>
              </a:extLst>
            </p:cNvPr>
            <p:cNvSpPr/>
            <p:nvPr/>
          </p:nvSpPr>
          <p:spPr>
            <a:xfrm>
              <a:off x="2903140" y="4584881"/>
              <a:ext cx="8495755" cy="1231106"/>
            </a:xfrm>
            <a:prstGeom prst="rect">
              <a:avLst/>
            </a:prstGeom>
            <a:grpFill/>
          </p:spPr>
          <p:txBody>
            <a:bodyPr wrap="square" lIns="0" tIns="0" rIns="0" bIns="0">
              <a:spAutoFit/>
            </a:bodyPr>
            <a:lstStyle/>
            <a:p>
              <a:pPr lvl="0" defTabSz="457200">
                <a:defRPr/>
              </a:pPr>
              <a:r>
                <a:rPr kumimoji="0" lang="en-US" altLang="zh-CN" sz="4000" b="0" i="0" u="none" strike="noStrike" kern="0" cap="none" spc="0" normalizeH="0" baseline="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Tiếng </a:t>
              </a:r>
              <a:r>
                <a:rPr lang="nl-NL" sz="4000" b="1"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làng</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 </a:t>
              </a:r>
              <a:r>
                <a:rPr lang="nl-NL" sz="4000" kern="0" dirty="0">
                  <a:solidFill>
                    <a:srgbClr val="FFFFFF"/>
                  </a:solidFill>
                  <a:latin typeface="Calibri" panose="020F0502020204030204" pitchFamily="34" charset="0"/>
                  <a:ea typeface="Cambria" panose="02040503050406030204" pitchFamily="18" charset="0"/>
                  <a:cs typeface="Calibri" panose="020F0502020204030204" pitchFamily="34" charset="0"/>
                </a:rPr>
                <a:t>Gợi nhớ đến hình ảnh </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làng quê thân thương.</a:t>
              </a:r>
              <a:endParaRPr kumimoji="0" lang="zh-CN" altLang="en-US" sz="4000" b="0" i="0" u="none" strike="noStrike" kern="0" cap="none" spc="0" normalizeH="0" baseline="0" noProof="0" dirty="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grpSp>
      <p:pic>
        <p:nvPicPr>
          <p:cNvPr id="33" name="图片 15"/>
          <p:cNvPicPr>
            <a:picLocks noChangeAspect="1"/>
          </p:cNvPicPr>
          <p:nvPr/>
        </p:nvPicPr>
        <p:blipFill rotWithShape="1">
          <a:blip r:embed="rId6"/>
          <a:srcRect l="16051" t="13178"/>
          <a:stretch/>
        </p:blipFill>
        <p:spPr>
          <a:xfrm>
            <a:off x="-29029" y="1"/>
            <a:ext cx="1845836" cy="1524000"/>
          </a:xfrm>
          <a:prstGeom prst="rect">
            <a:avLst/>
          </a:prstGeom>
        </p:spPr>
      </p:pic>
      <p:sp>
        <p:nvSpPr>
          <p:cNvPr id="34" name="圆角矩形 11">
            <a:extLst>
              <a:ext uri="{FF2B5EF4-FFF2-40B4-BE49-F238E27FC236}">
                <a16:creationId xmlns:a16="http://schemas.microsoft.com/office/drawing/2014/main" xmlns="" id="{7C031B5B-8B93-4C09-BB82-6A973E7AD2D1}"/>
              </a:ext>
            </a:extLst>
          </p:cNvPr>
          <p:cNvSpPr/>
          <p:nvPr/>
        </p:nvSpPr>
        <p:spPr>
          <a:xfrm>
            <a:off x="509656" y="637041"/>
            <a:ext cx="11172687" cy="1468455"/>
          </a:xfrm>
          <a:prstGeom prst="roundRect">
            <a:avLst>
              <a:gd name="adj" fmla="val 50000"/>
            </a:avLst>
          </a:prstGeom>
          <a:solidFill>
            <a:srgbClr val="FDB43B"/>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Dấu</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huyền</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được</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gắn</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với</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tiếng</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noProof="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nào</a:t>
            </a:r>
            <a:r>
              <a:rPr lang="en-US" altLang="zh-CN" sz="4000" b="1" kern="0" noProof="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Tiếng</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đó</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gợi</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nhớ</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đến</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điều</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gì</a:t>
            </a:r>
            <a:r>
              <a:rPr kumimoji="0" lang="en-US" altLang="zh-CN" sz="4000" b="1" i="0" u="none" strike="noStrike" kern="0" cap="none" spc="0" normalizeH="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t>
            </a:r>
            <a:endParaRPr kumimoji="0" lang="zh-CN" altLang="en-US" sz="4000" b="1" i="0" u="none" strike="noStrike" kern="0" cap="none" spc="0" normalizeH="0" baseline="0" noProof="0" dirty="0">
              <a:ln>
                <a:noFill/>
              </a:ln>
              <a:solidFill>
                <a:srgbClr val="000000"/>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pic>
        <p:nvPicPr>
          <p:cNvPr id="18" name="Picture 17"/>
          <p:cNvPicPr>
            <a:picLocks noChangeAspect="1"/>
          </p:cNvPicPr>
          <p:nvPr/>
        </p:nvPicPr>
        <p:blipFill>
          <a:blip r:embed="rId7"/>
          <a:stretch>
            <a:fillRect/>
          </a:stretch>
        </p:blipFill>
        <p:spPr>
          <a:xfrm>
            <a:off x="661488" y="78674"/>
            <a:ext cx="2920237" cy="743776"/>
          </a:xfrm>
          <a:prstGeom prst="rect">
            <a:avLst/>
          </a:prstGeom>
        </p:spPr>
      </p:pic>
      <p:pic>
        <p:nvPicPr>
          <p:cNvPr id="20" name="图片 18">
            <a:extLst>
              <a:ext uri="{FF2B5EF4-FFF2-40B4-BE49-F238E27FC236}">
                <a16:creationId xmlns:a16="http://schemas.microsoft.com/office/drawing/2014/main" xmlns="" id="{23BD6897-7CC2-4343-BDA0-04E0ED5E2B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716" y="3729415"/>
            <a:ext cx="3666410" cy="3666410"/>
          </a:xfrm>
          <a:prstGeom prst="rect">
            <a:avLst/>
          </a:prstGeom>
        </p:spPr>
      </p:pic>
    </p:spTree>
    <p:extLst>
      <p:ext uri="{BB962C8B-B14F-4D97-AF65-F5344CB8AC3E}">
        <p14:creationId xmlns:p14="http://schemas.microsoft.com/office/powerpoint/2010/main" val="3620405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1000" tmFilter="0, 0; .2, .5; .8, .5; 1, 0"/>
                                        <p:tgtEl>
                                          <p:spTgt spid="30"/>
                                        </p:tgtEl>
                                      </p:cBhvr>
                                    </p:animEffect>
                                    <p:animScale>
                                      <p:cBhvr>
                                        <p:cTn id="7" dur="500" autoRev="1" fill="hold"/>
                                        <p:tgtEl>
                                          <p:spTgt spid="3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1">
            <a:extLst>
              <a:ext uri="{FF2B5EF4-FFF2-40B4-BE49-F238E27FC236}">
                <a16:creationId xmlns:a16="http://schemas.microsoft.com/office/drawing/2014/main" xmlns="" id="{D8E40F90-6121-0042-86B8-C3D6C9654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030410" y="1751425"/>
            <a:ext cx="6161590" cy="5106575"/>
          </a:xfrm>
          <a:prstGeom prst="rect">
            <a:avLst/>
          </a:prstGeom>
        </p:spPr>
      </p:pic>
      <p:pic>
        <p:nvPicPr>
          <p:cNvPr id="6" name="Picture 5"/>
          <p:cNvPicPr>
            <a:picLocks noChangeAspect="1"/>
          </p:cNvPicPr>
          <p:nvPr/>
        </p:nvPicPr>
        <p:blipFill>
          <a:blip r:embed="rId5"/>
          <a:stretch>
            <a:fillRect/>
          </a:stretch>
        </p:blipFill>
        <p:spPr>
          <a:xfrm>
            <a:off x="-281354" y="269240"/>
            <a:ext cx="7338646" cy="6333078"/>
          </a:xfrm>
          <a:prstGeom prst="rect">
            <a:avLst/>
          </a:prstGeom>
        </p:spPr>
      </p:pic>
    </p:spTree>
    <p:extLst>
      <p:ext uri="{BB962C8B-B14F-4D97-AF65-F5344CB8AC3E}">
        <p14:creationId xmlns:p14="http://schemas.microsoft.com/office/powerpoint/2010/main" val="218401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6" name="Group 5"/>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24" name="Group 23"/>
          <p:cNvGrpSpPr/>
          <p:nvPr/>
        </p:nvGrpSpPr>
        <p:grpSpPr>
          <a:xfrm>
            <a:off x="321083" y="5591436"/>
            <a:ext cx="9676205" cy="615553"/>
            <a:chOff x="2145394" y="2751165"/>
            <a:chExt cx="9187280" cy="615553"/>
          </a:xfrm>
          <a:solidFill>
            <a:srgbClr val="FF5C82"/>
          </a:solidFill>
        </p:grpSpPr>
        <p:sp>
          <p:nvSpPr>
            <p:cNvPr id="25" name="矩形 12">
              <a:extLst>
                <a:ext uri="{FF2B5EF4-FFF2-40B4-BE49-F238E27FC236}">
                  <a16:creationId xmlns:a16="http://schemas.microsoft.com/office/drawing/2014/main" xmlns="" id="{34EE3892-9FF4-4E39-A43D-C54CAD47684C}"/>
                </a:ext>
              </a:extLst>
            </p:cNvPr>
            <p:cNvSpPr/>
            <p:nvPr/>
          </p:nvSpPr>
          <p:spPr>
            <a:xfrm>
              <a:off x="2836920" y="2751165"/>
              <a:ext cx="8495754" cy="615553"/>
            </a:xfrm>
            <a:prstGeom prst="rect">
              <a:avLst/>
            </a:prstGeom>
            <a:grpFill/>
          </p:spPr>
          <p:txBody>
            <a:bodyPr wrap="square" lIns="0" tIns="0" rIns="0" bIns="0">
              <a:spAutoFit/>
            </a:bodyPr>
            <a:lstStyle/>
            <a:p>
              <a:pPr lvl="0" defTabSz="457200">
                <a:defRPr/>
              </a:pPr>
              <a:r>
                <a:rPr kumimoji="0" lang="nl-NL" sz="4000" b="0"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Tiếng </a:t>
              </a:r>
              <a:r>
                <a:rPr kumimoji="0" lang="nl-NL"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cỏ</a:t>
              </a:r>
              <a:r>
                <a:rPr lang="nl-NL" sz="4000" kern="0" noProof="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 </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Gợi </a:t>
              </a:r>
              <a:r>
                <a:rPr lang="nl-NL" sz="4000" kern="0" dirty="0">
                  <a:solidFill>
                    <a:srgbClr val="FFFFFF"/>
                  </a:solidFill>
                  <a:latin typeface="Calibri" panose="020F0502020204030204" pitchFamily="34" charset="0"/>
                  <a:ea typeface="Cambria" panose="02040503050406030204" pitchFamily="18" charset="0"/>
                  <a:cs typeface="Calibri" panose="020F0502020204030204" pitchFamily="34" charset="0"/>
                </a:rPr>
                <a:t>nhớ đến hình ảnh </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loài cây.</a:t>
              </a:r>
              <a:endParaRPr lang="zh-CN" altLang="en-US" sz="4000" kern="0" dirty="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sp>
          <p:nvSpPr>
            <p:cNvPr id="26" name="Freeform 9">
              <a:extLst>
                <a:ext uri="{FF2B5EF4-FFF2-40B4-BE49-F238E27FC236}">
                  <a16:creationId xmlns:a16="http://schemas.microsoft.com/office/drawing/2014/main" xmlns="" id="{20F098FB-7164-4ACA-A47D-9E4D06BBA119}"/>
                </a:ext>
              </a:extLst>
            </p:cNvPr>
            <p:cNvSpPr/>
            <p:nvPr/>
          </p:nvSpPr>
          <p:spPr>
            <a:xfrm>
              <a:off x="2145394" y="2822853"/>
              <a:ext cx="543866" cy="543865"/>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C</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grpSp>
      <p:grpSp>
        <p:nvGrpSpPr>
          <p:cNvPr id="27" name="Group 26"/>
          <p:cNvGrpSpPr/>
          <p:nvPr/>
        </p:nvGrpSpPr>
        <p:grpSpPr>
          <a:xfrm>
            <a:off x="304800" y="3938384"/>
            <a:ext cx="9724826" cy="1231106"/>
            <a:chOff x="2115114" y="3348696"/>
            <a:chExt cx="8978223" cy="1231106"/>
          </a:xfrm>
          <a:solidFill>
            <a:srgbClr val="7030A0"/>
          </a:solidFill>
        </p:grpSpPr>
        <p:sp>
          <p:nvSpPr>
            <p:cNvPr id="28" name="矩形 22">
              <a:extLst>
                <a:ext uri="{FF2B5EF4-FFF2-40B4-BE49-F238E27FC236}">
                  <a16:creationId xmlns:a16="http://schemas.microsoft.com/office/drawing/2014/main" xmlns="" id="{D833D932-7F8D-4B74-9E2A-EDE478930A1E}"/>
                </a:ext>
              </a:extLst>
            </p:cNvPr>
            <p:cNvSpPr/>
            <p:nvPr/>
          </p:nvSpPr>
          <p:spPr>
            <a:xfrm>
              <a:off x="2832414" y="3348696"/>
              <a:ext cx="8260923" cy="1231106"/>
            </a:xfrm>
            <a:prstGeom prst="rect">
              <a:avLst/>
            </a:prstGeom>
            <a:grpFill/>
          </p:spPr>
          <p:txBody>
            <a:bodyPr wrap="square" lIns="0" tIns="0" rIns="0" bIns="0">
              <a:spAutoFit/>
            </a:bodyPr>
            <a:lstStyle/>
            <a:p>
              <a:pPr lvl="0" defTabSz="457200">
                <a:defRPr/>
              </a:pPr>
              <a:r>
                <a:rPr kumimoji="0" lang="en-US" altLang="zh-CN" sz="4000" b="0" i="0" u="none" strike="noStrike" kern="0" cap="none" spc="0" normalizeH="0" baseline="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nl-NL" sz="4000" b="0"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Tiếng </a:t>
              </a:r>
              <a:r>
                <a:rPr kumimoji="0" lang="nl-NL"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cỏ</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a:t>
              </a:r>
              <a:r>
                <a:rPr kumimoji="0" lang="nl-NL" sz="4000" b="0"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4000" kern="0" dirty="0">
                  <a:solidFill>
                    <a:srgbClr val="FFFFFF"/>
                  </a:solidFill>
                  <a:latin typeface="Calibri" panose="020F0502020204030204" pitchFamily="34" charset="0"/>
                  <a:ea typeface="Cambria" panose="02040503050406030204" pitchFamily="18" charset="0"/>
                  <a:cs typeface="Calibri" panose="020F0502020204030204" pitchFamily="34" charset="0"/>
                </a:rPr>
                <a:t>Gợi nhớ đến </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hình ảnh cây cối ở làng quê thân thương.</a:t>
              </a:r>
              <a:endParaRPr lang="zh-CN" altLang="en-US" sz="4000" kern="0" dirty="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sp>
          <p:nvSpPr>
            <p:cNvPr id="29" name="Freeform 10">
              <a:extLst>
                <a:ext uri="{FF2B5EF4-FFF2-40B4-BE49-F238E27FC236}">
                  <a16:creationId xmlns:a16="http://schemas.microsoft.com/office/drawing/2014/main" xmlns="" id="{1EC56738-79AB-48D8-B47D-6D020F8F97CD}"/>
                </a:ext>
              </a:extLst>
            </p:cNvPr>
            <p:cNvSpPr/>
            <p:nvPr/>
          </p:nvSpPr>
          <p:spPr>
            <a:xfrm>
              <a:off x="2115114" y="3661870"/>
              <a:ext cx="543866" cy="543866"/>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rtl="0" eaLnBrk="1" fontAlgn="auto" latinLnBrk="0" hangingPunct="1">
                <a:lnSpc>
                  <a:spcPct val="100000"/>
                </a:lnSpc>
                <a:spcBef>
                  <a:spcPct val="0"/>
                </a:spcBef>
                <a:spcAft>
                  <a:spcPct val="3500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B</a:t>
              </a:r>
            </a:p>
          </p:txBody>
        </p:sp>
      </p:grpSp>
      <p:grpSp>
        <p:nvGrpSpPr>
          <p:cNvPr id="30" name="Group 29"/>
          <p:cNvGrpSpPr/>
          <p:nvPr/>
        </p:nvGrpSpPr>
        <p:grpSpPr>
          <a:xfrm>
            <a:off x="329224" y="2534119"/>
            <a:ext cx="9668064" cy="1231106"/>
            <a:chOff x="2219344" y="4584881"/>
            <a:chExt cx="9179551" cy="1231106"/>
          </a:xfrm>
          <a:solidFill>
            <a:srgbClr val="3EC6B8"/>
          </a:solidFill>
        </p:grpSpPr>
        <p:sp>
          <p:nvSpPr>
            <p:cNvPr id="31" name="Freeform 12">
              <a:extLst>
                <a:ext uri="{FF2B5EF4-FFF2-40B4-BE49-F238E27FC236}">
                  <a16:creationId xmlns:a16="http://schemas.microsoft.com/office/drawing/2014/main" xmlns="" id="{33FE93B1-4CC6-4B60-91F8-7A556B3608C8}"/>
                </a:ext>
              </a:extLst>
            </p:cNvPr>
            <p:cNvSpPr/>
            <p:nvPr/>
          </p:nvSpPr>
          <p:spPr>
            <a:xfrm>
              <a:off x="2219344" y="4928501"/>
              <a:ext cx="543866" cy="543867"/>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rtl="0" eaLnBrk="1" fontAlgn="auto" latinLnBrk="0" hangingPunct="1">
                <a:lnSpc>
                  <a:spcPct val="100000"/>
                </a:lnSpc>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sp>
          <p:nvSpPr>
            <p:cNvPr id="32" name="矩形 23">
              <a:extLst>
                <a:ext uri="{FF2B5EF4-FFF2-40B4-BE49-F238E27FC236}">
                  <a16:creationId xmlns:a16="http://schemas.microsoft.com/office/drawing/2014/main" xmlns="" id="{7ADAF1A5-6ADF-4F62-8955-59F136B6D703}"/>
                </a:ext>
              </a:extLst>
            </p:cNvPr>
            <p:cNvSpPr/>
            <p:nvPr/>
          </p:nvSpPr>
          <p:spPr>
            <a:xfrm>
              <a:off x="2903140" y="4584881"/>
              <a:ext cx="8495755" cy="1231106"/>
            </a:xfrm>
            <a:prstGeom prst="rect">
              <a:avLst/>
            </a:prstGeom>
            <a:grpFill/>
          </p:spPr>
          <p:txBody>
            <a:bodyPr wrap="square" lIns="0" tIns="0" rIns="0" bIns="0">
              <a:spAutoFit/>
            </a:bodyPr>
            <a:lstStyle/>
            <a:p>
              <a:pPr lvl="0" defTabSz="457200">
                <a:defRPr/>
              </a:pPr>
              <a:r>
                <a:rPr kumimoji="0" lang="en-US" altLang="zh-CN" sz="4000" b="0" i="0" u="none" strike="noStrike" kern="0" cap="none" spc="0" normalizeH="0" baseline="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0" i="0" u="none" strike="noStrike" kern="0" cap="none" spc="0" normalizeH="0" baseline="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Tiếng</a:t>
              </a:r>
              <a:r>
                <a:rPr kumimoji="0" lang="en-US" altLang="zh-CN" sz="4000" b="0" i="0" u="none" strike="noStrike" kern="0" cap="none" spc="0" normalizeH="0" baseline="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4000" b="1" i="0" u="none" strike="noStrike" kern="0" cap="none" spc="0" normalizeH="0" baseline="0" noProof="0" dirty="0" err="1"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cỏ</a:t>
              </a:r>
              <a:r>
                <a:rPr kumimoji="0" lang="en-US" altLang="zh-CN" sz="4000" b="1" i="0" u="none" strike="noStrike" kern="0" cap="none" spc="0" normalizeH="0" baseline="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Gợi </a:t>
              </a:r>
              <a:r>
                <a:rPr lang="nl-NL" sz="4000" kern="0" dirty="0">
                  <a:solidFill>
                    <a:srgbClr val="FFFFFF"/>
                  </a:solidFill>
                  <a:latin typeface="Calibri" panose="020F0502020204030204" pitchFamily="34" charset="0"/>
                  <a:ea typeface="Cambria" panose="02040503050406030204" pitchFamily="18" charset="0"/>
                  <a:cs typeface="Calibri" panose="020F0502020204030204" pitchFamily="34" charset="0"/>
                </a:rPr>
                <a:t>nhớ đến </a:t>
              </a:r>
              <a:r>
                <a:rPr lang="nl-NL" sz="4000" kern="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trò chơi tuổi thơ (chọi cỏ gà).</a:t>
              </a:r>
              <a:endParaRPr lang="zh-CN" altLang="en-US" sz="4000" kern="0" dirty="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grpSp>
      <p:pic>
        <p:nvPicPr>
          <p:cNvPr id="33" name="图片 15"/>
          <p:cNvPicPr>
            <a:picLocks noChangeAspect="1"/>
          </p:cNvPicPr>
          <p:nvPr/>
        </p:nvPicPr>
        <p:blipFill rotWithShape="1">
          <a:blip r:embed="rId6"/>
          <a:srcRect l="16051" t="13178"/>
          <a:stretch/>
        </p:blipFill>
        <p:spPr>
          <a:xfrm>
            <a:off x="-29029" y="1"/>
            <a:ext cx="1845836" cy="1524000"/>
          </a:xfrm>
          <a:prstGeom prst="rect">
            <a:avLst/>
          </a:prstGeom>
        </p:spPr>
      </p:pic>
      <p:sp>
        <p:nvSpPr>
          <p:cNvPr id="34" name="圆角矩形 11">
            <a:extLst>
              <a:ext uri="{FF2B5EF4-FFF2-40B4-BE49-F238E27FC236}">
                <a16:creationId xmlns:a16="http://schemas.microsoft.com/office/drawing/2014/main" xmlns="" id="{7C031B5B-8B93-4C09-BB82-6A973E7AD2D1}"/>
              </a:ext>
            </a:extLst>
          </p:cNvPr>
          <p:cNvSpPr/>
          <p:nvPr/>
        </p:nvSpPr>
        <p:spPr>
          <a:xfrm>
            <a:off x="509656" y="871159"/>
            <a:ext cx="11172687" cy="1468455"/>
          </a:xfrm>
          <a:prstGeom prst="roundRect">
            <a:avLst>
              <a:gd name="adj" fmla="val 50000"/>
            </a:avLst>
          </a:prstGeom>
          <a:solidFill>
            <a:srgbClr val="FDB43B"/>
          </a:solidFill>
          <a:ln w="12700" cap="flat" cmpd="sng" algn="ctr">
            <a:noFill/>
            <a:prstDash val="solid"/>
            <a:miter lim="800000"/>
          </a:ln>
          <a:effectLst/>
        </p:spPr>
        <p:txBody>
          <a:bodyPr lIns="0" tIns="0" rIns="0" bIns="0" rtlCol="0" anchor="ctr"/>
          <a:lstStyle/>
          <a:p>
            <a:pPr lvl="0" algn="ctr" defTabSz="457200">
              <a:defRPr/>
            </a:pPr>
            <a:r>
              <a:rPr lang="en-US" altLang="zh-CN" sz="4000" b="1" kern="0" dirty="0" err="1">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Dấu</a:t>
            </a:r>
            <a:r>
              <a:rPr lang="en-US" altLang="zh-C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hỏi</a:t>
            </a:r>
            <a:r>
              <a:rPr lang="en-US" altLang="zh-CN" sz="4000" b="1" kern="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được</a:t>
            </a:r>
            <a:r>
              <a:rPr lang="en-US" altLang="zh-C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gắn</a:t>
            </a:r>
            <a:r>
              <a:rPr lang="en-US" altLang="zh-C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với</a:t>
            </a:r>
            <a:r>
              <a:rPr lang="en-US" altLang="zh-C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tiếng</a:t>
            </a:r>
            <a:r>
              <a:rPr lang="en-US" altLang="zh-C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nào</a:t>
            </a:r>
            <a:r>
              <a:rPr lang="en-US" altLang="zh-C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t>
            </a:r>
          </a:p>
          <a:p>
            <a:pPr lvl="0" algn="ctr" defTabSz="457200">
              <a:defRPr/>
            </a:pPr>
            <a:r>
              <a:rPr lang="en-US" altLang="zh-CN" sz="4000" b="1" kern="0" dirty="0" err="1">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Tiếng</a:t>
            </a:r>
            <a:r>
              <a:rPr lang="en-US" altLang="zh-C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đó</a:t>
            </a:r>
            <a:r>
              <a:rPr lang="en-US" altLang="zh-C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gợi</a:t>
            </a:r>
            <a:r>
              <a:rPr lang="en-US" altLang="zh-C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nhớ</a:t>
            </a:r>
            <a:r>
              <a:rPr lang="en-US" altLang="zh-C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đến</a:t>
            </a:r>
            <a:r>
              <a:rPr lang="en-US" altLang="zh-C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điều</a:t>
            </a:r>
            <a:r>
              <a:rPr lang="en-US" altLang="zh-C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gì</a:t>
            </a:r>
            <a:r>
              <a:rPr lang="en-US" altLang="zh-CN" sz="4000" b="1" kern="0" dirty="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t>
            </a:r>
            <a:endParaRPr lang="zh-CN" altLang="en-US" sz="4000" b="1" kern="0" dirty="0">
              <a:solidFill>
                <a:srgbClr val="000000"/>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pic>
        <p:nvPicPr>
          <p:cNvPr id="19" name="Picture 18"/>
          <p:cNvPicPr>
            <a:picLocks noChangeAspect="1"/>
          </p:cNvPicPr>
          <p:nvPr/>
        </p:nvPicPr>
        <p:blipFill>
          <a:blip r:embed="rId7"/>
          <a:stretch>
            <a:fillRect/>
          </a:stretch>
        </p:blipFill>
        <p:spPr>
          <a:xfrm>
            <a:off x="1482838" y="230031"/>
            <a:ext cx="2920237" cy="743776"/>
          </a:xfrm>
          <a:prstGeom prst="rect">
            <a:avLst/>
          </a:prstGeom>
        </p:spPr>
      </p:pic>
      <p:pic>
        <p:nvPicPr>
          <p:cNvPr id="20" name="图片 18">
            <a:extLst>
              <a:ext uri="{FF2B5EF4-FFF2-40B4-BE49-F238E27FC236}">
                <a16:creationId xmlns:a16="http://schemas.microsoft.com/office/drawing/2014/main" xmlns="" id="{23BD6897-7CC2-4343-BDA0-04E0ED5E2B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2310" y="3149672"/>
            <a:ext cx="4334119" cy="4334119"/>
          </a:xfrm>
          <a:prstGeom prst="rect">
            <a:avLst/>
          </a:prstGeom>
        </p:spPr>
      </p:pic>
    </p:spTree>
    <p:extLst>
      <p:ext uri="{BB962C8B-B14F-4D97-AF65-F5344CB8AC3E}">
        <p14:creationId xmlns:p14="http://schemas.microsoft.com/office/powerpoint/2010/main" val="2488604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1000" tmFilter="0, 0; .2, .5; .8, .5; 1, 0"/>
                                        <p:tgtEl>
                                          <p:spTgt spid="30"/>
                                        </p:tgtEl>
                                      </p:cBhvr>
                                    </p:animEffect>
                                    <p:animScale>
                                      <p:cBhvr>
                                        <p:cTn id="7" dur="500" autoRev="1" fill="hold"/>
                                        <p:tgtEl>
                                          <p:spTgt spid="3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6" name="Group 5"/>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24" name="Group 23"/>
          <p:cNvGrpSpPr/>
          <p:nvPr/>
        </p:nvGrpSpPr>
        <p:grpSpPr>
          <a:xfrm>
            <a:off x="497502" y="5217850"/>
            <a:ext cx="9668064" cy="1231106"/>
            <a:chOff x="2153124" y="2751165"/>
            <a:chExt cx="9179550" cy="1231106"/>
          </a:xfrm>
          <a:solidFill>
            <a:srgbClr val="FF5C82"/>
          </a:solidFill>
        </p:grpSpPr>
        <p:sp>
          <p:nvSpPr>
            <p:cNvPr id="25" name="矩形 12">
              <a:extLst>
                <a:ext uri="{FF2B5EF4-FFF2-40B4-BE49-F238E27FC236}">
                  <a16:creationId xmlns:a16="http://schemas.microsoft.com/office/drawing/2014/main" xmlns="" id="{34EE3892-9FF4-4E39-A43D-C54CAD47684C}"/>
                </a:ext>
              </a:extLst>
            </p:cNvPr>
            <p:cNvSpPr/>
            <p:nvPr/>
          </p:nvSpPr>
          <p:spPr>
            <a:xfrm>
              <a:off x="2836920" y="2751165"/>
              <a:ext cx="8495754" cy="1231106"/>
            </a:xfrm>
            <a:prstGeom prst="rect">
              <a:avLst/>
            </a:prstGeom>
            <a:grpFill/>
          </p:spPr>
          <p:txBody>
            <a:bodyPr wrap="square" lIns="0" tIns="0" rIns="0" bIns="0">
              <a:spAutoFit/>
            </a:bodyPr>
            <a:lstStyle/>
            <a:p>
              <a:pPr lvl="0" defTabSz="457200">
                <a:defRPr/>
              </a:pPr>
              <a:r>
                <a:rPr kumimoji="0" lang="nl-NL" sz="4000" b="0"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Tiếng </a:t>
              </a:r>
              <a:r>
                <a:rPr kumimoji="0" lang="nl-NL"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ca. </a:t>
              </a:r>
              <a:r>
                <a:rPr lang="nl-NL" sz="4000" kern="0" dirty="0">
                  <a:solidFill>
                    <a:srgbClr val="FFFFFF"/>
                  </a:solidFill>
                  <a:latin typeface="Calibri" panose="020F0502020204030204" pitchFamily="34" charset="0"/>
                  <a:ea typeface="Cambria" panose="02040503050406030204" pitchFamily="18" charset="0"/>
                  <a:cs typeface="Calibri" panose="020F0502020204030204" pitchFamily="34" charset="0"/>
                </a:rPr>
                <a:t>Sự khác biệt là không có dấu thanh.</a:t>
              </a:r>
              <a:endParaRPr lang="zh-CN" altLang="en-US" sz="4000" kern="0" dirty="0">
                <a:solidFill>
                  <a:srgbClr val="FFFFFF"/>
                </a:solidFill>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sp>
          <p:nvSpPr>
            <p:cNvPr id="26" name="Freeform 9">
              <a:extLst>
                <a:ext uri="{FF2B5EF4-FFF2-40B4-BE49-F238E27FC236}">
                  <a16:creationId xmlns:a16="http://schemas.microsoft.com/office/drawing/2014/main" xmlns="" id="{20F098FB-7164-4ACA-A47D-9E4D06BBA119}"/>
                </a:ext>
              </a:extLst>
            </p:cNvPr>
            <p:cNvSpPr/>
            <p:nvPr/>
          </p:nvSpPr>
          <p:spPr>
            <a:xfrm>
              <a:off x="2153124" y="3094785"/>
              <a:ext cx="543866" cy="543865"/>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C</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grpSp>
      <p:grpSp>
        <p:nvGrpSpPr>
          <p:cNvPr id="27" name="Group 26"/>
          <p:cNvGrpSpPr/>
          <p:nvPr/>
        </p:nvGrpSpPr>
        <p:grpSpPr>
          <a:xfrm>
            <a:off x="465164" y="2374735"/>
            <a:ext cx="9700402" cy="1231106"/>
            <a:chOff x="2137663" y="3348696"/>
            <a:chExt cx="8955674" cy="1231106"/>
          </a:xfrm>
          <a:solidFill>
            <a:srgbClr val="3EC6B8"/>
          </a:solidFill>
        </p:grpSpPr>
        <p:sp>
          <p:nvSpPr>
            <p:cNvPr id="28" name="矩形 22">
              <a:extLst>
                <a:ext uri="{FF2B5EF4-FFF2-40B4-BE49-F238E27FC236}">
                  <a16:creationId xmlns:a16="http://schemas.microsoft.com/office/drawing/2014/main" xmlns="" id="{D833D932-7F8D-4B74-9E2A-EDE478930A1E}"/>
                </a:ext>
              </a:extLst>
            </p:cNvPr>
            <p:cNvSpPr/>
            <p:nvPr/>
          </p:nvSpPr>
          <p:spPr>
            <a:xfrm>
              <a:off x="2832414" y="3348696"/>
              <a:ext cx="8260923" cy="1231106"/>
            </a:xfrm>
            <a:prstGeom prst="rect">
              <a:avLst/>
            </a:prstGeom>
            <a:grp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nl-NL" sz="4000" b="0"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nl-NL" sz="4000" b="0"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Tiếng </a:t>
              </a:r>
              <a:r>
                <a:rPr kumimoji="0" lang="nl-NL"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reo</a:t>
              </a:r>
              <a:r>
                <a:rPr kumimoji="0" lang="nl-NL" sz="4000" b="0"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Sự</a:t>
              </a:r>
              <a:r>
                <a:rPr kumimoji="0" lang="nl-NL" sz="4000" b="0" i="0" u="none" strike="noStrike" kern="0" cap="none" spc="0" normalizeH="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khác biệt là không có dấu thanh.</a:t>
              </a:r>
              <a:endParaRPr kumimoji="0" lang="zh-CN" altLang="en-US" sz="4000" b="0" i="0" u="none" strike="noStrike" kern="0" cap="none" spc="0" normalizeH="0" baseline="0" noProof="0" dirty="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sp>
          <p:nvSpPr>
            <p:cNvPr id="29" name="Freeform 10">
              <a:extLst>
                <a:ext uri="{FF2B5EF4-FFF2-40B4-BE49-F238E27FC236}">
                  <a16:creationId xmlns:a16="http://schemas.microsoft.com/office/drawing/2014/main" xmlns="" id="{1EC56738-79AB-48D8-B47D-6D020F8F97CD}"/>
                </a:ext>
              </a:extLst>
            </p:cNvPr>
            <p:cNvSpPr/>
            <p:nvPr/>
          </p:nvSpPr>
          <p:spPr>
            <a:xfrm>
              <a:off x="2137663" y="3733406"/>
              <a:ext cx="543866" cy="543866"/>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rtl="0" eaLnBrk="1" fontAlgn="auto" latinLnBrk="0" hangingPunct="1">
                <a:lnSpc>
                  <a:spcPct val="100000"/>
                </a:lnSpc>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grpSp>
      <p:grpSp>
        <p:nvGrpSpPr>
          <p:cNvPr id="30" name="Group 29"/>
          <p:cNvGrpSpPr/>
          <p:nvPr/>
        </p:nvGrpSpPr>
        <p:grpSpPr>
          <a:xfrm>
            <a:off x="497502" y="3780994"/>
            <a:ext cx="9668064" cy="1231106"/>
            <a:chOff x="2219344" y="4584881"/>
            <a:chExt cx="9179551" cy="1231106"/>
          </a:xfrm>
          <a:solidFill>
            <a:srgbClr val="7030A0"/>
          </a:solidFill>
        </p:grpSpPr>
        <p:sp>
          <p:nvSpPr>
            <p:cNvPr id="31" name="Freeform 12">
              <a:extLst>
                <a:ext uri="{FF2B5EF4-FFF2-40B4-BE49-F238E27FC236}">
                  <a16:creationId xmlns:a16="http://schemas.microsoft.com/office/drawing/2014/main" xmlns="" id="{33FE93B1-4CC6-4B60-91F8-7A556B3608C8}"/>
                </a:ext>
              </a:extLst>
            </p:cNvPr>
            <p:cNvSpPr/>
            <p:nvPr/>
          </p:nvSpPr>
          <p:spPr>
            <a:xfrm>
              <a:off x="2219344" y="4928501"/>
              <a:ext cx="543866" cy="543867"/>
            </a:xfrm>
            <a:custGeom>
              <a:avLst/>
              <a:gdLst>
                <a:gd name="connsiteX0" fmla="*/ 0 w 1252070"/>
                <a:gd name="connsiteY0" fmla="*/ 626035 h 1252070"/>
                <a:gd name="connsiteX1" fmla="*/ 626035 w 1252070"/>
                <a:gd name="connsiteY1" fmla="*/ 0 h 1252070"/>
                <a:gd name="connsiteX2" fmla="*/ 1252070 w 1252070"/>
                <a:gd name="connsiteY2" fmla="*/ 626035 h 1252070"/>
                <a:gd name="connsiteX3" fmla="*/ 626035 w 1252070"/>
                <a:gd name="connsiteY3" fmla="*/ 1252070 h 1252070"/>
                <a:gd name="connsiteX4" fmla="*/ 0 w 1252070"/>
                <a:gd name="connsiteY4" fmla="*/ 626035 h 1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070" h="1252070">
                  <a:moveTo>
                    <a:pt x="0" y="626035"/>
                  </a:moveTo>
                  <a:cubicBezTo>
                    <a:pt x="0" y="280285"/>
                    <a:pt x="280285" y="0"/>
                    <a:pt x="626035" y="0"/>
                  </a:cubicBezTo>
                  <a:cubicBezTo>
                    <a:pt x="971785" y="0"/>
                    <a:pt x="1252070" y="280285"/>
                    <a:pt x="1252070" y="626035"/>
                  </a:cubicBezTo>
                  <a:cubicBezTo>
                    <a:pt x="1252070" y="971785"/>
                    <a:pt x="971785" y="1252070"/>
                    <a:pt x="626035" y="1252070"/>
                  </a:cubicBezTo>
                  <a:cubicBezTo>
                    <a:pt x="280285" y="1252070"/>
                    <a:pt x="0" y="971785"/>
                    <a:pt x="0" y="626035"/>
                  </a:cubicBezTo>
                  <a:close/>
                </a:path>
              </a:pathLst>
            </a:custGeom>
            <a:grpFill/>
            <a:ln w="3175" cap="flat" cmpd="sng" algn="ctr">
              <a:noFill/>
              <a:prstDash val="solid"/>
              <a:miter lim="800000"/>
            </a:ln>
            <a:effectLst/>
          </p:spPr>
          <p:txBody>
            <a:bodyPr spcFirstLastPara="0" vert="horz" wrap="square" lIns="218921" tIns="218921" rIns="218921" bIns="218921" numCol="1" spcCol="1270" anchor="ctr" anchorCtr="0">
              <a:noAutofit/>
            </a:bodyPr>
            <a:lstStyle/>
            <a:p>
              <a:pPr marL="0" marR="0" lvl="0" indent="0" algn="ctr" defTabSz="1244600" rtl="0" eaLnBrk="1" fontAlgn="auto" latinLnBrk="0" hangingPunct="1">
                <a:lnSpc>
                  <a:spcPct val="100000"/>
                </a:lnSpc>
                <a:spcBef>
                  <a:spcPct val="0"/>
                </a:spcBef>
                <a:spcAft>
                  <a:spcPct val="3500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B</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endParaRPr>
            </a:p>
          </p:txBody>
        </p:sp>
        <p:sp>
          <p:nvSpPr>
            <p:cNvPr id="32" name="矩形 23">
              <a:extLst>
                <a:ext uri="{FF2B5EF4-FFF2-40B4-BE49-F238E27FC236}">
                  <a16:creationId xmlns:a16="http://schemas.microsoft.com/office/drawing/2014/main" xmlns="" id="{7ADAF1A5-6ADF-4F62-8955-59F136B6D703}"/>
                </a:ext>
              </a:extLst>
            </p:cNvPr>
            <p:cNvSpPr/>
            <p:nvPr/>
          </p:nvSpPr>
          <p:spPr>
            <a:xfrm>
              <a:off x="2903140" y="4584881"/>
              <a:ext cx="8495755" cy="1231106"/>
            </a:xfrm>
            <a:prstGeom prst="rect">
              <a:avLst/>
            </a:prstGeom>
            <a:grp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smtClean="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nl-NL" sz="4000" b="0"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Tiếng </a:t>
              </a:r>
              <a:r>
                <a:rPr kumimoji="0" lang="nl-NL" sz="4000" b="1"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em</a:t>
              </a:r>
              <a:r>
                <a:rPr kumimoji="0" lang="nl-NL" sz="4000" b="0" i="0" u="none" strike="noStrike" kern="0" cap="none" spc="0" normalizeH="0" baseline="0" noProof="0" dirty="0" smtClean="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4000" kern="0" noProof="0" dirty="0" smtClean="0">
                  <a:solidFill>
                    <a:srgbClr val="FFFFFF"/>
                  </a:solidFill>
                  <a:latin typeface="Calibri" panose="020F0502020204030204" pitchFamily="34" charset="0"/>
                  <a:ea typeface="Cambria" panose="02040503050406030204" pitchFamily="18" charset="0"/>
                  <a:cs typeface="Calibri" panose="020F0502020204030204" pitchFamily="34" charset="0"/>
                </a:rPr>
                <a:t>Sự khác biệt là không có dấu thanh.</a:t>
              </a:r>
              <a:endParaRPr kumimoji="0" lang="zh-CN" altLang="en-US" sz="4000" b="0" i="0" u="none" strike="noStrike" kern="0" cap="none" spc="0" normalizeH="0" baseline="0" noProof="0" dirty="0">
                <a:ln>
                  <a:noFill/>
                </a:ln>
                <a:solidFill>
                  <a:srgbClr val="FFFFFF"/>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grpSp>
      <p:pic>
        <p:nvPicPr>
          <p:cNvPr id="33" name="图片 15"/>
          <p:cNvPicPr>
            <a:picLocks noChangeAspect="1"/>
          </p:cNvPicPr>
          <p:nvPr/>
        </p:nvPicPr>
        <p:blipFill rotWithShape="1">
          <a:blip r:embed="rId6"/>
          <a:srcRect l="16051" t="13178"/>
          <a:stretch/>
        </p:blipFill>
        <p:spPr>
          <a:xfrm>
            <a:off x="-29029" y="1"/>
            <a:ext cx="1845836" cy="1524000"/>
          </a:xfrm>
          <a:prstGeom prst="rect">
            <a:avLst/>
          </a:prstGeom>
        </p:spPr>
      </p:pic>
      <p:sp>
        <p:nvSpPr>
          <p:cNvPr id="34" name="圆角矩形 11">
            <a:extLst>
              <a:ext uri="{FF2B5EF4-FFF2-40B4-BE49-F238E27FC236}">
                <a16:creationId xmlns:a16="http://schemas.microsoft.com/office/drawing/2014/main" xmlns="" id="{7C031B5B-8B93-4C09-BB82-6A973E7AD2D1}"/>
              </a:ext>
            </a:extLst>
          </p:cNvPr>
          <p:cNvSpPr/>
          <p:nvPr/>
        </p:nvSpPr>
        <p:spPr>
          <a:xfrm>
            <a:off x="509656" y="637041"/>
            <a:ext cx="11172687" cy="1468455"/>
          </a:xfrm>
          <a:prstGeom prst="roundRect">
            <a:avLst>
              <a:gd name="adj" fmla="val 50000"/>
            </a:avLst>
          </a:prstGeom>
          <a:solidFill>
            <a:srgbClr val="FDB43B"/>
          </a:solidFill>
          <a:ln w="12700" cap="flat" cmpd="sng" algn="ctr">
            <a:noFill/>
            <a:prstDash val="solid"/>
            <a:miter lim="800000"/>
          </a:ln>
          <a:effectLst/>
        </p:spPr>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Hai </a:t>
            </a:r>
            <a:r>
              <a:rPr kumimoji="0" lang="en-US" altLang="zh-CN" sz="4000" b="1" i="0" u="none" strike="noStrike" kern="0" cap="none" spc="0" normalizeH="0" baseline="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câu</a:t>
            </a:r>
            <a:r>
              <a:rPr kumimoji="0" lang="en-US" altLang="zh-CN" sz="4000" b="1" i="0" u="none" strike="noStrike" kern="0" cap="none" spc="0" normalizeH="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thơ</a:t>
            </a:r>
            <a:r>
              <a:rPr kumimoji="0" lang="en-US" altLang="zh-CN" sz="4000" b="1" i="0" u="none" strike="noStrike" kern="0" cap="none" spc="0" normalizeH="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cuối</a:t>
            </a:r>
            <a:r>
              <a:rPr kumimoji="0" lang="en-US" altLang="zh-CN" sz="4000" b="1" i="0" u="none" strike="noStrike" kern="0" cap="none" spc="0" normalizeH="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nhắc</a:t>
            </a:r>
            <a:r>
              <a:rPr kumimoji="0" lang="en-US" altLang="zh-CN" sz="4000" b="1" i="0" u="none" strike="noStrike" kern="0" cap="none" spc="0" normalizeH="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đến</a:t>
            </a:r>
            <a:r>
              <a:rPr kumimoji="0" lang="en-US" altLang="zh-CN" sz="4000" b="1" i="0" u="none" strike="noStrike" kern="0" cap="none" spc="0" normalizeH="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tiếng</a:t>
            </a:r>
            <a:r>
              <a:rPr kumimoji="0" lang="en-US" altLang="zh-CN" sz="4000" b="1" i="0" u="none" strike="noStrike" kern="0" cap="none" spc="0" normalizeH="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kumimoji="0" lang="en-US" altLang="zh-CN" sz="4000" b="1" i="0" u="none" strike="noStrike" kern="0" cap="none" spc="0" normalizeH="0" noProof="0" dirty="0" err="1"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nào</a:t>
            </a:r>
            <a:r>
              <a:rPr kumimoji="0" lang="en-US" altLang="zh-CN" sz="4000" b="1" i="0" u="none" strike="noStrike" kern="0" cap="none" spc="0" normalizeH="0" noProof="0" dirty="0" smtClean="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000" b="1" kern="0" baseline="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Tiếng</a:t>
            </a:r>
            <a:r>
              <a:rPr lang="en-US" altLang="zh-CN" sz="4000" b="1" kern="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đó</a:t>
            </a:r>
            <a:r>
              <a:rPr lang="en-US" altLang="zh-CN" sz="4000" b="1" kern="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có</a:t>
            </a:r>
            <a:r>
              <a:rPr lang="en-US" altLang="zh-CN" sz="4000" b="1" kern="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gì</a:t>
            </a:r>
            <a:r>
              <a:rPr lang="en-US" altLang="zh-CN" sz="4000" b="1" kern="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khác</a:t>
            </a:r>
            <a:r>
              <a:rPr lang="en-US" altLang="zh-CN" sz="4000" b="1" kern="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với</a:t>
            </a:r>
            <a:r>
              <a:rPr lang="en-US" altLang="zh-CN" sz="4000" b="1" kern="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những</a:t>
            </a:r>
            <a:r>
              <a:rPr lang="en-US" altLang="zh-CN" sz="4000" b="1" kern="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tiếng</a:t>
            </a:r>
            <a:r>
              <a:rPr lang="en-US" altLang="zh-CN" sz="4000" b="1" kern="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còn</a:t>
            </a:r>
            <a:r>
              <a:rPr lang="en-US" altLang="zh-CN" sz="4000" b="1" kern="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 </a:t>
            </a:r>
            <a:r>
              <a:rPr lang="en-US" altLang="zh-CN" sz="4000" b="1" kern="0" dirty="0" err="1"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lại</a:t>
            </a:r>
            <a:r>
              <a:rPr lang="en-US" altLang="zh-CN" sz="4000" b="1" kern="0" dirty="0" smtClean="0">
                <a:solidFill>
                  <a:srgbClr val="000000"/>
                </a:solidFill>
                <a:latin typeface="Calibri" panose="020F0502020204030204" pitchFamily="34" charset="0"/>
                <a:ea typeface="Cambria" panose="02040503050406030204" pitchFamily="18" charset="0"/>
                <a:cs typeface="Calibri" panose="020F0502020204030204" pitchFamily="34" charset="0"/>
                <a:sym typeface="思源黑体 CN" panose="020B0500000000000000" pitchFamily="34" charset="-122"/>
              </a:rPr>
              <a:t>?</a:t>
            </a:r>
            <a:endParaRPr kumimoji="0" lang="zh-CN" altLang="en-US" sz="4000" b="1" i="0" u="none" strike="noStrike" kern="0" cap="none" spc="0" normalizeH="0" baseline="0" noProof="0" dirty="0">
              <a:ln>
                <a:noFill/>
              </a:ln>
              <a:solidFill>
                <a:srgbClr val="000000"/>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pic>
        <p:nvPicPr>
          <p:cNvPr id="18" name="Picture 17"/>
          <p:cNvPicPr>
            <a:picLocks noChangeAspect="1"/>
          </p:cNvPicPr>
          <p:nvPr/>
        </p:nvPicPr>
        <p:blipFill>
          <a:blip r:embed="rId7"/>
          <a:stretch>
            <a:fillRect/>
          </a:stretch>
        </p:blipFill>
        <p:spPr>
          <a:xfrm>
            <a:off x="385717" y="130966"/>
            <a:ext cx="2920237" cy="743776"/>
          </a:xfrm>
          <a:prstGeom prst="rect">
            <a:avLst/>
          </a:prstGeom>
        </p:spPr>
      </p:pic>
      <p:pic>
        <p:nvPicPr>
          <p:cNvPr id="20" name="图片 18">
            <a:extLst>
              <a:ext uri="{FF2B5EF4-FFF2-40B4-BE49-F238E27FC236}">
                <a16:creationId xmlns:a16="http://schemas.microsoft.com/office/drawing/2014/main" xmlns="" id="{23BD6897-7CC2-4343-BDA0-04E0ED5E2B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2310" y="3149672"/>
            <a:ext cx="4334119" cy="4334119"/>
          </a:xfrm>
          <a:prstGeom prst="rect">
            <a:avLst/>
          </a:prstGeom>
        </p:spPr>
      </p:pic>
    </p:spTree>
    <p:extLst>
      <p:ext uri="{BB962C8B-B14F-4D97-AF65-F5344CB8AC3E}">
        <p14:creationId xmlns:p14="http://schemas.microsoft.com/office/powerpoint/2010/main" val="1196421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1000" tmFilter="0, 0; .2, .5; .8, .5; 1, 0"/>
                                        <p:tgtEl>
                                          <p:spTgt spid="30"/>
                                        </p:tgtEl>
                                      </p:cBhvr>
                                    </p:animEffect>
                                    <p:animScale>
                                      <p:cBhvr>
                                        <p:cTn id="7" dur="500" autoRev="1" fill="hold"/>
                                        <p:tgtEl>
                                          <p:spTgt spid="3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6" name="Group 5"/>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5" name="图片 1">
            <a:extLst>
              <a:ext uri="{FF2B5EF4-FFF2-40B4-BE49-F238E27FC236}">
                <a16:creationId xmlns:a16="http://schemas.microsoft.com/office/drawing/2014/main" xmlns="" id="{D8E40F90-6121-0042-86B8-C3D6C96549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030410" y="1751425"/>
            <a:ext cx="6161590" cy="5106575"/>
          </a:xfrm>
          <a:prstGeom prst="rect">
            <a:avLst/>
          </a:prstGeom>
        </p:spPr>
      </p:pic>
      <p:pic>
        <p:nvPicPr>
          <p:cNvPr id="9" name="Picture 8"/>
          <p:cNvPicPr>
            <a:picLocks noChangeAspect="1"/>
          </p:cNvPicPr>
          <p:nvPr/>
        </p:nvPicPr>
        <p:blipFill>
          <a:blip r:embed="rId6"/>
          <a:stretch>
            <a:fillRect/>
          </a:stretch>
        </p:blipFill>
        <p:spPr>
          <a:xfrm>
            <a:off x="304800" y="-552033"/>
            <a:ext cx="7108552" cy="7962066"/>
          </a:xfrm>
          <a:prstGeom prst="rect">
            <a:avLst/>
          </a:prstGeom>
        </p:spPr>
      </p:pic>
    </p:spTree>
    <p:extLst>
      <p:ext uri="{BB962C8B-B14F-4D97-AF65-F5344CB8AC3E}">
        <p14:creationId xmlns:p14="http://schemas.microsoft.com/office/powerpoint/2010/main" val="404227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4" name="Group 3"/>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213360" y="116205"/>
              <a:ext cx="11765280" cy="6625591"/>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304800" y="1472525"/>
            <a:ext cx="5291782" cy="2553891"/>
          </a:xfrm>
          <a:prstGeom prst="roundRect">
            <a:avLst/>
          </a:prstGeom>
          <a:noFill/>
        </p:spPr>
        <p:txBody>
          <a:bodyPr wrap="square" rtlCol="0">
            <a:spAutoFit/>
          </a:bodyPr>
          <a:lstStyle/>
          <a:p>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Tiếng</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i="1"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bố</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là</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dấu</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sắc</a:t>
            </a:r>
            <a:endPar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endParaRPr>
          </a:p>
          <a:p>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Có</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phải</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không</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bố</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ơi</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a:t>
            </a:r>
          </a:p>
          <a:p>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Cao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như</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mây</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đỉnh</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núi</a:t>
            </a:r>
            <a:endPar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endParaRPr>
          </a:p>
          <a:p>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Bát</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ngát</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như</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trùng</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khơi</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a:t>
            </a:r>
          </a:p>
        </p:txBody>
      </p:sp>
      <p:sp>
        <p:nvSpPr>
          <p:cNvPr id="11" name="Rectangle 10"/>
          <p:cNvSpPr/>
          <p:nvPr/>
        </p:nvSpPr>
        <p:spPr>
          <a:xfrm>
            <a:off x="391837" y="4004175"/>
            <a:ext cx="5382119" cy="2308324"/>
          </a:xfrm>
          <a:prstGeom prst="rect">
            <a:avLst/>
          </a:prstGeom>
        </p:spPr>
        <p:txBody>
          <a:bodyPr wrap="square">
            <a:spAutoFit/>
          </a:bodyPr>
          <a:lstStyle/>
          <a:p>
            <a:pPr lvl="0"/>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Tiếng</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i="1" dirty="0" err="1">
                <a:solidFill>
                  <a:srgbClr val="3EC6B8"/>
                </a:solidFill>
                <a:latin typeface="Calibri" panose="020F0502020204030204" pitchFamily="34" charset="0"/>
                <a:ea typeface="Cambria" panose="02040503050406030204" pitchFamily="18" charset="0"/>
                <a:cs typeface="Calibri" panose="020F0502020204030204" pitchFamily="34" charset="0"/>
              </a:rPr>
              <a:t>mẹ</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là</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dấu</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nặng</a:t>
            </a:r>
            <a:endPar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endParaRPr>
          </a:p>
          <a:p>
            <a:pPr lvl="0"/>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Bập</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bẹ</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thuở</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đầu</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đời</a:t>
            </a:r>
            <a:endPar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endParaRPr>
          </a:p>
          <a:p>
            <a:pPr lvl="0"/>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Ngọt</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ngào</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như</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dòng</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sữa</a:t>
            </a:r>
            <a:endPar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endParaRPr>
          </a:p>
          <a:p>
            <a:pPr lvl="0"/>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Nuôi</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 con </a:t>
            </a:r>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lớn</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thành</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srgbClr val="3EC6B8"/>
                </a:solidFill>
                <a:latin typeface="Calibri" panose="020F0502020204030204" pitchFamily="34" charset="0"/>
                <a:ea typeface="Cambria" panose="02040503050406030204" pitchFamily="18" charset="0"/>
                <a:cs typeface="Calibri" panose="020F0502020204030204" pitchFamily="34" charset="0"/>
              </a:rPr>
              <a:t>người</a:t>
            </a:r>
            <a:r>
              <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rPr>
              <a:t>.</a:t>
            </a:r>
          </a:p>
        </p:txBody>
      </p:sp>
      <p:sp>
        <p:nvSpPr>
          <p:cNvPr id="12" name="TextBox 11"/>
          <p:cNvSpPr txBox="1"/>
          <p:nvPr/>
        </p:nvSpPr>
        <p:spPr>
          <a:xfrm>
            <a:off x="7049321" y="0"/>
            <a:ext cx="5497429" cy="2553891"/>
          </a:xfrm>
          <a:prstGeom prst="roundRect">
            <a:avLst/>
          </a:prstGeom>
          <a:noFill/>
        </p:spPr>
        <p:txBody>
          <a:bodyPr wrap="square" rtlCol="0">
            <a:spAutoFit/>
          </a:bodyPr>
          <a:lstStyle/>
          <a:p>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Tiếng</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i="1"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võng</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là</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dấu</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ngã</a:t>
            </a:r>
            <a:endPar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endParaRPr>
          </a:p>
          <a:p>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Kẽo</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kẹt</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suốt</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mùa</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hè</a:t>
            </a:r>
            <a:endPar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endParaRPr>
          </a:p>
          <a:p>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Bà</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ru</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cháu</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khôn</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lớn</a:t>
            </a:r>
            <a:endPar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endParaRPr>
          </a:p>
          <a:p>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Trong</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êm</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đềm</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tiếng</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ve</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a:t>
            </a:r>
          </a:p>
        </p:txBody>
      </p:sp>
      <p:sp>
        <p:nvSpPr>
          <p:cNvPr id="13" name="Rectangle 12"/>
          <p:cNvSpPr/>
          <p:nvPr/>
        </p:nvSpPr>
        <p:spPr>
          <a:xfrm>
            <a:off x="7166961" y="2345593"/>
            <a:ext cx="4990156" cy="2308324"/>
          </a:xfrm>
          <a:prstGeom prst="rect">
            <a:avLst/>
          </a:prstGeom>
        </p:spPr>
        <p:txBody>
          <a:bodyPr wrap="square">
            <a:spAutoFit/>
          </a:bodyPr>
          <a:lstStyle/>
          <a:p>
            <a:pPr lvl="0"/>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Tiếng</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i="1"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làng</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là</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dấu</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huyền</a:t>
            </a:r>
            <a:endPar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endParaRPr>
          </a:p>
          <a:p>
            <a:pPr lvl="0"/>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Có</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sân</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đình</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bến</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nước</a:t>
            </a:r>
            <a:endPar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endParaRPr>
          </a:p>
          <a:p>
            <a:pPr lvl="0"/>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Có</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cánh</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diều</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tuổi</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thơ</a:t>
            </a:r>
            <a:endPar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endParaRPr>
          </a:p>
          <a:p>
            <a:pPr lvl="0"/>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Nâng</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cả</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trời</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mơ</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3EC6B8"/>
                </a:solidFill>
                <a:latin typeface="Calibri" panose="020F0502020204030204" pitchFamily="34" charset="0"/>
                <a:ea typeface="Cambria" panose="02040503050406030204" pitchFamily="18" charset="0"/>
                <a:cs typeface="Calibri" panose="020F0502020204030204" pitchFamily="34" charset="0"/>
              </a:rPr>
              <a:t>ước</a:t>
            </a:r>
            <a:r>
              <a:rPr lang="en-US" sz="3600" dirty="0" smtClean="0">
                <a:solidFill>
                  <a:srgbClr val="3EC6B8"/>
                </a:solidFill>
                <a:latin typeface="Calibri" panose="020F0502020204030204" pitchFamily="34" charset="0"/>
                <a:ea typeface="Cambria" panose="02040503050406030204" pitchFamily="18" charset="0"/>
                <a:cs typeface="Calibri" panose="020F0502020204030204" pitchFamily="34" charset="0"/>
              </a:rPr>
              <a:t>.</a:t>
            </a:r>
            <a:endParaRPr lang="en-US" sz="3600" dirty="0">
              <a:solidFill>
                <a:srgbClr val="3EC6B8"/>
              </a:solidFill>
              <a:latin typeface="Calibri" panose="020F0502020204030204" pitchFamily="34" charset="0"/>
              <a:ea typeface="Cambria" panose="02040503050406030204" pitchFamily="18" charset="0"/>
              <a:cs typeface="Calibri" panose="020F0502020204030204" pitchFamily="34" charset="0"/>
            </a:endParaRPr>
          </a:p>
        </p:txBody>
      </p:sp>
      <p:sp>
        <p:nvSpPr>
          <p:cNvPr id="14" name="TextBox 13"/>
          <p:cNvSpPr txBox="1"/>
          <p:nvPr/>
        </p:nvSpPr>
        <p:spPr>
          <a:xfrm>
            <a:off x="7049321" y="4420314"/>
            <a:ext cx="5198242" cy="2553891"/>
          </a:xfrm>
          <a:prstGeom prst="roundRect">
            <a:avLst/>
          </a:prstGeom>
          <a:noFill/>
        </p:spPr>
        <p:txBody>
          <a:bodyPr wrap="square" rtlCol="0">
            <a:spAutoFit/>
          </a:bodyPr>
          <a:lstStyle/>
          <a:p>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Tiếng</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i="1"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cỏ</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là</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dấu</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hỏi</a:t>
            </a:r>
            <a:endPar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endParaRPr>
          </a:p>
          <a:p>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Tuổi</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thơ</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chơi</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chọi</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gà</a:t>
            </a:r>
            <a:endPar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endParaRPr>
          </a:p>
          <a:p>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Nếu</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tiếng</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không</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có</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dấu</a:t>
            </a:r>
            <a:endPar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endParaRPr>
          </a:p>
          <a:p>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Là</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tiếng</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a:t>
            </a:r>
            <a:r>
              <a:rPr lang="en-US" sz="3600" i="1" dirty="0" err="1" smtClean="0">
                <a:solidFill>
                  <a:srgbClr val="FF5C82"/>
                </a:solidFill>
                <a:latin typeface="Calibri" panose="020F0502020204030204" pitchFamily="34" charset="0"/>
                <a:ea typeface="Cambria" panose="02040503050406030204" pitchFamily="18" charset="0"/>
                <a:cs typeface="Calibri" panose="020F0502020204030204" pitchFamily="34" charset="0"/>
              </a:rPr>
              <a:t>em</a:t>
            </a:r>
            <a:r>
              <a:rPr lang="en-US" sz="3600" dirty="0" smtClean="0">
                <a:solidFill>
                  <a:srgbClr val="FF5C82"/>
                </a:solidFill>
                <a:latin typeface="Calibri" panose="020F0502020204030204" pitchFamily="34" charset="0"/>
                <a:ea typeface="Cambria" panose="02040503050406030204" pitchFamily="18" charset="0"/>
                <a:cs typeface="Calibri" panose="020F0502020204030204" pitchFamily="34" charset="0"/>
              </a:rPr>
              <a:t> reo ca.</a:t>
            </a:r>
          </a:p>
        </p:txBody>
      </p:sp>
      <p:sp>
        <p:nvSpPr>
          <p:cNvPr id="7" name="Rounded Rectangle 6"/>
          <p:cNvSpPr/>
          <p:nvPr/>
        </p:nvSpPr>
        <p:spPr>
          <a:xfrm>
            <a:off x="2617881" y="1600200"/>
            <a:ext cx="1542639"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179371" y="2749470"/>
            <a:ext cx="2453589"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97102" y="3308850"/>
            <a:ext cx="1682269"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524052" y="4004175"/>
            <a:ext cx="655320"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851710" y="4563555"/>
            <a:ext cx="2445969"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342480" y="5148467"/>
            <a:ext cx="1808639"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97101" y="5674422"/>
            <a:ext cx="1682269"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7166961" y="141510"/>
            <a:ext cx="2159919"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9662160" y="697825"/>
            <a:ext cx="1447800"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166962" y="1263933"/>
            <a:ext cx="1042460"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8342355" y="1766473"/>
            <a:ext cx="1578885"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9686592" y="2380536"/>
            <a:ext cx="1995689"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7825847" y="2924713"/>
            <a:ext cx="1647386"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7825848" y="3516691"/>
            <a:ext cx="1647386"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8342355" y="4577337"/>
            <a:ext cx="496845"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9813399" y="5142675"/>
            <a:ext cx="1296562"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9131797" y="5652675"/>
            <a:ext cx="1682269"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9427691" y="6237840"/>
            <a:ext cx="1386375" cy="579120"/>
          </a:xfrm>
          <a:prstGeom prst="round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a:stretch>
            <a:fillRect/>
          </a:stretch>
        </p:blipFill>
        <p:spPr>
          <a:xfrm>
            <a:off x="213360" y="68607"/>
            <a:ext cx="6692082" cy="1821153"/>
          </a:xfrm>
          <a:prstGeom prst="rect">
            <a:avLst/>
          </a:prstGeom>
        </p:spPr>
      </p:pic>
    </p:spTree>
    <p:extLst>
      <p:ext uri="{BB962C8B-B14F-4D97-AF65-F5344CB8AC3E}">
        <p14:creationId xmlns:p14="http://schemas.microsoft.com/office/powerpoint/2010/main" val="402789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5" fill="hold" grpId="0" nodeType="clickEffect">
                                  <p:stCondLst>
                                    <p:cond delay="0"/>
                                  </p:stCondLst>
                                  <p:childTnLst>
                                    <p:animEffect transition="out" filter="randombar(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5" fill="hold" grpId="0" nodeType="clickEffect">
                                  <p:stCondLst>
                                    <p:cond delay="0"/>
                                  </p:stCondLst>
                                  <p:childTnLst>
                                    <p:animEffect transition="out" filter="randombar(vertic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5" fill="hold" grpId="0" nodeType="clickEffect">
                                  <p:stCondLst>
                                    <p:cond delay="0"/>
                                  </p:stCondLst>
                                  <p:childTnLst>
                                    <p:animEffect transition="out" filter="randombar(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5" fill="hold" grpId="0" nodeType="clickEffect">
                                  <p:stCondLst>
                                    <p:cond delay="0"/>
                                  </p:stCondLst>
                                  <p:childTnLst>
                                    <p:animEffect transition="out" filter="randombar(vertical)">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5" fill="hold" grpId="0" nodeType="clickEffect">
                                  <p:stCondLst>
                                    <p:cond delay="0"/>
                                  </p:stCondLst>
                                  <p:childTnLst>
                                    <p:animEffect transition="out" filter="randombar(vertical)">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5" fill="hold" grpId="0" nodeType="clickEffect">
                                  <p:stCondLst>
                                    <p:cond delay="0"/>
                                  </p:stCondLst>
                                  <p:childTnLst>
                                    <p:animEffect transition="out" filter="randombar(vertical)">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5" fill="hold" grpId="0" nodeType="clickEffect">
                                  <p:stCondLst>
                                    <p:cond delay="0"/>
                                  </p:stCondLst>
                                  <p:childTnLst>
                                    <p:animEffect transition="out" filter="randombar(vertical)">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xit" presetSubtype="5" fill="hold" grpId="0" nodeType="clickEffect">
                                  <p:stCondLst>
                                    <p:cond delay="0"/>
                                  </p:stCondLst>
                                  <p:childTnLst>
                                    <p:animEffect transition="out" filter="randombar(vertical)">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xit" presetSubtype="5" fill="hold" grpId="0" nodeType="clickEffect">
                                  <p:stCondLst>
                                    <p:cond delay="0"/>
                                  </p:stCondLst>
                                  <p:childTnLst>
                                    <p:animEffect transition="out" filter="randombar(vertical)">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4" presetClass="exit" presetSubtype="5" fill="hold" grpId="0" nodeType="clickEffect">
                                  <p:stCondLst>
                                    <p:cond delay="0"/>
                                  </p:stCondLst>
                                  <p:childTnLst>
                                    <p:animEffect transition="out" filter="randombar(vertical)">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xit" presetSubtype="5" fill="hold" grpId="0" nodeType="clickEffect">
                                  <p:stCondLst>
                                    <p:cond delay="0"/>
                                  </p:stCondLst>
                                  <p:childTnLst>
                                    <p:animEffect transition="out" filter="randombar(vertical)">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4" presetClass="exit" presetSubtype="5" fill="hold" grpId="0" nodeType="clickEffect">
                                  <p:stCondLst>
                                    <p:cond delay="0"/>
                                  </p:stCondLst>
                                  <p:childTnLst>
                                    <p:animEffect transition="out" filter="randombar(vertical)">
                                      <p:cBhvr>
                                        <p:cTn id="61" dur="500"/>
                                        <p:tgtEl>
                                          <p:spTgt spid="25"/>
                                        </p:tgtEl>
                                      </p:cBhvr>
                                    </p:animEffect>
                                    <p:set>
                                      <p:cBhvr>
                                        <p:cTn id="62" dur="1" fill="hold">
                                          <p:stCondLst>
                                            <p:cond delay="499"/>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4" presetClass="exit" presetSubtype="5" fill="hold" grpId="0" nodeType="clickEffect">
                                  <p:stCondLst>
                                    <p:cond delay="0"/>
                                  </p:stCondLst>
                                  <p:childTnLst>
                                    <p:animEffect transition="out" filter="randombar(vertical)">
                                      <p:cBhvr>
                                        <p:cTn id="66" dur="500"/>
                                        <p:tgtEl>
                                          <p:spTgt spid="26"/>
                                        </p:tgtEl>
                                      </p:cBhvr>
                                    </p:animEffect>
                                    <p:set>
                                      <p:cBhvr>
                                        <p:cTn id="67" dur="1" fill="hold">
                                          <p:stCondLst>
                                            <p:cond delay="499"/>
                                          </p:stCondLst>
                                        </p:cTn>
                                        <p:tgtEl>
                                          <p:spTgt spid="2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4" presetClass="exit" presetSubtype="5" fill="hold" grpId="0" nodeType="clickEffect">
                                  <p:stCondLst>
                                    <p:cond delay="0"/>
                                  </p:stCondLst>
                                  <p:childTnLst>
                                    <p:animEffect transition="out" filter="randombar(vertical)">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4" presetClass="exit" presetSubtype="5" fill="hold" grpId="0" nodeType="clickEffect">
                                  <p:stCondLst>
                                    <p:cond delay="0"/>
                                  </p:stCondLst>
                                  <p:childTnLst>
                                    <p:animEffect transition="out" filter="randombar(vertical)">
                                      <p:cBhvr>
                                        <p:cTn id="76" dur="500"/>
                                        <p:tgtEl>
                                          <p:spTgt spid="28"/>
                                        </p:tgtEl>
                                      </p:cBhvr>
                                    </p:animEffect>
                                    <p:set>
                                      <p:cBhvr>
                                        <p:cTn id="77" dur="1" fill="hold">
                                          <p:stCondLst>
                                            <p:cond delay="499"/>
                                          </p:stCondLst>
                                        </p:cTn>
                                        <p:tgtEl>
                                          <p:spTgt spid="2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4" presetClass="exit" presetSubtype="5" fill="hold" grpId="0" nodeType="clickEffect">
                                  <p:stCondLst>
                                    <p:cond delay="0"/>
                                  </p:stCondLst>
                                  <p:childTnLst>
                                    <p:animEffect transition="out" filter="randombar(vertical)">
                                      <p:cBhvr>
                                        <p:cTn id="81" dur="500"/>
                                        <p:tgtEl>
                                          <p:spTgt spid="29"/>
                                        </p:tgtEl>
                                      </p:cBhvr>
                                    </p:animEffect>
                                    <p:set>
                                      <p:cBhvr>
                                        <p:cTn id="82" dur="1" fill="hold">
                                          <p:stCondLst>
                                            <p:cond delay="499"/>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4" presetClass="exit" presetSubtype="5" fill="hold" grpId="0" nodeType="clickEffect">
                                  <p:stCondLst>
                                    <p:cond delay="0"/>
                                  </p:stCondLst>
                                  <p:childTnLst>
                                    <p:animEffect transition="out" filter="randombar(vertical)">
                                      <p:cBhvr>
                                        <p:cTn id="86" dur="500"/>
                                        <p:tgtEl>
                                          <p:spTgt spid="30"/>
                                        </p:tgtEl>
                                      </p:cBhvr>
                                    </p:animEffect>
                                    <p:set>
                                      <p:cBhvr>
                                        <p:cTn id="87" dur="1" fill="hold">
                                          <p:stCondLst>
                                            <p:cond delay="499"/>
                                          </p:stCondLst>
                                        </p:cTn>
                                        <p:tgtEl>
                                          <p:spTgt spid="3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4" presetClass="exit" presetSubtype="5" fill="hold" grpId="0" nodeType="clickEffect">
                                  <p:stCondLst>
                                    <p:cond delay="0"/>
                                  </p:stCondLst>
                                  <p:childTnLst>
                                    <p:animEffect transition="out" filter="randombar(vertical)">
                                      <p:cBhvr>
                                        <p:cTn id="91" dur="500"/>
                                        <p:tgtEl>
                                          <p:spTgt spid="31"/>
                                        </p:tgtEl>
                                      </p:cBhvr>
                                    </p:animEffect>
                                    <p:set>
                                      <p:cBhvr>
                                        <p:cTn id="92"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图片 1">
            <a:extLst>
              <a:ext uri="{FF2B5EF4-FFF2-40B4-BE49-F238E27FC236}">
                <a16:creationId xmlns:a16="http://schemas.microsoft.com/office/drawing/2014/main" xmlns="" id="{D8E40F90-6121-0042-86B8-C3D6C9654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030410" y="1751425"/>
            <a:ext cx="6161590" cy="5106575"/>
          </a:xfrm>
          <a:prstGeom prst="rect">
            <a:avLst/>
          </a:prstGeom>
        </p:spPr>
      </p:pic>
      <p:pic>
        <p:nvPicPr>
          <p:cNvPr id="6" name="Picture 5"/>
          <p:cNvPicPr>
            <a:picLocks noChangeAspect="1"/>
          </p:cNvPicPr>
          <p:nvPr/>
        </p:nvPicPr>
        <p:blipFill>
          <a:blip r:embed="rId5"/>
          <a:stretch>
            <a:fillRect/>
          </a:stretch>
        </p:blipFill>
        <p:spPr>
          <a:xfrm>
            <a:off x="-688973" y="-136371"/>
            <a:ext cx="9102117" cy="5834378"/>
          </a:xfrm>
          <a:prstGeom prst="rect">
            <a:avLst/>
          </a:prstGeom>
        </p:spPr>
      </p:pic>
    </p:spTree>
    <p:extLst>
      <p:ext uri="{BB962C8B-B14F-4D97-AF65-F5344CB8AC3E}">
        <p14:creationId xmlns:p14="http://schemas.microsoft.com/office/powerpoint/2010/main" val="2360260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Group 3"/>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grpSp>
        <p:nvGrpSpPr>
          <p:cNvPr id="6" name="Group 5"/>
          <p:cNvGrpSpPr/>
          <p:nvPr/>
        </p:nvGrpSpPr>
        <p:grpSpPr>
          <a:xfrm>
            <a:off x="106680" y="1463041"/>
            <a:ext cx="12085320" cy="4196500"/>
            <a:chOff x="1573515" y="1215341"/>
            <a:chExt cx="8810905" cy="3265990"/>
          </a:xfrm>
        </p:grpSpPr>
        <p:sp>
          <p:nvSpPr>
            <p:cNvPr id="7" name="Rectangle 4"/>
            <p:cNvSpPr/>
            <p:nvPr/>
          </p:nvSpPr>
          <p:spPr>
            <a:xfrm>
              <a:off x="1573515" y="1321441"/>
              <a:ext cx="8715736" cy="3159890"/>
            </a:xfrm>
            <a:custGeom>
              <a:avLst/>
              <a:gdLst>
                <a:gd name="connsiteX0" fmla="*/ 0 w 8507392"/>
                <a:gd name="connsiteY0" fmla="*/ 0 h 3067291"/>
                <a:gd name="connsiteX1" fmla="*/ 8507392 w 8507392"/>
                <a:gd name="connsiteY1" fmla="*/ 0 h 3067291"/>
                <a:gd name="connsiteX2" fmla="*/ 8507392 w 8507392"/>
                <a:gd name="connsiteY2" fmla="*/ 3067291 h 3067291"/>
                <a:gd name="connsiteX3" fmla="*/ 0 w 8507392"/>
                <a:gd name="connsiteY3" fmla="*/ 3067291 h 3067291"/>
                <a:gd name="connsiteX4" fmla="*/ 0 w 8507392"/>
                <a:gd name="connsiteY4" fmla="*/ 0 h 3067291"/>
                <a:gd name="connsiteX0" fmla="*/ 0 w 8611564"/>
                <a:gd name="connsiteY0" fmla="*/ 69449 h 3136740"/>
                <a:gd name="connsiteX1" fmla="*/ 8611564 w 8611564"/>
                <a:gd name="connsiteY1" fmla="*/ 0 h 3136740"/>
                <a:gd name="connsiteX2" fmla="*/ 8507392 w 8611564"/>
                <a:gd name="connsiteY2" fmla="*/ 3136740 h 3136740"/>
                <a:gd name="connsiteX3" fmla="*/ 0 w 8611564"/>
                <a:gd name="connsiteY3" fmla="*/ 3136740 h 3136740"/>
                <a:gd name="connsiteX4" fmla="*/ 0 w 8611564"/>
                <a:gd name="connsiteY4" fmla="*/ 69449 h 3136740"/>
                <a:gd name="connsiteX0" fmla="*/ 0 w 8611564"/>
                <a:gd name="connsiteY0" fmla="*/ 69449 h 3136740"/>
                <a:gd name="connsiteX1" fmla="*/ 8611564 w 8611564"/>
                <a:gd name="connsiteY1" fmla="*/ 0 h 3136740"/>
                <a:gd name="connsiteX2" fmla="*/ 8505463 w 8611564"/>
                <a:gd name="connsiteY2" fmla="*/ 1354239 h 3136740"/>
                <a:gd name="connsiteX3" fmla="*/ 8507392 w 8611564"/>
                <a:gd name="connsiteY3" fmla="*/ 3136740 h 3136740"/>
                <a:gd name="connsiteX4" fmla="*/ 0 w 8611564"/>
                <a:gd name="connsiteY4" fmla="*/ 3136740 h 3136740"/>
                <a:gd name="connsiteX5" fmla="*/ 0 w 8611564"/>
                <a:gd name="connsiteY5" fmla="*/ 69449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387032 w 8715736"/>
                <a:gd name="connsiteY4" fmla="*/ 3032568 h 3136740"/>
                <a:gd name="connsiteX5" fmla="*/ 69448 w 8715736"/>
                <a:gd name="connsiteY5" fmla="*/ 3102016 h 3136740"/>
                <a:gd name="connsiteX6" fmla="*/ 0 w 8715736"/>
                <a:gd name="connsiteY6" fmla="*/ 46300 h 313674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3597797 w 8715736"/>
                <a:gd name="connsiteY1" fmla="*/ 81024 h 3159890"/>
                <a:gd name="connsiteX2" fmla="*/ 8715736 w 8715736"/>
                <a:gd name="connsiteY2" fmla="*/ 0 h 3159890"/>
                <a:gd name="connsiteX3" fmla="*/ 8609635 w 8715736"/>
                <a:gd name="connsiteY3" fmla="*/ 1354239 h 3159890"/>
                <a:gd name="connsiteX4" fmla="*/ 8565265 w 8715736"/>
                <a:gd name="connsiteY4" fmla="*/ 3159890 h 3159890"/>
                <a:gd name="connsiteX5" fmla="*/ 1387032 w 8715736"/>
                <a:gd name="connsiteY5" fmla="*/ 3032568 h 3159890"/>
                <a:gd name="connsiteX6" fmla="*/ 69448 w 8715736"/>
                <a:gd name="connsiteY6" fmla="*/ 3102016 h 3159890"/>
                <a:gd name="connsiteX7" fmla="*/ 0 w 8715736"/>
                <a:gd name="connsiteY7" fmla="*/ 46300 h 3159890"/>
                <a:gd name="connsiteX0" fmla="*/ 0 w 8715736"/>
                <a:gd name="connsiteY0" fmla="*/ 46300 h 3159890"/>
                <a:gd name="connsiteX1" fmla="*/ 3597797 w 8715736"/>
                <a:gd name="connsiteY1" fmla="*/ 81024 h 3159890"/>
                <a:gd name="connsiteX2" fmla="*/ 5739113 w 8715736"/>
                <a:gd name="connsiteY2" fmla="*/ 92598 h 3159890"/>
                <a:gd name="connsiteX3" fmla="*/ 8715736 w 8715736"/>
                <a:gd name="connsiteY3" fmla="*/ 0 h 3159890"/>
                <a:gd name="connsiteX4" fmla="*/ 8609635 w 8715736"/>
                <a:gd name="connsiteY4" fmla="*/ 1354239 h 3159890"/>
                <a:gd name="connsiteX5" fmla="*/ 8565265 w 8715736"/>
                <a:gd name="connsiteY5" fmla="*/ 3159890 h 3159890"/>
                <a:gd name="connsiteX6" fmla="*/ 1387032 w 8715736"/>
                <a:gd name="connsiteY6" fmla="*/ 3032568 h 3159890"/>
                <a:gd name="connsiteX7" fmla="*/ 69448 w 8715736"/>
                <a:gd name="connsiteY7" fmla="*/ 3102016 h 3159890"/>
                <a:gd name="connsiteX8" fmla="*/ 0 w 8715736"/>
                <a:gd name="connsiteY8" fmla="*/ 46300 h 3159890"/>
                <a:gd name="connsiteX0" fmla="*/ 0 w 8715736"/>
                <a:gd name="connsiteY0" fmla="*/ 46300 h 3159890"/>
                <a:gd name="connsiteX1" fmla="*/ 1711124 w 8715736"/>
                <a:gd name="connsiteY1" fmla="*/ 69449 h 3159890"/>
                <a:gd name="connsiteX2" fmla="*/ 3597797 w 8715736"/>
                <a:gd name="connsiteY2" fmla="*/ 81024 h 3159890"/>
                <a:gd name="connsiteX3" fmla="*/ 5739113 w 8715736"/>
                <a:gd name="connsiteY3" fmla="*/ 92598 h 3159890"/>
                <a:gd name="connsiteX4" fmla="*/ 8715736 w 8715736"/>
                <a:gd name="connsiteY4" fmla="*/ 0 h 3159890"/>
                <a:gd name="connsiteX5" fmla="*/ 8609635 w 8715736"/>
                <a:gd name="connsiteY5" fmla="*/ 1354239 h 3159890"/>
                <a:gd name="connsiteX6" fmla="*/ 8565265 w 8715736"/>
                <a:gd name="connsiteY6" fmla="*/ 3159890 h 3159890"/>
                <a:gd name="connsiteX7" fmla="*/ 1387032 w 8715736"/>
                <a:gd name="connsiteY7" fmla="*/ 3032568 h 3159890"/>
                <a:gd name="connsiteX8" fmla="*/ 69448 w 8715736"/>
                <a:gd name="connsiteY8" fmla="*/ 3102016 h 3159890"/>
                <a:gd name="connsiteX9" fmla="*/ 0 w 8715736"/>
                <a:gd name="connsiteY9" fmla="*/ 46300 h 315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5736" h="3159890">
                  <a:moveTo>
                    <a:pt x="0" y="46300"/>
                  </a:moveTo>
                  <a:lnTo>
                    <a:pt x="1711124" y="69449"/>
                  </a:lnTo>
                  <a:lnTo>
                    <a:pt x="3597797" y="81024"/>
                  </a:lnTo>
                  <a:cubicBezTo>
                    <a:pt x="4303853" y="69449"/>
                    <a:pt x="5033057" y="104173"/>
                    <a:pt x="5739113" y="92598"/>
                  </a:cubicBezTo>
                  <a:lnTo>
                    <a:pt x="8715736" y="0"/>
                  </a:lnTo>
                  <a:cubicBezTo>
                    <a:pt x="8707377" y="416689"/>
                    <a:pt x="8617994" y="937550"/>
                    <a:pt x="8609635" y="1354239"/>
                  </a:cubicBezTo>
                  <a:cubicBezTo>
                    <a:pt x="8594845" y="1956123"/>
                    <a:pt x="8661078" y="2558006"/>
                    <a:pt x="8565265" y="3159890"/>
                  </a:cubicBezTo>
                  <a:cubicBezTo>
                    <a:pt x="6153230" y="3152174"/>
                    <a:pt x="3799067" y="3040284"/>
                    <a:pt x="1387032" y="3032568"/>
                  </a:cubicBezTo>
                  <a:lnTo>
                    <a:pt x="69448" y="3102016"/>
                  </a:lnTo>
                  <a:cubicBezTo>
                    <a:pt x="150471" y="2095018"/>
                    <a:pt x="150471" y="1250068"/>
                    <a:pt x="0" y="46300"/>
                  </a:cubicBezTo>
                  <a:close/>
                </a:path>
              </a:pathLst>
            </a:custGeom>
            <a:solidFill>
              <a:schemeClr val="accent4">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3BCFF"/>
                </a:solidFill>
                <a:effectLst/>
                <a:uLnTx/>
                <a:uFillTx/>
                <a:latin typeface="Calibri" panose="020F0502020204030204" pitchFamily="34" charset="0"/>
                <a:cs typeface="Calibri" panose="020F0502020204030204" pitchFamily="34" charset="0"/>
              </a:endParaRPr>
            </a:p>
          </p:txBody>
        </p:sp>
        <p:sp>
          <p:nvSpPr>
            <p:cNvPr id="9" name="Rectangle 4"/>
            <p:cNvSpPr/>
            <p:nvPr/>
          </p:nvSpPr>
          <p:spPr>
            <a:xfrm>
              <a:off x="1668684" y="1215341"/>
              <a:ext cx="8715736" cy="3159890"/>
            </a:xfrm>
            <a:custGeom>
              <a:avLst/>
              <a:gdLst>
                <a:gd name="connsiteX0" fmla="*/ 0 w 8507392"/>
                <a:gd name="connsiteY0" fmla="*/ 0 h 3067291"/>
                <a:gd name="connsiteX1" fmla="*/ 8507392 w 8507392"/>
                <a:gd name="connsiteY1" fmla="*/ 0 h 3067291"/>
                <a:gd name="connsiteX2" fmla="*/ 8507392 w 8507392"/>
                <a:gd name="connsiteY2" fmla="*/ 3067291 h 3067291"/>
                <a:gd name="connsiteX3" fmla="*/ 0 w 8507392"/>
                <a:gd name="connsiteY3" fmla="*/ 3067291 h 3067291"/>
                <a:gd name="connsiteX4" fmla="*/ 0 w 8507392"/>
                <a:gd name="connsiteY4" fmla="*/ 0 h 3067291"/>
                <a:gd name="connsiteX0" fmla="*/ 0 w 8611564"/>
                <a:gd name="connsiteY0" fmla="*/ 69449 h 3136740"/>
                <a:gd name="connsiteX1" fmla="*/ 8611564 w 8611564"/>
                <a:gd name="connsiteY1" fmla="*/ 0 h 3136740"/>
                <a:gd name="connsiteX2" fmla="*/ 8507392 w 8611564"/>
                <a:gd name="connsiteY2" fmla="*/ 3136740 h 3136740"/>
                <a:gd name="connsiteX3" fmla="*/ 0 w 8611564"/>
                <a:gd name="connsiteY3" fmla="*/ 3136740 h 3136740"/>
                <a:gd name="connsiteX4" fmla="*/ 0 w 8611564"/>
                <a:gd name="connsiteY4" fmla="*/ 69449 h 3136740"/>
                <a:gd name="connsiteX0" fmla="*/ 0 w 8611564"/>
                <a:gd name="connsiteY0" fmla="*/ 69449 h 3136740"/>
                <a:gd name="connsiteX1" fmla="*/ 8611564 w 8611564"/>
                <a:gd name="connsiteY1" fmla="*/ 0 h 3136740"/>
                <a:gd name="connsiteX2" fmla="*/ 8505463 w 8611564"/>
                <a:gd name="connsiteY2" fmla="*/ 1354239 h 3136740"/>
                <a:gd name="connsiteX3" fmla="*/ 8507392 w 8611564"/>
                <a:gd name="connsiteY3" fmla="*/ 3136740 h 3136740"/>
                <a:gd name="connsiteX4" fmla="*/ 0 w 8611564"/>
                <a:gd name="connsiteY4" fmla="*/ 3136740 h 3136740"/>
                <a:gd name="connsiteX5" fmla="*/ 0 w 8611564"/>
                <a:gd name="connsiteY5" fmla="*/ 69449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387032 w 8715736"/>
                <a:gd name="connsiteY4" fmla="*/ 3032568 h 3136740"/>
                <a:gd name="connsiteX5" fmla="*/ 69448 w 8715736"/>
                <a:gd name="connsiteY5" fmla="*/ 3102016 h 3136740"/>
                <a:gd name="connsiteX6" fmla="*/ 0 w 8715736"/>
                <a:gd name="connsiteY6" fmla="*/ 46300 h 313674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3597797 w 8715736"/>
                <a:gd name="connsiteY1" fmla="*/ 81024 h 3159890"/>
                <a:gd name="connsiteX2" fmla="*/ 8715736 w 8715736"/>
                <a:gd name="connsiteY2" fmla="*/ 0 h 3159890"/>
                <a:gd name="connsiteX3" fmla="*/ 8609635 w 8715736"/>
                <a:gd name="connsiteY3" fmla="*/ 1354239 h 3159890"/>
                <a:gd name="connsiteX4" fmla="*/ 8565265 w 8715736"/>
                <a:gd name="connsiteY4" fmla="*/ 3159890 h 3159890"/>
                <a:gd name="connsiteX5" fmla="*/ 1387032 w 8715736"/>
                <a:gd name="connsiteY5" fmla="*/ 3032568 h 3159890"/>
                <a:gd name="connsiteX6" fmla="*/ 69448 w 8715736"/>
                <a:gd name="connsiteY6" fmla="*/ 3102016 h 3159890"/>
                <a:gd name="connsiteX7" fmla="*/ 0 w 8715736"/>
                <a:gd name="connsiteY7" fmla="*/ 46300 h 3159890"/>
                <a:gd name="connsiteX0" fmla="*/ 0 w 8715736"/>
                <a:gd name="connsiteY0" fmla="*/ 46300 h 3159890"/>
                <a:gd name="connsiteX1" fmla="*/ 3597797 w 8715736"/>
                <a:gd name="connsiteY1" fmla="*/ 81024 h 3159890"/>
                <a:gd name="connsiteX2" fmla="*/ 5739113 w 8715736"/>
                <a:gd name="connsiteY2" fmla="*/ 92598 h 3159890"/>
                <a:gd name="connsiteX3" fmla="*/ 8715736 w 8715736"/>
                <a:gd name="connsiteY3" fmla="*/ 0 h 3159890"/>
                <a:gd name="connsiteX4" fmla="*/ 8609635 w 8715736"/>
                <a:gd name="connsiteY4" fmla="*/ 1354239 h 3159890"/>
                <a:gd name="connsiteX5" fmla="*/ 8565265 w 8715736"/>
                <a:gd name="connsiteY5" fmla="*/ 3159890 h 3159890"/>
                <a:gd name="connsiteX6" fmla="*/ 1387032 w 8715736"/>
                <a:gd name="connsiteY6" fmla="*/ 3032568 h 3159890"/>
                <a:gd name="connsiteX7" fmla="*/ 69448 w 8715736"/>
                <a:gd name="connsiteY7" fmla="*/ 3102016 h 3159890"/>
                <a:gd name="connsiteX8" fmla="*/ 0 w 8715736"/>
                <a:gd name="connsiteY8" fmla="*/ 46300 h 3159890"/>
                <a:gd name="connsiteX0" fmla="*/ 0 w 8715736"/>
                <a:gd name="connsiteY0" fmla="*/ 46300 h 3159890"/>
                <a:gd name="connsiteX1" fmla="*/ 1711124 w 8715736"/>
                <a:gd name="connsiteY1" fmla="*/ 69449 h 3159890"/>
                <a:gd name="connsiteX2" fmla="*/ 3597797 w 8715736"/>
                <a:gd name="connsiteY2" fmla="*/ 81024 h 3159890"/>
                <a:gd name="connsiteX3" fmla="*/ 5739113 w 8715736"/>
                <a:gd name="connsiteY3" fmla="*/ 92598 h 3159890"/>
                <a:gd name="connsiteX4" fmla="*/ 8715736 w 8715736"/>
                <a:gd name="connsiteY4" fmla="*/ 0 h 3159890"/>
                <a:gd name="connsiteX5" fmla="*/ 8609635 w 8715736"/>
                <a:gd name="connsiteY5" fmla="*/ 1354239 h 3159890"/>
                <a:gd name="connsiteX6" fmla="*/ 8565265 w 8715736"/>
                <a:gd name="connsiteY6" fmla="*/ 3159890 h 3159890"/>
                <a:gd name="connsiteX7" fmla="*/ 1387032 w 8715736"/>
                <a:gd name="connsiteY7" fmla="*/ 3032568 h 3159890"/>
                <a:gd name="connsiteX8" fmla="*/ 69448 w 8715736"/>
                <a:gd name="connsiteY8" fmla="*/ 3102016 h 3159890"/>
                <a:gd name="connsiteX9" fmla="*/ 0 w 8715736"/>
                <a:gd name="connsiteY9" fmla="*/ 46300 h 315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5736" h="3159890">
                  <a:moveTo>
                    <a:pt x="0" y="46300"/>
                  </a:moveTo>
                  <a:lnTo>
                    <a:pt x="1711124" y="69449"/>
                  </a:lnTo>
                  <a:lnTo>
                    <a:pt x="3597797" y="81024"/>
                  </a:lnTo>
                  <a:cubicBezTo>
                    <a:pt x="4303853" y="69449"/>
                    <a:pt x="5033057" y="104173"/>
                    <a:pt x="5739113" y="92598"/>
                  </a:cubicBezTo>
                  <a:lnTo>
                    <a:pt x="8715736" y="0"/>
                  </a:lnTo>
                  <a:cubicBezTo>
                    <a:pt x="8707377" y="416689"/>
                    <a:pt x="8617994" y="937550"/>
                    <a:pt x="8609635" y="1354239"/>
                  </a:cubicBezTo>
                  <a:cubicBezTo>
                    <a:pt x="8594845" y="1956123"/>
                    <a:pt x="8661078" y="2558006"/>
                    <a:pt x="8565265" y="3159890"/>
                  </a:cubicBezTo>
                  <a:cubicBezTo>
                    <a:pt x="6153230" y="3152174"/>
                    <a:pt x="3799067" y="3040284"/>
                    <a:pt x="1387032" y="3032568"/>
                  </a:cubicBezTo>
                  <a:lnTo>
                    <a:pt x="69448" y="3102016"/>
                  </a:lnTo>
                  <a:cubicBezTo>
                    <a:pt x="150471" y="2095018"/>
                    <a:pt x="150471" y="1250068"/>
                    <a:pt x="0" y="46300"/>
                  </a:cubicBezTo>
                  <a:close/>
                </a:path>
              </a:pathLst>
            </a:custGeom>
            <a:solidFill>
              <a:schemeClr val="accent4">
                <a:lumMod val="60000"/>
                <a:lumOff val="4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3BCFF"/>
                </a:solidFill>
                <a:effectLst/>
                <a:uLnTx/>
                <a:uFillTx/>
                <a:latin typeface="Calibri" panose="020F0502020204030204" pitchFamily="34" charset="0"/>
                <a:cs typeface="Calibri" panose="020F0502020204030204" pitchFamily="34" charset="0"/>
              </a:endParaRPr>
            </a:p>
          </p:txBody>
        </p:sp>
      </p:grpSp>
      <p:graphicFrame>
        <p:nvGraphicFramePr>
          <p:cNvPr id="11" name="Table 10"/>
          <p:cNvGraphicFramePr>
            <a:graphicFrameLocks noGrp="1"/>
          </p:cNvGraphicFramePr>
          <p:nvPr>
            <p:extLst>
              <p:ext uri="{D42A27DB-BD31-4B8C-83A1-F6EECF244321}">
                <p14:modId xmlns:p14="http://schemas.microsoft.com/office/powerpoint/2010/main" val="2983790576"/>
              </p:ext>
            </p:extLst>
          </p:nvPr>
        </p:nvGraphicFramePr>
        <p:xfrm>
          <a:off x="629984" y="1575845"/>
          <a:ext cx="11239018" cy="3901440"/>
        </p:xfrm>
        <a:graphic>
          <a:graphicData uri="http://schemas.openxmlformats.org/drawingml/2006/table">
            <a:tbl>
              <a:tblPr firstRow="1" bandRow="1">
                <a:solidFill>
                  <a:srgbClr val="8AE784">
                    <a:lumMod val="50000"/>
                  </a:srgbClr>
                </a:solidFill>
              </a:tblPr>
              <a:tblGrid>
                <a:gridCol w="5619509">
                  <a:extLst>
                    <a:ext uri="{9D8B030D-6E8A-4147-A177-3AD203B41FA5}">
                      <a16:colId xmlns:a16="http://schemas.microsoft.com/office/drawing/2014/main" xmlns="" val="1187328568"/>
                    </a:ext>
                  </a:extLst>
                </a:gridCol>
                <a:gridCol w="5619509">
                  <a:extLst>
                    <a:ext uri="{9D8B030D-6E8A-4147-A177-3AD203B41FA5}">
                      <a16:colId xmlns:a16="http://schemas.microsoft.com/office/drawing/2014/main" xmlns="" val="2714439271"/>
                    </a:ext>
                  </a:extLst>
                </a:gridCol>
              </a:tblGrid>
              <a:tr h="661823">
                <a:tc gridSpan="2">
                  <a:txBody>
                    <a:bodyPr/>
                    <a:lstStyle>
                      <a:lvl1pPr marL="0" algn="l" defTabSz="914377" rtl="0" eaLnBrk="1" latinLnBrk="0" hangingPunct="1">
                        <a:defRPr sz="1800" b="1" kern="1200">
                          <a:solidFill>
                            <a:schemeClr val="lt1"/>
                          </a:solidFill>
                          <a:latin typeface="Arial"/>
                        </a:defRPr>
                      </a:lvl1pPr>
                      <a:lvl2pPr marL="457189" algn="l" defTabSz="914377" rtl="0" eaLnBrk="1" latinLnBrk="0" hangingPunct="1">
                        <a:defRPr sz="1800" b="1" kern="1200">
                          <a:solidFill>
                            <a:schemeClr val="lt1"/>
                          </a:solidFill>
                          <a:latin typeface="Arial"/>
                        </a:defRPr>
                      </a:lvl2pPr>
                      <a:lvl3pPr marL="914377" algn="l" defTabSz="914377" rtl="0" eaLnBrk="1" latinLnBrk="0" hangingPunct="1">
                        <a:defRPr sz="1800" b="1" kern="1200">
                          <a:solidFill>
                            <a:schemeClr val="lt1"/>
                          </a:solidFill>
                          <a:latin typeface="Arial"/>
                        </a:defRPr>
                      </a:lvl3pPr>
                      <a:lvl4pPr marL="1371566" algn="l" defTabSz="914377" rtl="0" eaLnBrk="1" latinLnBrk="0" hangingPunct="1">
                        <a:defRPr sz="1800" b="1" kern="1200">
                          <a:solidFill>
                            <a:schemeClr val="lt1"/>
                          </a:solidFill>
                          <a:latin typeface="Arial"/>
                        </a:defRPr>
                      </a:lvl4pPr>
                      <a:lvl5pPr marL="1828754" algn="l" defTabSz="914377" rtl="0" eaLnBrk="1" latinLnBrk="0" hangingPunct="1">
                        <a:defRPr sz="1800" b="1" kern="1200">
                          <a:solidFill>
                            <a:schemeClr val="lt1"/>
                          </a:solidFill>
                          <a:latin typeface="Arial"/>
                        </a:defRPr>
                      </a:lvl5pPr>
                      <a:lvl6pPr marL="2285943" algn="l" defTabSz="914377" rtl="0" eaLnBrk="1" latinLnBrk="0" hangingPunct="1">
                        <a:defRPr sz="1800" b="1" kern="1200">
                          <a:solidFill>
                            <a:schemeClr val="lt1"/>
                          </a:solidFill>
                          <a:latin typeface="Arial"/>
                        </a:defRPr>
                      </a:lvl6pPr>
                      <a:lvl7pPr marL="2743131" algn="l" defTabSz="914377" rtl="0" eaLnBrk="1" latinLnBrk="0" hangingPunct="1">
                        <a:defRPr sz="1800" b="1" kern="1200">
                          <a:solidFill>
                            <a:schemeClr val="lt1"/>
                          </a:solidFill>
                          <a:latin typeface="Arial"/>
                        </a:defRPr>
                      </a:lvl7pPr>
                      <a:lvl8pPr marL="3200320" algn="l" defTabSz="914377" rtl="0" eaLnBrk="1" latinLnBrk="0" hangingPunct="1">
                        <a:defRPr sz="1800" b="1" kern="1200">
                          <a:solidFill>
                            <a:schemeClr val="lt1"/>
                          </a:solidFill>
                          <a:latin typeface="Arial"/>
                        </a:defRPr>
                      </a:lvl8pPr>
                      <a:lvl9pPr marL="3657509" algn="l" defTabSz="914377" rtl="0" eaLnBrk="1" latinLnBrk="0" hangingPunct="1">
                        <a:defRPr sz="1800" b="1" kern="1200">
                          <a:solidFill>
                            <a:schemeClr val="lt1"/>
                          </a:solidFill>
                          <a:latin typeface="Arial"/>
                        </a:defRPr>
                      </a:lvl9pPr>
                    </a:lstStyle>
                    <a:p>
                      <a:pPr algn="ctr"/>
                      <a:r>
                        <a:rPr lang="en-US" sz="4000" b="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PHIẾU ĐỌC</a:t>
                      </a:r>
                      <a:r>
                        <a:rPr lang="en-US" sz="40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SÁCH</a:t>
                      </a:r>
                      <a:endParaRPr lang="en-US" sz="4000" b="0" dirty="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endParaRPr>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xmlns="" val="389693883"/>
                  </a:ext>
                </a:extLst>
              </a:tr>
              <a:tr h="1353169">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indent="0">
                        <a:buFontTx/>
                        <a:buNone/>
                      </a:pPr>
                      <a:r>
                        <a:rPr lang="en-US" sz="3200" b="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Ngày</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đọc</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p>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Tên</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bài</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endParaRPr lang="en-US" sz="3200" b="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endParaRPr>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ysDashDotDot"/>
                      <a:round/>
                      <a:headEnd type="none" w="med" len="med"/>
                      <a:tailEnd type="none" w="med" len="med"/>
                    </a:lnR>
                    <a:lnT w="12700" cap="flat" cmpd="sng" algn="ctr">
                      <a:solidFill>
                        <a:schemeClr val="accent4">
                          <a:lumMod val="50000"/>
                        </a:schemeClr>
                      </a:solidFill>
                      <a:prstDash val="sysDashDotDot"/>
                      <a:round/>
                      <a:headEnd type="none" w="med" len="med"/>
                      <a:tailEnd type="none" w="med" len="med"/>
                    </a:lnT>
                    <a:lnB w="12700" cap="flat" cmpd="sng" algn="ctr">
                      <a:solidFill>
                        <a:schemeClr val="accent4">
                          <a:lumMod val="50000"/>
                        </a:scheme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b="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Tác</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giả</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p>
                    <a:p>
                      <a:pPr marL="0" marR="0" indent="0" algn="l" defTabSz="914400" rtl="0" eaLnBrk="1" fontAlgn="auto" latinLnBrk="0" hangingPunct="1">
                        <a:lnSpc>
                          <a:spcPct val="100000"/>
                        </a:lnSpc>
                        <a:spcBef>
                          <a:spcPts val="0"/>
                        </a:spcBef>
                        <a:spcAft>
                          <a:spcPts val="0"/>
                        </a:spcAft>
                        <a:buClr>
                          <a:srgbClr val="000000"/>
                        </a:buClr>
                        <a:buSzTx/>
                        <a:buFontTx/>
                        <a:buNone/>
                        <a:tabLst/>
                        <a:defRPr/>
                      </a:pP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Nhân</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vật</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cảnh</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vật</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sự</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việc</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được</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nói</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đến</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endParaRPr lang="en-US" sz="3200" b="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endParaRPr>
                    </a:p>
                  </a:txBody>
                  <a:tcPr>
                    <a:lnL w="12700" cap="flat" cmpd="sng" algn="ctr">
                      <a:solidFill>
                        <a:schemeClr val="accent4">
                          <a:lumMod val="50000"/>
                        </a:schemeClr>
                      </a:solidFill>
                      <a:prstDash val="sysDashDotDot"/>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ysDashDotDot"/>
                      <a:round/>
                      <a:headEnd type="none" w="med" len="med"/>
                      <a:tailEnd type="none" w="med" len="med"/>
                    </a:lnT>
                    <a:lnB w="12700" cap="flat" cmpd="sng" algn="ctr">
                      <a:solidFill>
                        <a:schemeClr val="accent4">
                          <a:lumMod val="50000"/>
                        </a:scheme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163707884"/>
                  </a:ext>
                </a:extLst>
              </a:tr>
              <a:tr h="535761">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Cảm</a:t>
                      </a:r>
                      <a:r>
                        <a:rPr lang="en-US" sz="3200" b="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nghĩ</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của</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em</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về</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quê</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hương</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đất</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nước</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endParaRPr lang="en-US" sz="3200" b="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endParaRPr>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ysDashDotDot"/>
                      <a:round/>
                      <a:headEnd type="none" w="med" len="med"/>
                      <a:tailEnd type="none" w="med" len="med"/>
                    </a:lnR>
                    <a:lnT w="12700" cap="flat" cmpd="sng" algn="ctr">
                      <a:solidFill>
                        <a:schemeClr val="accent4">
                          <a:lumMod val="50000"/>
                        </a:schemeClr>
                      </a:solidFill>
                      <a:prstDash val="sysDashDotDot"/>
                      <a:round/>
                      <a:headEnd type="none" w="med" len="med"/>
                      <a:tailEnd type="none" w="med" len="med"/>
                    </a:lnT>
                    <a:lnB w="12700" cap="flat" cmpd="sng" algn="ctr">
                      <a:solidFill>
                        <a:schemeClr val="accent4">
                          <a:lumMod val="50000"/>
                        </a:scheme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Người</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em</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muốn</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chia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sẻ</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về</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bài</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đọc</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endParaRPr lang="en-US" sz="3200" b="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endParaRPr>
                    </a:p>
                  </a:txBody>
                  <a:tcPr>
                    <a:lnL w="12700" cap="flat" cmpd="sng" algn="ctr">
                      <a:solidFill>
                        <a:schemeClr val="accent4">
                          <a:lumMod val="50000"/>
                        </a:schemeClr>
                      </a:solidFill>
                      <a:prstDash val="sysDashDotDot"/>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ysDashDotDot"/>
                      <a:round/>
                      <a:headEnd type="none" w="med" len="med"/>
                      <a:tailEnd type="none" w="med" len="med"/>
                    </a:lnT>
                    <a:lnB w="12700" cap="flat" cmpd="sng" algn="ctr">
                      <a:solidFill>
                        <a:schemeClr val="accent4">
                          <a:lumMod val="50000"/>
                        </a:scheme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144503092"/>
                  </a:ext>
                </a:extLst>
              </a:tr>
              <a:tr h="535761">
                <a:tc gridSpan="2">
                  <a:txBody>
                    <a:bodyPr/>
                    <a:lstStyle>
                      <a:lvl1pPr marL="0" algn="l" defTabSz="914377" rtl="0" eaLnBrk="1" latinLnBrk="0" hangingPunct="1">
                        <a:defRPr sz="1800" kern="1200">
                          <a:solidFill>
                            <a:schemeClr val="dk1"/>
                          </a:solidFill>
                          <a:latin typeface="Arial"/>
                        </a:defRPr>
                      </a:lvl1pPr>
                      <a:lvl2pPr marL="457189" algn="l" defTabSz="914377" rtl="0" eaLnBrk="1" latinLnBrk="0" hangingPunct="1">
                        <a:defRPr sz="1800" kern="1200">
                          <a:solidFill>
                            <a:schemeClr val="dk1"/>
                          </a:solidFill>
                          <a:latin typeface="Arial"/>
                        </a:defRPr>
                      </a:lvl2pPr>
                      <a:lvl3pPr marL="914377" algn="l" defTabSz="914377" rtl="0" eaLnBrk="1" latinLnBrk="0" hangingPunct="1">
                        <a:defRPr sz="1800" kern="1200">
                          <a:solidFill>
                            <a:schemeClr val="dk1"/>
                          </a:solidFill>
                          <a:latin typeface="Arial"/>
                        </a:defRPr>
                      </a:lvl3pPr>
                      <a:lvl4pPr marL="1371566" algn="l" defTabSz="914377" rtl="0" eaLnBrk="1" latinLnBrk="0" hangingPunct="1">
                        <a:defRPr sz="1800" kern="1200">
                          <a:solidFill>
                            <a:schemeClr val="dk1"/>
                          </a:solidFill>
                          <a:latin typeface="Arial"/>
                        </a:defRPr>
                      </a:lvl4pPr>
                      <a:lvl5pPr marL="1828754" algn="l" defTabSz="914377" rtl="0" eaLnBrk="1" latinLnBrk="0" hangingPunct="1">
                        <a:defRPr sz="1800" kern="1200">
                          <a:solidFill>
                            <a:schemeClr val="dk1"/>
                          </a:solidFill>
                          <a:latin typeface="Arial"/>
                        </a:defRPr>
                      </a:lvl5pPr>
                      <a:lvl6pPr marL="2285943" algn="l" defTabSz="914377" rtl="0" eaLnBrk="1" latinLnBrk="0" hangingPunct="1">
                        <a:defRPr sz="1800" kern="1200">
                          <a:solidFill>
                            <a:schemeClr val="dk1"/>
                          </a:solidFill>
                          <a:latin typeface="Arial"/>
                        </a:defRPr>
                      </a:lvl6pPr>
                      <a:lvl7pPr marL="2743131" algn="l" defTabSz="914377" rtl="0" eaLnBrk="1" latinLnBrk="0" hangingPunct="1">
                        <a:defRPr sz="1800" kern="1200">
                          <a:solidFill>
                            <a:schemeClr val="dk1"/>
                          </a:solidFill>
                          <a:latin typeface="Arial"/>
                        </a:defRPr>
                      </a:lvl7pPr>
                      <a:lvl8pPr marL="3200320" algn="l" defTabSz="914377" rtl="0" eaLnBrk="1" latinLnBrk="0" hangingPunct="1">
                        <a:defRPr sz="1800" kern="1200">
                          <a:solidFill>
                            <a:schemeClr val="dk1"/>
                          </a:solidFill>
                          <a:latin typeface="Arial"/>
                        </a:defRPr>
                      </a:lvl8pPr>
                      <a:lvl9pPr marL="3657509" algn="l" defTabSz="914377" rtl="0" eaLnBrk="1" latinLnBrk="0" hangingPunct="1">
                        <a:defRPr sz="1800" kern="1200">
                          <a:solidFill>
                            <a:schemeClr val="dk1"/>
                          </a:solidFill>
                          <a:latin typeface="Arial"/>
                        </a:defRPr>
                      </a:lvl9pPr>
                    </a:lstStyle>
                    <a:p>
                      <a:r>
                        <a:rPr lang="en-US" sz="3200" b="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Mức</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độ</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yêu</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r>
                        <a:rPr lang="en-US" sz="3200" b="0" baseline="0" dirty="0" err="1"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thích</a:t>
                      </a:r>
                      <a:r>
                        <a:rPr lang="en-US" sz="3200" b="0" baseline="0" dirty="0" smtClean="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rPr>
                        <a:t>: </a:t>
                      </a:r>
                      <a:endParaRPr lang="en-US" sz="3200" b="0" dirty="0">
                        <a:ln>
                          <a:noFill/>
                        </a:ln>
                        <a:solidFill>
                          <a:schemeClr val="accent4">
                            <a:lumMod val="75000"/>
                          </a:schemeClr>
                        </a:solidFill>
                        <a:latin typeface="Calibri" panose="020F0502020204030204" pitchFamily="34" charset="0"/>
                        <a:ea typeface="Cambria" panose="02040503050406030204" pitchFamily="18" charset="0"/>
                        <a:cs typeface="Calibri" panose="020F0502020204030204" pitchFamily="34" charset="0"/>
                      </a:endParaRPr>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ysDashDotDot"/>
                      <a:round/>
                      <a:headEnd type="none" w="med" len="med"/>
                      <a:tailEnd type="none" w="med" len="med"/>
                    </a:lnT>
                    <a:lnB w="127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xmlns="" val="2823220886"/>
                  </a:ext>
                </a:extLst>
              </a:tr>
            </a:tbl>
          </a:graphicData>
        </a:graphic>
      </p:graphicFrame>
      <p:grpSp>
        <p:nvGrpSpPr>
          <p:cNvPr id="12" name="Group 11"/>
          <p:cNvGrpSpPr/>
          <p:nvPr/>
        </p:nvGrpSpPr>
        <p:grpSpPr>
          <a:xfrm>
            <a:off x="3995386" y="4962837"/>
            <a:ext cx="2683721" cy="432712"/>
            <a:chOff x="4074288" y="4490308"/>
            <a:chExt cx="2683721" cy="432712"/>
          </a:xfrm>
        </p:grpSpPr>
        <p:sp>
          <p:nvSpPr>
            <p:cNvPr id="13" name="5-Point Star 12"/>
            <p:cNvSpPr/>
            <p:nvPr/>
          </p:nvSpPr>
          <p:spPr>
            <a:xfrm>
              <a:off x="4074288" y="4518325"/>
              <a:ext cx="462988" cy="404695"/>
            </a:xfrm>
            <a:prstGeom prst="star5">
              <a:avLst/>
            </a:prstGeom>
            <a:noFill/>
            <a:ln w="25400" cap="flat" cmpd="sng" algn="ctr">
              <a:solidFill>
                <a:srgbClr val="FF5C8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3BCFF"/>
                </a:solidFill>
                <a:effectLst/>
                <a:uLnTx/>
                <a:uFillTx/>
                <a:latin typeface="Calibri" panose="020F0502020204030204" pitchFamily="34" charset="0"/>
                <a:cs typeface="Calibri" panose="020F0502020204030204" pitchFamily="34" charset="0"/>
              </a:endParaRPr>
            </a:p>
          </p:txBody>
        </p:sp>
        <p:sp>
          <p:nvSpPr>
            <p:cNvPr id="14" name="5-Point Star 13"/>
            <p:cNvSpPr/>
            <p:nvPr/>
          </p:nvSpPr>
          <p:spPr>
            <a:xfrm>
              <a:off x="4628909" y="4518325"/>
              <a:ext cx="462988" cy="404695"/>
            </a:xfrm>
            <a:prstGeom prst="star5">
              <a:avLst/>
            </a:prstGeom>
            <a:noFill/>
            <a:ln w="25400" cap="flat" cmpd="sng" algn="ctr">
              <a:solidFill>
                <a:srgbClr val="FF5C8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3BCFF"/>
                </a:solidFill>
                <a:effectLst/>
                <a:uLnTx/>
                <a:uFillTx/>
                <a:latin typeface="Calibri" panose="020F0502020204030204" pitchFamily="34" charset="0"/>
                <a:cs typeface="Calibri" panose="020F0502020204030204" pitchFamily="34" charset="0"/>
              </a:endParaRPr>
            </a:p>
          </p:txBody>
        </p:sp>
        <p:sp>
          <p:nvSpPr>
            <p:cNvPr id="15" name="5-Point Star 14"/>
            <p:cNvSpPr/>
            <p:nvPr/>
          </p:nvSpPr>
          <p:spPr>
            <a:xfrm>
              <a:off x="5183530" y="4513066"/>
              <a:ext cx="462988" cy="404695"/>
            </a:xfrm>
            <a:prstGeom prst="star5">
              <a:avLst/>
            </a:prstGeom>
            <a:noFill/>
            <a:ln w="25400" cap="flat" cmpd="sng" algn="ctr">
              <a:solidFill>
                <a:srgbClr val="FF5C8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3BCFF"/>
                </a:solidFill>
                <a:effectLst/>
                <a:uLnTx/>
                <a:uFillTx/>
                <a:latin typeface="Calibri" panose="020F0502020204030204" pitchFamily="34" charset="0"/>
                <a:cs typeface="Calibri" panose="020F0502020204030204" pitchFamily="34" charset="0"/>
              </a:endParaRPr>
            </a:p>
          </p:txBody>
        </p:sp>
        <p:sp>
          <p:nvSpPr>
            <p:cNvPr id="16" name="5-Point Star 15"/>
            <p:cNvSpPr/>
            <p:nvPr/>
          </p:nvSpPr>
          <p:spPr>
            <a:xfrm>
              <a:off x="5740400" y="4507807"/>
              <a:ext cx="462988" cy="404695"/>
            </a:xfrm>
            <a:prstGeom prst="star5">
              <a:avLst/>
            </a:prstGeom>
            <a:noFill/>
            <a:ln w="25400" cap="flat" cmpd="sng" algn="ctr">
              <a:solidFill>
                <a:srgbClr val="FF5C8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3BCFF"/>
                </a:solidFill>
                <a:effectLst/>
                <a:uLnTx/>
                <a:uFillTx/>
                <a:latin typeface="Calibri" panose="020F0502020204030204" pitchFamily="34" charset="0"/>
                <a:cs typeface="Calibri" panose="020F0502020204030204" pitchFamily="34" charset="0"/>
              </a:endParaRPr>
            </a:p>
          </p:txBody>
        </p:sp>
        <p:sp>
          <p:nvSpPr>
            <p:cNvPr id="17" name="5-Point Star 16"/>
            <p:cNvSpPr/>
            <p:nvPr/>
          </p:nvSpPr>
          <p:spPr>
            <a:xfrm>
              <a:off x="6295021" y="4490308"/>
              <a:ext cx="462988" cy="404695"/>
            </a:xfrm>
            <a:prstGeom prst="star5">
              <a:avLst/>
            </a:prstGeom>
            <a:noFill/>
            <a:ln w="25400" cap="flat" cmpd="sng" algn="ctr">
              <a:solidFill>
                <a:srgbClr val="FF5C8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73BCFF"/>
                </a:solidFill>
                <a:effectLst/>
                <a:uLnTx/>
                <a:uFillTx/>
                <a:latin typeface="Calibri" panose="020F0502020204030204" pitchFamily="34" charset="0"/>
                <a:cs typeface="Calibri" panose="020F0502020204030204" pitchFamily="34" charset="0"/>
              </a:endParaRPr>
            </a:p>
          </p:txBody>
        </p:sp>
      </p:grpSp>
      <p:sp>
        <p:nvSpPr>
          <p:cNvPr id="18" name="矩形 22">
            <a:extLst>
              <a:ext uri="{FF2B5EF4-FFF2-40B4-BE49-F238E27FC236}">
                <a16:creationId xmlns:a16="http://schemas.microsoft.com/office/drawing/2014/main" xmlns="" id="{D833D932-7F8D-4B74-9E2A-EDE478930A1E}"/>
              </a:ext>
            </a:extLst>
          </p:cNvPr>
          <p:cNvSpPr/>
          <p:nvPr/>
        </p:nvSpPr>
        <p:spPr>
          <a:xfrm>
            <a:off x="212363" y="173485"/>
            <a:ext cx="11824246" cy="1107996"/>
          </a:xfrm>
          <a:prstGeom prst="rect">
            <a:avLst/>
          </a:prstGeom>
          <a:solidFill>
            <a:schemeClr val="accent4">
              <a:lumMod val="60000"/>
              <a:lumOff val="40000"/>
            </a:schemeClr>
          </a:solidFill>
        </p:spPr>
        <p:txBody>
          <a:bodyPr wrap="square" lIns="0" tIns="0" rIns="0" b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1. </a:t>
            </a:r>
            <a:r>
              <a:rPr kumimoji="0" lang="en-US" altLang="zh-CN" sz="3600" b="1" i="0" u="none" strike="noStrike" kern="1200" cap="none" spc="0" normalizeH="0" baseline="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Đọc</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câu</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chuyện</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bài</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văn</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bài</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thơ</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về</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quê</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hương</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đất</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nước</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và</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viết</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phiếu</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đọc</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sách</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theo</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mẫu</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a:t>
            </a:r>
            <a:endParaRPr kumimoji="0" lang="zh-CN" altLang="en-US" sz="36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sp>
        <p:nvSpPr>
          <p:cNvPr id="19" name="矩形 22">
            <a:extLst>
              <a:ext uri="{FF2B5EF4-FFF2-40B4-BE49-F238E27FC236}">
                <a16:creationId xmlns:a16="http://schemas.microsoft.com/office/drawing/2014/main" xmlns="" id="{D833D932-7F8D-4B74-9E2A-EDE478930A1E}"/>
              </a:ext>
            </a:extLst>
          </p:cNvPr>
          <p:cNvSpPr/>
          <p:nvPr/>
        </p:nvSpPr>
        <p:spPr>
          <a:xfrm>
            <a:off x="237217" y="5704772"/>
            <a:ext cx="11824246" cy="1107996"/>
          </a:xfrm>
          <a:prstGeom prst="rect">
            <a:avLst/>
          </a:prstGeom>
          <a:solidFill>
            <a:schemeClr val="accent4">
              <a:lumMod val="60000"/>
              <a:lumOff val="40000"/>
            </a:schemeClr>
          </a:solidFill>
        </p:spPr>
        <p:txBody>
          <a:bodyPr wrap="square" lIns="0" tIns="0" rIns="0" bIns="0">
            <a:spAutoFit/>
          </a:bodyPr>
          <a:lstStyle/>
          <a:p>
            <a:pPr marL="0" marR="0" lvl="0" indent="0" algn="l" defTabSz="4572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2. Chia</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sẻ</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với</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bạn</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chi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tiết</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thú</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vị</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về</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nhân</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vật</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cảnh</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vật</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sự</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việc</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được</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nói</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đến</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trong</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bài</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đã</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đọc</a:t>
            </a:r>
            <a:r>
              <a:rPr kumimoji="0" lang="en-US" altLang="zh-CN" sz="3600" b="1" i="0" u="none" strike="noStrike" kern="1200" cap="none" spc="0" normalizeH="0" noProof="0" dirty="0" smtClean="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rPr>
              <a:t>.</a:t>
            </a:r>
            <a:endParaRPr kumimoji="0" lang="zh-CN" altLang="en-US" sz="3600" b="1"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思源黑体 CN" panose="020B0500000000000000" pitchFamily="34" charset="-122"/>
              <a:cs typeface="Calibri" panose="020F0502020204030204" pitchFamily="34" charset="0"/>
              <a:sym typeface="思源黑体 CN" panose="020B0500000000000000" pitchFamily="34" charset="-122"/>
            </a:endParaRPr>
          </a:p>
        </p:txBody>
      </p:sp>
    </p:spTree>
    <p:extLst>
      <p:ext uri="{BB962C8B-B14F-4D97-AF65-F5344CB8AC3E}">
        <p14:creationId xmlns:p14="http://schemas.microsoft.com/office/powerpoint/2010/main" val="232772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4" name="Group 3"/>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5702268" y="441819"/>
            <a:ext cx="6291612" cy="2795024"/>
          </a:xfrm>
          <a:prstGeom prst="rect">
            <a:avLst/>
          </a:prstGeom>
        </p:spPr>
      </p:pic>
      <p:sp>
        <p:nvSpPr>
          <p:cNvPr id="13" name="TextBox 12"/>
          <p:cNvSpPr txBox="1"/>
          <p:nvPr/>
        </p:nvSpPr>
        <p:spPr>
          <a:xfrm>
            <a:off x="7785968" y="2728621"/>
            <a:ext cx="4710832" cy="584775"/>
          </a:xfrm>
          <a:prstGeom prst="rect">
            <a:avLst/>
          </a:prstGeom>
          <a:noFill/>
        </p:spPr>
        <p:txBody>
          <a:bodyPr wrap="square" rtlCol="0">
            <a:spAutoFit/>
          </a:bodyPr>
          <a:lstStyle/>
          <a:p>
            <a:pPr algn="ctr"/>
            <a:r>
              <a:rPr lang="en-US" sz="3200" b="1" dirty="0" smtClean="0">
                <a:latin typeface="Calibri" panose="020F0502020204030204" pitchFamily="34" charset="0"/>
                <a:cs typeface="Calibri" panose="020F0502020204030204" pitchFamily="34" charset="0"/>
              </a:rPr>
              <a:t>_</a:t>
            </a:r>
            <a:r>
              <a:rPr lang="en-US" sz="3200" b="1" dirty="0" err="1" smtClean="0">
                <a:latin typeface="Calibri" panose="020F0502020204030204" pitchFamily="34" charset="0"/>
                <a:cs typeface="Calibri" panose="020F0502020204030204" pitchFamily="34" charset="0"/>
              </a:rPr>
              <a:t>Nguyễn</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Đình</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Thi</a:t>
            </a:r>
            <a:r>
              <a:rPr lang="en-US" sz="3200" b="1" dirty="0" smtClean="0">
                <a:latin typeface="Calibri" panose="020F0502020204030204" pitchFamily="34" charset="0"/>
                <a:cs typeface="Calibri" panose="020F0502020204030204" pitchFamily="34" charset="0"/>
              </a:rPr>
              <a:t>_</a:t>
            </a:r>
            <a:endParaRPr lang="en-US" sz="3200" b="1" dirty="0">
              <a:latin typeface="Calibri" panose="020F0502020204030204" pitchFamily="34" charset="0"/>
              <a:cs typeface="Calibri" panose="020F0502020204030204" pitchFamily="34" charset="0"/>
            </a:endParaRPr>
          </a:p>
        </p:txBody>
      </p:sp>
      <p:sp>
        <p:nvSpPr>
          <p:cNvPr id="6" name="Rectangle 5"/>
          <p:cNvSpPr/>
          <p:nvPr/>
        </p:nvSpPr>
        <p:spPr>
          <a:xfrm>
            <a:off x="463984" y="2102721"/>
            <a:ext cx="9677400" cy="4524315"/>
          </a:xfrm>
          <a:prstGeom prst="rect">
            <a:avLst/>
          </a:prstGeom>
        </p:spPr>
        <p:txBody>
          <a:bodyPr wrap="square">
            <a:spAutoFit/>
          </a:bodyPr>
          <a:lstStyle/>
          <a:p>
            <a:r>
              <a:rPr lang="vi-VN" sz="3600" dirty="0">
                <a:solidFill>
                  <a:schemeClr val="accent6">
                    <a:lumMod val="50000"/>
                  </a:schemeClr>
                </a:solidFill>
                <a:latin typeface="Calibri" panose="020F0502020204030204" pitchFamily="34" charset="0"/>
                <a:cs typeface="Calibri" panose="020F0502020204030204" pitchFamily="34" charset="0"/>
              </a:rPr>
              <a:t>Việt Nam đất nước ta ơi</a:t>
            </a:r>
            <a:br>
              <a:rPr lang="vi-VN" sz="3600" dirty="0">
                <a:solidFill>
                  <a:schemeClr val="accent6">
                    <a:lumMod val="50000"/>
                  </a:schemeClr>
                </a:solidFill>
                <a:latin typeface="Calibri" panose="020F0502020204030204" pitchFamily="34" charset="0"/>
                <a:cs typeface="Calibri" panose="020F0502020204030204" pitchFamily="34" charset="0"/>
              </a:rPr>
            </a:br>
            <a:r>
              <a:rPr lang="vi-VN" sz="3600" dirty="0">
                <a:solidFill>
                  <a:schemeClr val="accent6">
                    <a:lumMod val="50000"/>
                  </a:schemeClr>
                </a:solidFill>
                <a:latin typeface="Calibri" panose="020F0502020204030204" pitchFamily="34" charset="0"/>
                <a:cs typeface="Calibri" panose="020F0502020204030204" pitchFamily="34" charset="0"/>
              </a:rPr>
              <a:t>Mênh mông biển lúa đâu trời đẹp hơn</a:t>
            </a:r>
            <a:br>
              <a:rPr lang="vi-VN" sz="3600" dirty="0">
                <a:solidFill>
                  <a:schemeClr val="accent6">
                    <a:lumMod val="50000"/>
                  </a:schemeClr>
                </a:solidFill>
                <a:latin typeface="Calibri" panose="020F0502020204030204" pitchFamily="34" charset="0"/>
                <a:cs typeface="Calibri" panose="020F0502020204030204" pitchFamily="34" charset="0"/>
              </a:rPr>
            </a:br>
            <a:r>
              <a:rPr lang="vi-VN" sz="3600" dirty="0">
                <a:solidFill>
                  <a:schemeClr val="accent6">
                    <a:lumMod val="50000"/>
                  </a:schemeClr>
                </a:solidFill>
                <a:latin typeface="Calibri" panose="020F0502020204030204" pitchFamily="34" charset="0"/>
                <a:cs typeface="Calibri" panose="020F0502020204030204" pitchFamily="34" charset="0"/>
              </a:rPr>
              <a:t>Cánh cò bay lả rập rờn</a:t>
            </a:r>
            <a:br>
              <a:rPr lang="vi-VN" sz="3600" dirty="0">
                <a:solidFill>
                  <a:schemeClr val="accent6">
                    <a:lumMod val="50000"/>
                  </a:schemeClr>
                </a:solidFill>
                <a:latin typeface="Calibri" panose="020F0502020204030204" pitchFamily="34" charset="0"/>
                <a:cs typeface="Calibri" panose="020F0502020204030204" pitchFamily="34" charset="0"/>
              </a:rPr>
            </a:br>
            <a:r>
              <a:rPr lang="vi-VN" sz="3600" dirty="0">
                <a:solidFill>
                  <a:schemeClr val="accent6">
                    <a:lumMod val="50000"/>
                  </a:schemeClr>
                </a:solidFill>
                <a:latin typeface="Calibri" panose="020F0502020204030204" pitchFamily="34" charset="0"/>
                <a:cs typeface="Calibri" panose="020F0502020204030204" pitchFamily="34" charset="0"/>
              </a:rPr>
              <a:t>Mây mờ che đỉnh Trường Sơn sớm chiều</a:t>
            </a:r>
            <a:br>
              <a:rPr lang="vi-VN" sz="3600" dirty="0">
                <a:solidFill>
                  <a:schemeClr val="accent6">
                    <a:lumMod val="50000"/>
                  </a:schemeClr>
                </a:solidFill>
                <a:latin typeface="Calibri" panose="020F0502020204030204" pitchFamily="34" charset="0"/>
                <a:cs typeface="Calibri" panose="020F0502020204030204" pitchFamily="34" charset="0"/>
              </a:rPr>
            </a:br>
            <a:r>
              <a:rPr lang="vi-VN" sz="3600" dirty="0">
                <a:solidFill>
                  <a:schemeClr val="accent6">
                    <a:lumMod val="50000"/>
                  </a:schemeClr>
                </a:solidFill>
                <a:latin typeface="Calibri" panose="020F0502020204030204" pitchFamily="34" charset="0"/>
                <a:cs typeface="Calibri" panose="020F0502020204030204" pitchFamily="34" charset="0"/>
              </a:rPr>
              <a:t>Quê hương biết mấy thân yêu</a:t>
            </a:r>
            <a:br>
              <a:rPr lang="vi-VN" sz="3600" dirty="0">
                <a:solidFill>
                  <a:schemeClr val="accent6">
                    <a:lumMod val="50000"/>
                  </a:schemeClr>
                </a:solidFill>
                <a:latin typeface="Calibri" panose="020F0502020204030204" pitchFamily="34" charset="0"/>
                <a:cs typeface="Calibri" panose="020F0502020204030204" pitchFamily="34" charset="0"/>
              </a:rPr>
            </a:br>
            <a:r>
              <a:rPr lang="vi-VN" sz="3600" dirty="0">
                <a:solidFill>
                  <a:schemeClr val="accent6">
                    <a:lumMod val="50000"/>
                  </a:schemeClr>
                </a:solidFill>
                <a:latin typeface="Calibri" panose="020F0502020204030204" pitchFamily="34" charset="0"/>
                <a:cs typeface="Calibri" panose="020F0502020204030204" pitchFamily="34" charset="0"/>
              </a:rPr>
              <a:t>Bao nhiêu đời đã chịu nhiều thương đau</a:t>
            </a:r>
            <a:br>
              <a:rPr lang="vi-VN" sz="3600" dirty="0">
                <a:solidFill>
                  <a:schemeClr val="accent6">
                    <a:lumMod val="50000"/>
                  </a:schemeClr>
                </a:solidFill>
                <a:latin typeface="Calibri" panose="020F0502020204030204" pitchFamily="34" charset="0"/>
                <a:cs typeface="Calibri" panose="020F0502020204030204" pitchFamily="34" charset="0"/>
              </a:rPr>
            </a:br>
            <a:r>
              <a:rPr lang="vi-VN" sz="3600" dirty="0">
                <a:solidFill>
                  <a:schemeClr val="accent6">
                    <a:lumMod val="50000"/>
                  </a:schemeClr>
                </a:solidFill>
                <a:latin typeface="Calibri" panose="020F0502020204030204" pitchFamily="34" charset="0"/>
                <a:cs typeface="Calibri" panose="020F0502020204030204" pitchFamily="34" charset="0"/>
              </a:rPr>
              <a:t>Mặt người vất vả in sâu</a:t>
            </a:r>
            <a:br>
              <a:rPr lang="vi-VN" sz="3600" dirty="0">
                <a:solidFill>
                  <a:schemeClr val="accent6">
                    <a:lumMod val="50000"/>
                  </a:schemeClr>
                </a:solidFill>
                <a:latin typeface="Calibri" panose="020F0502020204030204" pitchFamily="34" charset="0"/>
                <a:cs typeface="Calibri" panose="020F0502020204030204" pitchFamily="34" charset="0"/>
              </a:rPr>
            </a:br>
            <a:r>
              <a:rPr lang="vi-VN" sz="3600" dirty="0">
                <a:solidFill>
                  <a:schemeClr val="accent6">
                    <a:lumMod val="50000"/>
                  </a:schemeClr>
                </a:solidFill>
                <a:latin typeface="Calibri" panose="020F0502020204030204" pitchFamily="34" charset="0"/>
                <a:cs typeface="Calibri" panose="020F0502020204030204" pitchFamily="34" charset="0"/>
              </a:rPr>
              <a:t>Gái trai cũng một áo nâu nhuộm </a:t>
            </a:r>
            <a:r>
              <a:rPr lang="vi-VN" sz="3600" dirty="0" smtClean="0">
                <a:solidFill>
                  <a:schemeClr val="accent6">
                    <a:lumMod val="50000"/>
                  </a:schemeClr>
                </a:solidFill>
                <a:latin typeface="Calibri" panose="020F0502020204030204" pitchFamily="34" charset="0"/>
                <a:cs typeface="Calibri" panose="020F0502020204030204" pitchFamily="34" charset="0"/>
              </a:rPr>
              <a:t>bùn</a:t>
            </a:r>
            <a:r>
              <a:rPr lang="en-US" sz="3600" dirty="0" smtClean="0">
                <a:solidFill>
                  <a:schemeClr val="accent6">
                    <a:lumMod val="50000"/>
                  </a:schemeClr>
                </a:solidFill>
                <a:latin typeface="Calibri" panose="020F0502020204030204" pitchFamily="34" charset="0"/>
                <a:cs typeface="Calibri" panose="020F0502020204030204" pitchFamily="34" charset="0"/>
              </a:rPr>
              <a:t>.</a:t>
            </a:r>
            <a:endParaRPr lang="en-US" sz="3600"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9792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4" name="Group 3"/>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187960"/>
              <a:ext cx="11582400" cy="648208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304800" y="165508"/>
            <a:ext cx="7604760" cy="4524315"/>
          </a:xfrm>
          <a:prstGeom prst="rect">
            <a:avLst/>
          </a:prstGeom>
        </p:spPr>
        <p:txBody>
          <a:bodyPr wrap="square">
            <a:spAutoFit/>
          </a:bodyPr>
          <a:lstStyle/>
          <a:p>
            <a:r>
              <a:rPr lang="vi-VN" sz="3600" dirty="0">
                <a:solidFill>
                  <a:schemeClr val="accent4">
                    <a:lumMod val="50000"/>
                  </a:schemeClr>
                </a:solidFill>
                <a:latin typeface="Calibri" panose="020F0502020204030204" pitchFamily="34" charset="0"/>
                <a:cs typeface="Calibri" panose="020F0502020204030204" pitchFamily="34" charset="0"/>
              </a:rPr>
              <a:t>Đất nghèo nuôi những anh hùng</a:t>
            </a:r>
            <a:br>
              <a:rPr lang="vi-VN" sz="3600" dirty="0">
                <a:solidFill>
                  <a:schemeClr val="accent4">
                    <a:lumMod val="50000"/>
                  </a:schemeClr>
                </a:solidFill>
                <a:latin typeface="Calibri" panose="020F0502020204030204" pitchFamily="34" charset="0"/>
                <a:cs typeface="Calibri" panose="020F0502020204030204" pitchFamily="34" charset="0"/>
              </a:rPr>
            </a:br>
            <a:r>
              <a:rPr lang="vi-VN" sz="3600" dirty="0">
                <a:solidFill>
                  <a:schemeClr val="accent4">
                    <a:lumMod val="50000"/>
                  </a:schemeClr>
                </a:solidFill>
                <a:latin typeface="Calibri" panose="020F0502020204030204" pitchFamily="34" charset="0"/>
                <a:cs typeface="Calibri" panose="020F0502020204030204" pitchFamily="34" charset="0"/>
              </a:rPr>
              <a:t>Chìm trong máu lửa lại vùng đứng lên</a:t>
            </a:r>
            <a:br>
              <a:rPr lang="vi-VN" sz="3600" dirty="0">
                <a:solidFill>
                  <a:schemeClr val="accent4">
                    <a:lumMod val="50000"/>
                  </a:schemeClr>
                </a:solidFill>
                <a:latin typeface="Calibri" panose="020F0502020204030204" pitchFamily="34" charset="0"/>
                <a:cs typeface="Calibri" panose="020F0502020204030204" pitchFamily="34" charset="0"/>
              </a:rPr>
            </a:br>
            <a:r>
              <a:rPr lang="vi-VN" sz="3600" dirty="0">
                <a:solidFill>
                  <a:schemeClr val="accent4">
                    <a:lumMod val="50000"/>
                  </a:schemeClr>
                </a:solidFill>
                <a:latin typeface="Calibri" panose="020F0502020204030204" pitchFamily="34" charset="0"/>
                <a:cs typeface="Calibri" panose="020F0502020204030204" pitchFamily="34" charset="0"/>
              </a:rPr>
              <a:t>Đạp quân thù xuống đất đen</a:t>
            </a:r>
            <a:br>
              <a:rPr lang="vi-VN" sz="3600" dirty="0">
                <a:solidFill>
                  <a:schemeClr val="accent4">
                    <a:lumMod val="50000"/>
                  </a:schemeClr>
                </a:solidFill>
                <a:latin typeface="Calibri" panose="020F0502020204030204" pitchFamily="34" charset="0"/>
                <a:cs typeface="Calibri" panose="020F0502020204030204" pitchFamily="34" charset="0"/>
              </a:rPr>
            </a:br>
            <a:r>
              <a:rPr lang="vi-VN" sz="3600" dirty="0">
                <a:solidFill>
                  <a:schemeClr val="accent4">
                    <a:lumMod val="50000"/>
                  </a:schemeClr>
                </a:solidFill>
                <a:latin typeface="Calibri" panose="020F0502020204030204" pitchFamily="34" charset="0"/>
                <a:cs typeface="Calibri" panose="020F0502020204030204" pitchFamily="34" charset="0"/>
              </a:rPr>
              <a:t>Súng gươm vứt bỏ lại hiền như xưa</a:t>
            </a:r>
            <a:br>
              <a:rPr lang="vi-VN" sz="3600" dirty="0">
                <a:solidFill>
                  <a:schemeClr val="accent4">
                    <a:lumMod val="50000"/>
                  </a:schemeClr>
                </a:solidFill>
                <a:latin typeface="Calibri" panose="020F0502020204030204" pitchFamily="34" charset="0"/>
                <a:cs typeface="Calibri" panose="020F0502020204030204" pitchFamily="34" charset="0"/>
              </a:rPr>
            </a:br>
            <a:r>
              <a:rPr lang="vi-VN" sz="3600" dirty="0">
                <a:solidFill>
                  <a:schemeClr val="accent4">
                    <a:lumMod val="50000"/>
                  </a:schemeClr>
                </a:solidFill>
                <a:latin typeface="Calibri" panose="020F0502020204030204" pitchFamily="34" charset="0"/>
                <a:cs typeface="Calibri" panose="020F0502020204030204" pitchFamily="34" charset="0"/>
              </a:rPr>
              <a:t>Việt Nam đất nắng chan hoà</a:t>
            </a:r>
            <a:br>
              <a:rPr lang="vi-VN" sz="3600" dirty="0">
                <a:solidFill>
                  <a:schemeClr val="accent4">
                    <a:lumMod val="50000"/>
                  </a:schemeClr>
                </a:solidFill>
                <a:latin typeface="Calibri" panose="020F0502020204030204" pitchFamily="34" charset="0"/>
                <a:cs typeface="Calibri" panose="020F0502020204030204" pitchFamily="34" charset="0"/>
              </a:rPr>
            </a:br>
            <a:r>
              <a:rPr lang="vi-VN" sz="3600" dirty="0">
                <a:solidFill>
                  <a:schemeClr val="accent4">
                    <a:lumMod val="50000"/>
                  </a:schemeClr>
                </a:solidFill>
                <a:latin typeface="Calibri" panose="020F0502020204030204" pitchFamily="34" charset="0"/>
                <a:cs typeface="Calibri" panose="020F0502020204030204" pitchFamily="34" charset="0"/>
              </a:rPr>
              <a:t>Hoa thơm quả ngọt bốn mùa trời xanh</a:t>
            </a:r>
            <a:br>
              <a:rPr lang="vi-VN" sz="3600" dirty="0">
                <a:solidFill>
                  <a:schemeClr val="accent4">
                    <a:lumMod val="50000"/>
                  </a:schemeClr>
                </a:solidFill>
                <a:latin typeface="Calibri" panose="020F0502020204030204" pitchFamily="34" charset="0"/>
                <a:cs typeface="Calibri" panose="020F0502020204030204" pitchFamily="34" charset="0"/>
              </a:rPr>
            </a:br>
            <a:r>
              <a:rPr lang="vi-VN" sz="3600" dirty="0">
                <a:solidFill>
                  <a:schemeClr val="accent4">
                    <a:lumMod val="50000"/>
                  </a:schemeClr>
                </a:solidFill>
                <a:latin typeface="Calibri" panose="020F0502020204030204" pitchFamily="34" charset="0"/>
                <a:cs typeface="Calibri" panose="020F0502020204030204" pitchFamily="34" charset="0"/>
              </a:rPr>
              <a:t>Mắt đen cô gái long lanh</a:t>
            </a:r>
            <a:br>
              <a:rPr lang="vi-VN" sz="3600" dirty="0">
                <a:solidFill>
                  <a:schemeClr val="accent4">
                    <a:lumMod val="50000"/>
                  </a:schemeClr>
                </a:solidFill>
                <a:latin typeface="Calibri" panose="020F0502020204030204" pitchFamily="34" charset="0"/>
                <a:cs typeface="Calibri" panose="020F0502020204030204" pitchFamily="34" charset="0"/>
              </a:rPr>
            </a:br>
            <a:r>
              <a:rPr lang="vi-VN" sz="3600" dirty="0">
                <a:solidFill>
                  <a:schemeClr val="accent4">
                    <a:lumMod val="50000"/>
                  </a:schemeClr>
                </a:solidFill>
                <a:latin typeface="Calibri" panose="020F0502020204030204" pitchFamily="34" charset="0"/>
                <a:cs typeface="Calibri" panose="020F0502020204030204" pitchFamily="34" charset="0"/>
              </a:rPr>
              <a:t>Yêu ai yêu trọn tấm tình thuỷ </a:t>
            </a:r>
            <a:r>
              <a:rPr lang="vi-VN" sz="3600" dirty="0" smtClean="0">
                <a:solidFill>
                  <a:schemeClr val="accent4">
                    <a:lumMod val="50000"/>
                  </a:schemeClr>
                </a:solidFill>
                <a:latin typeface="Calibri" panose="020F0502020204030204" pitchFamily="34" charset="0"/>
                <a:cs typeface="Calibri" panose="020F0502020204030204" pitchFamily="34" charset="0"/>
              </a:rPr>
              <a:t>chung</a:t>
            </a:r>
            <a:r>
              <a:rPr lang="en-US" sz="3600" dirty="0" smtClean="0">
                <a:solidFill>
                  <a:schemeClr val="accent4">
                    <a:lumMod val="50000"/>
                  </a:schemeClr>
                </a:solidFill>
                <a:latin typeface="Calibri" panose="020F0502020204030204" pitchFamily="34" charset="0"/>
                <a:cs typeface="Calibri" panose="020F0502020204030204" pitchFamily="34" charset="0"/>
              </a:rPr>
              <a:t>.</a:t>
            </a:r>
            <a:endParaRPr lang="en-US" sz="3600" dirty="0">
              <a:solidFill>
                <a:schemeClr val="accent4">
                  <a:lumMod val="50000"/>
                </a:schemeClr>
              </a:solidFill>
              <a:latin typeface="Calibri" panose="020F0502020204030204" pitchFamily="34" charset="0"/>
              <a:cs typeface="Calibri" panose="020F0502020204030204" pitchFamily="34" charset="0"/>
            </a:endParaRPr>
          </a:p>
        </p:txBody>
      </p:sp>
      <p:sp>
        <p:nvSpPr>
          <p:cNvPr id="5" name="Rectangle 4"/>
          <p:cNvSpPr/>
          <p:nvPr/>
        </p:nvSpPr>
        <p:spPr>
          <a:xfrm>
            <a:off x="4922520" y="4525770"/>
            <a:ext cx="7162800" cy="2308324"/>
          </a:xfrm>
          <a:prstGeom prst="rect">
            <a:avLst/>
          </a:prstGeom>
        </p:spPr>
        <p:txBody>
          <a:bodyPr wrap="square">
            <a:spAutoFit/>
          </a:bodyPr>
          <a:lstStyle/>
          <a:p>
            <a:r>
              <a:rPr lang="vi-VN" sz="3600" dirty="0">
                <a:solidFill>
                  <a:schemeClr val="accent6">
                    <a:lumMod val="50000"/>
                  </a:schemeClr>
                </a:solidFill>
                <a:latin typeface="Calibri" panose="020F0502020204030204" pitchFamily="34" charset="0"/>
                <a:cs typeface="Calibri" panose="020F0502020204030204" pitchFamily="34" charset="0"/>
              </a:rPr>
              <a:t>Đất trăm nghề của trăm vùng</a:t>
            </a:r>
            <a:br>
              <a:rPr lang="vi-VN" sz="3600" dirty="0">
                <a:solidFill>
                  <a:schemeClr val="accent6">
                    <a:lumMod val="50000"/>
                  </a:schemeClr>
                </a:solidFill>
                <a:latin typeface="Calibri" panose="020F0502020204030204" pitchFamily="34" charset="0"/>
                <a:cs typeface="Calibri" panose="020F0502020204030204" pitchFamily="34" charset="0"/>
              </a:rPr>
            </a:br>
            <a:r>
              <a:rPr lang="vi-VN" sz="3600" dirty="0">
                <a:solidFill>
                  <a:schemeClr val="accent6">
                    <a:lumMod val="50000"/>
                  </a:schemeClr>
                </a:solidFill>
                <a:latin typeface="Calibri" panose="020F0502020204030204" pitchFamily="34" charset="0"/>
                <a:cs typeface="Calibri" panose="020F0502020204030204" pitchFamily="34" charset="0"/>
              </a:rPr>
              <a:t>Khách phương xa tới lạ lùng tìm xem</a:t>
            </a:r>
            <a:br>
              <a:rPr lang="vi-VN" sz="3600" dirty="0">
                <a:solidFill>
                  <a:schemeClr val="accent6">
                    <a:lumMod val="50000"/>
                  </a:schemeClr>
                </a:solidFill>
                <a:latin typeface="Calibri" panose="020F0502020204030204" pitchFamily="34" charset="0"/>
                <a:cs typeface="Calibri" panose="020F0502020204030204" pitchFamily="34" charset="0"/>
              </a:rPr>
            </a:br>
            <a:r>
              <a:rPr lang="vi-VN" sz="3600" dirty="0">
                <a:solidFill>
                  <a:schemeClr val="accent6">
                    <a:lumMod val="50000"/>
                  </a:schemeClr>
                </a:solidFill>
                <a:latin typeface="Calibri" panose="020F0502020204030204" pitchFamily="34" charset="0"/>
                <a:cs typeface="Calibri" panose="020F0502020204030204" pitchFamily="34" charset="0"/>
              </a:rPr>
              <a:t>Tay người như có phép tiên</a:t>
            </a:r>
            <a:br>
              <a:rPr lang="vi-VN" sz="3600" dirty="0">
                <a:solidFill>
                  <a:schemeClr val="accent6">
                    <a:lumMod val="50000"/>
                  </a:schemeClr>
                </a:solidFill>
                <a:latin typeface="Calibri" panose="020F0502020204030204" pitchFamily="34" charset="0"/>
                <a:cs typeface="Calibri" panose="020F0502020204030204" pitchFamily="34" charset="0"/>
              </a:rPr>
            </a:br>
            <a:r>
              <a:rPr lang="vi-VN" sz="3600" dirty="0">
                <a:solidFill>
                  <a:schemeClr val="accent6">
                    <a:lumMod val="50000"/>
                  </a:schemeClr>
                </a:solidFill>
                <a:latin typeface="Calibri" panose="020F0502020204030204" pitchFamily="34" charset="0"/>
                <a:cs typeface="Calibri" panose="020F0502020204030204" pitchFamily="34" charset="0"/>
              </a:rPr>
              <a:t>Trên tre lá cũng dệt nghìn bài </a:t>
            </a:r>
            <a:r>
              <a:rPr lang="vi-VN" sz="3600" dirty="0" smtClean="0">
                <a:solidFill>
                  <a:schemeClr val="accent6">
                    <a:lumMod val="50000"/>
                  </a:schemeClr>
                </a:solidFill>
                <a:latin typeface="Calibri" panose="020F0502020204030204" pitchFamily="34" charset="0"/>
                <a:cs typeface="Calibri" panose="020F0502020204030204" pitchFamily="34" charset="0"/>
              </a:rPr>
              <a:t>thơ</a:t>
            </a:r>
            <a:r>
              <a:rPr lang="en-US" sz="3600" dirty="0" smtClean="0">
                <a:solidFill>
                  <a:schemeClr val="accent6">
                    <a:lumMod val="50000"/>
                  </a:schemeClr>
                </a:solidFill>
                <a:latin typeface="Calibri" panose="020F0502020204030204" pitchFamily="34" charset="0"/>
                <a:cs typeface="Calibri" panose="020F0502020204030204" pitchFamily="34" charset="0"/>
              </a:rPr>
              <a:t>.</a:t>
            </a:r>
            <a:endParaRPr lang="en-US" sz="3600" dirty="0">
              <a:solidFill>
                <a:schemeClr val="accent6">
                  <a:lumMod val="50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6976524" y="303503"/>
            <a:ext cx="5278028" cy="2344743"/>
          </a:xfrm>
          <a:prstGeom prst="rect">
            <a:avLst/>
          </a:prstGeom>
        </p:spPr>
      </p:pic>
      <p:sp>
        <p:nvSpPr>
          <p:cNvPr id="11" name="TextBox 10"/>
          <p:cNvSpPr txBox="1"/>
          <p:nvPr/>
        </p:nvSpPr>
        <p:spPr>
          <a:xfrm>
            <a:off x="7606271" y="2283720"/>
            <a:ext cx="4710832" cy="584775"/>
          </a:xfrm>
          <a:prstGeom prst="rect">
            <a:avLst/>
          </a:prstGeom>
          <a:noFill/>
        </p:spPr>
        <p:txBody>
          <a:bodyPr wrap="square" rtlCol="0">
            <a:spAutoFit/>
          </a:bodyPr>
          <a:lstStyle/>
          <a:p>
            <a:pPr algn="ctr"/>
            <a:r>
              <a:rPr lang="en-US" sz="3200" b="1" dirty="0" smtClean="0">
                <a:latin typeface="Calibri" panose="020F0502020204030204" pitchFamily="34" charset="0"/>
                <a:cs typeface="Calibri" panose="020F0502020204030204" pitchFamily="34" charset="0"/>
              </a:rPr>
              <a:t>_</a:t>
            </a:r>
            <a:r>
              <a:rPr lang="en-US" sz="3200" b="1" dirty="0" err="1" smtClean="0">
                <a:latin typeface="Calibri" panose="020F0502020204030204" pitchFamily="34" charset="0"/>
                <a:cs typeface="Calibri" panose="020F0502020204030204" pitchFamily="34" charset="0"/>
              </a:rPr>
              <a:t>Nguyễn</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Đình</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Thi</a:t>
            </a:r>
            <a:r>
              <a:rPr lang="en-US" sz="3200" b="1" dirty="0" smtClean="0">
                <a:latin typeface="Calibri" panose="020F0502020204030204" pitchFamily="34" charset="0"/>
                <a:cs typeface="Calibri" panose="020F0502020204030204" pitchFamily="34" charset="0"/>
              </a:rPr>
              <a:t>_</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001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4" name="Group 3"/>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4564058" y="1666752"/>
            <a:ext cx="8519160" cy="5078313"/>
          </a:xfrm>
          <a:prstGeom prst="rect">
            <a:avLst/>
          </a:prstGeom>
        </p:spPr>
        <p:txBody>
          <a:bodyPr wrap="square">
            <a:spAutoFit/>
          </a:bodyPr>
          <a:lstStyle/>
          <a:p>
            <a:r>
              <a:rPr lang="vi-VN" sz="3600" dirty="0">
                <a:solidFill>
                  <a:srgbClr val="333333"/>
                </a:solidFill>
                <a:latin typeface="Calibri" panose="020F0502020204030204" pitchFamily="34" charset="0"/>
                <a:cs typeface="Calibri" panose="020F0502020204030204" pitchFamily="34" charset="0"/>
              </a:rPr>
              <a:t>Nước bâng khuâng những chuyến đò</a:t>
            </a:r>
            <a:r>
              <a:rPr lang="vi-VN" sz="3600" dirty="0">
                <a:latin typeface="Calibri" panose="020F0502020204030204" pitchFamily="34" charset="0"/>
                <a:cs typeface="Calibri" panose="020F0502020204030204" pitchFamily="34" charset="0"/>
              </a:rPr>
              <a:t/>
            </a:r>
            <a:br>
              <a:rPr lang="vi-VN" sz="3600" dirty="0">
                <a:latin typeface="Calibri" panose="020F0502020204030204" pitchFamily="34" charset="0"/>
                <a:cs typeface="Calibri" panose="020F0502020204030204" pitchFamily="34" charset="0"/>
              </a:rPr>
            </a:br>
            <a:r>
              <a:rPr lang="vi-VN" sz="3600" dirty="0">
                <a:solidFill>
                  <a:srgbClr val="333333"/>
                </a:solidFill>
                <a:latin typeface="Calibri" panose="020F0502020204030204" pitchFamily="34" charset="0"/>
                <a:cs typeface="Calibri" panose="020F0502020204030204" pitchFamily="34" charset="0"/>
              </a:rPr>
              <a:t>Đêm đêm còn vọng câu hò Trương Chi</a:t>
            </a:r>
            <a:r>
              <a:rPr lang="vi-VN" sz="3600" dirty="0">
                <a:latin typeface="Calibri" panose="020F0502020204030204" pitchFamily="34" charset="0"/>
                <a:cs typeface="Calibri" panose="020F0502020204030204" pitchFamily="34" charset="0"/>
              </a:rPr>
              <a:t/>
            </a:r>
            <a:br>
              <a:rPr lang="vi-VN" sz="3600" dirty="0">
                <a:latin typeface="Calibri" panose="020F0502020204030204" pitchFamily="34" charset="0"/>
                <a:cs typeface="Calibri" panose="020F0502020204030204" pitchFamily="34" charset="0"/>
              </a:rPr>
            </a:br>
            <a:r>
              <a:rPr lang="vi-VN" sz="3600" dirty="0">
                <a:solidFill>
                  <a:srgbClr val="333333"/>
                </a:solidFill>
                <a:latin typeface="Calibri" panose="020F0502020204030204" pitchFamily="34" charset="0"/>
                <a:cs typeface="Calibri" panose="020F0502020204030204" pitchFamily="34" charset="0"/>
              </a:rPr>
              <a:t>Đói nghèo nên phải chia ly</a:t>
            </a:r>
            <a:r>
              <a:rPr lang="vi-VN" sz="3600" dirty="0">
                <a:latin typeface="Calibri" panose="020F0502020204030204" pitchFamily="34" charset="0"/>
                <a:cs typeface="Calibri" panose="020F0502020204030204" pitchFamily="34" charset="0"/>
              </a:rPr>
              <a:t/>
            </a:r>
            <a:br>
              <a:rPr lang="vi-VN" sz="3600" dirty="0">
                <a:latin typeface="Calibri" panose="020F0502020204030204" pitchFamily="34" charset="0"/>
                <a:cs typeface="Calibri" panose="020F0502020204030204" pitchFamily="34" charset="0"/>
              </a:rPr>
            </a:br>
            <a:r>
              <a:rPr lang="vi-VN" sz="3600" dirty="0">
                <a:solidFill>
                  <a:srgbClr val="333333"/>
                </a:solidFill>
                <a:latin typeface="Calibri" panose="020F0502020204030204" pitchFamily="34" charset="0"/>
                <a:cs typeface="Calibri" panose="020F0502020204030204" pitchFamily="34" charset="0"/>
              </a:rPr>
              <a:t>Xót xa lòng kẻ rời quê lên đường</a:t>
            </a:r>
            <a:r>
              <a:rPr lang="vi-VN" sz="3600" dirty="0">
                <a:latin typeface="Calibri" panose="020F0502020204030204" pitchFamily="34" charset="0"/>
                <a:cs typeface="Calibri" panose="020F0502020204030204" pitchFamily="34" charset="0"/>
              </a:rPr>
              <a:t/>
            </a:r>
            <a:br>
              <a:rPr lang="vi-VN" sz="3600" dirty="0">
                <a:latin typeface="Calibri" panose="020F0502020204030204" pitchFamily="34" charset="0"/>
                <a:cs typeface="Calibri" panose="020F0502020204030204" pitchFamily="34" charset="0"/>
              </a:rPr>
            </a:br>
            <a:r>
              <a:rPr lang="vi-VN" sz="3600" dirty="0">
                <a:solidFill>
                  <a:schemeClr val="accent4">
                    <a:lumMod val="50000"/>
                  </a:schemeClr>
                </a:solidFill>
                <a:latin typeface="Calibri" panose="020F0502020204030204" pitchFamily="34" charset="0"/>
                <a:cs typeface="Calibri" panose="020F0502020204030204" pitchFamily="34" charset="0"/>
              </a:rPr>
              <a:t/>
            </a:r>
            <a:br>
              <a:rPr lang="vi-VN" sz="3600" dirty="0">
                <a:solidFill>
                  <a:schemeClr val="accent4">
                    <a:lumMod val="50000"/>
                  </a:schemeClr>
                </a:solidFill>
                <a:latin typeface="Calibri" panose="020F0502020204030204" pitchFamily="34" charset="0"/>
                <a:cs typeface="Calibri" panose="020F0502020204030204" pitchFamily="34" charset="0"/>
              </a:rPr>
            </a:br>
            <a:r>
              <a:rPr lang="vi-VN" sz="3600" dirty="0">
                <a:solidFill>
                  <a:schemeClr val="accent4">
                    <a:lumMod val="50000"/>
                  </a:schemeClr>
                </a:solidFill>
                <a:latin typeface="Calibri" panose="020F0502020204030204" pitchFamily="34" charset="0"/>
                <a:cs typeface="Calibri" panose="020F0502020204030204" pitchFamily="34" charset="0"/>
              </a:rPr>
              <a:t>Ta đi ta nhớ núi rừng</a:t>
            </a:r>
            <a:br>
              <a:rPr lang="vi-VN" sz="3600" dirty="0">
                <a:solidFill>
                  <a:schemeClr val="accent4">
                    <a:lumMod val="50000"/>
                  </a:schemeClr>
                </a:solidFill>
                <a:latin typeface="Calibri" panose="020F0502020204030204" pitchFamily="34" charset="0"/>
                <a:cs typeface="Calibri" panose="020F0502020204030204" pitchFamily="34" charset="0"/>
              </a:rPr>
            </a:br>
            <a:r>
              <a:rPr lang="vi-VN" sz="3600" dirty="0">
                <a:solidFill>
                  <a:schemeClr val="accent4">
                    <a:lumMod val="50000"/>
                  </a:schemeClr>
                </a:solidFill>
                <a:latin typeface="Calibri" panose="020F0502020204030204" pitchFamily="34" charset="0"/>
                <a:cs typeface="Calibri" panose="020F0502020204030204" pitchFamily="34" charset="0"/>
              </a:rPr>
              <a:t>Ta đi ta nhớ dòng sông vỗ bờ</a:t>
            </a:r>
            <a:br>
              <a:rPr lang="vi-VN" sz="3600" dirty="0">
                <a:solidFill>
                  <a:schemeClr val="accent4">
                    <a:lumMod val="50000"/>
                  </a:schemeClr>
                </a:solidFill>
                <a:latin typeface="Calibri" panose="020F0502020204030204" pitchFamily="34" charset="0"/>
                <a:cs typeface="Calibri" panose="020F0502020204030204" pitchFamily="34" charset="0"/>
              </a:rPr>
            </a:br>
            <a:r>
              <a:rPr lang="vi-VN" sz="3600" dirty="0">
                <a:solidFill>
                  <a:schemeClr val="accent4">
                    <a:lumMod val="50000"/>
                  </a:schemeClr>
                </a:solidFill>
                <a:latin typeface="Calibri" panose="020F0502020204030204" pitchFamily="34" charset="0"/>
                <a:cs typeface="Calibri" panose="020F0502020204030204" pitchFamily="34" charset="0"/>
              </a:rPr>
              <a:t>Nhớ đồng ruộng, nhớ khoai ngô</a:t>
            </a:r>
            <a:br>
              <a:rPr lang="vi-VN" sz="3600" dirty="0">
                <a:solidFill>
                  <a:schemeClr val="accent4">
                    <a:lumMod val="50000"/>
                  </a:schemeClr>
                </a:solidFill>
                <a:latin typeface="Calibri" panose="020F0502020204030204" pitchFamily="34" charset="0"/>
                <a:cs typeface="Calibri" panose="020F0502020204030204" pitchFamily="34" charset="0"/>
              </a:rPr>
            </a:br>
            <a:r>
              <a:rPr lang="vi-VN" sz="3600" dirty="0">
                <a:solidFill>
                  <a:schemeClr val="accent4">
                    <a:lumMod val="50000"/>
                  </a:schemeClr>
                </a:solidFill>
                <a:latin typeface="Calibri" panose="020F0502020204030204" pitchFamily="34" charset="0"/>
                <a:cs typeface="Calibri" panose="020F0502020204030204" pitchFamily="34" charset="0"/>
              </a:rPr>
              <a:t>Bữa cơm rau muống quả cà giòn tan </a:t>
            </a:r>
            <a:r>
              <a:rPr lang="vi-VN" sz="3600" dirty="0" smtClean="0">
                <a:solidFill>
                  <a:schemeClr val="accent4">
                    <a:lumMod val="50000"/>
                  </a:schemeClr>
                </a:solidFill>
                <a:latin typeface="Calibri" panose="020F0502020204030204" pitchFamily="34" charset="0"/>
                <a:cs typeface="Calibri" panose="020F0502020204030204" pitchFamily="34" charset="0"/>
              </a:rPr>
              <a:t>...</a:t>
            </a:r>
            <a:endParaRPr lang="en-US"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a:stretch>
            <a:fillRect/>
          </a:stretch>
        </p:blipFill>
        <p:spPr>
          <a:xfrm>
            <a:off x="-381000" y="269240"/>
            <a:ext cx="5773452" cy="2564833"/>
          </a:xfrm>
          <a:prstGeom prst="rect">
            <a:avLst/>
          </a:prstGeom>
        </p:spPr>
      </p:pic>
      <p:sp>
        <p:nvSpPr>
          <p:cNvPr id="9" name="TextBox 8"/>
          <p:cNvSpPr txBox="1"/>
          <p:nvPr/>
        </p:nvSpPr>
        <p:spPr>
          <a:xfrm>
            <a:off x="304800" y="2327450"/>
            <a:ext cx="4710832" cy="584775"/>
          </a:xfrm>
          <a:prstGeom prst="rect">
            <a:avLst/>
          </a:prstGeom>
          <a:noFill/>
        </p:spPr>
        <p:txBody>
          <a:bodyPr wrap="square" rtlCol="0">
            <a:spAutoFit/>
          </a:bodyPr>
          <a:lstStyle/>
          <a:p>
            <a:pPr algn="ctr"/>
            <a:r>
              <a:rPr lang="en-US" sz="3200" b="1" dirty="0" smtClean="0">
                <a:latin typeface="Calibri" panose="020F0502020204030204" pitchFamily="34" charset="0"/>
                <a:cs typeface="Calibri" panose="020F0502020204030204" pitchFamily="34" charset="0"/>
              </a:rPr>
              <a:t>_</a:t>
            </a:r>
            <a:r>
              <a:rPr lang="en-US" sz="3200" b="1" dirty="0" err="1" smtClean="0">
                <a:latin typeface="Calibri" panose="020F0502020204030204" pitchFamily="34" charset="0"/>
                <a:cs typeface="Calibri" panose="020F0502020204030204" pitchFamily="34" charset="0"/>
              </a:rPr>
              <a:t>Nguyễn</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Đình</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Thi</a:t>
            </a:r>
            <a:r>
              <a:rPr lang="en-US" sz="3200" b="1" dirty="0" smtClean="0">
                <a:latin typeface="Calibri" panose="020F0502020204030204" pitchFamily="34" charset="0"/>
                <a:cs typeface="Calibri" panose="020F0502020204030204" pitchFamily="34" charset="0"/>
              </a:rPr>
              <a:t>_</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4347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4" name="Group 3"/>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2522220" y="3794632"/>
            <a:ext cx="4312920" cy="2062103"/>
          </a:xfrm>
          <a:prstGeom prst="rect">
            <a:avLst/>
          </a:prstGeom>
        </p:spPr>
        <p:txBody>
          <a:bodyPr wrap="square">
            <a:spAutoFit/>
          </a:bodyPr>
          <a:lstStyle/>
          <a:p>
            <a:r>
              <a:rPr lang="vi-VN" sz="3200" dirty="0">
                <a:solidFill>
                  <a:schemeClr val="accent4">
                    <a:lumMod val="50000"/>
                  </a:schemeClr>
                </a:solidFill>
                <a:latin typeface="Calibri" panose="020F0502020204030204" pitchFamily="34" charset="0"/>
                <a:cs typeface="Calibri" panose="020F0502020204030204" pitchFamily="34" charset="0"/>
              </a:rPr>
              <a:t>Quê hương là gì hở mẹ</a:t>
            </a:r>
            <a:br>
              <a:rPr lang="vi-VN" sz="3200" dirty="0">
                <a:solidFill>
                  <a:schemeClr val="accent4">
                    <a:lumMod val="50000"/>
                  </a:schemeClr>
                </a:solidFill>
                <a:latin typeface="Calibri" panose="020F0502020204030204" pitchFamily="34" charset="0"/>
                <a:cs typeface="Calibri" panose="020F0502020204030204" pitchFamily="34" charset="0"/>
              </a:rPr>
            </a:br>
            <a:r>
              <a:rPr lang="vi-VN" sz="3200" dirty="0">
                <a:solidFill>
                  <a:schemeClr val="accent4">
                    <a:lumMod val="50000"/>
                  </a:schemeClr>
                </a:solidFill>
                <a:latin typeface="Calibri" panose="020F0502020204030204" pitchFamily="34" charset="0"/>
                <a:cs typeface="Calibri" panose="020F0502020204030204" pitchFamily="34" charset="0"/>
              </a:rPr>
              <a:t>Mà cô giáo dạy phải yêu</a:t>
            </a:r>
            <a:br>
              <a:rPr lang="vi-VN" sz="3200" dirty="0">
                <a:solidFill>
                  <a:schemeClr val="accent4">
                    <a:lumMod val="50000"/>
                  </a:schemeClr>
                </a:solidFill>
                <a:latin typeface="Calibri" panose="020F0502020204030204" pitchFamily="34" charset="0"/>
                <a:cs typeface="Calibri" panose="020F0502020204030204" pitchFamily="34" charset="0"/>
              </a:rPr>
            </a:br>
            <a:r>
              <a:rPr lang="vi-VN" sz="3200" dirty="0">
                <a:solidFill>
                  <a:schemeClr val="accent4">
                    <a:lumMod val="50000"/>
                  </a:schemeClr>
                </a:solidFill>
                <a:latin typeface="Calibri" panose="020F0502020204030204" pitchFamily="34" charset="0"/>
                <a:cs typeface="Calibri" panose="020F0502020204030204" pitchFamily="34" charset="0"/>
              </a:rPr>
              <a:t>Quê hương là gì hở mẹ</a:t>
            </a:r>
            <a:br>
              <a:rPr lang="vi-VN" sz="3200" dirty="0">
                <a:solidFill>
                  <a:schemeClr val="accent4">
                    <a:lumMod val="50000"/>
                  </a:schemeClr>
                </a:solidFill>
                <a:latin typeface="Calibri" panose="020F0502020204030204" pitchFamily="34" charset="0"/>
                <a:cs typeface="Calibri" panose="020F0502020204030204" pitchFamily="34" charset="0"/>
              </a:rPr>
            </a:br>
            <a:r>
              <a:rPr lang="vi-VN" sz="3200" dirty="0">
                <a:solidFill>
                  <a:schemeClr val="accent4">
                    <a:lumMod val="50000"/>
                  </a:schemeClr>
                </a:solidFill>
                <a:latin typeface="Calibri" panose="020F0502020204030204" pitchFamily="34" charset="0"/>
                <a:cs typeface="Calibri" panose="020F0502020204030204" pitchFamily="34" charset="0"/>
              </a:rPr>
              <a:t>Ai đi xa cũng nhớ </a:t>
            </a:r>
            <a:r>
              <a:rPr lang="vi-VN" sz="3200" dirty="0" smtClean="0">
                <a:solidFill>
                  <a:schemeClr val="accent4">
                    <a:lumMod val="50000"/>
                  </a:schemeClr>
                </a:solidFill>
                <a:latin typeface="Calibri" panose="020F0502020204030204" pitchFamily="34" charset="0"/>
                <a:cs typeface="Calibri" panose="020F0502020204030204" pitchFamily="34" charset="0"/>
              </a:rPr>
              <a:t>nhiều</a:t>
            </a:r>
            <a:r>
              <a:rPr lang="en-US" sz="3200" dirty="0">
                <a:solidFill>
                  <a:schemeClr val="accent4">
                    <a:lumMod val="50000"/>
                  </a:schemeClr>
                </a:solidFill>
                <a:latin typeface="Calibri" panose="020F0502020204030204" pitchFamily="34" charset="0"/>
                <a:cs typeface="Calibri" panose="020F0502020204030204" pitchFamily="34" charset="0"/>
              </a:rPr>
              <a:t>?</a:t>
            </a:r>
          </a:p>
        </p:txBody>
      </p:sp>
      <p:sp>
        <p:nvSpPr>
          <p:cNvPr id="6" name="Rectangle 5"/>
          <p:cNvSpPr/>
          <p:nvPr/>
        </p:nvSpPr>
        <p:spPr>
          <a:xfrm>
            <a:off x="6096000" y="304645"/>
            <a:ext cx="5440680" cy="2062103"/>
          </a:xfrm>
          <a:prstGeom prst="rect">
            <a:avLst/>
          </a:prstGeom>
        </p:spPr>
        <p:txBody>
          <a:bodyPr wrap="square">
            <a:spAutoFit/>
          </a:bodyPr>
          <a:lstStyle/>
          <a:p>
            <a:r>
              <a:rPr lang="vi-VN" sz="3200" dirty="0">
                <a:solidFill>
                  <a:srgbClr val="333333"/>
                </a:solidFill>
                <a:latin typeface="Calibri" panose="020F0502020204030204" pitchFamily="34" charset="0"/>
                <a:cs typeface="Calibri" panose="020F0502020204030204" pitchFamily="34" charset="0"/>
              </a:rPr>
              <a:t>Quê hương là chùm khế ngọt</a:t>
            </a:r>
            <a:r>
              <a:rPr lang="vi-VN" sz="3200" dirty="0">
                <a:solidFill>
                  <a:prstClr val="black"/>
                </a:solidFill>
                <a:latin typeface="Calibri" panose="020F0502020204030204" pitchFamily="34" charset="0"/>
                <a:cs typeface="Calibri" panose="020F0502020204030204" pitchFamily="34" charset="0"/>
              </a:rPr>
              <a:t/>
            </a:r>
            <a:br>
              <a:rPr lang="vi-VN" sz="3200" dirty="0">
                <a:solidFill>
                  <a:prstClr val="black"/>
                </a:solidFill>
                <a:latin typeface="Calibri" panose="020F0502020204030204" pitchFamily="34" charset="0"/>
                <a:cs typeface="Calibri" panose="020F0502020204030204" pitchFamily="34" charset="0"/>
              </a:rPr>
            </a:br>
            <a:r>
              <a:rPr lang="vi-VN" sz="3200" dirty="0">
                <a:solidFill>
                  <a:srgbClr val="333333"/>
                </a:solidFill>
                <a:latin typeface="Calibri" panose="020F0502020204030204" pitchFamily="34" charset="0"/>
                <a:cs typeface="Calibri" panose="020F0502020204030204" pitchFamily="34" charset="0"/>
              </a:rPr>
              <a:t>Cho con trèo hái mỗi ngày</a:t>
            </a:r>
            <a:r>
              <a:rPr lang="vi-VN" sz="3200" dirty="0">
                <a:solidFill>
                  <a:prstClr val="black"/>
                </a:solidFill>
                <a:latin typeface="Calibri" panose="020F0502020204030204" pitchFamily="34" charset="0"/>
                <a:cs typeface="Calibri" panose="020F0502020204030204" pitchFamily="34" charset="0"/>
              </a:rPr>
              <a:t/>
            </a:r>
            <a:br>
              <a:rPr lang="vi-VN" sz="3200" dirty="0">
                <a:solidFill>
                  <a:prstClr val="black"/>
                </a:solidFill>
                <a:latin typeface="Calibri" panose="020F0502020204030204" pitchFamily="34" charset="0"/>
                <a:cs typeface="Calibri" panose="020F0502020204030204" pitchFamily="34" charset="0"/>
              </a:rPr>
            </a:br>
            <a:r>
              <a:rPr lang="vi-VN" sz="3200" dirty="0">
                <a:solidFill>
                  <a:srgbClr val="333333"/>
                </a:solidFill>
                <a:latin typeface="Calibri" panose="020F0502020204030204" pitchFamily="34" charset="0"/>
                <a:cs typeface="Calibri" panose="020F0502020204030204" pitchFamily="34" charset="0"/>
              </a:rPr>
              <a:t>Quê hương là đường đi học</a:t>
            </a:r>
            <a:r>
              <a:rPr lang="vi-VN" sz="3200" dirty="0">
                <a:solidFill>
                  <a:prstClr val="black"/>
                </a:solidFill>
                <a:latin typeface="Calibri" panose="020F0502020204030204" pitchFamily="34" charset="0"/>
                <a:cs typeface="Calibri" panose="020F0502020204030204" pitchFamily="34" charset="0"/>
              </a:rPr>
              <a:t/>
            </a:r>
            <a:br>
              <a:rPr lang="vi-VN" sz="3200" dirty="0">
                <a:solidFill>
                  <a:prstClr val="black"/>
                </a:solidFill>
                <a:latin typeface="Calibri" panose="020F0502020204030204" pitchFamily="34" charset="0"/>
                <a:cs typeface="Calibri" panose="020F0502020204030204" pitchFamily="34" charset="0"/>
              </a:rPr>
            </a:br>
            <a:r>
              <a:rPr lang="vi-VN" sz="3200" dirty="0">
                <a:solidFill>
                  <a:srgbClr val="333333"/>
                </a:solidFill>
                <a:latin typeface="Calibri" panose="020F0502020204030204" pitchFamily="34" charset="0"/>
                <a:cs typeface="Calibri" panose="020F0502020204030204" pitchFamily="34" charset="0"/>
              </a:rPr>
              <a:t>Con về rợp bướm vàng </a:t>
            </a:r>
            <a:r>
              <a:rPr lang="vi-VN" sz="3200" dirty="0" smtClean="0">
                <a:solidFill>
                  <a:srgbClr val="333333"/>
                </a:solidFill>
                <a:latin typeface="Calibri" panose="020F0502020204030204" pitchFamily="34" charset="0"/>
                <a:cs typeface="Calibri" panose="020F0502020204030204" pitchFamily="34" charset="0"/>
              </a:rPr>
              <a:t>bay</a:t>
            </a:r>
            <a:r>
              <a:rPr lang="en-US" sz="3200" dirty="0" smtClean="0">
                <a:solidFill>
                  <a:srgbClr val="333333"/>
                </a:solidFill>
                <a:latin typeface="Calibri" panose="020F0502020204030204" pitchFamily="34" charset="0"/>
                <a:cs typeface="Calibri" panose="020F0502020204030204" pitchFamily="34" charset="0"/>
              </a:rPr>
              <a:t>.</a:t>
            </a:r>
            <a:endParaRPr lang="en-US" dirty="0"/>
          </a:p>
        </p:txBody>
      </p:sp>
      <p:sp>
        <p:nvSpPr>
          <p:cNvPr id="7" name="Rectangle 6"/>
          <p:cNvSpPr/>
          <p:nvPr/>
        </p:nvSpPr>
        <p:spPr>
          <a:xfrm>
            <a:off x="6795451" y="2329068"/>
            <a:ext cx="6096000" cy="2062103"/>
          </a:xfrm>
          <a:prstGeom prst="rect">
            <a:avLst/>
          </a:prstGeom>
        </p:spPr>
        <p:txBody>
          <a:bodyPr>
            <a:spAutoFit/>
          </a:bodyPr>
          <a:lstStyle/>
          <a:p>
            <a:r>
              <a:rPr lang="vi-VN" sz="3200" dirty="0">
                <a:solidFill>
                  <a:schemeClr val="accent4">
                    <a:lumMod val="50000"/>
                  </a:schemeClr>
                </a:solidFill>
                <a:latin typeface="Calibri" panose="020F0502020204030204" pitchFamily="34" charset="0"/>
                <a:cs typeface="Calibri" panose="020F0502020204030204" pitchFamily="34" charset="0"/>
              </a:rPr>
              <a:t>Quê hương là con diều biếc</a:t>
            </a:r>
            <a:br>
              <a:rPr lang="vi-VN" sz="3200" dirty="0">
                <a:solidFill>
                  <a:schemeClr val="accent4">
                    <a:lumMod val="50000"/>
                  </a:schemeClr>
                </a:solidFill>
                <a:latin typeface="Calibri" panose="020F0502020204030204" pitchFamily="34" charset="0"/>
                <a:cs typeface="Calibri" panose="020F0502020204030204" pitchFamily="34" charset="0"/>
              </a:rPr>
            </a:br>
            <a:r>
              <a:rPr lang="vi-VN" sz="3200" dirty="0">
                <a:solidFill>
                  <a:schemeClr val="accent4">
                    <a:lumMod val="50000"/>
                  </a:schemeClr>
                </a:solidFill>
                <a:latin typeface="Calibri" panose="020F0502020204030204" pitchFamily="34" charset="0"/>
                <a:cs typeface="Calibri" panose="020F0502020204030204" pitchFamily="34" charset="0"/>
              </a:rPr>
              <a:t>Tuổi thơ con thả trên đồng</a:t>
            </a:r>
            <a:br>
              <a:rPr lang="vi-VN" sz="3200" dirty="0">
                <a:solidFill>
                  <a:schemeClr val="accent4">
                    <a:lumMod val="50000"/>
                  </a:schemeClr>
                </a:solidFill>
                <a:latin typeface="Calibri" panose="020F0502020204030204" pitchFamily="34" charset="0"/>
                <a:cs typeface="Calibri" panose="020F0502020204030204" pitchFamily="34" charset="0"/>
              </a:rPr>
            </a:br>
            <a:r>
              <a:rPr lang="vi-VN" sz="3200" dirty="0">
                <a:solidFill>
                  <a:schemeClr val="accent4">
                    <a:lumMod val="50000"/>
                  </a:schemeClr>
                </a:solidFill>
                <a:latin typeface="Calibri" panose="020F0502020204030204" pitchFamily="34" charset="0"/>
                <a:cs typeface="Calibri" panose="020F0502020204030204" pitchFamily="34" charset="0"/>
              </a:rPr>
              <a:t>Quê hương là con đò nhỏ</a:t>
            </a:r>
            <a:br>
              <a:rPr lang="vi-VN" sz="3200" dirty="0">
                <a:solidFill>
                  <a:schemeClr val="accent4">
                    <a:lumMod val="50000"/>
                  </a:schemeClr>
                </a:solidFill>
                <a:latin typeface="Calibri" panose="020F0502020204030204" pitchFamily="34" charset="0"/>
                <a:cs typeface="Calibri" panose="020F0502020204030204" pitchFamily="34" charset="0"/>
              </a:rPr>
            </a:br>
            <a:r>
              <a:rPr lang="vi-VN" sz="3200" dirty="0">
                <a:solidFill>
                  <a:schemeClr val="accent4">
                    <a:lumMod val="50000"/>
                  </a:schemeClr>
                </a:solidFill>
                <a:latin typeface="Calibri" panose="020F0502020204030204" pitchFamily="34" charset="0"/>
                <a:cs typeface="Calibri" panose="020F0502020204030204" pitchFamily="34" charset="0"/>
              </a:rPr>
              <a:t>Êm đềm khua nước ven sông</a:t>
            </a:r>
            <a:endParaRPr lang="en-US" dirty="0">
              <a:solidFill>
                <a:schemeClr val="accent4">
                  <a:lumMod val="50000"/>
                </a:schemeClr>
              </a:solidFill>
            </a:endParaRPr>
          </a:p>
        </p:txBody>
      </p:sp>
      <p:sp>
        <p:nvSpPr>
          <p:cNvPr id="9" name="Rectangle 8"/>
          <p:cNvSpPr/>
          <p:nvPr/>
        </p:nvSpPr>
        <p:spPr>
          <a:xfrm>
            <a:off x="7326630" y="4458914"/>
            <a:ext cx="4724400" cy="2062103"/>
          </a:xfrm>
          <a:prstGeom prst="rect">
            <a:avLst/>
          </a:prstGeom>
        </p:spPr>
        <p:txBody>
          <a:bodyPr wrap="square">
            <a:spAutoFit/>
          </a:bodyPr>
          <a:lstStyle/>
          <a:p>
            <a:r>
              <a:rPr lang="vi-VN" sz="3200" dirty="0">
                <a:solidFill>
                  <a:srgbClr val="333333"/>
                </a:solidFill>
                <a:latin typeface="Calibri" panose="020F0502020204030204" pitchFamily="34" charset="0"/>
                <a:cs typeface="Calibri" panose="020F0502020204030204" pitchFamily="34" charset="0"/>
              </a:rPr>
              <a:t>Quê hương là cầu tre nhỏ</a:t>
            </a:r>
            <a:r>
              <a:rPr lang="vi-VN" sz="3200" dirty="0">
                <a:solidFill>
                  <a:prstClr val="black"/>
                </a:solidFill>
                <a:latin typeface="Calibri" panose="020F0502020204030204" pitchFamily="34" charset="0"/>
                <a:cs typeface="Calibri" panose="020F0502020204030204" pitchFamily="34" charset="0"/>
              </a:rPr>
              <a:t/>
            </a:r>
            <a:br>
              <a:rPr lang="vi-VN" sz="3200" dirty="0">
                <a:solidFill>
                  <a:prstClr val="black"/>
                </a:solidFill>
                <a:latin typeface="Calibri" panose="020F0502020204030204" pitchFamily="34" charset="0"/>
                <a:cs typeface="Calibri" panose="020F0502020204030204" pitchFamily="34" charset="0"/>
              </a:rPr>
            </a:br>
            <a:r>
              <a:rPr lang="vi-VN" sz="3200" dirty="0">
                <a:solidFill>
                  <a:srgbClr val="333333"/>
                </a:solidFill>
                <a:latin typeface="Calibri" panose="020F0502020204030204" pitchFamily="34" charset="0"/>
                <a:cs typeface="Calibri" panose="020F0502020204030204" pitchFamily="34" charset="0"/>
              </a:rPr>
              <a:t>Mẹ về nón lá nghiêng che</a:t>
            </a:r>
            <a:r>
              <a:rPr lang="vi-VN" sz="3200" dirty="0">
                <a:solidFill>
                  <a:prstClr val="black"/>
                </a:solidFill>
                <a:latin typeface="Calibri" panose="020F0502020204030204" pitchFamily="34" charset="0"/>
                <a:cs typeface="Calibri" panose="020F0502020204030204" pitchFamily="34" charset="0"/>
              </a:rPr>
              <a:t/>
            </a:r>
            <a:br>
              <a:rPr lang="vi-VN" sz="3200" dirty="0">
                <a:solidFill>
                  <a:prstClr val="black"/>
                </a:solidFill>
                <a:latin typeface="Calibri" panose="020F0502020204030204" pitchFamily="34" charset="0"/>
                <a:cs typeface="Calibri" panose="020F0502020204030204" pitchFamily="34" charset="0"/>
              </a:rPr>
            </a:br>
            <a:r>
              <a:rPr lang="vi-VN" sz="3200" dirty="0">
                <a:solidFill>
                  <a:srgbClr val="333333"/>
                </a:solidFill>
                <a:latin typeface="Calibri" panose="020F0502020204030204" pitchFamily="34" charset="0"/>
                <a:cs typeface="Calibri" panose="020F0502020204030204" pitchFamily="34" charset="0"/>
              </a:rPr>
              <a:t>Là hương hoa đồng cỏ nội</a:t>
            </a:r>
            <a:r>
              <a:rPr lang="vi-VN" sz="3200" dirty="0">
                <a:solidFill>
                  <a:prstClr val="black"/>
                </a:solidFill>
                <a:latin typeface="Calibri" panose="020F0502020204030204" pitchFamily="34" charset="0"/>
                <a:cs typeface="Calibri" panose="020F0502020204030204" pitchFamily="34" charset="0"/>
              </a:rPr>
              <a:t/>
            </a:r>
            <a:br>
              <a:rPr lang="vi-VN" sz="3200" dirty="0">
                <a:solidFill>
                  <a:prstClr val="black"/>
                </a:solidFill>
                <a:latin typeface="Calibri" panose="020F0502020204030204" pitchFamily="34" charset="0"/>
                <a:cs typeface="Calibri" panose="020F0502020204030204" pitchFamily="34" charset="0"/>
              </a:rPr>
            </a:br>
            <a:r>
              <a:rPr lang="vi-VN" sz="3200" dirty="0">
                <a:solidFill>
                  <a:srgbClr val="333333"/>
                </a:solidFill>
                <a:latin typeface="Calibri" panose="020F0502020204030204" pitchFamily="34" charset="0"/>
                <a:cs typeface="Calibri" panose="020F0502020204030204" pitchFamily="34" charset="0"/>
              </a:rPr>
              <a:t>Bay trong giấc ngủ đêm </a:t>
            </a:r>
            <a:r>
              <a:rPr lang="vi-VN" sz="3200" dirty="0" smtClean="0">
                <a:solidFill>
                  <a:srgbClr val="333333"/>
                </a:solidFill>
                <a:latin typeface="Calibri" panose="020F0502020204030204" pitchFamily="34" charset="0"/>
                <a:cs typeface="Calibri" panose="020F0502020204030204" pitchFamily="34" charset="0"/>
              </a:rPr>
              <a:t>hè</a:t>
            </a:r>
            <a:r>
              <a:rPr lang="en-US" sz="3200" dirty="0" smtClean="0">
                <a:solidFill>
                  <a:srgbClr val="333333"/>
                </a:solidFill>
                <a:latin typeface="Calibri" panose="020F0502020204030204" pitchFamily="34" charset="0"/>
                <a:cs typeface="Calibri" panose="020F0502020204030204" pitchFamily="34" charset="0"/>
              </a:rPr>
              <a:t>.</a:t>
            </a:r>
            <a:endParaRPr lang="en-US" dirty="0"/>
          </a:p>
        </p:txBody>
      </p:sp>
      <p:pic>
        <p:nvPicPr>
          <p:cNvPr id="16" name="Picture 15"/>
          <p:cNvPicPr>
            <a:picLocks noChangeAspect="1"/>
          </p:cNvPicPr>
          <p:nvPr/>
        </p:nvPicPr>
        <p:blipFill>
          <a:blip r:embed="rId4"/>
          <a:stretch>
            <a:fillRect/>
          </a:stretch>
        </p:blipFill>
        <p:spPr>
          <a:xfrm>
            <a:off x="-15240" y="938687"/>
            <a:ext cx="6766560" cy="2421433"/>
          </a:xfrm>
          <a:prstGeom prst="rect">
            <a:avLst/>
          </a:prstGeom>
        </p:spPr>
      </p:pic>
      <p:sp>
        <p:nvSpPr>
          <p:cNvPr id="17" name="TextBox 16"/>
          <p:cNvSpPr txBox="1"/>
          <p:nvPr/>
        </p:nvSpPr>
        <p:spPr>
          <a:xfrm>
            <a:off x="2788920" y="2921474"/>
            <a:ext cx="4114800" cy="707886"/>
          </a:xfrm>
          <a:prstGeom prst="rect">
            <a:avLst/>
          </a:prstGeom>
          <a:noFill/>
        </p:spPr>
        <p:txBody>
          <a:bodyPr wrap="square" rtlCol="0">
            <a:spAutoFit/>
          </a:bodyPr>
          <a:lstStyle/>
          <a:p>
            <a:pPr algn="ctr"/>
            <a:r>
              <a:rPr lang="en-US" sz="4000" b="1" dirty="0" smtClean="0">
                <a:latin typeface="Calibri" panose="020F0502020204030204" pitchFamily="34" charset="0"/>
                <a:cs typeface="Calibri" panose="020F0502020204030204" pitchFamily="34" charset="0"/>
              </a:rPr>
              <a:t>_</a:t>
            </a:r>
            <a:r>
              <a:rPr lang="en-US" sz="4000" b="1" dirty="0" err="1" smtClean="0">
                <a:latin typeface="Calibri" panose="020F0502020204030204" pitchFamily="34" charset="0"/>
                <a:cs typeface="Calibri" panose="020F0502020204030204" pitchFamily="34" charset="0"/>
              </a:rPr>
              <a:t>Đỗ</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Trung</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Quân</a:t>
            </a:r>
            <a:r>
              <a:rPr lang="en-US" sz="4000" b="1" dirty="0" smtClean="0">
                <a:latin typeface="Calibri" panose="020F0502020204030204" pitchFamily="34" charset="0"/>
                <a:cs typeface="Calibri" panose="020F0502020204030204" pitchFamily="34" charset="0"/>
              </a:rPr>
              <a:t>_</a:t>
            </a:r>
            <a:endParaRPr lang="en-US" sz="4000" b="1" dirty="0">
              <a:latin typeface="Calibri" panose="020F0502020204030204" pitchFamily="34" charset="0"/>
              <a:cs typeface="Calibri" panose="020F0502020204030204" pitchFamily="34" charset="0"/>
            </a:endParaRPr>
          </a:p>
        </p:txBody>
      </p:sp>
      <p:pic>
        <p:nvPicPr>
          <p:cNvPr id="18" name="图片 7">
            <a:extLst>
              <a:ext uri="{FF2B5EF4-FFF2-40B4-BE49-F238E27FC236}">
                <a16:creationId xmlns:a16="http://schemas.microsoft.com/office/drawing/2014/main" xmlns="" id="{465E70CA-DD39-42B0-B45E-E93C2EDF7D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7640" y="3046724"/>
            <a:ext cx="2912429" cy="3870848"/>
          </a:xfrm>
          <a:prstGeom prst="rect">
            <a:avLst/>
          </a:prstGeom>
        </p:spPr>
      </p:pic>
    </p:spTree>
    <p:extLst>
      <p:ext uri="{BB962C8B-B14F-4D97-AF65-F5344CB8AC3E}">
        <p14:creationId xmlns:p14="http://schemas.microsoft.com/office/powerpoint/2010/main" val="17190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C1D243B2-748F-559A-C2C1-282EC8A3B486}"/>
              </a:ext>
            </a:extLst>
          </p:cNvPr>
          <p:cNvGrpSpPr/>
          <p:nvPr/>
        </p:nvGrpSpPr>
        <p:grpSpPr>
          <a:xfrm>
            <a:off x="3440388" y="3841658"/>
            <a:ext cx="8546543" cy="1478736"/>
            <a:chOff x="2098496" y="3659454"/>
            <a:chExt cx="8546543" cy="1298914"/>
          </a:xfrm>
        </p:grpSpPr>
        <p:sp>
          <p:nvSpPr>
            <p:cNvPr id="6" name="Rectangle: Rounded Corners 21">
              <a:extLst>
                <a:ext uri="{FF2B5EF4-FFF2-40B4-BE49-F238E27FC236}">
                  <a16:creationId xmlns:a16="http://schemas.microsoft.com/office/drawing/2014/main" xmlns="" id="{B116C137-75AB-72D2-DA99-317994BC8111}"/>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282;p27">
              <a:extLst>
                <a:ext uri="{FF2B5EF4-FFF2-40B4-BE49-F238E27FC236}">
                  <a16:creationId xmlns:a16="http://schemas.microsoft.com/office/drawing/2014/main" xmlns="" id="{1F5BE7CA-7E8E-576E-1981-AD71AFFAE4D9}"/>
                </a:ext>
              </a:extLst>
            </p:cNvPr>
            <p:cNvGrpSpPr/>
            <p:nvPr/>
          </p:nvGrpSpPr>
          <p:grpSpPr>
            <a:xfrm rot="-488383">
              <a:off x="2098496" y="3659454"/>
              <a:ext cx="1094690" cy="1171482"/>
              <a:chOff x="2769810" y="1396779"/>
              <a:chExt cx="508124" cy="605419"/>
            </a:xfrm>
          </p:grpSpPr>
          <p:sp>
            <p:nvSpPr>
              <p:cNvPr id="11" name="Google Shape;283;p27">
                <a:extLst>
                  <a:ext uri="{FF2B5EF4-FFF2-40B4-BE49-F238E27FC236}">
                    <a16:creationId xmlns:a16="http://schemas.microsoft.com/office/drawing/2014/main" xmlns=""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 name="Google Shape;284;p27">
                <a:extLst>
                  <a:ext uri="{FF2B5EF4-FFF2-40B4-BE49-F238E27FC236}">
                    <a16:creationId xmlns:a16="http://schemas.microsoft.com/office/drawing/2014/main" xmlns=""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 name="Google Shape;285;p27">
                <a:extLst>
                  <a:ext uri="{FF2B5EF4-FFF2-40B4-BE49-F238E27FC236}">
                    <a16:creationId xmlns:a16="http://schemas.microsoft.com/office/drawing/2014/main" xmlns=""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 name="Google Shape;286;p27">
                <a:extLst>
                  <a:ext uri="{FF2B5EF4-FFF2-40B4-BE49-F238E27FC236}">
                    <a16:creationId xmlns:a16="http://schemas.microsoft.com/office/drawing/2014/main" xmlns=""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 name="Google Shape;287;p27">
                <a:extLst>
                  <a:ext uri="{FF2B5EF4-FFF2-40B4-BE49-F238E27FC236}">
                    <a16:creationId xmlns:a16="http://schemas.microsoft.com/office/drawing/2014/main" xmlns=""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 name="Google Shape;288;p27">
                <a:extLst>
                  <a:ext uri="{FF2B5EF4-FFF2-40B4-BE49-F238E27FC236}">
                    <a16:creationId xmlns:a16="http://schemas.microsoft.com/office/drawing/2014/main" xmlns=""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 name="Google Shape;289;p27">
                <a:extLst>
                  <a:ext uri="{FF2B5EF4-FFF2-40B4-BE49-F238E27FC236}">
                    <a16:creationId xmlns:a16="http://schemas.microsoft.com/office/drawing/2014/main" xmlns=""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 name="Google Shape;290;p27">
                <a:extLst>
                  <a:ext uri="{FF2B5EF4-FFF2-40B4-BE49-F238E27FC236}">
                    <a16:creationId xmlns:a16="http://schemas.microsoft.com/office/drawing/2014/main" xmlns=""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 name="Google Shape;291;p27">
                <a:extLst>
                  <a:ext uri="{FF2B5EF4-FFF2-40B4-BE49-F238E27FC236}">
                    <a16:creationId xmlns:a16="http://schemas.microsoft.com/office/drawing/2014/main" xmlns=""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 name="Google Shape;292;p27">
                <a:extLst>
                  <a:ext uri="{FF2B5EF4-FFF2-40B4-BE49-F238E27FC236}">
                    <a16:creationId xmlns:a16="http://schemas.microsoft.com/office/drawing/2014/main" xmlns=""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9" name="TextBox 8">
              <a:extLst>
                <a:ext uri="{FF2B5EF4-FFF2-40B4-BE49-F238E27FC236}">
                  <a16:creationId xmlns:a16="http://schemas.microsoft.com/office/drawing/2014/main" xmlns="" id="{AD0FD5D8-A7C3-6F46-A212-A20077D9FD75}"/>
                </a:ext>
              </a:extLst>
            </p:cNvPr>
            <p:cNvSpPr txBox="1"/>
            <p:nvPr/>
          </p:nvSpPr>
          <p:spPr>
            <a:xfrm>
              <a:off x="3063436" y="3791840"/>
              <a:ext cx="6566069" cy="11665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Vì</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con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sông</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chảy</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qua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cánh</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rừng</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cỏ</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thơm</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thạch</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xương</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bồ</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a:t>
              </a:r>
              <a:endParaRPr kumimoji="0" lang="vi-VN" sz="36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xmlns="" id="{05CD5CE6-7705-1DEB-93FE-5CF567542DEC}"/>
              </a:ext>
            </a:extLst>
          </p:cNvPr>
          <p:cNvGrpSpPr/>
          <p:nvPr/>
        </p:nvGrpSpPr>
        <p:grpSpPr>
          <a:xfrm>
            <a:off x="196294" y="2197017"/>
            <a:ext cx="8819884" cy="1591604"/>
            <a:chOff x="1861723" y="2134893"/>
            <a:chExt cx="8819884" cy="1341835"/>
          </a:xfrm>
        </p:grpSpPr>
        <p:sp>
          <p:nvSpPr>
            <p:cNvPr id="22" name="Rectangle: Rounded Corners 35">
              <a:extLst>
                <a:ext uri="{FF2B5EF4-FFF2-40B4-BE49-F238E27FC236}">
                  <a16:creationId xmlns:a16="http://schemas.microsoft.com/office/drawing/2014/main" xmlns="" id="{FD590951-796E-9CCE-EE18-42E3A86889A3}"/>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438;p31">
              <a:extLst>
                <a:ext uri="{FF2B5EF4-FFF2-40B4-BE49-F238E27FC236}">
                  <a16:creationId xmlns:a16="http://schemas.microsoft.com/office/drawing/2014/main" xmlns="" id="{5AD131C6-AFA7-81DC-EFC6-7D0580B52271}"/>
                </a:ext>
              </a:extLst>
            </p:cNvPr>
            <p:cNvGrpSpPr/>
            <p:nvPr/>
          </p:nvGrpSpPr>
          <p:grpSpPr>
            <a:xfrm>
              <a:off x="1861723" y="2134893"/>
              <a:ext cx="1371125" cy="1248645"/>
              <a:chOff x="1702688" y="1359262"/>
              <a:chExt cx="519674" cy="648887"/>
            </a:xfrm>
          </p:grpSpPr>
          <p:sp>
            <p:nvSpPr>
              <p:cNvPr id="25" name="Google Shape;439;p31">
                <a:extLst>
                  <a:ext uri="{FF2B5EF4-FFF2-40B4-BE49-F238E27FC236}">
                    <a16:creationId xmlns:a16="http://schemas.microsoft.com/office/drawing/2014/main" xmlns=""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 name="Google Shape;440;p31">
                <a:extLst>
                  <a:ext uri="{FF2B5EF4-FFF2-40B4-BE49-F238E27FC236}">
                    <a16:creationId xmlns:a16="http://schemas.microsoft.com/office/drawing/2014/main" xmlns=""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 name="Google Shape;441;p31">
                <a:extLst>
                  <a:ext uri="{FF2B5EF4-FFF2-40B4-BE49-F238E27FC236}">
                    <a16:creationId xmlns:a16="http://schemas.microsoft.com/office/drawing/2014/main" xmlns=""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 name="Google Shape;442;p31">
                <a:extLst>
                  <a:ext uri="{FF2B5EF4-FFF2-40B4-BE49-F238E27FC236}">
                    <a16:creationId xmlns:a16="http://schemas.microsoft.com/office/drawing/2014/main" xmlns=""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 name="Google Shape;443;p31">
                <a:extLst>
                  <a:ext uri="{FF2B5EF4-FFF2-40B4-BE49-F238E27FC236}">
                    <a16:creationId xmlns:a16="http://schemas.microsoft.com/office/drawing/2014/main" xmlns=""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 name="Google Shape;444;p31">
                <a:extLst>
                  <a:ext uri="{FF2B5EF4-FFF2-40B4-BE49-F238E27FC236}">
                    <a16:creationId xmlns:a16="http://schemas.microsoft.com/office/drawing/2014/main" xmlns=""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 name="Google Shape;445;p31">
                <a:extLst>
                  <a:ext uri="{FF2B5EF4-FFF2-40B4-BE49-F238E27FC236}">
                    <a16:creationId xmlns:a16="http://schemas.microsoft.com/office/drawing/2014/main" xmlns=""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 name="Google Shape;446;p31">
                <a:extLst>
                  <a:ext uri="{FF2B5EF4-FFF2-40B4-BE49-F238E27FC236}">
                    <a16:creationId xmlns:a16="http://schemas.microsoft.com/office/drawing/2014/main" xmlns=""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 name="Google Shape;447;p31">
                <a:extLst>
                  <a:ext uri="{FF2B5EF4-FFF2-40B4-BE49-F238E27FC236}">
                    <a16:creationId xmlns:a16="http://schemas.microsoft.com/office/drawing/2014/main" xmlns=""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 name="Google Shape;448;p31">
                <a:extLst>
                  <a:ext uri="{FF2B5EF4-FFF2-40B4-BE49-F238E27FC236}">
                    <a16:creationId xmlns:a16="http://schemas.microsoft.com/office/drawing/2014/main" xmlns=""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 name="Google Shape;449;p31">
                <a:extLst>
                  <a:ext uri="{FF2B5EF4-FFF2-40B4-BE49-F238E27FC236}">
                    <a16:creationId xmlns:a16="http://schemas.microsoft.com/office/drawing/2014/main" xmlns=""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 name="Google Shape;450;p31">
                <a:extLst>
                  <a:ext uri="{FF2B5EF4-FFF2-40B4-BE49-F238E27FC236}">
                    <a16:creationId xmlns:a16="http://schemas.microsoft.com/office/drawing/2014/main" xmlns=""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 name="Google Shape;451;p31">
                <a:extLst>
                  <a:ext uri="{FF2B5EF4-FFF2-40B4-BE49-F238E27FC236}">
                    <a16:creationId xmlns:a16="http://schemas.microsoft.com/office/drawing/2014/main" xmlns=""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 name="Google Shape;452;p31">
                <a:extLst>
                  <a:ext uri="{FF2B5EF4-FFF2-40B4-BE49-F238E27FC236}">
                    <a16:creationId xmlns:a16="http://schemas.microsoft.com/office/drawing/2014/main" xmlns=""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 name="Google Shape;453;p31">
                <a:extLst>
                  <a:ext uri="{FF2B5EF4-FFF2-40B4-BE49-F238E27FC236}">
                    <a16:creationId xmlns:a16="http://schemas.microsoft.com/office/drawing/2014/main" xmlns=""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24" name="TextBox 23">
              <a:extLst>
                <a:ext uri="{FF2B5EF4-FFF2-40B4-BE49-F238E27FC236}">
                  <a16:creationId xmlns:a16="http://schemas.microsoft.com/office/drawing/2014/main" xmlns="" id="{ABA69331-7FCB-BEC3-E92F-EA285263B32D}"/>
                </a:ext>
              </a:extLst>
            </p:cNvPr>
            <p:cNvSpPr txBox="1"/>
            <p:nvPr/>
          </p:nvSpPr>
          <p:spPr>
            <a:xfrm>
              <a:off x="2945658" y="2357110"/>
              <a:ext cx="7007995" cy="111961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Vì</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dòng</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nước</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chảy</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ở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đây</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thường</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thoảng</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lên</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mùi</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hương</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dìu</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dịu</a:t>
              </a:r>
              <a:endParaRPr kumimoji="0" lang="vi-VN" sz="36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Cambria" panose="02040503050406030204" pitchFamily="18" charset="0"/>
                <a:cs typeface="+mn-cs"/>
              </a:endParaRPr>
            </a:p>
          </p:txBody>
        </p:sp>
      </p:grpSp>
      <p:grpSp>
        <p:nvGrpSpPr>
          <p:cNvPr id="40" name="Group 39">
            <a:extLst>
              <a:ext uri="{FF2B5EF4-FFF2-40B4-BE49-F238E27FC236}">
                <a16:creationId xmlns:a16="http://schemas.microsoft.com/office/drawing/2014/main" xmlns="" id="{0CFDA4EC-A277-F10A-2771-117F04601AAB}"/>
              </a:ext>
            </a:extLst>
          </p:cNvPr>
          <p:cNvGrpSpPr/>
          <p:nvPr/>
        </p:nvGrpSpPr>
        <p:grpSpPr>
          <a:xfrm>
            <a:off x="364803" y="5097554"/>
            <a:ext cx="8973766" cy="1626618"/>
            <a:chOff x="1612674" y="5184381"/>
            <a:chExt cx="8973766" cy="1409055"/>
          </a:xfrm>
        </p:grpSpPr>
        <p:sp>
          <p:nvSpPr>
            <p:cNvPr id="41" name="Rectangle: Rounded Corners 54">
              <a:extLst>
                <a:ext uri="{FF2B5EF4-FFF2-40B4-BE49-F238E27FC236}">
                  <a16:creationId xmlns:a16="http://schemas.microsoft.com/office/drawing/2014/main" xmlns="" id="{9BCEB223-BBFC-039C-0E5B-7C349C320707}"/>
                </a:ext>
              </a:extLst>
            </p:cNvPr>
            <p:cNvSpPr/>
            <p:nvPr/>
          </p:nvSpPr>
          <p:spPr>
            <a:xfrm>
              <a:off x="2170089" y="5479849"/>
              <a:ext cx="8416351" cy="1056924"/>
            </a:xfrm>
            <a:custGeom>
              <a:avLst/>
              <a:gdLst>
                <a:gd name="connsiteX0" fmla="*/ 0 w 8416351"/>
                <a:gd name="connsiteY0" fmla="*/ 203357 h 1220117"/>
                <a:gd name="connsiteX1" fmla="*/ 203357 w 8416351"/>
                <a:gd name="connsiteY1" fmla="*/ 0 h 1220117"/>
                <a:gd name="connsiteX2" fmla="*/ 8212994 w 8416351"/>
                <a:gd name="connsiteY2" fmla="*/ 0 h 1220117"/>
                <a:gd name="connsiteX3" fmla="*/ 8416351 w 8416351"/>
                <a:gd name="connsiteY3" fmla="*/ 203357 h 1220117"/>
                <a:gd name="connsiteX4" fmla="*/ 8416351 w 8416351"/>
                <a:gd name="connsiteY4" fmla="*/ 1016760 h 1220117"/>
                <a:gd name="connsiteX5" fmla="*/ 8212994 w 8416351"/>
                <a:gd name="connsiteY5" fmla="*/ 1220117 h 1220117"/>
                <a:gd name="connsiteX6" fmla="*/ 203357 w 8416351"/>
                <a:gd name="connsiteY6" fmla="*/ 1220117 h 1220117"/>
                <a:gd name="connsiteX7" fmla="*/ 0 w 8416351"/>
                <a:gd name="connsiteY7" fmla="*/ 1016760 h 1220117"/>
                <a:gd name="connsiteX8" fmla="*/ 0 w 8416351"/>
                <a:gd name="connsiteY8" fmla="*/ 203357 h 122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20117" fill="none" extrusionOk="0">
                  <a:moveTo>
                    <a:pt x="0" y="203357"/>
                  </a:moveTo>
                  <a:cubicBezTo>
                    <a:pt x="13106" y="103070"/>
                    <a:pt x="94755" y="5264"/>
                    <a:pt x="203357" y="0"/>
                  </a:cubicBezTo>
                  <a:cubicBezTo>
                    <a:pt x="2570356" y="-168267"/>
                    <a:pt x="4427685" y="-42953"/>
                    <a:pt x="8212994" y="0"/>
                  </a:cubicBezTo>
                  <a:cubicBezTo>
                    <a:pt x="8331878" y="7459"/>
                    <a:pt x="8414730" y="69099"/>
                    <a:pt x="8416351" y="203357"/>
                  </a:cubicBezTo>
                  <a:cubicBezTo>
                    <a:pt x="8449855" y="475618"/>
                    <a:pt x="8343665" y="677693"/>
                    <a:pt x="8416351" y="1016760"/>
                  </a:cubicBezTo>
                  <a:cubicBezTo>
                    <a:pt x="8425883" y="1120109"/>
                    <a:pt x="8327851" y="1225760"/>
                    <a:pt x="8212994" y="1220117"/>
                  </a:cubicBezTo>
                  <a:cubicBezTo>
                    <a:pt x="4315492" y="1288342"/>
                    <a:pt x="2604885" y="1230993"/>
                    <a:pt x="203357" y="1220117"/>
                  </a:cubicBezTo>
                  <a:cubicBezTo>
                    <a:pt x="93474" y="1224002"/>
                    <a:pt x="7223" y="1125353"/>
                    <a:pt x="0" y="1016760"/>
                  </a:cubicBezTo>
                  <a:cubicBezTo>
                    <a:pt x="-22838" y="617551"/>
                    <a:pt x="-56701" y="417612"/>
                    <a:pt x="0" y="203357"/>
                  </a:cubicBezTo>
                  <a:close/>
                </a:path>
                <a:path w="8416351" h="1220117" stroke="0" extrusionOk="0">
                  <a:moveTo>
                    <a:pt x="0" y="203357"/>
                  </a:moveTo>
                  <a:cubicBezTo>
                    <a:pt x="-1581" y="84083"/>
                    <a:pt x="84091" y="16519"/>
                    <a:pt x="203357" y="0"/>
                  </a:cubicBezTo>
                  <a:cubicBezTo>
                    <a:pt x="3957263" y="163917"/>
                    <a:pt x="4393384" y="128764"/>
                    <a:pt x="8212994" y="0"/>
                  </a:cubicBezTo>
                  <a:cubicBezTo>
                    <a:pt x="8338850" y="9040"/>
                    <a:pt x="8421530" y="110827"/>
                    <a:pt x="8416351" y="203357"/>
                  </a:cubicBezTo>
                  <a:cubicBezTo>
                    <a:pt x="8400410" y="410106"/>
                    <a:pt x="8377451" y="720717"/>
                    <a:pt x="8416351" y="1016760"/>
                  </a:cubicBezTo>
                  <a:cubicBezTo>
                    <a:pt x="8407070" y="1146398"/>
                    <a:pt x="8325340" y="1222519"/>
                    <a:pt x="8212994" y="1220117"/>
                  </a:cubicBezTo>
                  <a:cubicBezTo>
                    <a:pt x="5678829" y="1198135"/>
                    <a:pt x="1118359" y="1145229"/>
                    <a:pt x="203357" y="1220117"/>
                  </a:cubicBezTo>
                  <a:cubicBezTo>
                    <a:pt x="100753" y="1216343"/>
                    <a:pt x="-2215" y="1132938"/>
                    <a:pt x="0" y="1016760"/>
                  </a:cubicBezTo>
                  <a:cubicBezTo>
                    <a:pt x="56792" y="786755"/>
                    <a:pt x="57520" y="426984"/>
                    <a:pt x="0" y="203357"/>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oogle Shape;293;p27">
              <a:extLst>
                <a:ext uri="{FF2B5EF4-FFF2-40B4-BE49-F238E27FC236}">
                  <a16:creationId xmlns:a16="http://schemas.microsoft.com/office/drawing/2014/main" xmlns="" id="{B38CC949-5A8F-FBF2-2724-6B274FFD5872}"/>
                </a:ext>
              </a:extLst>
            </p:cNvPr>
            <p:cNvGrpSpPr/>
            <p:nvPr/>
          </p:nvGrpSpPr>
          <p:grpSpPr>
            <a:xfrm rot="21403310">
              <a:off x="1612674" y="5184381"/>
              <a:ext cx="1724419" cy="1409055"/>
              <a:chOff x="3676506" y="1404273"/>
              <a:chExt cx="792384" cy="610489"/>
            </a:xfrm>
          </p:grpSpPr>
          <p:sp>
            <p:nvSpPr>
              <p:cNvPr id="44" name="Google Shape;294;p27">
                <a:extLst>
                  <a:ext uri="{FF2B5EF4-FFF2-40B4-BE49-F238E27FC236}">
                    <a16:creationId xmlns:a16="http://schemas.microsoft.com/office/drawing/2014/main" xmlns=""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5" name="Google Shape;295;p27">
                <a:extLst>
                  <a:ext uri="{FF2B5EF4-FFF2-40B4-BE49-F238E27FC236}">
                    <a16:creationId xmlns:a16="http://schemas.microsoft.com/office/drawing/2014/main" xmlns=""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6" name="Google Shape;296;p27">
                <a:extLst>
                  <a:ext uri="{FF2B5EF4-FFF2-40B4-BE49-F238E27FC236}">
                    <a16:creationId xmlns:a16="http://schemas.microsoft.com/office/drawing/2014/main" xmlns=""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7" name="Google Shape;297;p27">
                <a:extLst>
                  <a:ext uri="{FF2B5EF4-FFF2-40B4-BE49-F238E27FC236}">
                    <a16:creationId xmlns:a16="http://schemas.microsoft.com/office/drawing/2014/main" xmlns=""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8" name="Google Shape;298;p27">
                <a:extLst>
                  <a:ext uri="{FF2B5EF4-FFF2-40B4-BE49-F238E27FC236}">
                    <a16:creationId xmlns:a16="http://schemas.microsoft.com/office/drawing/2014/main" xmlns=""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9" name="Google Shape;299;p27">
                <a:extLst>
                  <a:ext uri="{FF2B5EF4-FFF2-40B4-BE49-F238E27FC236}">
                    <a16:creationId xmlns:a16="http://schemas.microsoft.com/office/drawing/2014/main" xmlns=""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0" name="Google Shape;300;p27">
                <a:extLst>
                  <a:ext uri="{FF2B5EF4-FFF2-40B4-BE49-F238E27FC236}">
                    <a16:creationId xmlns:a16="http://schemas.microsoft.com/office/drawing/2014/main" xmlns=""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1" name="Google Shape;301;p27">
                <a:extLst>
                  <a:ext uri="{FF2B5EF4-FFF2-40B4-BE49-F238E27FC236}">
                    <a16:creationId xmlns:a16="http://schemas.microsoft.com/office/drawing/2014/main" xmlns=""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2" name="Google Shape;302;p27">
                <a:extLst>
                  <a:ext uri="{FF2B5EF4-FFF2-40B4-BE49-F238E27FC236}">
                    <a16:creationId xmlns:a16="http://schemas.microsoft.com/office/drawing/2014/main" xmlns=""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3" name="Google Shape;303;p27">
                <a:extLst>
                  <a:ext uri="{FF2B5EF4-FFF2-40B4-BE49-F238E27FC236}">
                    <a16:creationId xmlns:a16="http://schemas.microsoft.com/office/drawing/2014/main" xmlns=""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4" name="Google Shape;304;p27">
                <a:extLst>
                  <a:ext uri="{FF2B5EF4-FFF2-40B4-BE49-F238E27FC236}">
                    <a16:creationId xmlns:a16="http://schemas.microsoft.com/office/drawing/2014/main" xmlns=""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5" name="Google Shape;305;p27">
                <a:extLst>
                  <a:ext uri="{FF2B5EF4-FFF2-40B4-BE49-F238E27FC236}">
                    <a16:creationId xmlns:a16="http://schemas.microsoft.com/office/drawing/2014/main" xmlns=""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6" name="Google Shape;306;p27">
                <a:extLst>
                  <a:ext uri="{FF2B5EF4-FFF2-40B4-BE49-F238E27FC236}">
                    <a16:creationId xmlns:a16="http://schemas.microsoft.com/office/drawing/2014/main" xmlns=""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7" name="Google Shape;307;p27">
                <a:extLst>
                  <a:ext uri="{FF2B5EF4-FFF2-40B4-BE49-F238E27FC236}">
                    <a16:creationId xmlns:a16="http://schemas.microsoft.com/office/drawing/2014/main" xmlns=""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8" name="Google Shape;308;p27">
                <a:extLst>
                  <a:ext uri="{FF2B5EF4-FFF2-40B4-BE49-F238E27FC236}">
                    <a16:creationId xmlns:a16="http://schemas.microsoft.com/office/drawing/2014/main" xmlns=""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9" name="Google Shape;309;p27">
                <a:extLst>
                  <a:ext uri="{FF2B5EF4-FFF2-40B4-BE49-F238E27FC236}">
                    <a16:creationId xmlns:a16="http://schemas.microsoft.com/office/drawing/2014/main" xmlns=""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0" name="Google Shape;310;p27">
                <a:extLst>
                  <a:ext uri="{FF2B5EF4-FFF2-40B4-BE49-F238E27FC236}">
                    <a16:creationId xmlns:a16="http://schemas.microsoft.com/office/drawing/2014/main" xmlns=""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1" name="Google Shape;311;p27">
                <a:extLst>
                  <a:ext uri="{FF2B5EF4-FFF2-40B4-BE49-F238E27FC236}">
                    <a16:creationId xmlns:a16="http://schemas.microsoft.com/office/drawing/2014/main" xmlns=""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2" name="Google Shape;312;p27">
                <a:extLst>
                  <a:ext uri="{FF2B5EF4-FFF2-40B4-BE49-F238E27FC236}">
                    <a16:creationId xmlns:a16="http://schemas.microsoft.com/office/drawing/2014/main" xmlns=""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3" name="Google Shape;313;p27">
                <a:extLst>
                  <a:ext uri="{FF2B5EF4-FFF2-40B4-BE49-F238E27FC236}">
                    <a16:creationId xmlns:a16="http://schemas.microsoft.com/office/drawing/2014/main" xmlns=""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4" name="Google Shape;314;p27">
                <a:extLst>
                  <a:ext uri="{FF2B5EF4-FFF2-40B4-BE49-F238E27FC236}">
                    <a16:creationId xmlns:a16="http://schemas.microsoft.com/office/drawing/2014/main" xmlns=""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43" name="TextBox 42">
              <a:extLst>
                <a:ext uri="{FF2B5EF4-FFF2-40B4-BE49-F238E27FC236}">
                  <a16:creationId xmlns:a16="http://schemas.microsoft.com/office/drawing/2014/main" xmlns="" id="{F17F94FC-A3B1-8B1A-249E-7C18AF058245}"/>
                </a:ext>
              </a:extLst>
            </p:cNvPr>
            <p:cNvSpPr txBox="1"/>
            <p:nvPr/>
          </p:nvSpPr>
          <p:spPr>
            <a:xfrm>
              <a:off x="3209990" y="5698711"/>
              <a:ext cx="6326105" cy="61944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Cả</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hai</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lí</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do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trên</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a:t>
              </a:r>
              <a:endParaRPr kumimoji="0" lang="vi-VN" sz="36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Cambria" panose="02040503050406030204" pitchFamily="18" charset="0"/>
                <a:cs typeface="+mn-cs"/>
              </a:endParaRPr>
            </a:p>
          </p:txBody>
        </p:sp>
      </p:grpSp>
      <p:grpSp>
        <p:nvGrpSpPr>
          <p:cNvPr id="65" name="Google Shape;1408;p39">
            <a:extLst>
              <a:ext uri="{FF2B5EF4-FFF2-40B4-BE49-F238E27FC236}">
                <a16:creationId xmlns:a16="http://schemas.microsoft.com/office/drawing/2014/main" xmlns="" id="{35C9ED2D-3065-1429-522E-9A75A0CC80BF}"/>
              </a:ext>
            </a:extLst>
          </p:cNvPr>
          <p:cNvGrpSpPr/>
          <p:nvPr/>
        </p:nvGrpSpPr>
        <p:grpSpPr>
          <a:xfrm flipH="1">
            <a:off x="8244102" y="5294002"/>
            <a:ext cx="1805754" cy="1610631"/>
            <a:chOff x="2178000" y="1370575"/>
            <a:chExt cx="1417475" cy="1417450"/>
          </a:xfrm>
        </p:grpSpPr>
        <p:sp>
          <p:nvSpPr>
            <p:cNvPr id="66" name="Google Shape;1409;p39">
              <a:extLst>
                <a:ext uri="{FF2B5EF4-FFF2-40B4-BE49-F238E27FC236}">
                  <a16:creationId xmlns:a16="http://schemas.microsoft.com/office/drawing/2014/main" xmlns=""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7" name="Google Shape;1410;p39">
              <a:extLst>
                <a:ext uri="{FF2B5EF4-FFF2-40B4-BE49-F238E27FC236}">
                  <a16:creationId xmlns:a16="http://schemas.microsoft.com/office/drawing/2014/main" xmlns=""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8" name="Google Shape;1411;p39">
              <a:extLst>
                <a:ext uri="{FF2B5EF4-FFF2-40B4-BE49-F238E27FC236}">
                  <a16:creationId xmlns:a16="http://schemas.microsoft.com/office/drawing/2014/main" xmlns=""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9" name="Google Shape;1412;p39">
              <a:extLst>
                <a:ext uri="{FF2B5EF4-FFF2-40B4-BE49-F238E27FC236}">
                  <a16:creationId xmlns:a16="http://schemas.microsoft.com/office/drawing/2014/main" xmlns=""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0" name="Google Shape;1413;p39">
              <a:extLst>
                <a:ext uri="{FF2B5EF4-FFF2-40B4-BE49-F238E27FC236}">
                  <a16:creationId xmlns:a16="http://schemas.microsoft.com/office/drawing/2014/main" xmlns=""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1" name="Google Shape;1414;p39">
              <a:extLst>
                <a:ext uri="{FF2B5EF4-FFF2-40B4-BE49-F238E27FC236}">
                  <a16:creationId xmlns:a16="http://schemas.microsoft.com/office/drawing/2014/main" xmlns=""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2" name="Google Shape;1415;p39">
              <a:extLst>
                <a:ext uri="{FF2B5EF4-FFF2-40B4-BE49-F238E27FC236}">
                  <a16:creationId xmlns:a16="http://schemas.microsoft.com/office/drawing/2014/main" xmlns=""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3" name="Google Shape;1416;p39">
              <a:extLst>
                <a:ext uri="{FF2B5EF4-FFF2-40B4-BE49-F238E27FC236}">
                  <a16:creationId xmlns:a16="http://schemas.microsoft.com/office/drawing/2014/main" xmlns=""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4" name="Google Shape;1417;p39">
              <a:extLst>
                <a:ext uri="{FF2B5EF4-FFF2-40B4-BE49-F238E27FC236}">
                  <a16:creationId xmlns:a16="http://schemas.microsoft.com/office/drawing/2014/main" xmlns=""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5" name="Google Shape;1418;p39">
              <a:extLst>
                <a:ext uri="{FF2B5EF4-FFF2-40B4-BE49-F238E27FC236}">
                  <a16:creationId xmlns:a16="http://schemas.microsoft.com/office/drawing/2014/main" xmlns=""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6" name="Google Shape;1419;p39">
              <a:extLst>
                <a:ext uri="{FF2B5EF4-FFF2-40B4-BE49-F238E27FC236}">
                  <a16:creationId xmlns:a16="http://schemas.microsoft.com/office/drawing/2014/main" xmlns=""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 name="Google Shape;1420;p39">
              <a:extLst>
                <a:ext uri="{FF2B5EF4-FFF2-40B4-BE49-F238E27FC236}">
                  <a16:creationId xmlns:a16="http://schemas.microsoft.com/office/drawing/2014/main" xmlns=""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8" name="Google Shape;1421;p39">
              <a:extLst>
                <a:ext uri="{FF2B5EF4-FFF2-40B4-BE49-F238E27FC236}">
                  <a16:creationId xmlns:a16="http://schemas.microsoft.com/office/drawing/2014/main" xmlns=""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9" name="Google Shape;1422;p39">
              <a:extLst>
                <a:ext uri="{FF2B5EF4-FFF2-40B4-BE49-F238E27FC236}">
                  <a16:creationId xmlns:a16="http://schemas.microsoft.com/office/drawing/2014/main" xmlns=""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80" name="Google Shape;118;p4">
            <a:extLst>
              <a:ext uri="{FF2B5EF4-FFF2-40B4-BE49-F238E27FC236}">
                <a16:creationId xmlns:a16="http://schemas.microsoft.com/office/drawing/2014/main" xmlns="" id="{21A53009-AF69-C48E-E688-E9ECE216F03D}"/>
              </a:ext>
            </a:extLst>
          </p:cNvPr>
          <p:cNvSpPr/>
          <p:nvPr/>
        </p:nvSpPr>
        <p:spPr>
          <a:xfrm rot="19980337">
            <a:off x="10552834" y="374888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xmlns="" id="{9E6FC00E-EB73-4CD7-A805-52C164B9C4C9}"/>
              </a:ext>
            </a:extLst>
          </p:cNvPr>
          <p:cNvGrpSpPr/>
          <p:nvPr/>
        </p:nvGrpSpPr>
        <p:grpSpPr>
          <a:xfrm>
            <a:off x="-693571" y="258857"/>
            <a:ext cx="13579140" cy="1719865"/>
            <a:chOff x="-693571" y="258857"/>
            <a:chExt cx="13579140" cy="1719865"/>
          </a:xfrm>
        </p:grpSpPr>
        <p:sp>
          <p:nvSpPr>
            <p:cNvPr id="82" name="Rectangle 81">
              <a:extLst>
                <a:ext uri="{FF2B5EF4-FFF2-40B4-BE49-F238E27FC236}">
                  <a16:creationId xmlns:a16="http://schemas.microsoft.com/office/drawing/2014/main" xmlns=""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xmlns="" id="{BA8EDF4F-38F1-0B74-B2C7-0F492A67D527}"/>
                </a:ext>
              </a:extLst>
            </p:cNvPr>
            <p:cNvSpPr txBox="1"/>
            <p:nvPr/>
          </p:nvSpPr>
          <p:spPr>
            <a:xfrm>
              <a:off x="1145704" y="701165"/>
              <a:ext cx="10675635" cy="78319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smtClean="0">
                  <a:solidFill>
                    <a:prstClr val="black"/>
                  </a:solidFill>
                  <a:latin typeface="Calibri" panose="020F0502020204030204"/>
                  <a:ea typeface="Cambria" panose="02040503050406030204" pitchFamily="18" charset="0"/>
                </a:rPr>
                <a:t>Vì</a:t>
              </a:r>
              <a:r>
                <a:rPr lang="en-US" sz="4000" b="1" noProof="0" dirty="0" smtClean="0">
                  <a:solidFill>
                    <a:prstClr val="black"/>
                  </a:solidFill>
                  <a:latin typeface="Calibri" panose="020F0502020204030204"/>
                  <a:ea typeface="Cambria" panose="02040503050406030204" pitchFamily="18" charset="0"/>
                </a:rPr>
                <a:t> </a:t>
              </a:r>
              <a:r>
                <a:rPr lang="en-US" sz="4000" b="1" noProof="0" dirty="0" err="1" smtClean="0">
                  <a:solidFill>
                    <a:prstClr val="black"/>
                  </a:solidFill>
                  <a:latin typeface="Calibri" panose="020F0502020204030204"/>
                  <a:ea typeface="Cambria" panose="02040503050406030204" pitchFamily="18" charset="0"/>
                </a:rPr>
                <a:t>sao</a:t>
              </a:r>
              <a:r>
                <a:rPr lang="en-US" sz="4000" b="1" noProof="0" dirty="0" smtClean="0">
                  <a:solidFill>
                    <a:prstClr val="black"/>
                  </a:solidFill>
                  <a:latin typeface="Calibri" panose="020F0502020204030204"/>
                  <a:ea typeface="Cambria" panose="02040503050406030204" pitchFamily="18" charset="0"/>
                </a:rPr>
                <a:t> con </a:t>
              </a:r>
              <a:r>
                <a:rPr lang="en-US" sz="4000" b="1" noProof="0" dirty="0" err="1" smtClean="0">
                  <a:solidFill>
                    <a:prstClr val="black"/>
                  </a:solidFill>
                  <a:latin typeface="Calibri" panose="020F0502020204030204"/>
                  <a:ea typeface="Cambria" panose="02040503050406030204" pitchFamily="18" charset="0"/>
                </a:rPr>
                <a:t>sông</a:t>
              </a:r>
              <a:r>
                <a:rPr lang="en-US" sz="4000" b="1" noProof="0" dirty="0" smtClean="0">
                  <a:solidFill>
                    <a:prstClr val="black"/>
                  </a:solidFill>
                  <a:latin typeface="Calibri" panose="020F0502020204030204"/>
                  <a:ea typeface="Cambria" panose="02040503050406030204" pitchFamily="18" charset="0"/>
                </a:rPr>
                <a:t> </a:t>
              </a:r>
              <a:r>
                <a:rPr lang="en-US" sz="4000" b="1" noProof="0" dirty="0" err="1" smtClean="0">
                  <a:solidFill>
                    <a:prstClr val="black"/>
                  </a:solidFill>
                  <a:latin typeface="Calibri" panose="020F0502020204030204"/>
                  <a:ea typeface="Cambria" panose="02040503050406030204" pitchFamily="18" charset="0"/>
                </a:rPr>
                <a:t>có</a:t>
              </a:r>
              <a:r>
                <a:rPr lang="en-US" sz="4000" b="1" noProof="0" dirty="0" smtClean="0">
                  <a:solidFill>
                    <a:prstClr val="black"/>
                  </a:solidFill>
                  <a:latin typeface="Calibri" panose="020F0502020204030204"/>
                  <a:ea typeface="Cambria" panose="02040503050406030204" pitchFamily="18" charset="0"/>
                </a:rPr>
                <a:t> </a:t>
              </a:r>
              <a:r>
                <a:rPr lang="en-US" sz="4000" b="1" noProof="0" dirty="0" err="1" smtClean="0">
                  <a:solidFill>
                    <a:prstClr val="black"/>
                  </a:solidFill>
                  <a:latin typeface="Calibri" panose="020F0502020204030204"/>
                  <a:ea typeface="Cambria" panose="02040503050406030204" pitchFamily="18" charset="0"/>
                </a:rPr>
                <a:t>tên</a:t>
              </a:r>
              <a:r>
                <a:rPr lang="en-US" sz="4000" b="1" noProof="0" dirty="0" smtClean="0">
                  <a:solidFill>
                    <a:prstClr val="black"/>
                  </a:solidFill>
                  <a:latin typeface="Calibri" panose="020F0502020204030204"/>
                  <a:ea typeface="Cambria" panose="02040503050406030204" pitchFamily="18" charset="0"/>
                </a:rPr>
                <a:t> </a:t>
              </a:r>
              <a:r>
                <a:rPr lang="en-US" sz="4000" b="1" noProof="0" dirty="0" err="1" smtClean="0">
                  <a:solidFill>
                    <a:prstClr val="black"/>
                  </a:solidFill>
                  <a:latin typeface="Calibri" panose="020F0502020204030204"/>
                  <a:ea typeface="Cambria" panose="02040503050406030204" pitchFamily="18" charset="0"/>
                </a:rPr>
                <a:t>là</a:t>
              </a:r>
              <a:r>
                <a:rPr lang="en-US" sz="4000" b="1" noProof="0" dirty="0" smtClean="0">
                  <a:solidFill>
                    <a:prstClr val="black"/>
                  </a:solidFill>
                  <a:latin typeface="Calibri" panose="020F0502020204030204"/>
                  <a:ea typeface="Cambria" panose="02040503050406030204" pitchFamily="18" charset="0"/>
                </a:rPr>
                <a:t> </a:t>
              </a:r>
              <a:r>
                <a:rPr lang="en-US" sz="4000" b="1" noProof="0" dirty="0" err="1" smtClean="0">
                  <a:solidFill>
                    <a:prstClr val="black"/>
                  </a:solidFill>
                  <a:latin typeface="Calibri" panose="020F0502020204030204"/>
                  <a:ea typeface="Cambria" panose="02040503050406030204" pitchFamily="18" charset="0"/>
                </a:rPr>
                <a:t>sông</a:t>
              </a:r>
              <a:r>
                <a:rPr lang="en-US" sz="4000" b="1" noProof="0" dirty="0" smtClean="0">
                  <a:solidFill>
                    <a:prstClr val="black"/>
                  </a:solidFill>
                  <a:latin typeface="Calibri" panose="020F0502020204030204"/>
                  <a:ea typeface="Cambria" panose="02040503050406030204" pitchFamily="18" charset="0"/>
                </a:rPr>
                <a:t> </a:t>
              </a:r>
              <a:r>
                <a:rPr lang="en-US" sz="4000" b="1" noProof="0" dirty="0" err="1" smtClean="0">
                  <a:solidFill>
                    <a:prstClr val="black"/>
                  </a:solidFill>
                  <a:latin typeface="Calibri" panose="020F0502020204030204"/>
                  <a:ea typeface="Cambria" panose="02040503050406030204" pitchFamily="18" charset="0"/>
                </a:rPr>
                <a:t>Hương</a:t>
              </a:r>
              <a:r>
                <a:rPr lang="en-US" sz="4000" b="1" noProof="0" dirty="0" smtClean="0">
                  <a:solidFill>
                    <a:prstClr val="black"/>
                  </a:solidFill>
                  <a:latin typeface="Calibri" panose="020F0502020204030204"/>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mn-cs"/>
              </a:endParaRPr>
            </a:p>
          </p:txBody>
        </p:sp>
      </p:grpSp>
      <p:sp>
        <p:nvSpPr>
          <p:cNvPr id="85" name="Google Shape;118;p4">
            <a:extLst>
              <a:ext uri="{FF2B5EF4-FFF2-40B4-BE49-F238E27FC236}">
                <a16:creationId xmlns:a16="http://schemas.microsoft.com/office/drawing/2014/main" xmlns="" id="{04343CA0-0DB8-ED8F-B49C-E3DFD4AF16B2}"/>
              </a:ext>
            </a:extLst>
          </p:cNvPr>
          <p:cNvSpPr/>
          <p:nvPr/>
        </p:nvSpPr>
        <p:spPr>
          <a:xfrm rot="19980337">
            <a:off x="7877444" y="2265433"/>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866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1000" fill="hold"/>
                                        <p:tgtEl>
                                          <p:spTgt spid="81"/>
                                        </p:tgtEl>
                                        <p:attrNameLst>
                                          <p:attrName>ppt_w</p:attrName>
                                        </p:attrNameLst>
                                      </p:cBhvr>
                                      <p:tavLst>
                                        <p:tav tm="0">
                                          <p:val>
                                            <p:strVal val="#ppt_w+.3"/>
                                          </p:val>
                                        </p:tav>
                                        <p:tav tm="100000">
                                          <p:val>
                                            <p:strVal val="#ppt_w"/>
                                          </p:val>
                                        </p:tav>
                                      </p:tavLst>
                                    </p:anim>
                                    <p:anim calcmode="lin" valueType="num">
                                      <p:cBhvr>
                                        <p:cTn id="8" dur="1000" fill="hold"/>
                                        <p:tgtEl>
                                          <p:spTgt spid="81"/>
                                        </p:tgtEl>
                                        <p:attrNameLst>
                                          <p:attrName>ppt_h</p:attrName>
                                        </p:attrNameLst>
                                      </p:cBhvr>
                                      <p:tavLst>
                                        <p:tav tm="0">
                                          <p:val>
                                            <p:strVal val="#ppt_h"/>
                                          </p:val>
                                        </p:tav>
                                        <p:tav tm="100000">
                                          <p:val>
                                            <p:strVal val="#ppt_h"/>
                                          </p:val>
                                        </p:tav>
                                      </p:tavLst>
                                    </p:anim>
                                    <p:animEffect transition="in" filter="fade">
                                      <p:cBhvr>
                                        <p:cTn id="9" dur="1000"/>
                                        <p:tgtEl>
                                          <p:spTgt spid="81"/>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anim calcmode="lin" valueType="num">
                                      <p:cBhvr additive="base">
                                        <p:cTn id="31" dur="500" fill="hold"/>
                                        <p:tgtEl>
                                          <p:spTgt spid="85"/>
                                        </p:tgtEl>
                                        <p:attrNameLst>
                                          <p:attrName>ppt_x</p:attrName>
                                        </p:attrNameLst>
                                      </p:cBhvr>
                                      <p:tavLst>
                                        <p:tav tm="0">
                                          <p:val>
                                            <p:strVal val="1+#ppt_w/2"/>
                                          </p:val>
                                        </p:tav>
                                        <p:tav tm="100000">
                                          <p:val>
                                            <p:strVal val="#ppt_x"/>
                                          </p:val>
                                        </p:tav>
                                      </p:tavLst>
                                    </p:anim>
                                    <p:anim calcmode="lin" valueType="num">
                                      <p:cBhvr additive="base">
                                        <p:cTn id="32" dur="500" fill="hold"/>
                                        <p:tgtEl>
                                          <p:spTgt spid="8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80"/>
                                        </p:tgtEl>
                                        <p:attrNameLst>
                                          <p:attrName>style.visibility</p:attrName>
                                        </p:attrNameLst>
                                      </p:cBhvr>
                                      <p:to>
                                        <p:strVal val="visible"/>
                                      </p:to>
                                    </p:set>
                                    <p:anim calcmode="lin" valueType="num">
                                      <p:cBhvr additive="base">
                                        <p:cTn id="38" dur="500" fill="hold"/>
                                        <p:tgtEl>
                                          <p:spTgt spid="80"/>
                                        </p:tgtEl>
                                        <p:attrNameLst>
                                          <p:attrName>ppt_x</p:attrName>
                                        </p:attrNameLst>
                                      </p:cBhvr>
                                      <p:tavLst>
                                        <p:tav tm="0">
                                          <p:val>
                                            <p:strVal val="0-#ppt_w/2"/>
                                          </p:val>
                                        </p:tav>
                                        <p:tav tm="100000">
                                          <p:val>
                                            <p:strVal val="#ppt_x"/>
                                          </p:val>
                                        </p:tav>
                                      </p:tavLst>
                                    </p:anim>
                                    <p:anim calcmode="lin" valueType="num">
                                      <p:cBhvr additive="base">
                                        <p:cTn id="39"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0"/>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additive="base">
                                        <p:cTn id="45" dur="500" fill="hold"/>
                                        <p:tgtEl>
                                          <p:spTgt spid="65"/>
                                        </p:tgtEl>
                                        <p:attrNameLst>
                                          <p:attrName>ppt_x</p:attrName>
                                        </p:attrNameLst>
                                      </p:cBhvr>
                                      <p:tavLst>
                                        <p:tav tm="0">
                                          <p:val>
                                            <p:strVal val="1+#ppt_w/2"/>
                                          </p:val>
                                        </p:tav>
                                        <p:tav tm="100000">
                                          <p:val>
                                            <p:strVal val="#ppt_x"/>
                                          </p:val>
                                        </p:tav>
                                      </p:tavLst>
                                    </p:anim>
                                    <p:anim calcmode="lin" valueType="num">
                                      <p:cBhvr additive="base">
                                        <p:cTn id="46" dur="500" fill="hold"/>
                                        <p:tgtEl>
                                          <p:spTgt spid="6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0"/>
                  </p:tgtEl>
                </p:cond>
              </p:nextCondLst>
            </p:seq>
          </p:childTnLst>
        </p:cTn>
      </p:par>
    </p:tnLst>
    <p:bldLst>
      <p:bldP spid="80" grpId="0" animBg="1"/>
      <p:bldP spid="8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4" name="Group 3"/>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304800" y="5019100"/>
            <a:ext cx="6096000" cy="1569660"/>
          </a:xfrm>
          <a:prstGeom prst="rect">
            <a:avLst/>
          </a:prstGeom>
        </p:spPr>
        <p:txBody>
          <a:bodyPr>
            <a:spAutoFit/>
          </a:bodyPr>
          <a:lstStyle/>
          <a:p>
            <a:pPr lvl="0"/>
            <a:r>
              <a:rPr lang="vi-VN" sz="3200" dirty="0" smtClean="0">
                <a:solidFill>
                  <a:schemeClr val="accent4">
                    <a:lumMod val="50000"/>
                  </a:schemeClr>
                </a:solidFill>
                <a:latin typeface="Calibri" panose="020F0502020204030204" pitchFamily="34" charset="0"/>
                <a:cs typeface="Calibri" panose="020F0502020204030204" pitchFamily="34" charset="0"/>
              </a:rPr>
              <a:t>Quê </a:t>
            </a:r>
            <a:r>
              <a:rPr lang="vi-VN" sz="3200" dirty="0">
                <a:solidFill>
                  <a:schemeClr val="accent4">
                    <a:lumMod val="50000"/>
                  </a:schemeClr>
                </a:solidFill>
                <a:latin typeface="Calibri" panose="020F0502020204030204" pitchFamily="34" charset="0"/>
                <a:cs typeface="Calibri" panose="020F0502020204030204" pitchFamily="34" charset="0"/>
              </a:rPr>
              <a:t>hương mỗi người chỉ một</a:t>
            </a:r>
            <a:br>
              <a:rPr lang="vi-VN" sz="3200" dirty="0">
                <a:solidFill>
                  <a:schemeClr val="accent4">
                    <a:lumMod val="50000"/>
                  </a:schemeClr>
                </a:solidFill>
                <a:latin typeface="Calibri" panose="020F0502020204030204" pitchFamily="34" charset="0"/>
                <a:cs typeface="Calibri" panose="020F0502020204030204" pitchFamily="34" charset="0"/>
              </a:rPr>
            </a:br>
            <a:r>
              <a:rPr lang="vi-VN" sz="3200" dirty="0">
                <a:solidFill>
                  <a:schemeClr val="accent4">
                    <a:lumMod val="50000"/>
                  </a:schemeClr>
                </a:solidFill>
                <a:latin typeface="Calibri" panose="020F0502020204030204" pitchFamily="34" charset="0"/>
                <a:cs typeface="Calibri" panose="020F0502020204030204" pitchFamily="34" charset="0"/>
              </a:rPr>
              <a:t>Như là chỉ một mẹ thôi</a:t>
            </a:r>
            <a:br>
              <a:rPr lang="vi-VN" sz="3200" dirty="0">
                <a:solidFill>
                  <a:schemeClr val="accent4">
                    <a:lumMod val="50000"/>
                  </a:schemeClr>
                </a:solidFill>
                <a:latin typeface="Calibri" panose="020F0502020204030204" pitchFamily="34" charset="0"/>
                <a:cs typeface="Calibri" panose="020F0502020204030204" pitchFamily="34" charset="0"/>
              </a:rPr>
            </a:br>
            <a:r>
              <a:rPr lang="vi-VN" sz="3200" dirty="0">
                <a:solidFill>
                  <a:schemeClr val="accent4">
                    <a:lumMod val="50000"/>
                  </a:schemeClr>
                </a:solidFill>
                <a:latin typeface="Calibri" panose="020F0502020204030204" pitchFamily="34" charset="0"/>
                <a:cs typeface="Calibri" panose="020F0502020204030204" pitchFamily="34" charset="0"/>
              </a:rPr>
              <a:t>Quê hương có ai không nhớ ...</a:t>
            </a:r>
            <a:endParaRPr lang="en-US" sz="3200" dirty="0">
              <a:solidFill>
                <a:schemeClr val="accent4">
                  <a:lumMod val="50000"/>
                </a:schemeClr>
              </a:solidFill>
              <a:latin typeface="Calibri" panose="020F0502020204030204" pitchFamily="34" charset="0"/>
              <a:cs typeface="Calibri" panose="020F0502020204030204" pitchFamily="34" charset="0"/>
            </a:endParaRPr>
          </a:p>
        </p:txBody>
      </p:sp>
      <p:sp>
        <p:nvSpPr>
          <p:cNvPr id="14" name="Rectangle 13"/>
          <p:cNvSpPr/>
          <p:nvPr/>
        </p:nvSpPr>
        <p:spPr>
          <a:xfrm>
            <a:off x="304800" y="777356"/>
            <a:ext cx="6096000" cy="2062103"/>
          </a:xfrm>
          <a:prstGeom prst="rect">
            <a:avLst/>
          </a:prstGeom>
        </p:spPr>
        <p:txBody>
          <a:bodyPr>
            <a:spAutoFit/>
          </a:bodyPr>
          <a:lstStyle/>
          <a:p>
            <a:r>
              <a:rPr lang="vi-VN" sz="3200" dirty="0">
                <a:solidFill>
                  <a:schemeClr val="accent4">
                    <a:lumMod val="50000"/>
                  </a:schemeClr>
                </a:solidFill>
                <a:latin typeface="Calibri" panose="020F0502020204030204" pitchFamily="34" charset="0"/>
                <a:cs typeface="Calibri" panose="020F0502020204030204" pitchFamily="34" charset="0"/>
              </a:rPr>
              <a:t>Quê hương là vòng tay ấm</a:t>
            </a:r>
            <a:br>
              <a:rPr lang="vi-VN" sz="3200" dirty="0">
                <a:solidFill>
                  <a:schemeClr val="accent4">
                    <a:lumMod val="50000"/>
                  </a:schemeClr>
                </a:solidFill>
                <a:latin typeface="Calibri" panose="020F0502020204030204" pitchFamily="34" charset="0"/>
                <a:cs typeface="Calibri" panose="020F0502020204030204" pitchFamily="34" charset="0"/>
              </a:rPr>
            </a:br>
            <a:r>
              <a:rPr lang="vi-VN" sz="3200" dirty="0">
                <a:solidFill>
                  <a:schemeClr val="accent4">
                    <a:lumMod val="50000"/>
                  </a:schemeClr>
                </a:solidFill>
                <a:latin typeface="Calibri" panose="020F0502020204030204" pitchFamily="34" charset="0"/>
                <a:cs typeface="Calibri" panose="020F0502020204030204" pitchFamily="34" charset="0"/>
              </a:rPr>
              <a:t>Con nằm ngủ giữa mưa đêm</a:t>
            </a:r>
            <a:br>
              <a:rPr lang="vi-VN" sz="3200" dirty="0">
                <a:solidFill>
                  <a:schemeClr val="accent4">
                    <a:lumMod val="50000"/>
                  </a:schemeClr>
                </a:solidFill>
                <a:latin typeface="Calibri" panose="020F0502020204030204" pitchFamily="34" charset="0"/>
                <a:cs typeface="Calibri" panose="020F0502020204030204" pitchFamily="34" charset="0"/>
              </a:rPr>
            </a:br>
            <a:r>
              <a:rPr lang="vi-VN" sz="3200" dirty="0">
                <a:solidFill>
                  <a:schemeClr val="accent4">
                    <a:lumMod val="50000"/>
                  </a:schemeClr>
                </a:solidFill>
                <a:latin typeface="Calibri" panose="020F0502020204030204" pitchFamily="34" charset="0"/>
                <a:cs typeface="Calibri" panose="020F0502020204030204" pitchFamily="34" charset="0"/>
              </a:rPr>
              <a:t>Quê hương là đêm trăng tỏ</a:t>
            </a:r>
            <a:br>
              <a:rPr lang="vi-VN" sz="3200" dirty="0">
                <a:solidFill>
                  <a:schemeClr val="accent4">
                    <a:lumMod val="50000"/>
                  </a:schemeClr>
                </a:solidFill>
                <a:latin typeface="Calibri" panose="020F0502020204030204" pitchFamily="34" charset="0"/>
                <a:cs typeface="Calibri" panose="020F0502020204030204" pitchFamily="34" charset="0"/>
              </a:rPr>
            </a:br>
            <a:r>
              <a:rPr lang="vi-VN" sz="3200" dirty="0">
                <a:solidFill>
                  <a:schemeClr val="accent4">
                    <a:lumMod val="50000"/>
                  </a:schemeClr>
                </a:solidFill>
                <a:latin typeface="Calibri" panose="020F0502020204030204" pitchFamily="34" charset="0"/>
                <a:cs typeface="Calibri" panose="020F0502020204030204" pitchFamily="34" charset="0"/>
              </a:rPr>
              <a:t>Hoa cau rụng trắng ngoài </a:t>
            </a:r>
            <a:r>
              <a:rPr lang="vi-VN" sz="3200" dirty="0" smtClean="0">
                <a:solidFill>
                  <a:schemeClr val="accent4">
                    <a:lumMod val="50000"/>
                  </a:schemeClr>
                </a:solidFill>
                <a:latin typeface="Calibri" panose="020F0502020204030204" pitchFamily="34" charset="0"/>
                <a:cs typeface="Calibri" panose="020F0502020204030204" pitchFamily="34" charset="0"/>
              </a:rPr>
              <a:t>thềm</a:t>
            </a:r>
            <a:r>
              <a:rPr lang="en-US" sz="3200" dirty="0" smtClean="0">
                <a:solidFill>
                  <a:schemeClr val="accent4">
                    <a:lumMod val="50000"/>
                  </a:schemeClr>
                </a:solidFill>
                <a:latin typeface="Calibri" panose="020F0502020204030204" pitchFamily="34" charset="0"/>
                <a:cs typeface="Calibri" panose="020F0502020204030204" pitchFamily="34" charset="0"/>
              </a:rPr>
              <a:t>.</a:t>
            </a:r>
            <a:endParaRPr lang="en-US" dirty="0">
              <a:solidFill>
                <a:schemeClr val="accent4">
                  <a:lumMod val="50000"/>
                </a:schemeClr>
              </a:solidFill>
            </a:endParaRPr>
          </a:p>
        </p:txBody>
      </p:sp>
      <p:sp>
        <p:nvSpPr>
          <p:cNvPr id="15" name="Rectangle 14"/>
          <p:cNvSpPr/>
          <p:nvPr/>
        </p:nvSpPr>
        <p:spPr>
          <a:xfrm>
            <a:off x="928051" y="2922371"/>
            <a:ext cx="6096000" cy="2062103"/>
          </a:xfrm>
          <a:prstGeom prst="rect">
            <a:avLst/>
          </a:prstGeom>
        </p:spPr>
        <p:txBody>
          <a:bodyPr>
            <a:spAutoFit/>
          </a:bodyPr>
          <a:lstStyle/>
          <a:p>
            <a:r>
              <a:rPr lang="vi-VN" sz="3200" dirty="0">
                <a:solidFill>
                  <a:srgbClr val="333333"/>
                </a:solidFill>
                <a:latin typeface="Calibri" panose="020F0502020204030204" pitchFamily="34" charset="0"/>
                <a:cs typeface="Calibri" panose="020F0502020204030204" pitchFamily="34" charset="0"/>
              </a:rPr>
              <a:t>Quê hương là vàng hoa bí</a:t>
            </a:r>
            <a:r>
              <a:rPr lang="vi-VN" sz="3200" dirty="0">
                <a:solidFill>
                  <a:prstClr val="black"/>
                </a:solidFill>
                <a:latin typeface="Calibri" panose="020F0502020204030204" pitchFamily="34" charset="0"/>
                <a:cs typeface="Calibri" panose="020F0502020204030204" pitchFamily="34" charset="0"/>
              </a:rPr>
              <a:t/>
            </a:r>
            <a:br>
              <a:rPr lang="vi-VN" sz="3200" dirty="0">
                <a:solidFill>
                  <a:prstClr val="black"/>
                </a:solidFill>
                <a:latin typeface="Calibri" panose="020F0502020204030204" pitchFamily="34" charset="0"/>
                <a:cs typeface="Calibri" panose="020F0502020204030204" pitchFamily="34" charset="0"/>
              </a:rPr>
            </a:br>
            <a:r>
              <a:rPr lang="vi-VN" sz="3200" dirty="0">
                <a:solidFill>
                  <a:srgbClr val="333333"/>
                </a:solidFill>
                <a:latin typeface="Calibri" panose="020F0502020204030204" pitchFamily="34" charset="0"/>
                <a:cs typeface="Calibri" panose="020F0502020204030204" pitchFamily="34" charset="0"/>
              </a:rPr>
              <a:t>Là hồng tím giậu mồng tơi</a:t>
            </a:r>
            <a:r>
              <a:rPr lang="vi-VN" sz="3200" dirty="0">
                <a:solidFill>
                  <a:prstClr val="black"/>
                </a:solidFill>
                <a:latin typeface="Calibri" panose="020F0502020204030204" pitchFamily="34" charset="0"/>
                <a:cs typeface="Calibri" panose="020F0502020204030204" pitchFamily="34" charset="0"/>
              </a:rPr>
              <a:t/>
            </a:r>
            <a:br>
              <a:rPr lang="vi-VN" sz="3200" dirty="0">
                <a:solidFill>
                  <a:prstClr val="black"/>
                </a:solidFill>
                <a:latin typeface="Calibri" panose="020F0502020204030204" pitchFamily="34" charset="0"/>
                <a:cs typeface="Calibri" panose="020F0502020204030204" pitchFamily="34" charset="0"/>
              </a:rPr>
            </a:br>
            <a:r>
              <a:rPr lang="vi-VN" sz="3200" dirty="0">
                <a:solidFill>
                  <a:srgbClr val="333333"/>
                </a:solidFill>
                <a:latin typeface="Calibri" panose="020F0502020204030204" pitchFamily="34" charset="0"/>
                <a:cs typeface="Calibri" panose="020F0502020204030204" pitchFamily="34" charset="0"/>
              </a:rPr>
              <a:t>Là đỏ đôi bờ dâm bụt</a:t>
            </a:r>
            <a:r>
              <a:rPr lang="vi-VN" sz="3200" dirty="0">
                <a:solidFill>
                  <a:prstClr val="black"/>
                </a:solidFill>
                <a:latin typeface="Calibri" panose="020F0502020204030204" pitchFamily="34" charset="0"/>
                <a:cs typeface="Calibri" panose="020F0502020204030204" pitchFamily="34" charset="0"/>
              </a:rPr>
              <a:t/>
            </a:r>
            <a:br>
              <a:rPr lang="vi-VN" sz="3200" dirty="0">
                <a:solidFill>
                  <a:prstClr val="black"/>
                </a:solidFill>
                <a:latin typeface="Calibri" panose="020F0502020204030204" pitchFamily="34" charset="0"/>
                <a:cs typeface="Calibri" panose="020F0502020204030204" pitchFamily="34" charset="0"/>
              </a:rPr>
            </a:br>
            <a:r>
              <a:rPr lang="vi-VN" sz="3200" dirty="0">
                <a:solidFill>
                  <a:srgbClr val="333333"/>
                </a:solidFill>
                <a:latin typeface="Calibri" panose="020F0502020204030204" pitchFamily="34" charset="0"/>
                <a:cs typeface="Calibri" panose="020F0502020204030204" pitchFamily="34" charset="0"/>
              </a:rPr>
              <a:t>Màu hoa sen trắng tinh khôi</a:t>
            </a:r>
            <a:endParaRPr lang="en-US" dirty="0"/>
          </a:p>
        </p:txBody>
      </p:sp>
      <p:pic>
        <p:nvPicPr>
          <p:cNvPr id="16" name="Picture 15"/>
          <p:cNvPicPr>
            <a:picLocks noChangeAspect="1"/>
          </p:cNvPicPr>
          <p:nvPr/>
        </p:nvPicPr>
        <p:blipFill>
          <a:blip r:embed="rId4"/>
          <a:stretch>
            <a:fillRect/>
          </a:stretch>
        </p:blipFill>
        <p:spPr>
          <a:xfrm>
            <a:off x="4998720" y="418026"/>
            <a:ext cx="6766560" cy="2421433"/>
          </a:xfrm>
          <a:prstGeom prst="rect">
            <a:avLst/>
          </a:prstGeom>
        </p:spPr>
      </p:pic>
      <p:sp>
        <p:nvSpPr>
          <p:cNvPr id="17" name="TextBox 16"/>
          <p:cNvSpPr txBox="1"/>
          <p:nvPr/>
        </p:nvSpPr>
        <p:spPr>
          <a:xfrm>
            <a:off x="7025640" y="2266193"/>
            <a:ext cx="4114800" cy="707886"/>
          </a:xfrm>
          <a:prstGeom prst="rect">
            <a:avLst/>
          </a:prstGeom>
          <a:noFill/>
        </p:spPr>
        <p:txBody>
          <a:bodyPr wrap="square" rtlCol="0">
            <a:spAutoFit/>
          </a:bodyPr>
          <a:lstStyle/>
          <a:p>
            <a:pPr algn="ctr"/>
            <a:r>
              <a:rPr lang="en-US" sz="4000" b="1" dirty="0" smtClean="0">
                <a:latin typeface="Calibri" panose="020F0502020204030204" pitchFamily="34" charset="0"/>
                <a:cs typeface="Calibri" panose="020F0502020204030204" pitchFamily="34" charset="0"/>
              </a:rPr>
              <a:t>_</a:t>
            </a:r>
            <a:r>
              <a:rPr lang="en-US" sz="4000" b="1" dirty="0" err="1" smtClean="0">
                <a:latin typeface="Calibri" panose="020F0502020204030204" pitchFamily="34" charset="0"/>
                <a:cs typeface="Calibri" panose="020F0502020204030204" pitchFamily="34" charset="0"/>
              </a:rPr>
              <a:t>Đỗ</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Trung</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Quân</a:t>
            </a:r>
            <a:r>
              <a:rPr lang="en-US" sz="4000" b="1" dirty="0" smtClean="0">
                <a:latin typeface="Calibri" panose="020F0502020204030204" pitchFamily="34" charset="0"/>
                <a:cs typeface="Calibri" panose="020F0502020204030204" pitchFamily="34" charset="0"/>
              </a:rPr>
              <a:t>_</a:t>
            </a:r>
            <a:endParaRPr lang="en-US" sz="4000" b="1" dirty="0">
              <a:latin typeface="Calibri" panose="020F0502020204030204" pitchFamily="34" charset="0"/>
              <a:cs typeface="Calibri" panose="020F0502020204030204" pitchFamily="34" charset="0"/>
            </a:endParaRPr>
          </a:p>
        </p:txBody>
      </p:sp>
      <p:pic>
        <p:nvPicPr>
          <p:cNvPr id="18" name="图片 7">
            <a:extLst>
              <a:ext uri="{FF2B5EF4-FFF2-40B4-BE49-F238E27FC236}">
                <a16:creationId xmlns:a16="http://schemas.microsoft.com/office/drawing/2014/main" xmlns="" id="{465E70CA-DD39-42B0-B45E-E93C2EDF7D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3568" y="2839459"/>
            <a:ext cx="2957355" cy="3930558"/>
          </a:xfrm>
          <a:prstGeom prst="rect">
            <a:avLst/>
          </a:prstGeom>
        </p:spPr>
      </p:pic>
    </p:spTree>
    <p:extLst>
      <p:ext uri="{BB962C8B-B14F-4D97-AF65-F5344CB8AC3E}">
        <p14:creationId xmlns:p14="http://schemas.microsoft.com/office/powerpoint/2010/main" val="59911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xmlns="" id="{4E8AF3F7-4558-4039-A71A-7397446B7A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1888" y="4882242"/>
            <a:ext cx="2460172" cy="2460172"/>
          </a:xfrm>
          <a:prstGeom prst="rect">
            <a:avLst/>
          </a:prstGeom>
          <a:ln>
            <a:noFill/>
          </a:ln>
          <a:effectLst>
            <a:outerShdw blurRad="292100" dist="139700" dir="2700000" algn="tl" rotWithShape="0">
              <a:srgbClr val="333333">
                <a:alpha val="65000"/>
              </a:srgbClr>
            </a:outerShdw>
          </a:effectLst>
        </p:spPr>
      </p:pic>
      <p:sp>
        <p:nvSpPr>
          <p:cNvPr id="18" name="文本框 17">
            <a:extLst>
              <a:ext uri="{FF2B5EF4-FFF2-40B4-BE49-F238E27FC236}">
                <a16:creationId xmlns:a16="http://schemas.microsoft.com/office/drawing/2014/main" xmlns="" id="{21F2DA80-D6C5-494A-BCDC-F75741DC664B}"/>
              </a:ext>
            </a:extLst>
          </p:cNvPr>
          <p:cNvSpPr txBox="1"/>
          <p:nvPr/>
        </p:nvSpPr>
        <p:spPr>
          <a:xfrm>
            <a:off x="5100143" y="4588850"/>
            <a:ext cx="131318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FFB54D"/>
                </a:solidFill>
                <a:effectLst/>
                <a:uLnTx/>
                <a:uFillTx/>
                <a:latin typeface="字魂130号-快乐俏黑体" panose="00000500000000000000" pitchFamily="2" charset="-122"/>
                <a:ea typeface="字魂130号-快乐俏黑体" panose="00000500000000000000" pitchFamily="2" charset="-122"/>
                <a:cs typeface="+mn-cs"/>
              </a:rPr>
              <a:t>”</a:t>
            </a:r>
            <a:endParaRPr kumimoji="0" lang="zh-CN" altLang="en-US" sz="8800" b="0" i="0" u="none" strike="noStrike" kern="1200" cap="none" spc="0" normalizeH="0" baseline="0" noProof="0" dirty="0">
              <a:ln>
                <a:noFill/>
              </a:ln>
              <a:solidFill>
                <a:srgbClr val="FFB54D"/>
              </a:solidFill>
              <a:effectLst/>
              <a:uLnTx/>
              <a:uFillTx/>
              <a:latin typeface="字魂130号-快乐俏黑体" panose="00000500000000000000" pitchFamily="2" charset="-122"/>
              <a:ea typeface="字魂130号-快乐俏黑体" panose="00000500000000000000" pitchFamily="2" charset="-122"/>
              <a:cs typeface="+mn-cs"/>
            </a:endParaRPr>
          </a:p>
        </p:txBody>
      </p:sp>
      <p:pic>
        <p:nvPicPr>
          <p:cNvPr id="2" name="Picture 1"/>
          <p:cNvPicPr>
            <a:picLocks noChangeAspect="1"/>
          </p:cNvPicPr>
          <p:nvPr/>
        </p:nvPicPr>
        <p:blipFill>
          <a:blip r:embed="rId5"/>
          <a:stretch>
            <a:fillRect/>
          </a:stretch>
        </p:blipFill>
        <p:spPr>
          <a:xfrm>
            <a:off x="1243163" y="2198632"/>
            <a:ext cx="9705673" cy="2243522"/>
          </a:xfrm>
          <a:prstGeom prst="rect">
            <a:avLst/>
          </a:prstGeom>
        </p:spPr>
      </p:pic>
    </p:spTree>
    <p:extLst>
      <p:ext uri="{BB962C8B-B14F-4D97-AF65-F5344CB8AC3E}">
        <p14:creationId xmlns:p14="http://schemas.microsoft.com/office/powerpoint/2010/main" val="1058944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81B5AFD3-5981-F001-A767-DB1D415D8BAA}"/>
              </a:ext>
            </a:extLst>
          </p:cNvPr>
          <p:cNvGrpSpPr/>
          <p:nvPr/>
        </p:nvGrpSpPr>
        <p:grpSpPr>
          <a:xfrm>
            <a:off x="285195" y="3826939"/>
            <a:ext cx="8546543" cy="1516058"/>
            <a:chOff x="2098496" y="3659454"/>
            <a:chExt cx="8546543" cy="1331697"/>
          </a:xfrm>
        </p:grpSpPr>
        <p:sp>
          <p:nvSpPr>
            <p:cNvPr id="6" name="Rectangle: Rounded Corners 20">
              <a:extLst>
                <a:ext uri="{FF2B5EF4-FFF2-40B4-BE49-F238E27FC236}">
                  <a16:creationId xmlns:a16="http://schemas.microsoft.com/office/drawing/2014/main" xmlns="" id="{9DC61915-0E62-E5EB-1653-923765C5B381}"/>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solidFill>
              <a:sysClr val="window" lastClr="FFFFFF"/>
            </a:solidFill>
            <a:ln w="38100" cap="flat" cmpd="sng" algn="ctr">
              <a:solidFill>
                <a:srgbClr val="70AD47"/>
              </a:solidFill>
              <a:prstDash val="solid"/>
              <a:miter lim="8000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rgbClr val="70AD47">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7" name="Google Shape;282;p27">
              <a:extLst>
                <a:ext uri="{FF2B5EF4-FFF2-40B4-BE49-F238E27FC236}">
                  <a16:creationId xmlns:a16="http://schemas.microsoft.com/office/drawing/2014/main" xmlns="" id="{B3FB99B9-B318-4CC1-1E1E-4E3BAE806252}"/>
                </a:ext>
              </a:extLst>
            </p:cNvPr>
            <p:cNvGrpSpPr/>
            <p:nvPr/>
          </p:nvGrpSpPr>
          <p:grpSpPr>
            <a:xfrm rot="-488383">
              <a:off x="2098496" y="3659454"/>
              <a:ext cx="1094690" cy="1171482"/>
              <a:chOff x="2769810" y="1396779"/>
              <a:chExt cx="508124" cy="605419"/>
            </a:xfrm>
          </p:grpSpPr>
          <p:sp>
            <p:nvSpPr>
              <p:cNvPr id="11" name="Google Shape;283;p27">
                <a:extLst>
                  <a:ext uri="{FF2B5EF4-FFF2-40B4-BE49-F238E27FC236}">
                    <a16:creationId xmlns:a16="http://schemas.microsoft.com/office/drawing/2014/main" xmlns=""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12" name="Google Shape;284;p27">
                <a:extLst>
                  <a:ext uri="{FF2B5EF4-FFF2-40B4-BE49-F238E27FC236}">
                    <a16:creationId xmlns:a16="http://schemas.microsoft.com/office/drawing/2014/main" xmlns=""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13" name="Google Shape;285;p27">
                <a:extLst>
                  <a:ext uri="{FF2B5EF4-FFF2-40B4-BE49-F238E27FC236}">
                    <a16:creationId xmlns:a16="http://schemas.microsoft.com/office/drawing/2014/main" xmlns=""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14" name="Google Shape;286;p27">
                <a:extLst>
                  <a:ext uri="{FF2B5EF4-FFF2-40B4-BE49-F238E27FC236}">
                    <a16:creationId xmlns:a16="http://schemas.microsoft.com/office/drawing/2014/main" xmlns=""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15" name="Google Shape;287;p27">
                <a:extLst>
                  <a:ext uri="{FF2B5EF4-FFF2-40B4-BE49-F238E27FC236}">
                    <a16:creationId xmlns:a16="http://schemas.microsoft.com/office/drawing/2014/main" xmlns=""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16" name="Google Shape;288;p27">
                <a:extLst>
                  <a:ext uri="{FF2B5EF4-FFF2-40B4-BE49-F238E27FC236}">
                    <a16:creationId xmlns:a16="http://schemas.microsoft.com/office/drawing/2014/main" xmlns=""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17" name="Google Shape;289;p27">
                <a:extLst>
                  <a:ext uri="{FF2B5EF4-FFF2-40B4-BE49-F238E27FC236}">
                    <a16:creationId xmlns:a16="http://schemas.microsoft.com/office/drawing/2014/main" xmlns=""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18" name="Google Shape;290;p27">
                <a:extLst>
                  <a:ext uri="{FF2B5EF4-FFF2-40B4-BE49-F238E27FC236}">
                    <a16:creationId xmlns:a16="http://schemas.microsoft.com/office/drawing/2014/main" xmlns=""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19" name="Google Shape;291;p27">
                <a:extLst>
                  <a:ext uri="{FF2B5EF4-FFF2-40B4-BE49-F238E27FC236}">
                    <a16:creationId xmlns:a16="http://schemas.microsoft.com/office/drawing/2014/main" xmlns=""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20" name="Google Shape;292;p27">
                <a:extLst>
                  <a:ext uri="{FF2B5EF4-FFF2-40B4-BE49-F238E27FC236}">
                    <a16:creationId xmlns:a16="http://schemas.microsoft.com/office/drawing/2014/main" xmlns=""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grpSp>
        <p:sp>
          <p:nvSpPr>
            <p:cNvPr id="9" name="TextBox 8">
              <a:extLst>
                <a:ext uri="{FF2B5EF4-FFF2-40B4-BE49-F238E27FC236}">
                  <a16:creationId xmlns:a16="http://schemas.microsoft.com/office/drawing/2014/main" xmlns="" id="{E0449302-55B8-5159-512B-AC19A442E2FF}"/>
                </a:ext>
              </a:extLst>
            </p:cNvPr>
            <p:cNvSpPr txBox="1"/>
            <p:nvPr/>
          </p:nvSpPr>
          <p:spPr>
            <a:xfrm>
              <a:off x="3126525" y="3824623"/>
              <a:ext cx="6979326" cy="1166528"/>
            </a:xfrm>
            <a:prstGeom prst="roundRect">
              <a:avLst/>
            </a:prstGeom>
            <a:noFill/>
            <a:ln w="57150" cap="flat" cmpd="sng" algn="ctr">
              <a:no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Vì</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sông</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Hương</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vừa</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dài</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vừa</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đẹp</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như</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một</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bức</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tranh</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endParaRPr kumimoji="0" lang="vi-VN" sz="36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xmlns="" id="{34E0A765-4243-5ACC-1606-ED36C165E155}"/>
              </a:ext>
            </a:extLst>
          </p:cNvPr>
          <p:cNvGrpSpPr/>
          <p:nvPr/>
        </p:nvGrpSpPr>
        <p:grpSpPr>
          <a:xfrm>
            <a:off x="2808020" y="2130585"/>
            <a:ext cx="8819884" cy="1638441"/>
            <a:chOff x="1861723" y="2134893"/>
            <a:chExt cx="8819884" cy="1381322"/>
          </a:xfrm>
        </p:grpSpPr>
        <p:sp>
          <p:nvSpPr>
            <p:cNvPr id="22" name="Rectangle: Rounded Corners 34">
              <a:extLst>
                <a:ext uri="{FF2B5EF4-FFF2-40B4-BE49-F238E27FC236}">
                  <a16:creationId xmlns:a16="http://schemas.microsoft.com/office/drawing/2014/main" xmlns="" id="{D3BE5D83-7848-BB4E-DBA0-05BB2E6D7E85}"/>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solidFill>
              <a:sysClr val="window" lastClr="FFFFFF"/>
            </a:solidFill>
            <a:ln w="38100" cap="flat" cmpd="sng" algn="ctr">
              <a:solidFill>
                <a:srgbClr val="70AD47"/>
              </a:solidFill>
              <a:prstDash val="solid"/>
              <a:miter lim="8000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rgbClr val="70AD47">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438;p31">
              <a:extLst>
                <a:ext uri="{FF2B5EF4-FFF2-40B4-BE49-F238E27FC236}">
                  <a16:creationId xmlns:a16="http://schemas.microsoft.com/office/drawing/2014/main" xmlns="" id="{39AEA930-711D-272F-1B63-693E6881697D}"/>
                </a:ext>
              </a:extLst>
            </p:cNvPr>
            <p:cNvGrpSpPr/>
            <p:nvPr/>
          </p:nvGrpSpPr>
          <p:grpSpPr>
            <a:xfrm>
              <a:off x="1861723" y="2134893"/>
              <a:ext cx="1371125" cy="1248645"/>
              <a:chOff x="1702688" y="1359262"/>
              <a:chExt cx="519674" cy="648887"/>
            </a:xfrm>
          </p:grpSpPr>
          <p:sp>
            <p:nvSpPr>
              <p:cNvPr id="25" name="Google Shape;439;p31">
                <a:extLst>
                  <a:ext uri="{FF2B5EF4-FFF2-40B4-BE49-F238E27FC236}">
                    <a16:creationId xmlns:a16="http://schemas.microsoft.com/office/drawing/2014/main" xmlns=""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26" name="Google Shape;440;p31">
                <a:extLst>
                  <a:ext uri="{FF2B5EF4-FFF2-40B4-BE49-F238E27FC236}">
                    <a16:creationId xmlns:a16="http://schemas.microsoft.com/office/drawing/2014/main" xmlns=""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27" name="Google Shape;441;p31">
                <a:extLst>
                  <a:ext uri="{FF2B5EF4-FFF2-40B4-BE49-F238E27FC236}">
                    <a16:creationId xmlns:a16="http://schemas.microsoft.com/office/drawing/2014/main" xmlns=""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28" name="Google Shape;442;p31">
                <a:extLst>
                  <a:ext uri="{FF2B5EF4-FFF2-40B4-BE49-F238E27FC236}">
                    <a16:creationId xmlns:a16="http://schemas.microsoft.com/office/drawing/2014/main" xmlns=""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29" name="Google Shape;443;p31">
                <a:extLst>
                  <a:ext uri="{FF2B5EF4-FFF2-40B4-BE49-F238E27FC236}">
                    <a16:creationId xmlns:a16="http://schemas.microsoft.com/office/drawing/2014/main" xmlns=""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30" name="Google Shape;444;p31">
                <a:extLst>
                  <a:ext uri="{FF2B5EF4-FFF2-40B4-BE49-F238E27FC236}">
                    <a16:creationId xmlns:a16="http://schemas.microsoft.com/office/drawing/2014/main" xmlns=""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31" name="Google Shape;445;p31">
                <a:extLst>
                  <a:ext uri="{FF2B5EF4-FFF2-40B4-BE49-F238E27FC236}">
                    <a16:creationId xmlns:a16="http://schemas.microsoft.com/office/drawing/2014/main" xmlns=""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32" name="Google Shape;446;p31">
                <a:extLst>
                  <a:ext uri="{FF2B5EF4-FFF2-40B4-BE49-F238E27FC236}">
                    <a16:creationId xmlns:a16="http://schemas.microsoft.com/office/drawing/2014/main" xmlns=""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33" name="Google Shape;447;p31">
                <a:extLst>
                  <a:ext uri="{FF2B5EF4-FFF2-40B4-BE49-F238E27FC236}">
                    <a16:creationId xmlns:a16="http://schemas.microsoft.com/office/drawing/2014/main" xmlns=""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34" name="Google Shape;448;p31">
                <a:extLst>
                  <a:ext uri="{FF2B5EF4-FFF2-40B4-BE49-F238E27FC236}">
                    <a16:creationId xmlns:a16="http://schemas.microsoft.com/office/drawing/2014/main" xmlns=""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35" name="Google Shape;449;p31">
                <a:extLst>
                  <a:ext uri="{FF2B5EF4-FFF2-40B4-BE49-F238E27FC236}">
                    <a16:creationId xmlns:a16="http://schemas.microsoft.com/office/drawing/2014/main" xmlns=""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36" name="Google Shape;450;p31">
                <a:extLst>
                  <a:ext uri="{FF2B5EF4-FFF2-40B4-BE49-F238E27FC236}">
                    <a16:creationId xmlns:a16="http://schemas.microsoft.com/office/drawing/2014/main" xmlns=""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37" name="Google Shape;451;p31">
                <a:extLst>
                  <a:ext uri="{FF2B5EF4-FFF2-40B4-BE49-F238E27FC236}">
                    <a16:creationId xmlns:a16="http://schemas.microsoft.com/office/drawing/2014/main" xmlns=""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38" name="Google Shape;452;p31">
                <a:extLst>
                  <a:ext uri="{FF2B5EF4-FFF2-40B4-BE49-F238E27FC236}">
                    <a16:creationId xmlns:a16="http://schemas.microsoft.com/office/drawing/2014/main" xmlns=""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39" name="Google Shape;453;p31">
                <a:extLst>
                  <a:ext uri="{FF2B5EF4-FFF2-40B4-BE49-F238E27FC236}">
                    <a16:creationId xmlns:a16="http://schemas.microsoft.com/office/drawing/2014/main" xmlns=""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grpSp>
        <p:sp>
          <p:nvSpPr>
            <p:cNvPr id="24" name="TextBox 23">
              <a:extLst>
                <a:ext uri="{FF2B5EF4-FFF2-40B4-BE49-F238E27FC236}">
                  <a16:creationId xmlns:a16="http://schemas.microsoft.com/office/drawing/2014/main" xmlns="" id="{3E03E25C-E3D4-F050-0A70-F53C2687B0C6}"/>
                </a:ext>
              </a:extLst>
            </p:cNvPr>
            <p:cNvSpPr txBox="1"/>
            <p:nvPr/>
          </p:nvSpPr>
          <p:spPr>
            <a:xfrm>
              <a:off x="3056849" y="2396597"/>
              <a:ext cx="6131813" cy="1119618"/>
            </a:xfrm>
            <a:prstGeom prst="roundRect">
              <a:avLst/>
            </a:prstGeom>
            <a:noFill/>
            <a:ln w="57150" cap="flat" cmpd="sng" algn="ctr">
              <a:no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Vì</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sông</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Hương</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rất</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đẹp</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với</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nhiều</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màu</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sắc</a:t>
              </a:r>
              <a:endParaRPr kumimoji="0" lang="vi-VN" sz="36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Cambria" panose="02040503050406030204" pitchFamily="18" charset="0"/>
                <a:cs typeface="+mn-cs"/>
              </a:endParaRPr>
            </a:p>
          </p:txBody>
        </p:sp>
      </p:grpSp>
      <p:grpSp>
        <p:nvGrpSpPr>
          <p:cNvPr id="40" name="Group 39">
            <a:extLst>
              <a:ext uri="{FF2B5EF4-FFF2-40B4-BE49-F238E27FC236}">
                <a16:creationId xmlns:a16="http://schemas.microsoft.com/office/drawing/2014/main" xmlns="" id="{AAC7D656-9B6C-CD51-B57C-98EF6B9266D5}"/>
              </a:ext>
            </a:extLst>
          </p:cNvPr>
          <p:cNvGrpSpPr/>
          <p:nvPr/>
        </p:nvGrpSpPr>
        <p:grpSpPr>
          <a:xfrm>
            <a:off x="2104240" y="5232171"/>
            <a:ext cx="8973766" cy="1624977"/>
            <a:chOff x="1612674" y="5184381"/>
            <a:chExt cx="8973766" cy="1409055"/>
          </a:xfrm>
        </p:grpSpPr>
        <p:sp>
          <p:nvSpPr>
            <p:cNvPr id="41" name="Rectangle: Rounded Corners 53">
              <a:extLst>
                <a:ext uri="{FF2B5EF4-FFF2-40B4-BE49-F238E27FC236}">
                  <a16:creationId xmlns:a16="http://schemas.microsoft.com/office/drawing/2014/main" xmlns="" id="{E7999CD0-C3E4-A374-9E38-DB6E4754300E}"/>
                </a:ext>
              </a:extLst>
            </p:cNvPr>
            <p:cNvSpPr/>
            <p:nvPr/>
          </p:nvSpPr>
          <p:spPr>
            <a:xfrm>
              <a:off x="2170089" y="5479849"/>
              <a:ext cx="8416351" cy="1056924"/>
            </a:xfrm>
            <a:custGeom>
              <a:avLst/>
              <a:gdLst>
                <a:gd name="connsiteX0" fmla="*/ 0 w 8416351"/>
                <a:gd name="connsiteY0" fmla="*/ 203152 h 1218886"/>
                <a:gd name="connsiteX1" fmla="*/ 203152 w 8416351"/>
                <a:gd name="connsiteY1" fmla="*/ 0 h 1218886"/>
                <a:gd name="connsiteX2" fmla="*/ 8213199 w 8416351"/>
                <a:gd name="connsiteY2" fmla="*/ 0 h 1218886"/>
                <a:gd name="connsiteX3" fmla="*/ 8416351 w 8416351"/>
                <a:gd name="connsiteY3" fmla="*/ 203152 h 1218886"/>
                <a:gd name="connsiteX4" fmla="*/ 8416351 w 8416351"/>
                <a:gd name="connsiteY4" fmla="*/ 1015734 h 1218886"/>
                <a:gd name="connsiteX5" fmla="*/ 8213199 w 8416351"/>
                <a:gd name="connsiteY5" fmla="*/ 1218886 h 1218886"/>
                <a:gd name="connsiteX6" fmla="*/ 203152 w 8416351"/>
                <a:gd name="connsiteY6" fmla="*/ 1218886 h 1218886"/>
                <a:gd name="connsiteX7" fmla="*/ 0 w 8416351"/>
                <a:gd name="connsiteY7" fmla="*/ 1015734 h 1218886"/>
                <a:gd name="connsiteX8" fmla="*/ 0 w 8416351"/>
                <a:gd name="connsiteY8" fmla="*/ 203152 h 121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8886" fill="none" extrusionOk="0">
                  <a:moveTo>
                    <a:pt x="0" y="203152"/>
                  </a:moveTo>
                  <a:cubicBezTo>
                    <a:pt x="4081" y="94698"/>
                    <a:pt x="92003" y="1489"/>
                    <a:pt x="203152" y="0"/>
                  </a:cubicBezTo>
                  <a:cubicBezTo>
                    <a:pt x="2478516" y="-168267"/>
                    <a:pt x="4353065" y="-42953"/>
                    <a:pt x="8213199" y="0"/>
                  </a:cubicBezTo>
                  <a:cubicBezTo>
                    <a:pt x="8338839" y="15254"/>
                    <a:pt x="8416164" y="88415"/>
                    <a:pt x="8416351" y="203152"/>
                  </a:cubicBezTo>
                  <a:cubicBezTo>
                    <a:pt x="8395729" y="439043"/>
                    <a:pt x="8432839" y="779786"/>
                    <a:pt x="8416351" y="1015734"/>
                  </a:cubicBezTo>
                  <a:cubicBezTo>
                    <a:pt x="8417937" y="1126441"/>
                    <a:pt x="8328291" y="1225300"/>
                    <a:pt x="8213199" y="1218886"/>
                  </a:cubicBezTo>
                  <a:cubicBezTo>
                    <a:pt x="4422584" y="1287111"/>
                    <a:pt x="2608821" y="1229762"/>
                    <a:pt x="203152" y="1218886"/>
                  </a:cubicBezTo>
                  <a:cubicBezTo>
                    <a:pt x="94987" y="1225340"/>
                    <a:pt x="1857" y="1126976"/>
                    <a:pt x="0" y="1015734"/>
                  </a:cubicBezTo>
                  <a:cubicBezTo>
                    <a:pt x="-17626" y="924564"/>
                    <a:pt x="-62896" y="600161"/>
                    <a:pt x="0" y="203152"/>
                  </a:cubicBezTo>
                  <a:close/>
                </a:path>
                <a:path w="8416351" h="1218886" stroke="0" extrusionOk="0">
                  <a:moveTo>
                    <a:pt x="0" y="203152"/>
                  </a:moveTo>
                  <a:cubicBezTo>
                    <a:pt x="-1297" y="85241"/>
                    <a:pt x="88135" y="6697"/>
                    <a:pt x="203152" y="0"/>
                  </a:cubicBezTo>
                  <a:cubicBezTo>
                    <a:pt x="3904619" y="163917"/>
                    <a:pt x="4209704" y="128764"/>
                    <a:pt x="8213199" y="0"/>
                  </a:cubicBezTo>
                  <a:cubicBezTo>
                    <a:pt x="8333582" y="5463"/>
                    <a:pt x="8420350" y="106229"/>
                    <a:pt x="8416351" y="203152"/>
                  </a:cubicBezTo>
                  <a:cubicBezTo>
                    <a:pt x="8375608" y="285931"/>
                    <a:pt x="8464075" y="697360"/>
                    <a:pt x="8416351" y="1015734"/>
                  </a:cubicBezTo>
                  <a:cubicBezTo>
                    <a:pt x="8405812" y="1147606"/>
                    <a:pt x="8325641" y="1235683"/>
                    <a:pt x="8213199" y="1218886"/>
                  </a:cubicBezTo>
                  <a:cubicBezTo>
                    <a:pt x="5811177" y="1196904"/>
                    <a:pt x="1163459" y="1143998"/>
                    <a:pt x="203152" y="1218886"/>
                  </a:cubicBezTo>
                  <a:cubicBezTo>
                    <a:pt x="104443" y="1213642"/>
                    <a:pt x="-10218" y="1145769"/>
                    <a:pt x="0" y="1015734"/>
                  </a:cubicBezTo>
                  <a:cubicBezTo>
                    <a:pt x="60236" y="621611"/>
                    <a:pt x="41936" y="597710"/>
                    <a:pt x="0" y="203152"/>
                  </a:cubicBezTo>
                  <a:close/>
                </a:path>
              </a:pathLst>
            </a:custGeom>
            <a:solidFill>
              <a:sysClr val="window" lastClr="FFFFFF"/>
            </a:solidFill>
            <a:ln w="38100" cap="flat" cmpd="sng" algn="ctr">
              <a:solidFill>
                <a:srgbClr val="70AD47"/>
              </a:solidFill>
              <a:prstDash val="solid"/>
              <a:miter lim="8000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rgbClr val="70AD47">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42" name="Google Shape;293;p27">
              <a:extLst>
                <a:ext uri="{FF2B5EF4-FFF2-40B4-BE49-F238E27FC236}">
                  <a16:creationId xmlns:a16="http://schemas.microsoft.com/office/drawing/2014/main" xmlns="" id="{59D4F3E0-1221-8B63-251C-62A63D3133AE}"/>
                </a:ext>
              </a:extLst>
            </p:cNvPr>
            <p:cNvGrpSpPr/>
            <p:nvPr/>
          </p:nvGrpSpPr>
          <p:grpSpPr>
            <a:xfrm rot="21403310">
              <a:off x="1612674" y="5184381"/>
              <a:ext cx="1724419" cy="1409055"/>
              <a:chOff x="3676506" y="1404273"/>
              <a:chExt cx="792384" cy="610489"/>
            </a:xfrm>
          </p:grpSpPr>
          <p:sp>
            <p:nvSpPr>
              <p:cNvPr id="44" name="Google Shape;294;p27">
                <a:extLst>
                  <a:ext uri="{FF2B5EF4-FFF2-40B4-BE49-F238E27FC236}">
                    <a16:creationId xmlns:a16="http://schemas.microsoft.com/office/drawing/2014/main" xmlns=""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45" name="Google Shape;295;p27">
                <a:extLst>
                  <a:ext uri="{FF2B5EF4-FFF2-40B4-BE49-F238E27FC236}">
                    <a16:creationId xmlns:a16="http://schemas.microsoft.com/office/drawing/2014/main" xmlns=""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46" name="Google Shape;296;p27">
                <a:extLst>
                  <a:ext uri="{FF2B5EF4-FFF2-40B4-BE49-F238E27FC236}">
                    <a16:creationId xmlns:a16="http://schemas.microsoft.com/office/drawing/2014/main" xmlns=""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47" name="Google Shape;297;p27">
                <a:extLst>
                  <a:ext uri="{FF2B5EF4-FFF2-40B4-BE49-F238E27FC236}">
                    <a16:creationId xmlns:a16="http://schemas.microsoft.com/office/drawing/2014/main" xmlns=""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48" name="Google Shape;298;p27">
                <a:extLst>
                  <a:ext uri="{FF2B5EF4-FFF2-40B4-BE49-F238E27FC236}">
                    <a16:creationId xmlns:a16="http://schemas.microsoft.com/office/drawing/2014/main" xmlns=""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49" name="Google Shape;299;p27">
                <a:extLst>
                  <a:ext uri="{FF2B5EF4-FFF2-40B4-BE49-F238E27FC236}">
                    <a16:creationId xmlns:a16="http://schemas.microsoft.com/office/drawing/2014/main" xmlns=""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50" name="Google Shape;300;p27">
                <a:extLst>
                  <a:ext uri="{FF2B5EF4-FFF2-40B4-BE49-F238E27FC236}">
                    <a16:creationId xmlns:a16="http://schemas.microsoft.com/office/drawing/2014/main" xmlns=""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51" name="Google Shape;301;p27">
                <a:extLst>
                  <a:ext uri="{FF2B5EF4-FFF2-40B4-BE49-F238E27FC236}">
                    <a16:creationId xmlns:a16="http://schemas.microsoft.com/office/drawing/2014/main" xmlns=""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52" name="Google Shape;302;p27">
                <a:extLst>
                  <a:ext uri="{FF2B5EF4-FFF2-40B4-BE49-F238E27FC236}">
                    <a16:creationId xmlns:a16="http://schemas.microsoft.com/office/drawing/2014/main" xmlns=""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53" name="Google Shape;303;p27">
                <a:extLst>
                  <a:ext uri="{FF2B5EF4-FFF2-40B4-BE49-F238E27FC236}">
                    <a16:creationId xmlns:a16="http://schemas.microsoft.com/office/drawing/2014/main" xmlns=""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54" name="Google Shape;304;p27">
                <a:extLst>
                  <a:ext uri="{FF2B5EF4-FFF2-40B4-BE49-F238E27FC236}">
                    <a16:creationId xmlns:a16="http://schemas.microsoft.com/office/drawing/2014/main" xmlns=""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55" name="Google Shape;305;p27">
                <a:extLst>
                  <a:ext uri="{FF2B5EF4-FFF2-40B4-BE49-F238E27FC236}">
                    <a16:creationId xmlns:a16="http://schemas.microsoft.com/office/drawing/2014/main" xmlns=""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56" name="Google Shape;306;p27">
                <a:extLst>
                  <a:ext uri="{FF2B5EF4-FFF2-40B4-BE49-F238E27FC236}">
                    <a16:creationId xmlns:a16="http://schemas.microsoft.com/office/drawing/2014/main" xmlns=""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57" name="Google Shape;307;p27">
                <a:extLst>
                  <a:ext uri="{FF2B5EF4-FFF2-40B4-BE49-F238E27FC236}">
                    <a16:creationId xmlns:a16="http://schemas.microsoft.com/office/drawing/2014/main" xmlns=""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58" name="Google Shape;308;p27">
                <a:extLst>
                  <a:ext uri="{FF2B5EF4-FFF2-40B4-BE49-F238E27FC236}">
                    <a16:creationId xmlns:a16="http://schemas.microsoft.com/office/drawing/2014/main" xmlns=""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59" name="Google Shape;309;p27">
                <a:extLst>
                  <a:ext uri="{FF2B5EF4-FFF2-40B4-BE49-F238E27FC236}">
                    <a16:creationId xmlns:a16="http://schemas.microsoft.com/office/drawing/2014/main" xmlns=""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60" name="Google Shape;310;p27">
                <a:extLst>
                  <a:ext uri="{FF2B5EF4-FFF2-40B4-BE49-F238E27FC236}">
                    <a16:creationId xmlns:a16="http://schemas.microsoft.com/office/drawing/2014/main" xmlns=""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61" name="Google Shape;311;p27">
                <a:extLst>
                  <a:ext uri="{FF2B5EF4-FFF2-40B4-BE49-F238E27FC236}">
                    <a16:creationId xmlns:a16="http://schemas.microsoft.com/office/drawing/2014/main" xmlns=""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62" name="Google Shape;312;p27">
                <a:extLst>
                  <a:ext uri="{FF2B5EF4-FFF2-40B4-BE49-F238E27FC236}">
                    <a16:creationId xmlns:a16="http://schemas.microsoft.com/office/drawing/2014/main" xmlns=""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63" name="Google Shape;313;p27">
                <a:extLst>
                  <a:ext uri="{FF2B5EF4-FFF2-40B4-BE49-F238E27FC236}">
                    <a16:creationId xmlns:a16="http://schemas.microsoft.com/office/drawing/2014/main" xmlns=""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sp>
            <p:nvSpPr>
              <p:cNvPr id="64" name="Google Shape;314;p27">
                <a:extLst>
                  <a:ext uri="{FF2B5EF4-FFF2-40B4-BE49-F238E27FC236}">
                    <a16:creationId xmlns:a16="http://schemas.microsoft.com/office/drawing/2014/main" xmlns=""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cs typeface="Arial"/>
                  <a:sym typeface="Arial"/>
                </a:endParaRPr>
              </a:p>
            </p:txBody>
          </p:sp>
        </p:grpSp>
        <p:sp>
          <p:nvSpPr>
            <p:cNvPr id="43" name="TextBox 42">
              <a:extLst>
                <a:ext uri="{FF2B5EF4-FFF2-40B4-BE49-F238E27FC236}">
                  <a16:creationId xmlns:a16="http://schemas.microsoft.com/office/drawing/2014/main" xmlns="" id="{42804AD4-1F31-50BE-AF90-0B7ABE2385E9}"/>
                </a:ext>
              </a:extLst>
            </p:cNvPr>
            <p:cNvSpPr txBox="1"/>
            <p:nvPr/>
          </p:nvSpPr>
          <p:spPr>
            <a:xfrm>
              <a:off x="3836320" y="5695414"/>
              <a:ext cx="5306047" cy="620070"/>
            </a:xfrm>
            <a:prstGeom prst="roundRect">
              <a:avLst/>
            </a:prstGeom>
            <a:noFill/>
            <a:ln w="57150" cap="flat" cmpd="sng" algn="ctr">
              <a:no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Vì</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sông</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Hương</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rất</a:t>
              </a:r>
              <a:r>
                <a:rPr kumimoji="0" lang="en-US" sz="3600" b="1" i="0" u="none" strike="noStrike" kern="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dài</a:t>
              </a:r>
              <a:endParaRPr kumimoji="0" lang="vi-VN" sz="36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Cambria" panose="02040503050406030204" pitchFamily="18" charset="0"/>
                <a:cs typeface="+mn-cs"/>
              </a:endParaRPr>
            </a:p>
          </p:txBody>
        </p:sp>
      </p:grpSp>
      <p:grpSp>
        <p:nvGrpSpPr>
          <p:cNvPr id="65" name="Google Shape;1408;p39">
            <a:extLst>
              <a:ext uri="{FF2B5EF4-FFF2-40B4-BE49-F238E27FC236}">
                <a16:creationId xmlns:a16="http://schemas.microsoft.com/office/drawing/2014/main" xmlns="" id="{C2478A37-2BF7-8F3F-2FAE-9BDF35EBD811}"/>
              </a:ext>
            </a:extLst>
          </p:cNvPr>
          <p:cNvGrpSpPr/>
          <p:nvPr/>
        </p:nvGrpSpPr>
        <p:grpSpPr>
          <a:xfrm flipH="1">
            <a:off x="8076698" y="3713598"/>
            <a:ext cx="1805754" cy="1610631"/>
            <a:chOff x="2178000" y="1370575"/>
            <a:chExt cx="1417475" cy="1417450"/>
          </a:xfrm>
        </p:grpSpPr>
        <p:sp>
          <p:nvSpPr>
            <p:cNvPr id="66" name="Google Shape;1409;p39">
              <a:extLst>
                <a:ext uri="{FF2B5EF4-FFF2-40B4-BE49-F238E27FC236}">
                  <a16:creationId xmlns:a16="http://schemas.microsoft.com/office/drawing/2014/main" xmlns=""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Calibri" panose="020F0502020204030204"/>
                <a:cs typeface="Arial"/>
                <a:sym typeface="Arial"/>
              </a:endParaRPr>
            </a:p>
          </p:txBody>
        </p:sp>
        <p:sp>
          <p:nvSpPr>
            <p:cNvPr id="67" name="Google Shape;1410;p39">
              <a:extLst>
                <a:ext uri="{FF2B5EF4-FFF2-40B4-BE49-F238E27FC236}">
                  <a16:creationId xmlns:a16="http://schemas.microsoft.com/office/drawing/2014/main" xmlns=""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Calibri" panose="020F0502020204030204"/>
                <a:cs typeface="Arial"/>
                <a:sym typeface="Arial"/>
              </a:endParaRPr>
            </a:p>
          </p:txBody>
        </p:sp>
        <p:sp>
          <p:nvSpPr>
            <p:cNvPr id="68" name="Google Shape;1411;p39">
              <a:extLst>
                <a:ext uri="{FF2B5EF4-FFF2-40B4-BE49-F238E27FC236}">
                  <a16:creationId xmlns:a16="http://schemas.microsoft.com/office/drawing/2014/main" xmlns=""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Calibri" panose="020F0502020204030204"/>
                <a:cs typeface="Arial"/>
                <a:sym typeface="Arial"/>
              </a:endParaRPr>
            </a:p>
          </p:txBody>
        </p:sp>
        <p:sp>
          <p:nvSpPr>
            <p:cNvPr id="69" name="Google Shape;1412;p39">
              <a:extLst>
                <a:ext uri="{FF2B5EF4-FFF2-40B4-BE49-F238E27FC236}">
                  <a16:creationId xmlns:a16="http://schemas.microsoft.com/office/drawing/2014/main" xmlns=""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Calibri" panose="020F0502020204030204"/>
                <a:cs typeface="Arial"/>
                <a:sym typeface="Arial"/>
              </a:endParaRPr>
            </a:p>
          </p:txBody>
        </p:sp>
        <p:sp>
          <p:nvSpPr>
            <p:cNvPr id="70" name="Google Shape;1413;p39">
              <a:extLst>
                <a:ext uri="{FF2B5EF4-FFF2-40B4-BE49-F238E27FC236}">
                  <a16:creationId xmlns:a16="http://schemas.microsoft.com/office/drawing/2014/main" xmlns=""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Calibri" panose="020F0502020204030204"/>
                <a:cs typeface="Arial"/>
                <a:sym typeface="Arial"/>
              </a:endParaRPr>
            </a:p>
          </p:txBody>
        </p:sp>
        <p:sp>
          <p:nvSpPr>
            <p:cNvPr id="71" name="Google Shape;1414;p39">
              <a:extLst>
                <a:ext uri="{FF2B5EF4-FFF2-40B4-BE49-F238E27FC236}">
                  <a16:creationId xmlns:a16="http://schemas.microsoft.com/office/drawing/2014/main" xmlns=""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Calibri" panose="020F0502020204030204"/>
                <a:cs typeface="Arial"/>
                <a:sym typeface="Arial"/>
              </a:endParaRPr>
            </a:p>
          </p:txBody>
        </p:sp>
        <p:sp>
          <p:nvSpPr>
            <p:cNvPr id="72" name="Google Shape;1415;p39">
              <a:extLst>
                <a:ext uri="{FF2B5EF4-FFF2-40B4-BE49-F238E27FC236}">
                  <a16:creationId xmlns:a16="http://schemas.microsoft.com/office/drawing/2014/main" xmlns=""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Calibri" panose="020F0502020204030204"/>
                <a:cs typeface="Arial"/>
                <a:sym typeface="Arial"/>
              </a:endParaRPr>
            </a:p>
          </p:txBody>
        </p:sp>
        <p:sp>
          <p:nvSpPr>
            <p:cNvPr id="73" name="Google Shape;1416;p39">
              <a:extLst>
                <a:ext uri="{FF2B5EF4-FFF2-40B4-BE49-F238E27FC236}">
                  <a16:creationId xmlns:a16="http://schemas.microsoft.com/office/drawing/2014/main" xmlns=""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Calibri" panose="020F0502020204030204"/>
                <a:cs typeface="Arial"/>
                <a:sym typeface="Arial"/>
              </a:endParaRPr>
            </a:p>
          </p:txBody>
        </p:sp>
        <p:sp>
          <p:nvSpPr>
            <p:cNvPr id="74" name="Google Shape;1417;p39">
              <a:extLst>
                <a:ext uri="{FF2B5EF4-FFF2-40B4-BE49-F238E27FC236}">
                  <a16:creationId xmlns:a16="http://schemas.microsoft.com/office/drawing/2014/main" xmlns=""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Calibri" panose="020F0502020204030204"/>
                <a:cs typeface="Arial"/>
                <a:sym typeface="Arial"/>
              </a:endParaRPr>
            </a:p>
          </p:txBody>
        </p:sp>
        <p:sp>
          <p:nvSpPr>
            <p:cNvPr id="75" name="Google Shape;1418;p39">
              <a:extLst>
                <a:ext uri="{FF2B5EF4-FFF2-40B4-BE49-F238E27FC236}">
                  <a16:creationId xmlns:a16="http://schemas.microsoft.com/office/drawing/2014/main" xmlns=""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Calibri" panose="020F0502020204030204"/>
                <a:cs typeface="Arial"/>
                <a:sym typeface="Arial"/>
              </a:endParaRPr>
            </a:p>
          </p:txBody>
        </p:sp>
        <p:sp>
          <p:nvSpPr>
            <p:cNvPr id="76" name="Google Shape;1419;p39">
              <a:extLst>
                <a:ext uri="{FF2B5EF4-FFF2-40B4-BE49-F238E27FC236}">
                  <a16:creationId xmlns:a16="http://schemas.microsoft.com/office/drawing/2014/main" xmlns=""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Calibri" panose="020F0502020204030204"/>
                <a:cs typeface="Arial"/>
                <a:sym typeface="Arial"/>
              </a:endParaRPr>
            </a:p>
          </p:txBody>
        </p:sp>
        <p:sp>
          <p:nvSpPr>
            <p:cNvPr id="77" name="Google Shape;1420;p39">
              <a:extLst>
                <a:ext uri="{FF2B5EF4-FFF2-40B4-BE49-F238E27FC236}">
                  <a16:creationId xmlns:a16="http://schemas.microsoft.com/office/drawing/2014/main" xmlns=""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Calibri" panose="020F0502020204030204"/>
                <a:cs typeface="Arial"/>
                <a:sym typeface="Arial"/>
              </a:endParaRPr>
            </a:p>
          </p:txBody>
        </p:sp>
        <p:sp>
          <p:nvSpPr>
            <p:cNvPr id="78" name="Google Shape;1421;p39">
              <a:extLst>
                <a:ext uri="{FF2B5EF4-FFF2-40B4-BE49-F238E27FC236}">
                  <a16:creationId xmlns:a16="http://schemas.microsoft.com/office/drawing/2014/main" xmlns=""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Calibri" panose="020F0502020204030204"/>
                <a:cs typeface="Arial"/>
                <a:sym typeface="Arial"/>
              </a:endParaRPr>
            </a:p>
          </p:txBody>
        </p:sp>
        <p:sp>
          <p:nvSpPr>
            <p:cNvPr id="79" name="Google Shape;1422;p39">
              <a:extLst>
                <a:ext uri="{FF2B5EF4-FFF2-40B4-BE49-F238E27FC236}">
                  <a16:creationId xmlns:a16="http://schemas.microsoft.com/office/drawing/2014/main" xmlns=""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Calibri" panose="020F0502020204030204"/>
                <a:cs typeface="Arial"/>
                <a:sym typeface="Arial"/>
              </a:endParaRPr>
            </a:p>
          </p:txBody>
        </p:sp>
      </p:grpSp>
      <p:sp>
        <p:nvSpPr>
          <p:cNvPr id="80" name="Google Shape;118;p4">
            <a:extLst>
              <a:ext uri="{FF2B5EF4-FFF2-40B4-BE49-F238E27FC236}">
                <a16:creationId xmlns:a16="http://schemas.microsoft.com/office/drawing/2014/main" xmlns=""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a:defRPr/>
            </a:pPr>
            <a:endParaRPr>
              <a:solidFill>
                <a:prstClr val="black"/>
              </a:solidFill>
              <a:latin typeface="Calibri" panose="020F0502020204030204"/>
            </a:endParaRPr>
          </a:p>
        </p:txBody>
      </p:sp>
      <p:sp>
        <p:nvSpPr>
          <p:cNvPr id="81" name="Google Shape;118;p4">
            <a:extLst>
              <a:ext uri="{FF2B5EF4-FFF2-40B4-BE49-F238E27FC236}">
                <a16:creationId xmlns:a16="http://schemas.microsoft.com/office/drawing/2014/main" xmlns=""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a:defRPr/>
            </a:pPr>
            <a:endParaRPr>
              <a:solidFill>
                <a:prstClr val="black"/>
              </a:solidFill>
              <a:latin typeface="Calibri" panose="020F0502020204030204"/>
            </a:endParaRPr>
          </a:p>
        </p:txBody>
      </p:sp>
      <p:grpSp>
        <p:nvGrpSpPr>
          <p:cNvPr id="82" name="Group 81">
            <a:extLst>
              <a:ext uri="{FF2B5EF4-FFF2-40B4-BE49-F238E27FC236}">
                <a16:creationId xmlns:a16="http://schemas.microsoft.com/office/drawing/2014/main" xmlns="" id="{5FBE8033-E0B7-318A-C12A-A6116D6A19FA}"/>
              </a:ext>
            </a:extLst>
          </p:cNvPr>
          <p:cNvGrpSpPr/>
          <p:nvPr/>
        </p:nvGrpSpPr>
        <p:grpSpPr>
          <a:xfrm>
            <a:off x="-693571" y="258857"/>
            <a:ext cx="13579140" cy="1719865"/>
            <a:chOff x="-693571" y="258857"/>
            <a:chExt cx="13579140" cy="1719865"/>
          </a:xfrm>
        </p:grpSpPr>
        <p:sp>
          <p:nvSpPr>
            <p:cNvPr id="83" name="Rectangle 82">
              <a:extLst>
                <a:ext uri="{FF2B5EF4-FFF2-40B4-BE49-F238E27FC236}">
                  <a16:creationId xmlns:a16="http://schemas.microsoft.com/office/drawing/2014/main" xmlns="" id="{D4371CF6-959F-296A-DCCC-51765A410DAB}"/>
                </a:ext>
              </a:extLst>
            </p:cNvPr>
            <p:cNvSpPr/>
            <p:nvPr/>
          </p:nvSpPr>
          <p:spPr>
            <a:xfrm>
              <a:off x="-693571" y="258857"/>
              <a:ext cx="13579140" cy="1719865"/>
            </a:xfrm>
            <a:prstGeom prst="rect">
              <a:avLst/>
            </a:prstGeom>
            <a:solidFill>
              <a:srgbClr val="FFFF00">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xmlns="" id="{01686775-3806-8442-230F-77AD4AE6E993}"/>
                </a:ext>
              </a:extLst>
            </p:cNvPr>
            <p:cNvSpPr txBox="1"/>
            <p:nvPr/>
          </p:nvSpPr>
          <p:spPr>
            <a:xfrm>
              <a:off x="869103" y="431923"/>
              <a:ext cx="10675635" cy="1464231"/>
            </a:xfrm>
            <a:prstGeom prst="roundRect">
              <a:avLst/>
            </a:prstGeom>
            <a:noFill/>
            <a:ln w="57150" cap="flat" cmpd="sng" algn="ctr">
              <a:no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smtClean="0">
                  <a:ln>
                    <a:noFill/>
                  </a:ln>
                  <a:solidFill>
                    <a:prstClr val="black"/>
                  </a:solidFill>
                  <a:effectLst/>
                  <a:uLnTx/>
                  <a:uFillTx/>
                  <a:latin typeface="Calibri" panose="020F0502020204030204"/>
                  <a:ea typeface="Cambria" panose="02040503050406030204" pitchFamily="18" charset="0"/>
                  <a:cs typeface="+mn-cs"/>
                </a:rPr>
                <a:t>Tác</a:t>
              </a:r>
              <a:r>
                <a:rPr kumimoji="0" lang="en-US" sz="4000" b="1" i="0" u="none" strike="noStrike" kern="0" cap="none" spc="0" normalizeH="0" noProof="0" dirty="0" smtClean="0">
                  <a:ln>
                    <a:noFill/>
                  </a:ln>
                  <a:solidFill>
                    <a:prstClr val="black"/>
                  </a:solidFill>
                  <a:effectLst/>
                  <a:uLnTx/>
                  <a:uFillTx/>
                  <a:latin typeface="Calibri" panose="020F0502020204030204"/>
                  <a:ea typeface="Cambria" panose="02040503050406030204" pitchFamily="18" charset="0"/>
                  <a:cs typeface="+mn-cs"/>
                </a:rPr>
                <a:t> </a:t>
              </a:r>
              <a:r>
                <a:rPr kumimoji="0" lang="en-US" sz="4000" b="1" i="0" u="none" strike="noStrike" kern="0" cap="none" spc="0" normalizeH="0" noProof="0" dirty="0" err="1" smtClean="0">
                  <a:ln>
                    <a:noFill/>
                  </a:ln>
                  <a:solidFill>
                    <a:prstClr val="black"/>
                  </a:solidFill>
                  <a:effectLst/>
                  <a:uLnTx/>
                  <a:uFillTx/>
                  <a:latin typeface="Calibri" panose="020F0502020204030204"/>
                  <a:ea typeface="Cambria" panose="02040503050406030204" pitchFamily="18" charset="0"/>
                  <a:cs typeface="+mn-cs"/>
                </a:rPr>
                <a:t>giả</a:t>
              </a:r>
              <a:r>
                <a:rPr kumimoji="0" lang="en-US" sz="4000" b="1" i="0" u="none" strike="noStrike" kern="0" cap="none" spc="0" normalizeH="0" noProof="0" dirty="0" smtClean="0">
                  <a:ln>
                    <a:noFill/>
                  </a:ln>
                  <a:solidFill>
                    <a:prstClr val="black"/>
                  </a:solidFill>
                  <a:effectLst/>
                  <a:uLnTx/>
                  <a:uFillTx/>
                  <a:latin typeface="Calibri" panose="020F0502020204030204"/>
                  <a:ea typeface="Cambria" panose="02040503050406030204" pitchFamily="18" charset="0"/>
                  <a:cs typeface="+mn-cs"/>
                </a:rPr>
                <a:t> </a:t>
              </a:r>
              <a:r>
                <a:rPr kumimoji="0" lang="en-US" sz="4000" b="1" i="0" u="none" strike="noStrike" kern="0" cap="none" spc="0" normalizeH="0" noProof="0" dirty="0" err="1" smtClean="0">
                  <a:ln>
                    <a:noFill/>
                  </a:ln>
                  <a:solidFill>
                    <a:prstClr val="black"/>
                  </a:solidFill>
                  <a:effectLst/>
                  <a:uLnTx/>
                  <a:uFillTx/>
                  <a:latin typeface="Calibri" panose="020F0502020204030204"/>
                  <a:ea typeface="Cambria" panose="02040503050406030204" pitchFamily="18" charset="0"/>
                  <a:cs typeface="+mn-cs"/>
                </a:rPr>
                <a:t>muốn</a:t>
              </a:r>
              <a:r>
                <a:rPr kumimoji="0" lang="en-US" sz="4000" b="1" i="0" u="none" strike="noStrike" kern="0" cap="none" spc="0" normalizeH="0" noProof="0" dirty="0" smtClean="0">
                  <a:ln>
                    <a:noFill/>
                  </a:ln>
                  <a:solidFill>
                    <a:prstClr val="black"/>
                  </a:solidFill>
                  <a:effectLst/>
                  <a:uLnTx/>
                  <a:uFillTx/>
                  <a:latin typeface="Calibri" panose="020F0502020204030204"/>
                  <a:ea typeface="Cambria" panose="02040503050406030204" pitchFamily="18" charset="0"/>
                  <a:cs typeface="+mn-cs"/>
                </a:rPr>
                <a:t> </a:t>
              </a:r>
              <a:r>
                <a:rPr kumimoji="0" lang="en-US" sz="4000" b="1" i="0" u="none" strike="noStrike" kern="0" cap="none" spc="0" normalizeH="0" noProof="0" dirty="0" err="1" smtClean="0">
                  <a:ln>
                    <a:noFill/>
                  </a:ln>
                  <a:solidFill>
                    <a:prstClr val="black"/>
                  </a:solidFill>
                  <a:effectLst/>
                  <a:uLnTx/>
                  <a:uFillTx/>
                  <a:latin typeface="Calibri" panose="020F0502020204030204"/>
                  <a:ea typeface="Cambria" panose="02040503050406030204" pitchFamily="18" charset="0"/>
                  <a:cs typeface="+mn-cs"/>
                </a:rPr>
                <a:t>khẳng</a:t>
              </a:r>
              <a:r>
                <a:rPr kumimoji="0" lang="en-US" sz="4000" b="1" i="0" u="none" strike="noStrike" kern="0" cap="none" spc="0" normalizeH="0" noProof="0" dirty="0" smtClean="0">
                  <a:ln>
                    <a:noFill/>
                  </a:ln>
                  <a:solidFill>
                    <a:prstClr val="black"/>
                  </a:solidFill>
                  <a:effectLst/>
                  <a:uLnTx/>
                  <a:uFillTx/>
                  <a:latin typeface="Calibri" panose="020F0502020204030204"/>
                  <a:ea typeface="Cambria" panose="02040503050406030204" pitchFamily="18" charset="0"/>
                  <a:cs typeface="+mn-cs"/>
                </a:rPr>
                <a:t> </a:t>
              </a:r>
              <a:r>
                <a:rPr kumimoji="0" lang="en-US" sz="4000" b="1" i="0" u="none" strike="noStrike" kern="0" cap="none" spc="0" normalizeH="0" noProof="0" dirty="0" err="1" smtClean="0">
                  <a:ln>
                    <a:noFill/>
                  </a:ln>
                  <a:solidFill>
                    <a:prstClr val="black"/>
                  </a:solidFill>
                  <a:effectLst/>
                  <a:uLnTx/>
                  <a:uFillTx/>
                  <a:latin typeface="Calibri" panose="020F0502020204030204"/>
                  <a:ea typeface="Cambria" panose="02040503050406030204" pitchFamily="18" charset="0"/>
                  <a:cs typeface="+mn-cs"/>
                </a:rPr>
                <a:t>định</a:t>
              </a:r>
              <a:r>
                <a:rPr kumimoji="0" lang="en-US" sz="4000" b="1" i="0" u="none" strike="noStrike" kern="0" cap="none" spc="0" normalizeH="0" noProof="0" dirty="0" smtClean="0">
                  <a:ln>
                    <a:noFill/>
                  </a:ln>
                  <a:solidFill>
                    <a:prstClr val="black"/>
                  </a:solidFill>
                  <a:effectLst/>
                  <a:uLnTx/>
                  <a:uFillTx/>
                  <a:latin typeface="Calibri" panose="020F0502020204030204"/>
                  <a:ea typeface="Cambria" panose="02040503050406030204" pitchFamily="18" charset="0"/>
                  <a:cs typeface="+mn-cs"/>
                </a:rPr>
                <a:t> </a:t>
              </a:r>
              <a:r>
                <a:rPr kumimoji="0" lang="en-US" sz="4000" b="1" i="0" u="none" strike="noStrike" kern="0" cap="none" spc="0" normalizeH="0" noProof="0" dirty="0" err="1" smtClean="0">
                  <a:ln>
                    <a:noFill/>
                  </a:ln>
                  <a:solidFill>
                    <a:prstClr val="black"/>
                  </a:solidFill>
                  <a:effectLst/>
                  <a:uLnTx/>
                  <a:uFillTx/>
                  <a:latin typeface="Calibri" panose="020F0502020204030204"/>
                  <a:ea typeface="Cambria" panose="02040503050406030204" pitchFamily="18" charset="0"/>
                  <a:cs typeface="+mn-cs"/>
                </a:rPr>
                <a:t>điều</a:t>
              </a:r>
              <a:r>
                <a:rPr kumimoji="0" lang="en-US" sz="4000" b="1" i="0" u="none" strike="noStrike" kern="0" cap="none" spc="0" normalizeH="0" noProof="0" dirty="0" smtClean="0">
                  <a:ln>
                    <a:noFill/>
                  </a:ln>
                  <a:solidFill>
                    <a:prstClr val="black"/>
                  </a:solidFill>
                  <a:effectLst/>
                  <a:uLnTx/>
                  <a:uFillTx/>
                  <a:latin typeface="Calibri" panose="020F0502020204030204"/>
                  <a:ea typeface="Cambria" panose="02040503050406030204" pitchFamily="18" charset="0"/>
                  <a:cs typeface="+mn-cs"/>
                </a:rPr>
                <a:t> </a:t>
              </a:r>
              <a:r>
                <a:rPr kumimoji="0" lang="en-US" sz="4000" b="1" i="0" u="none" strike="noStrike" kern="0" cap="none" spc="0" normalizeH="0" noProof="0" dirty="0" err="1" smtClean="0">
                  <a:ln>
                    <a:noFill/>
                  </a:ln>
                  <a:solidFill>
                    <a:prstClr val="black"/>
                  </a:solidFill>
                  <a:effectLst/>
                  <a:uLnTx/>
                  <a:uFillTx/>
                  <a:latin typeface="Calibri" panose="020F0502020204030204"/>
                  <a:ea typeface="Cambria" panose="02040503050406030204" pitchFamily="18" charset="0"/>
                  <a:cs typeface="+mn-cs"/>
                </a:rPr>
                <a:t>gì</a:t>
              </a:r>
              <a:r>
                <a:rPr lang="en-US" sz="4000" b="1" kern="0" dirty="0">
                  <a:solidFill>
                    <a:prstClr val="black"/>
                  </a:solidFill>
                  <a:latin typeface="Calibri" panose="020F0502020204030204"/>
                  <a:ea typeface="Cambria" panose="02040503050406030204" pitchFamily="18" charset="0"/>
                </a:rPr>
                <a:t> </a:t>
              </a:r>
              <a:r>
                <a:rPr lang="en-US" sz="4000" b="1" kern="0" dirty="0" err="1" smtClean="0">
                  <a:solidFill>
                    <a:prstClr val="black"/>
                  </a:solidFill>
                  <a:latin typeface="Calibri" panose="020F0502020204030204"/>
                  <a:ea typeface="Cambria" panose="02040503050406030204" pitchFamily="18" charset="0"/>
                </a:rPr>
                <a:t>khi</a:t>
              </a:r>
              <a:r>
                <a:rPr lang="en-US" sz="4000" b="1" kern="0" dirty="0" smtClean="0">
                  <a:solidFill>
                    <a:prstClr val="black"/>
                  </a:solidFill>
                  <a:latin typeface="Calibri" panose="020F0502020204030204"/>
                  <a:ea typeface="Cambria" panose="02040503050406030204" pitchFamily="18" charset="0"/>
                </a:rPr>
                <a:t> </a:t>
              </a:r>
              <a:r>
                <a:rPr lang="en-US" sz="4000" b="1" kern="0" dirty="0" err="1" smtClean="0">
                  <a:solidFill>
                    <a:prstClr val="black"/>
                  </a:solidFill>
                  <a:latin typeface="Calibri" panose="020F0502020204030204"/>
                  <a:ea typeface="Cambria" panose="02040503050406030204" pitchFamily="18" charset="0"/>
                </a:rPr>
                <a:t>nói</a:t>
              </a:r>
              <a:r>
                <a:rPr lang="en-US" sz="4000" b="1" kern="0" dirty="0" smtClean="0">
                  <a:solidFill>
                    <a:prstClr val="black"/>
                  </a:solidFill>
                  <a:latin typeface="Calibri" panose="020F0502020204030204"/>
                  <a:ea typeface="Cambria" panose="02040503050406030204" pitchFamily="18"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smtClean="0">
                  <a:solidFill>
                    <a:prstClr val="black"/>
                  </a:solidFill>
                  <a:latin typeface="Calibri" panose="020F0502020204030204"/>
                  <a:ea typeface="Cambria" panose="02040503050406030204" pitchFamily="18" charset="0"/>
                </a:rPr>
                <a:t>“</a:t>
              </a:r>
              <a:r>
                <a:rPr lang="en-US" sz="4000" b="1" kern="0" dirty="0" err="1" smtClean="0">
                  <a:solidFill>
                    <a:prstClr val="black"/>
                  </a:solidFill>
                  <a:latin typeface="Calibri" panose="020F0502020204030204"/>
                  <a:ea typeface="Cambria" panose="02040503050406030204" pitchFamily="18" charset="0"/>
                </a:rPr>
                <a:t>sông</a:t>
              </a:r>
              <a:r>
                <a:rPr lang="en-US" sz="4000" b="1" kern="0" dirty="0" smtClean="0">
                  <a:solidFill>
                    <a:prstClr val="black"/>
                  </a:solidFill>
                  <a:latin typeface="Calibri" panose="020F0502020204030204"/>
                  <a:ea typeface="Cambria" panose="02040503050406030204" pitchFamily="18" charset="0"/>
                </a:rPr>
                <a:t> </a:t>
              </a:r>
              <a:r>
                <a:rPr lang="en-US" sz="4000" b="1" kern="0" dirty="0" err="1" smtClean="0">
                  <a:solidFill>
                    <a:prstClr val="black"/>
                  </a:solidFill>
                  <a:latin typeface="Calibri" panose="020F0502020204030204"/>
                  <a:ea typeface="Cambria" panose="02040503050406030204" pitchFamily="18" charset="0"/>
                </a:rPr>
                <a:t>Hương</a:t>
              </a:r>
              <a:r>
                <a:rPr lang="en-US" sz="4000" b="1" kern="0" dirty="0" smtClean="0">
                  <a:solidFill>
                    <a:prstClr val="black"/>
                  </a:solidFill>
                  <a:latin typeface="Calibri" panose="020F0502020204030204"/>
                  <a:ea typeface="Cambria" panose="02040503050406030204" pitchFamily="18" charset="0"/>
                </a:rPr>
                <a:t> </a:t>
              </a:r>
              <a:r>
                <a:rPr lang="en-US" sz="4000" b="1" kern="0" dirty="0" err="1" smtClean="0">
                  <a:solidFill>
                    <a:prstClr val="black"/>
                  </a:solidFill>
                  <a:latin typeface="Calibri" panose="020F0502020204030204"/>
                  <a:ea typeface="Cambria" panose="02040503050406030204" pitchFamily="18" charset="0"/>
                </a:rPr>
                <a:t>là</a:t>
              </a:r>
              <a:r>
                <a:rPr lang="en-US" sz="4000" b="1" kern="0" dirty="0" smtClean="0">
                  <a:solidFill>
                    <a:prstClr val="black"/>
                  </a:solidFill>
                  <a:latin typeface="Calibri" panose="020F0502020204030204"/>
                  <a:ea typeface="Cambria" panose="02040503050406030204" pitchFamily="18" charset="0"/>
                </a:rPr>
                <a:t> </a:t>
              </a:r>
              <a:r>
                <a:rPr lang="en-US" sz="4000" b="1" kern="0" dirty="0" err="1" smtClean="0">
                  <a:solidFill>
                    <a:prstClr val="black"/>
                  </a:solidFill>
                  <a:latin typeface="Calibri" panose="020F0502020204030204"/>
                  <a:ea typeface="Cambria" panose="02040503050406030204" pitchFamily="18" charset="0"/>
                </a:rPr>
                <a:t>một</a:t>
              </a:r>
              <a:r>
                <a:rPr lang="en-US" sz="4000" b="1" kern="0" dirty="0" smtClean="0">
                  <a:solidFill>
                    <a:prstClr val="black"/>
                  </a:solidFill>
                  <a:latin typeface="Calibri" panose="020F0502020204030204"/>
                  <a:ea typeface="Cambria" panose="02040503050406030204" pitchFamily="18" charset="0"/>
                </a:rPr>
                <a:t> </a:t>
              </a:r>
              <a:r>
                <a:rPr lang="en-US" sz="4000" b="1" kern="0" dirty="0" err="1" smtClean="0">
                  <a:solidFill>
                    <a:prstClr val="black"/>
                  </a:solidFill>
                  <a:latin typeface="Calibri" panose="020F0502020204030204"/>
                  <a:ea typeface="Cambria" panose="02040503050406030204" pitchFamily="18" charset="0"/>
                </a:rPr>
                <a:t>bức</a:t>
              </a:r>
              <a:r>
                <a:rPr lang="en-US" sz="4000" b="1" kern="0" dirty="0" smtClean="0">
                  <a:solidFill>
                    <a:prstClr val="black"/>
                  </a:solidFill>
                  <a:latin typeface="Calibri" panose="020F0502020204030204"/>
                  <a:ea typeface="Cambria" panose="02040503050406030204" pitchFamily="18" charset="0"/>
                </a:rPr>
                <a:t> </a:t>
              </a:r>
              <a:r>
                <a:rPr lang="en-US" sz="4000" b="1" kern="0" dirty="0" err="1" smtClean="0">
                  <a:solidFill>
                    <a:prstClr val="black"/>
                  </a:solidFill>
                  <a:latin typeface="Calibri" panose="020F0502020204030204"/>
                  <a:ea typeface="Cambria" panose="02040503050406030204" pitchFamily="18" charset="0"/>
                </a:rPr>
                <a:t>tranh</a:t>
              </a:r>
              <a:r>
                <a:rPr lang="en-US" sz="4000" b="1" kern="0" dirty="0" smtClean="0">
                  <a:solidFill>
                    <a:prstClr val="black"/>
                  </a:solidFill>
                  <a:latin typeface="Calibri" panose="020F0502020204030204"/>
                  <a:ea typeface="Cambria" panose="02040503050406030204" pitchFamily="18" charset="0"/>
                </a:rPr>
                <a:t> </a:t>
              </a:r>
              <a:r>
                <a:rPr lang="en-US" sz="4000" b="1" kern="0" dirty="0" err="1" smtClean="0">
                  <a:solidFill>
                    <a:prstClr val="black"/>
                  </a:solidFill>
                  <a:latin typeface="Calibri" panose="020F0502020204030204"/>
                  <a:ea typeface="Cambria" panose="02040503050406030204" pitchFamily="18" charset="0"/>
                </a:rPr>
                <a:t>khổ</a:t>
              </a:r>
              <a:r>
                <a:rPr lang="en-US" sz="4000" b="1" kern="0" dirty="0" smtClean="0">
                  <a:solidFill>
                    <a:prstClr val="black"/>
                  </a:solidFill>
                  <a:latin typeface="Calibri" panose="020F0502020204030204"/>
                  <a:ea typeface="Cambria" panose="02040503050406030204" pitchFamily="18" charset="0"/>
                </a:rPr>
                <a:t> </a:t>
              </a:r>
              <a:r>
                <a:rPr lang="en-US" sz="4000" b="1" kern="0" dirty="0" err="1" smtClean="0">
                  <a:solidFill>
                    <a:prstClr val="black"/>
                  </a:solidFill>
                  <a:latin typeface="Calibri" panose="020F0502020204030204"/>
                  <a:ea typeface="Cambria" panose="02040503050406030204" pitchFamily="18" charset="0"/>
                </a:rPr>
                <a:t>dài</a:t>
              </a:r>
              <a:r>
                <a:rPr lang="en-US" sz="4000" b="1" kern="0" dirty="0" smtClean="0">
                  <a:solidFill>
                    <a:prstClr val="black"/>
                  </a:solidFill>
                  <a:latin typeface="Calibri" panose="020F0502020204030204"/>
                  <a:ea typeface="Cambria" panose="02040503050406030204" pitchFamily="18" charset="0"/>
                </a:rPr>
                <a:t>”</a:t>
              </a:r>
              <a:endParaRPr kumimoji="0" lang="vi-VN" sz="4000" b="1"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mn-cs"/>
              </a:endParaRPr>
            </a:p>
          </p:txBody>
        </p:sp>
      </p:grpSp>
    </p:spTree>
    <p:extLst>
      <p:ext uri="{BB962C8B-B14F-4D97-AF65-F5344CB8AC3E}">
        <p14:creationId xmlns:p14="http://schemas.microsoft.com/office/powerpoint/2010/main" val="2871695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1000" fill="hold"/>
                                        <p:tgtEl>
                                          <p:spTgt spid="82"/>
                                        </p:tgtEl>
                                        <p:attrNameLst>
                                          <p:attrName>ppt_w</p:attrName>
                                        </p:attrNameLst>
                                      </p:cBhvr>
                                      <p:tavLst>
                                        <p:tav tm="0">
                                          <p:val>
                                            <p:strVal val="#ppt_w+.3"/>
                                          </p:val>
                                        </p:tav>
                                        <p:tav tm="100000">
                                          <p:val>
                                            <p:strVal val="#ppt_w"/>
                                          </p:val>
                                        </p:tav>
                                      </p:tavLst>
                                    </p:anim>
                                    <p:anim calcmode="lin" valueType="num">
                                      <p:cBhvr>
                                        <p:cTn id="8" dur="1000" fill="hold"/>
                                        <p:tgtEl>
                                          <p:spTgt spid="82"/>
                                        </p:tgtEl>
                                        <p:attrNameLst>
                                          <p:attrName>ppt_h</p:attrName>
                                        </p:attrNameLst>
                                      </p:cBhvr>
                                      <p:tavLst>
                                        <p:tav tm="0">
                                          <p:val>
                                            <p:strVal val="#ppt_h"/>
                                          </p:val>
                                        </p:tav>
                                        <p:tav tm="100000">
                                          <p:val>
                                            <p:strVal val="#ppt_h"/>
                                          </p:val>
                                        </p:tav>
                                      </p:tavLst>
                                    </p:anim>
                                    <p:animEffect transition="in" filter="fade">
                                      <p:cBhvr>
                                        <p:cTn id="9" dur="1000"/>
                                        <p:tgtEl>
                                          <p:spTgt spid="82"/>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1000" fill="hold"/>
                                        <p:tgtEl>
                                          <p:spTgt spid="81"/>
                                        </p:tgtEl>
                                        <p:attrNameLst>
                                          <p:attrName>ppt_w</p:attrName>
                                        </p:attrNameLst>
                                      </p:cBhvr>
                                      <p:tavLst>
                                        <p:tav tm="0">
                                          <p:val>
                                            <p:strVal val="#ppt_w+.3"/>
                                          </p:val>
                                        </p:tav>
                                        <p:tav tm="100000">
                                          <p:val>
                                            <p:strVal val="#ppt_w"/>
                                          </p:val>
                                        </p:tav>
                                      </p:tavLst>
                                    </p:anim>
                                    <p:anim calcmode="lin" valueType="num">
                                      <p:cBhvr>
                                        <p:cTn id="26" dur="1000" fill="hold"/>
                                        <p:tgtEl>
                                          <p:spTgt spid="81"/>
                                        </p:tgtEl>
                                        <p:attrNameLst>
                                          <p:attrName>ppt_h</p:attrName>
                                        </p:attrNameLst>
                                      </p:cBhvr>
                                      <p:tavLst>
                                        <p:tav tm="0">
                                          <p:val>
                                            <p:strVal val="#ppt_h"/>
                                          </p:val>
                                        </p:tav>
                                        <p:tav tm="100000">
                                          <p:val>
                                            <p:strVal val="#ppt_h"/>
                                          </p:val>
                                        </p:tav>
                                      </p:tavLst>
                                    </p:anim>
                                    <p:animEffect transition="in" filter="fade">
                                      <p:cBhvr>
                                        <p:cTn id="27" dur="1000"/>
                                        <p:tgtEl>
                                          <p:spTgt spid="81"/>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anim calcmode="lin" valueType="num">
                                      <p:cBhvr>
                                        <p:cTn id="33" dur="1000" fill="hold"/>
                                        <p:tgtEl>
                                          <p:spTgt spid="65"/>
                                        </p:tgtEl>
                                        <p:attrNameLst>
                                          <p:attrName>ppt_w</p:attrName>
                                        </p:attrNameLst>
                                      </p:cBhvr>
                                      <p:tavLst>
                                        <p:tav tm="0">
                                          <p:val>
                                            <p:strVal val="#ppt_w+.3"/>
                                          </p:val>
                                        </p:tav>
                                        <p:tav tm="100000">
                                          <p:val>
                                            <p:strVal val="#ppt_w"/>
                                          </p:val>
                                        </p:tav>
                                      </p:tavLst>
                                    </p:anim>
                                    <p:anim calcmode="lin" valueType="num">
                                      <p:cBhvr>
                                        <p:cTn id="34" dur="1000" fill="hold"/>
                                        <p:tgtEl>
                                          <p:spTgt spid="65"/>
                                        </p:tgtEl>
                                        <p:attrNameLst>
                                          <p:attrName>ppt_h</p:attrName>
                                        </p:attrNameLst>
                                      </p:cBhvr>
                                      <p:tavLst>
                                        <p:tav tm="0">
                                          <p:val>
                                            <p:strVal val="#ppt_h"/>
                                          </p:val>
                                        </p:tav>
                                        <p:tav tm="100000">
                                          <p:val>
                                            <p:strVal val="#ppt_h"/>
                                          </p:val>
                                        </p:tav>
                                      </p:tavLst>
                                    </p:anim>
                                    <p:animEffect transition="in" filter="fade">
                                      <p:cBhvr>
                                        <p:cTn id="35" dur="1000"/>
                                        <p:tgtEl>
                                          <p:spTgt spid="65"/>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40"/>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80"/>
                                        </p:tgtEl>
                                        <p:attrNameLst>
                                          <p:attrName>style.visibility</p:attrName>
                                        </p:attrNameLst>
                                      </p:cBhvr>
                                      <p:to>
                                        <p:strVal val="visible"/>
                                      </p:to>
                                    </p:set>
                                    <p:anim calcmode="lin" valueType="num">
                                      <p:cBhvr>
                                        <p:cTn id="41" dur="1000" fill="hold"/>
                                        <p:tgtEl>
                                          <p:spTgt spid="80"/>
                                        </p:tgtEl>
                                        <p:attrNameLst>
                                          <p:attrName>ppt_w</p:attrName>
                                        </p:attrNameLst>
                                      </p:cBhvr>
                                      <p:tavLst>
                                        <p:tav tm="0">
                                          <p:val>
                                            <p:strVal val="#ppt_w+.3"/>
                                          </p:val>
                                        </p:tav>
                                        <p:tav tm="100000">
                                          <p:val>
                                            <p:strVal val="#ppt_w"/>
                                          </p:val>
                                        </p:tav>
                                      </p:tavLst>
                                    </p:anim>
                                    <p:anim calcmode="lin" valueType="num">
                                      <p:cBhvr>
                                        <p:cTn id="42" dur="1000" fill="hold"/>
                                        <p:tgtEl>
                                          <p:spTgt spid="80"/>
                                        </p:tgtEl>
                                        <p:attrNameLst>
                                          <p:attrName>ppt_h</p:attrName>
                                        </p:attrNameLst>
                                      </p:cBhvr>
                                      <p:tavLst>
                                        <p:tav tm="0">
                                          <p:val>
                                            <p:strVal val="#ppt_h"/>
                                          </p:val>
                                        </p:tav>
                                        <p:tav tm="100000">
                                          <p:val>
                                            <p:strVal val="#ppt_h"/>
                                          </p:val>
                                        </p:tav>
                                      </p:tavLst>
                                    </p:anim>
                                    <p:animEffect transition="in" filter="fade">
                                      <p:cBhvr>
                                        <p:cTn id="43" dur="1000"/>
                                        <p:tgtEl>
                                          <p:spTgt spid="80"/>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40"/>
                  </p:tgtEl>
                </p:cond>
              </p:nextCondLst>
            </p:seq>
          </p:childTnLst>
        </p:cTn>
      </p:par>
    </p:tnLst>
    <p:bldLst>
      <p:bldP spid="80" grpId="0" animBg="1"/>
      <p:bldP spid="8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752DE730-BCF3-BA8A-5D58-FA6B371B6B5D}"/>
              </a:ext>
            </a:extLst>
          </p:cNvPr>
          <p:cNvGrpSpPr/>
          <p:nvPr/>
        </p:nvGrpSpPr>
        <p:grpSpPr>
          <a:xfrm>
            <a:off x="-693571" y="258857"/>
            <a:ext cx="13579140" cy="1754947"/>
            <a:chOff x="-693571" y="258857"/>
            <a:chExt cx="13579140" cy="1754947"/>
          </a:xfrm>
        </p:grpSpPr>
        <p:sp>
          <p:nvSpPr>
            <p:cNvPr id="6" name="Rectangle 5">
              <a:extLst>
                <a:ext uri="{FF2B5EF4-FFF2-40B4-BE49-F238E27FC236}">
                  <a16:creationId xmlns:a16="http://schemas.microsoft.com/office/drawing/2014/main" xmlns=""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598F94FB-0DF1-8F15-172B-E40A0E96B477}"/>
                </a:ext>
              </a:extLst>
            </p:cNvPr>
            <p:cNvSpPr txBox="1"/>
            <p:nvPr/>
          </p:nvSpPr>
          <p:spPr>
            <a:xfrm>
              <a:off x="1462669" y="549573"/>
              <a:ext cx="10675635"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0000"/>
                  </a:solidFill>
                  <a:effectLst/>
                  <a:uLnTx/>
                  <a:uFillTx/>
                  <a:latin typeface="Calibri" panose="020F0502020204030204"/>
                  <a:ea typeface="Cambria" panose="02040503050406030204" pitchFamily="18" charset="0"/>
                  <a:cs typeface="+mn-cs"/>
                </a:rPr>
                <a:t>Dòng</a:t>
              </a:r>
              <a:r>
                <a:rPr kumimoji="0" lang="en-US" sz="4000" b="1" i="0" u="none" strike="noStrike" kern="1200" cap="none" spc="0" normalizeH="0" noProof="0" dirty="0" smtClean="0">
                  <a:ln>
                    <a:noFill/>
                  </a:ln>
                  <a:solidFill>
                    <a:srgbClr val="000000"/>
                  </a:solidFill>
                  <a:effectLst/>
                  <a:uLnTx/>
                  <a:uFillTx/>
                  <a:latin typeface="Calibri" panose="020F0502020204030204"/>
                  <a:ea typeface="Cambria" panose="02040503050406030204" pitchFamily="18" charset="0"/>
                  <a:cs typeface="+mn-cs"/>
                </a:rPr>
                <a:t> </a:t>
              </a:r>
              <a:r>
                <a:rPr kumimoji="0" lang="en-US" sz="4000" b="1" i="0" u="none" strike="noStrike" kern="1200" cap="none" spc="0" normalizeH="0" noProof="0" dirty="0" err="1" smtClean="0">
                  <a:ln>
                    <a:noFill/>
                  </a:ln>
                  <a:solidFill>
                    <a:srgbClr val="000000"/>
                  </a:solidFill>
                  <a:effectLst/>
                  <a:uLnTx/>
                  <a:uFillTx/>
                  <a:latin typeface="Calibri" panose="020F0502020204030204"/>
                  <a:ea typeface="Cambria" panose="02040503050406030204" pitchFamily="18" charset="0"/>
                  <a:cs typeface="+mn-cs"/>
                </a:rPr>
                <a:t>nào</a:t>
              </a:r>
              <a:r>
                <a:rPr kumimoji="0" lang="en-US" sz="4000" b="1" i="0" u="none" strike="noStrike" kern="1200" cap="none" spc="0" normalizeH="0" noProof="0" dirty="0" smtClean="0">
                  <a:ln>
                    <a:noFill/>
                  </a:ln>
                  <a:solidFill>
                    <a:srgbClr val="000000"/>
                  </a:solidFill>
                  <a:effectLst/>
                  <a:uLnTx/>
                  <a:uFillTx/>
                  <a:latin typeface="Calibri" panose="020F0502020204030204"/>
                  <a:ea typeface="Cambria" panose="02040503050406030204" pitchFamily="18" charset="0"/>
                  <a:cs typeface="+mn-cs"/>
                </a:rPr>
                <a:t> </a:t>
              </a:r>
              <a:r>
                <a:rPr kumimoji="0" lang="en-US" sz="4000" b="1" i="0" u="none" strike="noStrike" kern="1200" cap="none" spc="0" normalizeH="0" noProof="0" dirty="0" err="1" smtClean="0">
                  <a:ln>
                    <a:noFill/>
                  </a:ln>
                  <a:solidFill>
                    <a:srgbClr val="000000"/>
                  </a:solidFill>
                  <a:effectLst/>
                  <a:uLnTx/>
                  <a:uFillTx/>
                  <a:latin typeface="Calibri" panose="020F0502020204030204"/>
                  <a:ea typeface="Cambria" panose="02040503050406030204" pitchFamily="18" charset="0"/>
                  <a:cs typeface="+mn-cs"/>
                </a:rPr>
                <a:t>thể</a:t>
              </a:r>
              <a:r>
                <a:rPr kumimoji="0" lang="en-US" sz="4000" b="1" i="0" u="none" strike="noStrike" kern="1200" cap="none" spc="0" normalizeH="0" noProof="0" dirty="0" smtClean="0">
                  <a:ln>
                    <a:noFill/>
                  </a:ln>
                  <a:solidFill>
                    <a:srgbClr val="000000"/>
                  </a:solidFill>
                  <a:effectLst/>
                  <a:uLnTx/>
                  <a:uFillTx/>
                  <a:latin typeface="Calibri" panose="020F0502020204030204"/>
                  <a:ea typeface="Cambria" panose="02040503050406030204" pitchFamily="18" charset="0"/>
                  <a:cs typeface="+mn-cs"/>
                </a:rPr>
                <a:t> </a:t>
              </a:r>
              <a:r>
                <a:rPr kumimoji="0" lang="en-US" sz="4000" b="1" i="0" u="none" strike="noStrike" kern="1200" cap="none" spc="0" normalizeH="0" noProof="0" dirty="0" err="1" smtClean="0">
                  <a:ln>
                    <a:noFill/>
                  </a:ln>
                  <a:solidFill>
                    <a:srgbClr val="000000"/>
                  </a:solidFill>
                  <a:effectLst/>
                  <a:uLnTx/>
                  <a:uFillTx/>
                  <a:latin typeface="Calibri" panose="020F0502020204030204"/>
                  <a:ea typeface="Cambria" panose="02040503050406030204" pitchFamily="18" charset="0"/>
                  <a:cs typeface="+mn-cs"/>
                </a:rPr>
                <a:t>hiện</a:t>
              </a:r>
              <a:r>
                <a:rPr kumimoji="0" lang="en-US" sz="4000" b="1" i="0" u="none" strike="noStrike" kern="1200" cap="none" spc="0" normalizeH="0" noProof="0" dirty="0" smtClean="0">
                  <a:ln>
                    <a:noFill/>
                  </a:ln>
                  <a:solidFill>
                    <a:srgbClr val="000000"/>
                  </a:solidFill>
                  <a:effectLst/>
                  <a:uLnTx/>
                  <a:uFillTx/>
                  <a:latin typeface="Calibri" panose="020F0502020204030204"/>
                  <a:ea typeface="Cambria" panose="02040503050406030204" pitchFamily="18" charset="0"/>
                  <a:cs typeface="+mn-cs"/>
                </a:rPr>
                <a:t> </a:t>
              </a:r>
              <a:r>
                <a:rPr kumimoji="0" lang="en-US" sz="4000" b="1" i="0" u="none" strike="noStrike" kern="1200" cap="none" spc="0" normalizeH="0" noProof="0" dirty="0" err="1" smtClean="0">
                  <a:ln>
                    <a:noFill/>
                  </a:ln>
                  <a:solidFill>
                    <a:srgbClr val="000000"/>
                  </a:solidFill>
                  <a:effectLst/>
                  <a:uLnTx/>
                  <a:uFillTx/>
                  <a:latin typeface="Calibri" panose="020F0502020204030204"/>
                  <a:ea typeface="Cambria" panose="02040503050406030204" pitchFamily="18" charset="0"/>
                  <a:cs typeface="+mn-cs"/>
                </a:rPr>
                <a:t>đúng</a:t>
              </a:r>
              <a:r>
                <a:rPr kumimoji="0" lang="en-US" sz="4000" b="1" i="0" u="none" strike="noStrike" kern="1200" cap="none" spc="0" normalizeH="0" noProof="0" dirty="0" smtClean="0">
                  <a:ln>
                    <a:noFill/>
                  </a:ln>
                  <a:solidFill>
                    <a:srgbClr val="000000"/>
                  </a:solidFill>
                  <a:effectLst/>
                  <a:uLnTx/>
                  <a:uFillTx/>
                  <a:latin typeface="Calibri" panose="020F0502020204030204"/>
                  <a:ea typeface="Cambria" panose="02040503050406030204" pitchFamily="18" charset="0"/>
                  <a:cs typeface="+mn-cs"/>
                </a:rPr>
                <a:t> </a:t>
              </a:r>
              <a:r>
                <a:rPr kumimoji="0" lang="en-US" sz="4000" b="1" i="0" u="none" strike="noStrike" kern="1200" cap="none" spc="0" normalizeH="0" noProof="0" dirty="0" err="1" smtClean="0">
                  <a:ln>
                    <a:noFill/>
                  </a:ln>
                  <a:solidFill>
                    <a:srgbClr val="000000"/>
                  </a:solidFill>
                  <a:effectLst/>
                  <a:uLnTx/>
                  <a:uFillTx/>
                  <a:latin typeface="Calibri" panose="020F0502020204030204"/>
                  <a:ea typeface="Cambria" panose="02040503050406030204" pitchFamily="18" charset="0"/>
                  <a:cs typeface="+mn-cs"/>
                </a:rPr>
                <a:t>thứ</a:t>
              </a:r>
              <a:r>
                <a:rPr kumimoji="0" lang="en-US" sz="4000" b="1" i="0" u="none" strike="noStrike" kern="1200" cap="none" spc="0" normalizeH="0" noProof="0" dirty="0" smtClean="0">
                  <a:ln>
                    <a:noFill/>
                  </a:ln>
                  <a:solidFill>
                    <a:srgbClr val="000000"/>
                  </a:solidFill>
                  <a:effectLst/>
                  <a:uLnTx/>
                  <a:uFillTx/>
                  <a:latin typeface="Calibri" panose="020F0502020204030204"/>
                  <a:ea typeface="Cambria" panose="02040503050406030204" pitchFamily="18" charset="0"/>
                  <a:cs typeface="+mn-cs"/>
                </a:rPr>
                <a:t> </a:t>
              </a:r>
              <a:r>
                <a:rPr kumimoji="0" lang="en-US" sz="4000" b="1" i="0" u="none" strike="noStrike" kern="1200" cap="none" spc="0" normalizeH="0" noProof="0" dirty="0" err="1" smtClean="0">
                  <a:ln>
                    <a:noFill/>
                  </a:ln>
                  <a:solidFill>
                    <a:srgbClr val="000000"/>
                  </a:solidFill>
                  <a:effectLst/>
                  <a:uLnTx/>
                  <a:uFillTx/>
                  <a:latin typeface="Calibri" panose="020F0502020204030204"/>
                  <a:ea typeface="Cambria" panose="02040503050406030204" pitchFamily="18" charset="0"/>
                  <a:cs typeface="+mn-cs"/>
                </a:rPr>
                <a:t>sự</a:t>
              </a:r>
              <a:r>
                <a:rPr kumimoji="0" lang="en-US" sz="4000" b="1" i="0" u="none" strike="noStrike" kern="1200" cap="none" spc="0" normalizeH="0" noProof="0" dirty="0" smtClean="0">
                  <a:ln>
                    <a:noFill/>
                  </a:ln>
                  <a:solidFill>
                    <a:srgbClr val="000000"/>
                  </a:solidFill>
                  <a:effectLst/>
                  <a:uLnTx/>
                  <a:uFillTx/>
                  <a:latin typeface="Calibri" panose="020F0502020204030204"/>
                  <a:ea typeface="Cambria" panose="02040503050406030204" pitchFamily="18" charset="0"/>
                  <a:cs typeface="+mn-cs"/>
                </a:rPr>
                <a:t> </a:t>
              </a:r>
              <a:r>
                <a:rPr kumimoji="0" lang="en-US" sz="4000" b="1" i="0" u="none" strike="noStrike" kern="1200" cap="none" spc="0" normalizeH="0" noProof="0" dirty="0" err="1" smtClean="0">
                  <a:ln>
                    <a:noFill/>
                  </a:ln>
                  <a:solidFill>
                    <a:srgbClr val="000000"/>
                  </a:solidFill>
                  <a:effectLst/>
                  <a:uLnTx/>
                  <a:uFillTx/>
                  <a:latin typeface="Calibri" panose="020F0502020204030204"/>
                  <a:ea typeface="Cambria" panose="02040503050406030204" pitchFamily="18" charset="0"/>
                  <a:cs typeface="+mn-cs"/>
                </a:rPr>
                <a:t>sự</a:t>
              </a:r>
              <a:r>
                <a:rPr kumimoji="0" lang="en-US" sz="4000" b="1" i="0" u="none" strike="noStrike" kern="1200" cap="none" spc="0" normalizeH="0" noProof="0" dirty="0" smtClean="0">
                  <a:ln>
                    <a:noFill/>
                  </a:ln>
                  <a:solidFill>
                    <a:srgbClr val="000000"/>
                  </a:solidFill>
                  <a:effectLst/>
                  <a:uLnTx/>
                  <a:uFillTx/>
                  <a:latin typeface="Calibri" panose="020F0502020204030204"/>
                  <a:ea typeface="Cambria" panose="02040503050406030204" pitchFamily="18" charset="0"/>
                  <a:cs typeface="+mn-cs"/>
                </a:rPr>
                <a:t> </a:t>
              </a:r>
              <a:r>
                <a:rPr kumimoji="0" lang="en-US" sz="4000" b="1" i="0" u="none" strike="noStrike" kern="1200" cap="none" spc="0" normalizeH="0" noProof="0" dirty="0" err="1" smtClean="0">
                  <a:ln>
                    <a:noFill/>
                  </a:ln>
                  <a:solidFill>
                    <a:srgbClr val="000000"/>
                  </a:solidFill>
                  <a:effectLst/>
                  <a:uLnTx/>
                  <a:uFillTx/>
                  <a:latin typeface="Calibri" panose="020F0502020204030204"/>
                  <a:ea typeface="Cambria" panose="02040503050406030204" pitchFamily="18" charset="0"/>
                  <a:cs typeface="+mn-cs"/>
                </a:rPr>
                <a:t>thay</a:t>
              </a:r>
              <a:r>
                <a:rPr kumimoji="0" lang="en-US" sz="4000" b="1" i="0" u="none" strike="noStrike" kern="1200" cap="none" spc="0" normalizeH="0" noProof="0" dirty="0" smtClean="0">
                  <a:ln>
                    <a:noFill/>
                  </a:ln>
                  <a:solidFill>
                    <a:srgbClr val="000000"/>
                  </a:solidFill>
                  <a:effectLst/>
                  <a:uLnTx/>
                  <a:uFillTx/>
                  <a:latin typeface="Calibri" panose="020F0502020204030204"/>
                  <a:ea typeface="Cambria" panose="02040503050406030204" pitchFamily="18" charset="0"/>
                  <a:cs typeface="+mn-cs"/>
                </a:rPr>
                <a:t> </a:t>
              </a:r>
              <a:r>
                <a:rPr kumimoji="0" lang="en-US" sz="4000" b="1" i="0" u="none" strike="noStrike" kern="1200" cap="none" spc="0" normalizeH="0" noProof="0" dirty="0" err="1" smtClean="0">
                  <a:ln>
                    <a:noFill/>
                  </a:ln>
                  <a:solidFill>
                    <a:srgbClr val="000000"/>
                  </a:solidFill>
                  <a:effectLst/>
                  <a:uLnTx/>
                  <a:uFillTx/>
                  <a:latin typeface="Calibri" panose="020F0502020204030204"/>
                  <a:ea typeface="Cambria" panose="02040503050406030204" pitchFamily="18" charset="0"/>
                  <a:cs typeface="+mn-cs"/>
                </a:rPr>
                <a:t>đổi</a:t>
              </a:r>
              <a:r>
                <a:rPr kumimoji="0" lang="en-US" sz="4000" b="1" i="0" u="none" strike="noStrike" kern="1200" cap="none" spc="0" normalizeH="0" noProof="0" dirty="0" smtClean="0">
                  <a:ln>
                    <a:noFill/>
                  </a:ln>
                  <a:solidFill>
                    <a:srgbClr val="000000"/>
                  </a:solidFill>
                  <a:effectLst/>
                  <a:uLnTx/>
                  <a:uFillTx/>
                  <a:latin typeface="Calibri" panose="020F0502020204030204"/>
                  <a:ea typeface="Cambria" panose="02040503050406030204" pitchFamily="18" charset="0"/>
                  <a:cs typeface="+mn-cs"/>
                </a:rPr>
                <a:t> </a:t>
              </a:r>
              <a:r>
                <a:rPr kumimoji="0" lang="en-US" sz="4000" b="1" i="0" u="none" strike="noStrike" kern="1200" cap="none" spc="0" normalizeH="0" noProof="0" dirty="0" err="1" smtClean="0">
                  <a:ln>
                    <a:noFill/>
                  </a:ln>
                  <a:solidFill>
                    <a:srgbClr val="000000"/>
                  </a:solidFill>
                  <a:effectLst/>
                  <a:uLnTx/>
                  <a:uFillTx/>
                  <a:latin typeface="Calibri" panose="020F0502020204030204"/>
                  <a:ea typeface="Cambria" panose="02040503050406030204" pitchFamily="18" charset="0"/>
                  <a:cs typeface="+mn-cs"/>
                </a:rPr>
                <a:t>màu</a:t>
              </a:r>
              <a:r>
                <a:rPr kumimoji="0" lang="en-US" sz="4000" b="1" i="0" u="none" strike="noStrike" kern="1200" cap="none" spc="0" normalizeH="0" noProof="0" dirty="0" smtClean="0">
                  <a:ln>
                    <a:noFill/>
                  </a:ln>
                  <a:solidFill>
                    <a:srgbClr val="000000"/>
                  </a:solidFill>
                  <a:effectLst/>
                  <a:uLnTx/>
                  <a:uFillTx/>
                  <a:latin typeface="Calibri" panose="020F0502020204030204"/>
                  <a:ea typeface="Cambria" panose="02040503050406030204" pitchFamily="18" charset="0"/>
                  <a:cs typeface="+mn-cs"/>
                </a:rPr>
                <a:t> </a:t>
              </a:r>
              <a:r>
                <a:rPr kumimoji="0" lang="en-US" sz="4000" b="1" i="0" u="none" strike="noStrike" kern="1200" cap="none" spc="0" normalizeH="0" noProof="0" dirty="0" err="1" smtClean="0">
                  <a:ln>
                    <a:noFill/>
                  </a:ln>
                  <a:solidFill>
                    <a:srgbClr val="000000"/>
                  </a:solidFill>
                  <a:effectLst/>
                  <a:uLnTx/>
                  <a:uFillTx/>
                  <a:latin typeface="Calibri" panose="020F0502020204030204"/>
                  <a:ea typeface="Cambria" panose="02040503050406030204" pitchFamily="18" charset="0"/>
                  <a:cs typeface="+mn-cs"/>
                </a:rPr>
                <a:t>sắc</a:t>
              </a:r>
              <a:r>
                <a:rPr kumimoji="0" lang="en-US" sz="4000" b="1" i="0" u="none" strike="noStrike" kern="1200" cap="none" spc="0" normalizeH="0" noProof="0" dirty="0" smtClean="0">
                  <a:ln>
                    <a:noFill/>
                  </a:ln>
                  <a:solidFill>
                    <a:srgbClr val="000000"/>
                  </a:solidFill>
                  <a:effectLst/>
                  <a:uLnTx/>
                  <a:uFillTx/>
                  <a:latin typeface="Calibri" panose="020F0502020204030204"/>
                  <a:ea typeface="Cambria" panose="02040503050406030204" pitchFamily="18" charset="0"/>
                  <a:cs typeface="+mn-cs"/>
                </a:rPr>
                <a:t> </a:t>
              </a:r>
              <a:r>
                <a:rPr kumimoji="0" lang="en-US" sz="4000" b="1" i="0" u="none" strike="noStrike" kern="1200" cap="none" spc="0" normalizeH="0" noProof="0" dirty="0" err="1" smtClean="0">
                  <a:ln>
                    <a:noFill/>
                  </a:ln>
                  <a:solidFill>
                    <a:srgbClr val="000000"/>
                  </a:solidFill>
                  <a:effectLst/>
                  <a:uLnTx/>
                  <a:uFillTx/>
                  <a:latin typeface="Calibri" panose="020F0502020204030204"/>
                  <a:ea typeface="Cambria" panose="02040503050406030204" pitchFamily="18" charset="0"/>
                  <a:cs typeface="+mn-cs"/>
                </a:rPr>
                <a:t>của</a:t>
              </a:r>
              <a:r>
                <a:rPr kumimoji="0" lang="en-US" sz="4000" b="1" i="0" u="none" strike="noStrike" kern="1200" cap="none" spc="0" normalizeH="0" noProof="0" dirty="0" smtClean="0">
                  <a:ln>
                    <a:noFill/>
                  </a:ln>
                  <a:solidFill>
                    <a:srgbClr val="000000"/>
                  </a:solidFill>
                  <a:effectLst/>
                  <a:uLnTx/>
                  <a:uFillTx/>
                  <a:latin typeface="Calibri" panose="020F0502020204030204"/>
                  <a:ea typeface="Cambria" panose="02040503050406030204" pitchFamily="18" charset="0"/>
                  <a:cs typeface="+mn-cs"/>
                </a:rPr>
                <a:t> </a:t>
              </a:r>
              <a:r>
                <a:rPr kumimoji="0" lang="en-US" sz="4000" b="1" i="0" u="none" strike="noStrike" kern="1200" cap="none" spc="0" normalizeH="0" noProof="0" dirty="0" err="1" smtClean="0">
                  <a:ln>
                    <a:noFill/>
                  </a:ln>
                  <a:solidFill>
                    <a:srgbClr val="000000"/>
                  </a:solidFill>
                  <a:effectLst/>
                  <a:uLnTx/>
                  <a:uFillTx/>
                  <a:latin typeface="Calibri" panose="020F0502020204030204"/>
                  <a:ea typeface="Cambria" panose="02040503050406030204" pitchFamily="18" charset="0"/>
                  <a:cs typeface="+mn-cs"/>
                </a:rPr>
                <a:t>sông</a:t>
              </a:r>
              <a:r>
                <a:rPr kumimoji="0" lang="en-US" sz="4000" b="1" i="0" u="none" strike="noStrike" kern="1200" cap="none" spc="0" normalizeH="0" noProof="0" dirty="0" smtClean="0">
                  <a:ln>
                    <a:noFill/>
                  </a:ln>
                  <a:solidFill>
                    <a:srgbClr val="000000"/>
                  </a:solidFill>
                  <a:effectLst/>
                  <a:uLnTx/>
                  <a:uFillTx/>
                  <a:latin typeface="Calibri" panose="020F0502020204030204"/>
                  <a:ea typeface="Cambria" panose="02040503050406030204" pitchFamily="18" charset="0"/>
                  <a:cs typeface="+mn-cs"/>
                </a:rPr>
                <a:t> </a:t>
              </a:r>
              <a:r>
                <a:rPr kumimoji="0" lang="en-US" sz="4000" b="1" i="0" u="none" strike="noStrike" kern="1200" cap="none" spc="0" normalizeH="0" noProof="0" dirty="0" err="1" smtClean="0">
                  <a:ln>
                    <a:noFill/>
                  </a:ln>
                  <a:solidFill>
                    <a:srgbClr val="000000"/>
                  </a:solidFill>
                  <a:effectLst/>
                  <a:uLnTx/>
                  <a:uFillTx/>
                  <a:latin typeface="Calibri" panose="020F0502020204030204"/>
                  <a:ea typeface="Cambria" panose="02040503050406030204" pitchFamily="18" charset="0"/>
                  <a:cs typeface="+mn-cs"/>
                </a:rPr>
                <a:t>Hương</a:t>
              </a:r>
              <a:r>
                <a:rPr kumimoji="0" lang="en-US" sz="4000" b="1" i="0" u="none" strike="noStrike" kern="1200" cap="none" spc="0" normalizeH="0" noProof="0" dirty="0" smtClean="0">
                  <a:ln>
                    <a:noFill/>
                  </a:ln>
                  <a:solidFill>
                    <a:srgbClr val="000000"/>
                  </a:solidFill>
                  <a:effectLst/>
                  <a:uLnTx/>
                  <a:uFillTx/>
                  <a:latin typeface="Calibri" panose="020F0502020204030204"/>
                  <a:ea typeface="Cambria" panose="02040503050406030204" pitchFamily="18" charset="0"/>
                  <a:cs typeface="+mn-cs"/>
                </a:rPr>
                <a:t>?</a:t>
              </a:r>
              <a:endPar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xmlns="" id="{E678A712-A920-F12A-1FD7-4F015E49E559}"/>
              </a:ext>
            </a:extLst>
          </p:cNvPr>
          <p:cNvGrpSpPr/>
          <p:nvPr/>
        </p:nvGrpSpPr>
        <p:grpSpPr>
          <a:xfrm>
            <a:off x="285195" y="3826938"/>
            <a:ext cx="8546543" cy="1456204"/>
            <a:chOff x="2098496" y="3659454"/>
            <a:chExt cx="8546543" cy="1279122"/>
          </a:xfrm>
        </p:grpSpPr>
        <p:sp>
          <p:nvSpPr>
            <p:cNvPr id="12" name="Rectangle: Rounded Corners 204">
              <a:extLst>
                <a:ext uri="{FF2B5EF4-FFF2-40B4-BE49-F238E27FC236}">
                  <a16:creationId xmlns:a16="http://schemas.microsoft.com/office/drawing/2014/main" xmlns="" id="{D4A8AEE6-652F-5802-872D-B0BE9615D12B}"/>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oogle Shape;282;p27">
              <a:extLst>
                <a:ext uri="{FF2B5EF4-FFF2-40B4-BE49-F238E27FC236}">
                  <a16:creationId xmlns:a16="http://schemas.microsoft.com/office/drawing/2014/main" xmlns="" id="{94BD5A3D-3A11-5F33-2C76-24C5AE85503F}"/>
                </a:ext>
              </a:extLst>
            </p:cNvPr>
            <p:cNvGrpSpPr/>
            <p:nvPr/>
          </p:nvGrpSpPr>
          <p:grpSpPr>
            <a:xfrm rot="-488383">
              <a:off x="2098496" y="3659454"/>
              <a:ext cx="1094690" cy="1171482"/>
              <a:chOff x="2769810" y="1396779"/>
              <a:chExt cx="508124" cy="605419"/>
            </a:xfrm>
          </p:grpSpPr>
          <p:sp>
            <p:nvSpPr>
              <p:cNvPr id="15" name="Google Shape;283;p27">
                <a:extLst>
                  <a:ext uri="{FF2B5EF4-FFF2-40B4-BE49-F238E27FC236}">
                    <a16:creationId xmlns:a16="http://schemas.microsoft.com/office/drawing/2014/main" xmlns=""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 name="Google Shape;284;p27">
                <a:extLst>
                  <a:ext uri="{FF2B5EF4-FFF2-40B4-BE49-F238E27FC236}">
                    <a16:creationId xmlns:a16="http://schemas.microsoft.com/office/drawing/2014/main" xmlns=""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 name="Google Shape;285;p27">
                <a:extLst>
                  <a:ext uri="{FF2B5EF4-FFF2-40B4-BE49-F238E27FC236}">
                    <a16:creationId xmlns:a16="http://schemas.microsoft.com/office/drawing/2014/main" xmlns=""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 name="Google Shape;286;p27">
                <a:extLst>
                  <a:ext uri="{FF2B5EF4-FFF2-40B4-BE49-F238E27FC236}">
                    <a16:creationId xmlns:a16="http://schemas.microsoft.com/office/drawing/2014/main" xmlns=""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 name="Google Shape;287;p27">
                <a:extLst>
                  <a:ext uri="{FF2B5EF4-FFF2-40B4-BE49-F238E27FC236}">
                    <a16:creationId xmlns:a16="http://schemas.microsoft.com/office/drawing/2014/main" xmlns=""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 name="Google Shape;288;p27">
                <a:extLst>
                  <a:ext uri="{FF2B5EF4-FFF2-40B4-BE49-F238E27FC236}">
                    <a16:creationId xmlns:a16="http://schemas.microsoft.com/office/drawing/2014/main" xmlns=""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 name="Google Shape;289;p27">
                <a:extLst>
                  <a:ext uri="{FF2B5EF4-FFF2-40B4-BE49-F238E27FC236}">
                    <a16:creationId xmlns:a16="http://schemas.microsoft.com/office/drawing/2014/main" xmlns=""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 name="Google Shape;290;p27">
                <a:extLst>
                  <a:ext uri="{FF2B5EF4-FFF2-40B4-BE49-F238E27FC236}">
                    <a16:creationId xmlns:a16="http://schemas.microsoft.com/office/drawing/2014/main" xmlns=""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 name="Google Shape;291;p27">
                <a:extLst>
                  <a:ext uri="{FF2B5EF4-FFF2-40B4-BE49-F238E27FC236}">
                    <a16:creationId xmlns:a16="http://schemas.microsoft.com/office/drawing/2014/main" xmlns=""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 name="Google Shape;292;p27">
                <a:extLst>
                  <a:ext uri="{FF2B5EF4-FFF2-40B4-BE49-F238E27FC236}">
                    <a16:creationId xmlns:a16="http://schemas.microsoft.com/office/drawing/2014/main" xmlns=""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14" name="TextBox 13">
              <a:extLst>
                <a:ext uri="{FF2B5EF4-FFF2-40B4-BE49-F238E27FC236}">
                  <a16:creationId xmlns:a16="http://schemas.microsoft.com/office/drawing/2014/main" xmlns="" id="{24AC993B-554E-CC2D-0060-47F597751116}"/>
                </a:ext>
              </a:extLst>
            </p:cNvPr>
            <p:cNvSpPr txBox="1"/>
            <p:nvPr/>
          </p:nvSpPr>
          <p:spPr>
            <a:xfrm>
              <a:off x="3099547" y="3772048"/>
              <a:ext cx="6788634" cy="11665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Màu</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hồng</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-&gt;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mà</a:t>
              </a:r>
              <a:r>
                <a:rPr lang="en-US" sz="3600" b="1" dirty="0" smtClean="0">
                  <a:solidFill>
                    <a:srgbClr val="70AD47">
                      <a:lumMod val="50000"/>
                    </a:srgbClr>
                  </a:solidFill>
                  <a:latin typeface="Calibri" panose="020F0502020204030204"/>
                  <a:ea typeface="Cambria" panose="02040503050406030204" pitchFamily="18" charset="0"/>
                </a:rPr>
                <a:t>u </a:t>
              </a:r>
              <a:r>
                <a:rPr lang="en-US" sz="3600" b="1" dirty="0" err="1" smtClean="0">
                  <a:solidFill>
                    <a:srgbClr val="70AD47">
                      <a:lumMod val="50000"/>
                    </a:srgbClr>
                  </a:solidFill>
                  <a:latin typeface="Calibri" panose="020F0502020204030204"/>
                  <a:ea typeface="Cambria" panose="02040503050406030204" pitchFamily="18" charset="0"/>
                </a:rPr>
                <a:t>xanh</a:t>
              </a:r>
              <a:r>
                <a:rPr lang="en-US" sz="3600" b="1" dirty="0" smtClean="0">
                  <a:solidFill>
                    <a:srgbClr val="70AD47">
                      <a:lumMod val="50000"/>
                    </a:srgbClr>
                  </a:solidFill>
                  <a:latin typeface="Calibri" panose="020F0502020204030204"/>
                  <a:ea typeface="Cambria" panose="02040503050406030204" pitchFamily="18" charset="0"/>
                </a:rPr>
                <a:t> </a:t>
              </a:r>
              <a:r>
                <a:rPr lang="en-US" sz="3600" b="1" dirty="0" err="1" smtClean="0">
                  <a:solidFill>
                    <a:srgbClr val="70AD47">
                      <a:lumMod val="50000"/>
                    </a:srgbClr>
                  </a:solidFill>
                  <a:latin typeface="Calibri" panose="020F0502020204030204"/>
                  <a:ea typeface="Cambria" panose="02040503050406030204" pitchFamily="18" charset="0"/>
                </a:rPr>
                <a:t>nhiều</a:t>
              </a:r>
              <a:r>
                <a:rPr lang="en-US" sz="3600" b="1" dirty="0" smtClean="0">
                  <a:solidFill>
                    <a:srgbClr val="70AD47">
                      <a:lumMod val="50000"/>
                    </a:srgbClr>
                  </a:solidFill>
                  <a:latin typeface="Calibri" panose="020F0502020204030204"/>
                  <a:ea typeface="Cambria" panose="02040503050406030204" pitchFamily="18" charset="0"/>
                </a:rPr>
                <a:t> </a:t>
              </a:r>
              <a:r>
                <a:rPr lang="en-US" sz="3600" b="1" dirty="0" err="1" smtClean="0">
                  <a:solidFill>
                    <a:srgbClr val="70AD47">
                      <a:lumMod val="50000"/>
                    </a:srgbClr>
                  </a:solidFill>
                  <a:latin typeface="Calibri" panose="020F0502020204030204"/>
                  <a:ea typeface="Cambria" panose="02040503050406030204" pitchFamily="18" charset="0"/>
                </a:rPr>
                <a:t>sắc</a:t>
              </a:r>
              <a:r>
                <a:rPr lang="en-US" sz="3600" b="1" dirty="0" smtClean="0">
                  <a:solidFill>
                    <a:srgbClr val="70AD47">
                      <a:lumMod val="50000"/>
                    </a:srgbClr>
                  </a:solidFill>
                  <a:latin typeface="Calibri" panose="020F0502020204030204"/>
                  <a:ea typeface="Cambria" panose="02040503050406030204" pitchFamily="18" charset="0"/>
                </a:rPr>
                <a:t> </a:t>
              </a:r>
              <a:r>
                <a:rPr lang="en-US" sz="3600" b="1" dirty="0" err="1" smtClean="0">
                  <a:solidFill>
                    <a:srgbClr val="70AD47">
                      <a:lumMod val="50000"/>
                    </a:srgbClr>
                  </a:solidFill>
                  <a:latin typeface="Calibri" panose="020F0502020204030204"/>
                  <a:ea typeface="Cambria" panose="02040503050406030204" pitchFamily="18" charset="0"/>
                </a:rPr>
                <a:t>độ</a:t>
              </a:r>
              <a:r>
                <a:rPr lang="en-US" sz="3600" b="1" dirty="0" smtClean="0">
                  <a:solidFill>
                    <a:srgbClr val="70AD47">
                      <a:lumMod val="50000"/>
                    </a:srgbClr>
                  </a:solidFill>
                  <a:latin typeface="Calibri" panose="020F0502020204030204"/>
                  <a:ea typeface="Cambria" panose="02040503050406030204" pitchFamily="18" charset="0"/>
                </a:rPr>
                <a:t> -&gt; </a:t>
              </a:r>
              <a:r>
                <a:rPr lang="en-US" sz="3600" b="1" dirty="0" err="1" smtClean="0">
                  <a:solidFill>
                    <a:srgbClr val="70AD47">
                      <a:lumMod val="50000"/>
                    </a:srgbClr>
                  </a:solidFill>
                  <a:latin typeface="Calibri" panose="020F0502020204030204"/>
                  <a:ea typeface="Cambria" panose="02040503050406030204" pitchFamily="18" charset="0"/>
                </a:rPr>
                <a:t>màu</a:t>
              </a:r>
              <a:r>
                <a:rPr lang="en-US" sz="3600" b="1" dirty="0" smtClean="0">
                  <a:solidFill>
                    <a:srgbClr val="70AD47">
                      <a:lumMod val="50000"/>
                    </a:srgbClr>
                  </a:solidFill>
                  <a:latin typeface="Calibri" panose="020F0502020204030204"/>
                  <a:ea typeface="Cambria" panose="02040503050406030204" pitchFamily="18" charset="0"/>
                </a:rPr>
                <a:t> </a:t>
              </a:r>
              <a:r>
                <a:rPr lang="en-US" sz="3600" b="1" dirty="0" err="1" smtClean="0">
                  <a:solidFill>
                    <a:srgbClr val="70AD47">
                      <a:lumMod val="50000"/>
                    </a:srgbClr>
                  </a:solidFill>
                  <a:latin typeface="Calibri" panose="020F0502020204030204"/>
                  <a:ea typeface="Cambria" panose="02040503050406030204" pitchFamily="18" charset="0"/>
                </a:rPr>
                <a:t>vàng</a:t>
              </a:r>
              <a:r>
                <a:rPr lang="en-US" sz="3600" b="1" dirty="0" smtClean="0">
                  <a:solidFill>
                    <a:srgbClr val="70AD47">
                      <a:lumMod val="50000"/>
                    </a:srgbClr>
                  </a:solidFill>
                  <a:latin typeface="Calibri" panose="020F0502020204030204"/>
                  <a:ea typeface="Cambria" panose="02040503050406030204" pitchFamily="18" charset="0"/>
                </a:rPr>
                <a:t> lung </a:t>
              </a:r>
              <a:r>
                <a:rPr lang="en-US" sz="3600" b="1" dirty="0" err="1" smtClean="0">
                  <a:solidFill>
                    <a:srgbClr val="70AD47">
                      <a:lumMod val="50000"/>
                    </a:srgbClr>
                  </a:solidFill>
                  <a:latin typeface="Calibri" panose="020F0502020204030204"/>
                  <a:ea typeface="Cambria" panose="02040503050406030204" pitchFamily="18" charset="0"/>
                </a:rPr>
                <a:t>linh</a:t>
              </a:r>
              <a:endParaRPr kumimoji="0" lang="vi-VN" sz="36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Cambria" panose="02040503050406030204" pitchFamily="18" charset="0"/>
                <a:cs typeface="+mn-cs"/>
              </a:endParaRPr>
            </a:p>
          </p:txBody>
        </p:sp>
      </p:grpSp>
      <p:grpSp>
        <p:nvGrpSpPr>
          <p:cNvPr id="25" name="Group 24">
            <a:extLst>
              <a:ext uri="{FF2B5EF4-FFF2-40B4-BE49-F238E27FC236}">
                <a16:creationId xmlns:a16="http://schemas.microsoft.com/office/drawing/2014/main" xmlns="" id="{1F27C772-953E-D932-D4B0-B43A2F14DBBA}"/>
              </a:ext>
            </a:extLst>
          </p:cNvPr>
          <p:cNvGrpSpPr/>
          <p:nvPr/>
        </p:nvGrpSpPr>
        <p:grpSpPr>
          <a:xfrm>
            <a:off x="2808020" y="2130585"/>
            <a:ext cx="8819884" cy="1579153"/>
            <a:chOff x="1861723" y="2134893"/>
            <a:chExt cx="8819884" cy="1331338"/>
          </a:xfrm>
        </p:grpSpPr>
        <p:sp>
          <p:nvSpPr>
            <p:cNvPr id="26" name="Rectangle: Rounded Corners 203">
              <a:extLst>
                <a:ext uri="{FF2B5EF4-FFF2-40B4-BE49-F238E27FC236}">
                  <a16:creationId xmlns:a16="http://schemas.microsoft.com/office/drawing/2014/main" xmlns="" id="{9A41D3E4-6944-A4B9-7BE4-E0C1E2FE9939}"/>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oogle Shape;438;p31">
              <a:extLst>
                <a:ext uri="{FF2B5EF4-FFF2-40B4-BE49-F238E27FC236}">
                  <a16:creationId xmlns:a16="http://schemas.microsoft.com/office/drawing/2014/main" xmlns="" id="{503C3DB9-F09C-22B9-75F4-9F7C17600536}"/>
                </a:ext>
              </a:extLst>
            </p:cNvPr>
            <p:cNvGrpSpPr/>
            <p:nvPr/>
          </p:nvGrpSpPr>
          <p:grpSpPr>
            <a:xfrm>
              <a:off x="1861723" y="2134893"/>
              <a:ext cx="1371125" cy="1248645"/>
              <a:chOff x="1702688" y="1359262"/>
              <a:chExt cx="519674" cy="648887"/>
            </a:xfrm>
          </p:grpSpPr>
          <p:sp>
            <p:nvSpPr>
              <p:cNvPr id="29" name="Google Shape;439;p31">
                <a:extLst>
                  <a:ext uri="{FF2B5EF4-FFF2-40B4-BE49-F238E27FC236}">
                    <a16:creationId xmlns:a16="http://schemas.microsoft.com/office/drawing/2014/main" xmlns=""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 name="Google Shape;440;p31">
                <a:extLst>
                  <a:ext uri="{FF2B5EF4-FFF2-40B4-BE49-F238E27FC236}">
                    <a16:creationId xmlns:a16="http://schemas.microsoft.com/office/drawing/2014/main" xmlns=""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 name="Google Shape;441;p31">
                <a:extLst>
                  <a:ext uri="{FF2B5EF4-FFF2-40B4-BE49-F238E27FC236}">
                    <a16:creationId xmlns:a16="http://schemas.microsoft.com/office/drawing/2014/main" xmlns=""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 name="Google Shape;442;p31">
                <a:extLst>
                  <a:ext uri="{FF2B5EF4-FFF2-40B4-BE49-F238E27FC236}">
                    <a16:creationId xmlns:a16="http://schemas.microsoft.com/office/drawing/2014/main" xmlns=""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 name="Google Shape;443;p31">
                <a:extLst>
                  <a:ext uri="{FF2B5EF4-FFF2-40B4-BE49-F238E27FC236}">
                    <a16:creationId xmlns:a16="http://schemas.microsoft.com/office/drawing/2014/main" xmlns=""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 name="Google Shape;444;p31">
                <a:extLst>
                  <a:ext uri="{FF2B5EF4-FFF2-40B4-BE49-F238E27FC236}">
                    <a16:creationId xmlns:a16="http://schemas.microsoft.com/office/drawing/2014/main" xmlns=""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 name="Google Shape;445;p31">
                <a:extLst>
                  <a:ext uri="{FF2B5EF4-FFF2-40B4-BE49-F238E27FC236}">
                    <a16:creationId xmlns:a16="http://schemas.microsoft.com/office/drawing/2014/main" xmlns=""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 name="Google Shape;446;p31">
                <a:extLst>
                  <a:ext uri="{FF2B5EF4-FFF2-40B4-BE49-F238E27FC236}">
                    <a16:creationId xmlns:a16="http://schemas.microsoft.com/office/drawing/2014/main" xmlns=""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 name="Google Shape;447;p31">
                <a:extLst>
                  <a:ext uri="{FF2B5EF4-FFF2-40B4-BE49-F238E27FC236}">
                    <a16:creationId xmlns:a16="http://schemas.microsoft.com/office/drawing/2014/main" xmlns=""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 name="Google Shape;448;p31">
                <a:extLst>
                  <a:ext uri="{FF2B5EF4-FFF2-40B4-BE49-F238E27FC236}">
                    <a16:creationId xmlns:a16="http://schemas.microsoft.com/office/drawing/2014/main" xmlns=""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 name="Google Shape;449;p31">
                <a:extLst>
                  <a:ext uri="{FF2B5EF4-FFF2-40B4-BE49-F238E27FC236}">
                    <a16:creationId xmlns:a16="http://schemas.microsoft.com/office/drawing/2014/main" xmlns=""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 name="Google Shape;450;p31">
                <a:extLst>
                  <a:ext uri="{FF2B5EF4-FFF2-40B4-BE49-F238E27FC236}">
                    <a16:creationId xmlns:a16="http://schemas.microsoft.com/office/drawing/2014/main" xmlns=""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1" name="Google Shape;451;p31">
                <a:extLst>
                  <a:ext uri="{FF2B5EF4-FFF2-40B4-BE49-F238E27FC236}">
                    <a16:creationId xmlns:a16="http://schemas.microsoft.com/office/drawing/2014/main" xmlns=""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2" name="Google Shape;452;p31">
                <a:extLst>
                  <a:ext uri="{FF2B5EF4-FFF2-40B4-BE49-F238E27FC236}">
                    <a16:creationId xmlns:a16="http://schemas.microsoft.com/office/drawing/2014/main" xmlns=""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 name="Google Shape;453;p31">
                <a:extLst>
                  <a:ext uri="{FF2B5EF4-FFF2-40B4-BE49-F238E27FC236}">
                    <a16:creationId xmlns:a16="http://schemas.microsoft.com/office/drawing/2014/main" xmlns="" id="{53E8A02F-AD11-63C3-55AC-CDBE275D9A9A}"/>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28" name="TextBox 27">
              <a:extLst>
                <a:ext uri="{FF2B5EF4-FFF2-40B4-BE49-F238E27FC236}">
                  <a16:creationId xmlns:a16="http://schemas.microsoft.com/office/drawing/2014/main" xmlns="" id="{F80F56AF-4931-0BED-1F77-B3545920AC09}"/>
                </a:ext>
              </a:extLst>
            </p:cNvPr>
            <p:cNvSpPr txBox="1"/>
            <p:nvPr/>
          </p:nvSpPr>
          <p:spPr>
            <a:xfrm>
              <a:off x="2888166" y="2346613"/>
              <a:ext cx="6989605" cy="111961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Màu</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xanh</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nhiều</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sắc</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độ</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-&gt;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màu</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hồng</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-&gt;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màu</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vàng</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lung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linh</a:t>
              </a:r>
              <a:endParaRPr kumimoji="0" lang="vi-VN" sz="36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Cambria" panose="02040503050406030204" pitchFamily="18" charset="0"/>
                <a:cs typeface="+mn-cs"/>
              </a:endParaRPr>
            </a:p>
          </p:txBody>
        </p:sp>
      </p:grpSp>
      <p:grpSp>
        <p:nvGrpSpPr>
          <p:cNvPr id="44" name="Group 43">
            <a:extLst>
              <a:ext uri="{FF2B5EF4-FFF2-40B4-BE49-F238E27FC236}">
                <a16:creationId xmlns:a16="http://schemas.microsoft.com/office/drawing/2014/main" xmlns="" id="{06A29FF7-77FB-84D4-9327-1EBCED451235}"/>
              </a:ext>
            </a:extLst>
          </p:cNvPr>
          <p:cNvGrpSpPr/>
          <p:nvPr/>
        </p:nvGrpSpPr>
        <p:grpSpPr>
          <a:xfrm>
            <a:off x="2104240" y="5231382"/>
            <a:ext cx="8973766" cy="1651843"/>
            <a:chOff x="1612674" y="5184381"/>
            <a:chExt cx="8973766" cy="1431655"/>
          </a:xfrm>
        </p:grpSpPr>
        <p:sp>
          <p:nvSpPr>
            <p:cNvPr id="45" name="Rectangle: Rounded Corners 205">
              <a:extLst>
                <a:ext uri="{FF2B5EF4-FFF2-40B4-BE49-F238E27FC236}">
                  <a16:creationId xmlns:a16="http://schemas.microsoft.com/office/drawing/2014/main" xmlns="" id="{12F82837-0250-CDE5-CD68-AE8D02A2A3E4}"/>
                </a:ext>
              </a:extLst>
            </p:cNvPr>
            <p:cNvSpPr/>
            <p:nvPr/>
          </p:nvSpPr>
          <p:spPr>
            <a:xfrm>
              <a:off x="2170089" y="5479849"/>
              <a:ext cx="8416351" cy="1056924"/>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oogle Shape;293;p27">
              <a:extLst>
                <a:ext uri="{FF2B5EF4-FFF2-40B4-BE49-F238E27FC236}">
                  <a16:creationId xmlns:a16="http://schemas.microsoft.com/office/drawing/2014/main" xmlns="" id="{9109C8CD-5797-A5D4-5995-6D0B9504B79B}"/>
                </a:ext>
              </a:extLst>
            </p:cNvPr>
            <p:cNvGrpSpPr/>
            <p:nvPr/>
          </p:nvGrpSpPr>
          <p:grpSpPr>
            <a:xfrm rot="21403310">
              <a:off x="1612674" y="5184381"/>
              <a:ext cx="1724419" cy="1409055"/>
              <a:chOff x="3676506" y="1404273"/>
              <a:chExt cx="792384" cy="610489"/>
            </a:xfrm>
          </p:grpSpPr>
          <p:sp>
            <p:nvSpPr>
              <p:cNvPr id="48" name="Google Shape;294;p27">
                <a:extLst>
                  <a:ext uri="{FF2B5EF4-FFF2-40B4-BE49-F238E27FC236}">
                    <a16:creationId xmlns:a16="http://schemas.microsoft.com/office/drawing/2014/main" xmlns=""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9" name="Google Shape;295;p27">
                <a:extLst>
                  <a:ext uri="{FF2B5EF4-FFF2-40B4-BE49-F238E27FC236}">
                    <a16:creationId xmlns:a16="http://schemas.microsoft.com/office/drawing/2014/main" xmlns=""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0" name="Google Shape;296;p27">
                <a:extLst>
                  <a:ext uri="{FF2B5EF4-FFF2-40B4-BE49-F238E27FC236}">
                    <a16:creationId xmlns:a16="http://schemas.microsoft.com/office/drawing/2014/main" xmlns=""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1" name="Google Shape;297;p27">
                <a:extLst>
                  <a:ext uri="{FF2B5EF4-FFF2-40B4-BE49-F238E27FC236}">
                    <a16:creationId xmlns:a16="http://schemas.microsoft.com/office/drawing/2014/main" xmlns=""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2" name="Google Shape;298;p27">
                <a:extLst>
                  <a:ext uri="{FF2B5EF4-FFF2-40B4-BE49-F238E27FC236}">
                    <a16:creationId xmlns:a16="http://schemas.microsoft.com/office/drawing/2014/main" xmlns=""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3" name="Google Shape;299;p27">
                <a:extLst>
                  <a:ext uri="{FF2B5EF4-FFF2-40B4-BE49-F238E27FC236}">
                    <a16:creationId xmlns:a16="http://schemas.microsoft.com/office/drawing/2014/main" xmlns=""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4" name="Google Shape;300;p27">
                <a:extLst>
                  <a:ext uri="{FF2B5EF4-FFF2-40B4-BE49-F238E27FC236}">
                    <a16:creationId xmlns:a16="http://schemas.microsoft.com/office/drawing/2014/main" xmlns=""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5" name="Google Shape;301;p27">
                <a:extLst>
                  <a:ext uri="{FF2B5EF4-FFF2-40B4-BE49-F238E27FC236}">
                    <a16:creationId xmlns:a16="http://schemas.microsoft.com/office/drawing/2014/main" xmlns=""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6" name="Google Shape;302;p27">
                <a:extLst>
                  <a:ext uri="{FF2B5EF4-FFF2-40B4-BE49-F238E27FC236}">
                    <a16:creationId xmlns:a16="http://schemas.microsoft.com/office/drawing/2014/main" xmlns=""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7" name="Google Shape;303;p27">
                <a:extLst>
                  <a:ext uri="{FF2B5EF4-FFF2-40B4-BE49-F238E27FC236}">
                    <a16:creationId xmlns:a16="http://schemas.microsoft.com/office/drawing/2014/main" xmlns=""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8" name="Google Shape;304;p27">
                <a:extLst>
                  <a:ext uri="{FF2B5EF4-FFF2-40B4-BE49-F238E27FC236}">
                    <a16:creationId xmlns:a16="http://schemas.microsoft.com/office/drawing/2014/main" xmlns=""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9" name="Google Shape;305;p27">
                <a:extLst>
                  <a:ext uri="{FF2B5EF4-FFF2-40B4-BE49-F238E27FC236}">
                    <a16:creationId xmlns:a16="http://schemas.microsoft.com/office/drawing/2014/main" xmlns=""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0" name="Google Shape;306;p27">
                <a:extLst>
                  <a:ext uri="{FF2B5EF4-FFF2-40B4-BE49-F238E27FC236}">
                    <a16:creationId xmlns:a16="http://schemas.microsoft.com/office/drawing/2014/main" xmlns=""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1" name="Google Shape;307;p27">
                <a:extLst>
                  <a:ext uri="{FF2B5EF4-FFF2-40B4-BE49-F238E27FC236}">
                    <a16:creationId xmlns:a16="http://schemas.microsoft.com/office/drawing/2014/main" xmlns=""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2" name="Google Shape;308;p27">
                <a:extLst>
                  <a:ext uri="{FF2B5EF4-FFF2-40B4-BE49-F238E27FC236}">
                    <a16:creationId xmlns:a16="http://schemas.microsoft.com/office/drawing/2014/main" xmlns=""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3" name="Google Shape;309;p27">
                <a:extLst>
                  <a:ext uri="{FF2B5EF4-FFF2-40B4-BE49-F238E27FC236}">
                    <a16:creationId xmlns:a16="http://schemas.microsoft.com/office/drawing/2014/main" xmlns=""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4" name="Google Shape;310;p27">
                <a:extLst>
                  <a:ext uri="{FF2B5EF4-FFF2-40B4-BE49-F238E27FC236}">
                    <a16:creationId xmlns:a16="http://schemas.microsoft.com/office/drawing/2014/main" xmlns=""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5" name="Google Shape;311;p27">
                <a:extLst>
                  <a:ext uri="{FF2B5EF4-FFF2-40B4-BE49-F238E27FC236}">
                    <a16:creationId xmlns:a16="http://schemas.microsoft.com/office/drawing/2014/main" xmlns=""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6" name="Google Shape;312;p27">
                <a:extLst>
                  <a:ext uri="{FF2B5EF4-FFF2-40B4-BE49-F238E27FC236}">
                    <a16:creationId xmlns:a16="http://schemas.microsoft.com/office/drawing/2014/main" xmlns=""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7" name="Google Shape;313;p27">
                <a:extLst>
                  <a:ext uri="{FF2B5EF4-FFF2-40B4-BE49-F238E27FC236}">
                    <a16:creationId xmlns:a16="http://schemas.microsoft.com/office/drawing/2014/main" xmlns=""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8" name="Google Shape;314;p27">
                <a:extLst>
                  <a:ext uri="{FF2B5EF4-FFF2-40B4-BE49-F238E27FC236}">
                    <a16:creationId xmlns:a16="http://schemas.microsoft.com/office/drawing/2014/main" xmlns=""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47" name="TextBox 46">
              <a:extLst>
                <a:ext uri="{FF2B5EF4-FFF2-40B4-BE49-F238E27FC236}">
                  <a16:creationId xmlns:a16="http://schemas.microsoft.com/office/drawing/2014/main" xmlns="" id="{361E7C29-2C7F-79BD-B8E9-EE91E0A1544C}"/>
                </a:ext>
              </a:extLst>
            </p:cNvPr>
            <p:cNvSpPr txBox="1"/>
            <p:nvPr/>
          </p:nvSpPr>
          <p:spPr>
            <a:xfrm>
              <a:off x="3369635" y="5465036"/>
              <a:ext cx="6408018" cy="115100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Màu</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vàng</a:t>
              </a:r>
              <a:r>
                <a:rPr kumimoji="0" lang="en-US" sz="3600" b="1" i="0" u="none" strike="noStrike" kern="1200" cap="none" spc="0" normalizeH="0" noProof="0" dirty="0" smtClean="0">
                  <a:ln>
                    <a:noFill/>
                  </a:ln>
                  <a:solidFill>
                    <a:srgbClr val="70AD47">
                      <a:lumMod val="50000"/>
                    </a:srgbClr>
                  </a:solidFill>
                  <a:effectLst/>
                  <a:uLnTx/>
                  <a:uFillTx/>
                  <a:latin typeface="Calibri" panose="020F0502020204030204"/>
                  <a:ea typeface="Cambria" panose="02040503050406030204" pitchFamily="18" charset="0"/>
                  <a:cs typeface="+mn-cs"/>
                </a:rPr>
                <a:t> lung </a:t>
              </a:r>
              <a:r>
                <a:rPr kumimoji="0" lang="en-US" sz="3600" b="1" i="0" u="none" strike="noStrike" kern="1200" cap="none" spc="0" normalizeH="0" noProof="0" dirty="0" err="1" smtClean="0">
                  <a:ln>
                    <a:noFill/>
                  </a:ln>
                  <a:solidFill>
                    <a:srgbClr val="70AD47">
                      <a:lumMod val="50000"/>
                    </a:srgbClr>
                  </a:solidFill>
                  <a:effectLst/>
                  <a:uLnTx/>
                  <a:uFillTx/>
                  <a:latin typeface="Calibri" panose="020F0502020204030204"/>
                  <a:ea typeface="Cambria" panose="02040503050406030204" pitchFamily="18" charset="0"/>
                  <a:cs typeface="+mn-cs"/>
                </a:rPr>
                <a:t>linh</a:t>
              </a:r>
              <a:r>
                <a:rPr lang="en-US" sz="3600" b="1" dirty="0">
                  <a:solidFill>
                    <a:srgbClr val="70AD47">
                      <a:lumMod val="50000"/>
                    </a:srgbClr>
                  </a:solidFill>
                  <a:latin typeface="Calibri" panose="020F0502020204030204"/>
                  <a:ea typeface="Cambria" panose="02040503050406030204" pitchFamily="18" charset="0"/>
                </a:rPr>
                <a:t> </a:t>
              </a:r>
              <a:r>
                <a:rPr lang="en-US" sz="3600" b="1" dirty="0" smtClean="0">
                  <a:solidFill>
                    <a:srgbClr val="70AD47">
                      <a:lumMod val="50000"/>
                    </a:srgbClr>
                  </a:solidFill>
                  <a:latin typeface="Calibri" panose="020F0502020204030204"/>
                  <a:ea typeface="Cambria" panose="02040503050406030204" pitchFamily="18" charset="0"/>
                </a:rPr>
                <a:t>-&gt; </a:t>
              </a:r>
              <a:r>
                <a:rPr lang="en-US" sz="3600" b="1" dirty="0" err="1" smtClean="0">
                  <a:solidFill>
                    <a:srgbClr val="70AD47">
                      <a:lumMod val="50000"/>
                    </a:srgbClr>
                  </a:solidFill>
                  <a:latin typeface="Calibri" panose="020F0502020204030204"/>
                  <a:ea typeface="Cambria" panose="02040503050406030204" pitchFamily="18" charset="0"/>
                </a:rPr>
                <a:t>màu</a:t>
              </a:r>
              <a:r>
                <a:rPr lang="en-US" sz="3600" b="1" dirty="0" smtClean="0">
                  <a:solidFill>
                    <a:srgbClr val="70AD47">
                      <a:lumMod val="50000"/>
                    </a:srgbClr>
                  </a:solidFill>
                  <a:latin typeface="Calibri" panose="020F0502020204030204"/>
                  <a:ea typeface="Cambria" panose="02040503050406030204" pitchFamily="18" charset="0"/>
                </a:rPr>
                <a:t> </a:t>
              </a:r>
              <a:r>
                <a:rPr lang="en-US" sz="3600" b="1" dirty="0" err="1" smtClean="0">
                  <a:solidFill>
                    <a:srgbClr val="70AD47">
                      <a:lumMod val="50000"/>
                    </a:srgbClr>
                  </a:solidFill>
                  <a:latin typeface="Calibri" panose="020F0502020204030204"/>
                  <a:ea typeface="Cambria" panose="02040503050406030204" pitchFamily="18" charset="0"/>
                </a:rPr>
                <a:t>xanh</a:t>
              </a:r>
              <a:r>
                <a:rPr lang="en-US" sz="3600" b="1" dirty="0" smtClean="0">
                  <a:solidFill>
                    <a:srgbClr val="70AD47">
                      <a:lumMod val="50000"/>
                    </a:srgbClr>
                  </a:solidFill>
                  <a:latin typeface="Calibri" panose="020F0502020204030204"/>
                  <a:ea typeface="Cambria" panose="02040503050406030204" pitchFamily="18" charset="0"/>
                </a:rPr>
                <a:t> </a:t>
              </a:r>
              <a:r>
                <a:rPr lang="en-US" sz="3600" b="1" dirty="0" err="1" smtClean="0">
                  <a:solidFill>
                    <a:srgbClr val="70AD47">
                      <a:lumMod val="50000"/>
                    </a:srgbClr>
                  </a:solidFill>
                  <a:latin typeface="Calibri" panose="020F0502020204030204"/>
                  <a:ea typeface="Cambria" panose="02040503050406030204" pitchFamily="18" charset="0"/>
                </a:rPr>
                <a:t>nhiều</a:t>
              </a:r>
              <a:r>
                <a:rPr lang="en-US" sz="3600" b="1" dirty="0" smtClean="0">
                  <a:solidFill>
                    <a:srgbClr val="70AD47">
                      <a:lumMod val="50000"/>
                    </a:srgbClr>
                  </a:solidFill>
                  <a:latin typeface="Calibri" panose="020F0502020204030204"/>
                  <a:ea typeface="Cambria" panose="02040503050406030204" pitchFamily="18" charset="0"/>
                </a:rPr>
                <a:t> </a:t>
              </a:r>
              <a:r>
                <a:rPr lang="en-US" sz="3600" b="1" dirty="0" err="1" smtClean="0">
                  <a:solidFill>
                    <a:srgbClr val="70AD47">
                      <a:lumMod val="50000"/>
                    </a:srgbClr>
                  </a:solidFill>
                  <a:latin typeface="Calibri" panose="020F0502020204030204"/>
                  <a:ea typeface="Cambria" panose="02040503050406030204" pitchFamily="18" charset="0"/>
                </a:rPr>
                <a:t>sắc</a:t>
              </a:r>
              <a:r>
                <a:rPr lang="en-US" sz="3600" b="1" dirty="0" smtClean="0">
                  <a:solidFill>
                    <a:srgbClr val="70AD47">
                      <a:lumMod val="50000"/>
                    </a:srgbClr>
                  </a:solidFill>
                  <a:latin typeface="Calibri" panose="020F0502020204030204"/>
                  <a:ea typeface="Cambria" panose="02040503050406030204" pitchFamily="18" charset="0"/>
                </a:rPr>
                <a:t> </a:t>
              </a:r>
              <a:r>
                <a:rPr lang="en-US" sz="3600" b="1" dirty="0" err="1" smtClean="0">
                  <a:solidFill>
                    <a:srgbClr val="70AD47">
                      <a:lumMod val="50000"/>
                    </a:srgbClr>
                  </a:solidFill>
                  <a:latin typeface="Calibri" panose="020F0502020204030204"/>
                  <a:ea typeface="Cambria" panose="02040503050406030204" pitchFamily="18" charset="0"/>
                </a:rPr>
                <a:t>độ</a:t>
              </a:r>
              <a:r>
                <a:rPr lang="en-US" sz="3600" b="1" dirty="0" smtClean="0">
                  <a:solidFill>
                    <a:srgbClr val="70AD47">
                      <a:lumMod val="50000"/>
                    </a:srgbClr>
                  </a:solidFill>
                  <a:latin typeface="Calibri" panose="020F0502020204030204"/>
                  <a:ea typeface="Cambria" panose="02040503050406030204" pitchFamily="18" charset="0"/>
                </a:rPr>
                <a:t> -&gt; </a:t>
              </a:r>
              <a:r>
                <a:rPr lang="en-US" sz="3600" b="1" dirty="0" err="1" smtClean="0">
                  <a:solidFill>
                    <a:srgbClr val="70AD47">
                      <a:lumMod val="50000"/>
                    </a:srgbClr>
                  </a:solidFill>
                  <a:latin typeface="Calibri" panose="020F0502020204030204"/>
                  <a:ea typeface="Cambria" panose="02040503050406030204" pitchFamily="18" charset="0"/>
                </a:rPr>
                <a:t>màu</a:t>
              </a:r>
              <a:r>
                <a:rPr lang="en-US" sz="3600" b="1" dirty="0" smtClean="0">
                  <a:solidFill>
                    <a:srgbClr val="70AD47">
                      <a:lumMod val="50000"/>
                    </a:srgbClr>
                  </a:solidFill>
                  <a:latin typeface="Calibri" panose="020F0502020204030204"/>
                  <a:ea typeface="Cambria" panose="02040503050406030204" pitchFamily="18" charset="0"/>
                </a:rPr>
                <a:t> </a:t>
              </a:r>
              <a:r>
                <a:rPr lang="en-US" sz="3600" b="1" dirty="0" err="1" smtClean="0">
                  <a:solidFill>
                    <a:srgbClr val="70AD47">
                      <a:lumMod val="50000"/>
                    </a:srgbClr>
                  </a:solidFill>
                  <a:latin typeface="Calibri" panose="020F0502020204030204"/>
                  <a:ea typeface="Cambria" panose="02040503050406030204" pitchFamily="18" charset="0"/>
                </a:rPr>
                <a:t>hồng</a:t>
              </a:r>
              <a:endParaRPr kumimoji="0" lang="vi-VN" sz="36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Cambria" panose="02040503050406030204" pitchFamily="18" charset="0"/>
                <a:cs typeface="+mn-cs"/>
              </a:endParaRPr>
            </a:p>
          </p:txBody>
        </p:sp>
      </p:grpSp>
      <p:grpSp>
        <p:nvGrpSpPr>
          <p:cNvPr id="69" name="Google Shape;1408;p39">
            <a:extLst>
              <a:ext uri="{FF2B5EF4-FFF2-40B4-BE49-F238E27FC236}">
                <a16:creationId xmlns:a16="http://schemas.microsoft.com/office/drawing/2014/main" xmlns="" id="{AC3EB7E7-6058-FACE-2896-CBF8EFA4941E}"/>
              </a:ext>
            </a:extLst>
          </p:cNvPr>
          <p:cNvGrpSpPr/>
          <p:nvPr/>
        </p:nvGrpSpPr>
        <p:grpSpPr>
          <a:xfrm flipH="1">
            <a:off x="10292204" y="2237579"/>
            <a:ext cx="1805754" cy="1610631"/>
            <a:chOff x="2178000" y="1370575"/>
            <a:chExt cx="1417475" cy="1417450"/>
          </a:xfrm>
        </p:grpSpPr>
        <p:sp>
          <p:nvSpPr>
            <p:cNvPr id="70" name="Google Shape;1409;p39">
              <a:extLst>
                <a:ext uri="{FF2B5EF4-FFF2-40B4-BE49-F238E27FC236}">
                  <a16:creationId xmlns:a16="http://schemas.microsoft.com/office/drawing/2014/main" xmlns=""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1" name="Google Shape;1410;p39">
              <a:extLst>
                <a:ext uri="{FF2B5EF4-FFF2-40B4-BE49-F238E27FC236}">
                  <a16:creationId xmlns:a16="http://schemas.microsoft.com/office/drawing/2014/main" xmlns=""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2" name="Google Shape;1411;p39">
              <a:extLst>
                <a:ext uri="{FF2B5EF4-FFF2-40B4-BE49-F238E27FC236}">
                  <a16:creationId xmlns:a16="http://schemas.microsoft.com/office/drawing/2014/main" xmlns=""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3" name="Google Shape;1412;p39">
              <a:extLst>
                <a:ext uri="{FF2B5EF4-FFF2-40B4-BE49-F238E27FC236}">
                  <a16:creationId xmlns:a16="http://schemas.microsoft.com/office/drawing/2014/main" xmlns=""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4" name="Google Shape;1413;p39">
              <a:extLst>
                <a:ext uri="{FF2B5EF4-FFF2-40B4-BE49-F238E27FC236}">
                  <a16:creationId xmlns:a16="http://schemas.microsoft.com/office/drawing/2014/main" xmlns=""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5" name="Google Shape;1414;p39">
              <a:extLst>
                <a:ext uri="{FF2B5EF4-FFF2-40B4-BE49-F238E27FC236}">
                  <a16:creationId xmlns:a16="http://schemas.microsoft.com/office/drawing/2014/main" xmlns=""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6" name="Google Shape;1415;p39">
              <a:extLst>
                <a:ext uri="{FF2B5EF4-FFF2-40B4-BE49-F238E27FC236}">
                  <a16:creationId xmlns:a16="http://schemas.microsoft.com/office/drawing/2014/main" xmlns=""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 name="Google Shape;1416;p39">
              <a:extLst>
                <a:ext uri="{FF2B5EF4-FFF2-40B4-BE49-F238E27FC236}">
                  <a16:creationId xmlns:a16="http://schemas.microsoft.com/office/drawing/2014/main" xmlns=""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8" name="Google Shape;1417;p39">
              <a:extLst>
                <a:ext uri="{FF2B5EF4-FFF2-40B4-BE49-F238E27FC236}">
                  <a16:creationId xmlns:a16="http://schemas.microsoft.com/office/drawing/2014/main" xmlns=""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9" name="Google Shape;1418;p39">
              <a:extLst>
                <a:ext uri="{FF2B5EF4-FFF2-40B4-BE49-F238E27FC236}">
                  <a16:creationId xmlns:a16="http://schemas.microsoft.com/office/drawing/2014/main" xmlns=""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0" name="Google Shape;1419;p39">
              <a:extLst>
                <a:ext uri="{FF2B5EF4-FFF2-40B4-BE49-F238E27FC236}">
                  <a16:creationId xmlns:a16="http://schemas.microsoft.com/office/drawing/2014/main" xmlns=""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1" name="Google Shape;1420;p39">
              <a:extLst>
                <a:ext uri="{FF2B5EF4-FFF2-40B4-BE49-F238E27FC236}">
                  <a16:creationId xmlns:a16="http://schemas.microsoft.com/office/drawing/2014/main" xmlns=""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2" name="Google Shape;1421;p39">
              <a:extLst>
                <a:ext uri="{FF2B5EF4-FFF2-40B4-BE49-F238E27FC236}">
                  <a16:creationId xmlns:a16="http://schemas.microsoft.com/office/drawing/2014/main" xmlns=""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3" name="Google Shape;1422;p39">
              <a:extLst>
                <a:ext uri="{FF2B5EF4-FFF2-40B4-BE49-F238E27FC236}">
                  <a16:creationId xmlns:a16="http://schemas.microsoft.com/office/drawing/2014/main" xmlns=""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84" name="Google Shape;118;p4">
            <a:extLst>
              <a:ext uri="{FF2B5EF4-FFF2-40B4-BE49-F238E27FC236}">
                <a16:creationId xmlns:a16="http://schemas.microsoft.com/office/drawing/2014/main" xmlns="" id="{66F04F1B-FAFF-4B67-6691-8383BEE2A393}"/>
              </a:ext>
            </a:extLst>
          </p:cNvPr>
          <p:cNvSpPr/>
          <p:nvPr/>
        </p:nvSpPr>
        <p:spPr>
          <a:xfrm rot="19980337">
            <a:off x="10033657" y="53791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118;p4">
            <a:extLst>
              <a:ext uri="{FF2B5EF4-FFF2-40B4-BE49-F238E27FC236}">
                <a16:creationId xmlns:a16="http://schemas.microsoft.com/office/drawing/2014/main" xmlns="" id="{488F3532-9D55-1B46-E972-02247F9E28B9}"/>
              </a:ext>
            </a:extLst>
          </p:cNvPr>
          <p:cNvSpPr/>
          <p:nvPr/>
        </p:nvSpPr>
        <p:spPr>
          <a:xfrm rot="19980337">
            <a:off x="7954385" y="392301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573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p:cTn id="23" dur="500" fill="hold"/>
                                        <p:tgtEl>
                                          <p:spTgt spid="44"/>
                                        </p:tgtEl>
                                        <p:attrNameLst>
                                          <p:attrName>ppt_w</p:attrName>
                                        </p:attrNameLst>
                                      </p:cBhvr>
                                      <p:tavLst>
                                        <p:tav tm="0">
                                          <p:val>
                                            <p:fltVal val="0"/>
                                          </p:val>
                                        </p:tav>
                                        <p:tav tm="100000">
                                          <p:val>
                                            <p:strVal val="#ppt_w"/>
                                          </p:val>
                                        </p:tav>
                                      </p:tavLst>
                                    </p:anim>
                                    <p:anim calcmode="lin" valueType="num">
                                      <p:cBhvr>
                                        <p:cTn id="24" dur="500" fill="hold"/>
                                        <p:tgtEl>
                                          <p:spTgt spid="44"/>
                                        </p:tgtEl>
                                        <p:attrNameLst>
                                          <p:attrName>ppt_h</p:attrName>
                                        </p:attrNameLst>
                                      </p:cBhvr>
                                      <p:tavLst>
                                        <p:tav tm="0">
                                          <p:val>
                                            <p:fltVal val="0"/>
                                          </p:val>
                                        </p:tav>
                                        <p:tav tm="100000">
                                          <p:val>
                                            <p:strVal val="#ppt_h"/>
                                          </p:val>
                                        </p:tav>
                                      </p:tavLst>
                                    </p:anim>
                                    <p:animEffect transition="in" filter="fade">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1000"/>
                                        <p:tgtEl>
                                          <p:spTgt spid="69"/>
                                        </p:tgtEl>
                                      </p:cBhvr>
                                    </p:animEffect>
                                    <p:anim calcmode="lin" valueType="num">
                                      <p:cBhvr>
                                        <p:cTn id="32" dur="1000" fill="hold"/>
                                        <p:tgtEl>
                                          <p:spTgt spid="69"/>
                                        </p:tgtEl>
                                        <p:attrNameLst>
                                          <p:attrName>ppt_x</p:attrName>
                                        </p:attrNameLst>
                                      </p:cBhvr>
                                      <p:tavLst>
                                        <p:tav tm="0">
                                          <p:val>
                                            <p:strVal val="#ppt_x"/>
                                          </p:val>
                                        </p:tav>
                                        <p:tav tm="100000">
                                          <p:val>
                                            <p:strVal val="#ppt_x"/>
                                          </p:val>
                                        </p:tav>
                                      </p:tavLst>
                                    </p:anim>
                                    <p:anim calcmode="lin" valueType="num">
                                      <p:cBhvr>
                                        <p:cTn id="33" dur="900" decel="100000" fill="hold"/>
                                        <p:tgtEl>
                                          <p:spTgt spid="6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fade">
                                      <p:cBhvr>
                                        <p:cTn id="40" dur="1000"/>
                                        <p:tgtEl>
                                          <p:spTgt spid="85"/>
                                        </p:tgtEl>
                                      </p:cBhvr>
                                    </p:animEffect>
                                    <p:anim calcmode="lin" valueType="num">
                                      <p:cBhvr>
                                        <p:cTn id="41" dur="1000" fill="hold"/>
                                        <p:tgtEl>
                                          <p:spTgt spid="85"/>
                                        </p:tgtEl>
                                        <p:attrNameLst>
                                          <p:attrName>ppt_x</p:attrName>
                                        </p:attrNameLst>
                                      </p:cBhvr>
                                      <p:tavLst>
                                        <p:tav tm="0">
                                          <p:val>
                                            <p:strVal val="#ppt_x"/>
                                          </p:val>
                                        </p:tav>
                                        <p:tav tm="100000">
                                          <p:val>
                                            <p:strVal val="#ppt_x"/>
                                          </p:val>
                                        </p:tav>
                                      </p:tavLst>
                                    </p:anim>
                                    <p:anim calcmode="lin" valueType="num">
                                      <p:cBhvr>
                                        <p:cTn id="42" dur="900" decel="100000" fill="hold"/>
                                        <p:tgtEl>
                                          <p:spTgt spid="85"/>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fade">
                                      <p:cBhvr>
                                        <p:cTn id="49" dur="1000"/>
                                        <p:tgtEl>
                                          <p:spTgt spid="84"/>
                                        </p:tgtEl>
                                      </p:cBhvr>
                                    </p:animEffect>
                                    <p:anim calcmode="lin" valueType="num">
                                      <p:cBhvr>
                                        <p:cTn id="50" dur="1000" fill="hold"/>
                                        <p:tgtEl>
                                          <p:spTgt spid="84"/>
                                        </p:tgtEl>
                                        <p:attrNameLst>
                                          <p:attrName>ppt_x</p:attrName>
                                        </p:attrNameLst>
                                      </p:cBhvr>
                                      <p:tavLst>
                                        <p:tav tm="0">
                                          <p:val>
                                            <p:strVal val="#ppt_x"/>
                                          </p:val>
                                        </p:tav>
                                        <p:tav tm="100000">
                                          <p:val>
                                            <p:strVal val="#ppt_x"/>
                                          </p:val>
                                        </p:tav>
                                      </p:tavLst>
                                    </p:anim>
                                    <p:anim calcmode="lin" valueType="num">
                                      <p:cBhvr>
                                        <p:cTn id="51" dur="900" decel="100000" fill="hold"/>
                                        <p:tgtEl>
                                          <p:spTgt spid="84"/>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4"/>
                  </p:tgtEl>
                </p:cond>
              </p:nextCondLst>
            </p:seq>
          </p:childTnLst>
        </p:cTn>
      </p:par>
    </p:tnLst>
    <p:bldLst>
      <p:bldP spid="84" grpId="0" animBg="1"/>
      <p:bldP spid="8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pic>
        <p:nvPicPr>
          <p:cNvPr id="5"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15567"/>
          <a:stretch/>
        </p:blipFill>
        <p:spPr>
          <a:xfrm rot="10800000" flipH="1" flipV="1">
            <a:off x="2858946" y="85608"/>
            <a:ext cx="8793060" cy="6235102"/>
          </a:xfrm>
          <a:prstGeom prst="rect">
            <a:avLst/>
          </a:prstGeom>
        </p:spPr>
      </p:pic>
      <p:pic>
        <p:nvPicPr>
          <p:cNvPr id="6" name="图片 6">
            <a:extLst>
              <a:ext uri="{FF2B5EF4-FFF2-40B4-BE49-F238E27FC236}">
                <a16:creationId xmlns:a16="http://schemas.microsoft.com/office/drawing/2014/main" xmlns="" id="{509BBDBF-BE28-45E6-A42F-B92FE30C42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912" y="1841500"/>
            <a:ext cx="5744325" cy="5016500"/>
          </a:xfrm>
          <a:prstGeom prst="rect">
            <a:avLst/>
          </a:prstGeom>
        </p:spPr>
      </p:pic>
      <p:sp>
        <p:nvSpPr>
          <p:cNvPr id="3" name="TextBox 2"/>
          <p:cNvSpPr txBox="1"/>
          <p:nvPr/>
        </p:nvSpPr>
        <p:spPr>
          <a:xfrm>
            <a:off x="4757196" y="1651921"/>
            <a:ext cx="6412374" cy="1938992"/>
          </a:xfrm>
          <a:prstGeom prst="rect">
            <a:avLst/>
          </a:prstGeom>
          <a:noFill/>
        </p:spPr>
        <p:txBody>
          <a:bodyPr wrap="square" rtlCol="0">
            <a:spAutoFit/>
          </a:bodyPr>
          <a:lstStyle/>
          <a:p>
            <a:r>
              <a:rPr lang="en-US" sz="4000" b="1" dirty="0" err="1" smtClean="0">
                <a:solidFill>
                  <a:srgbClr val="FFC000"/>
                </a:solidFill>
                <a:latin typeface="Calibri" panose="020F0502020204030204" pitchFamily="34" charset="0"/>
                <a:cs typeface="Calibri" panose="020F0502020204030204" pitchFamily="34" charset="0"/>
              </a:rPr>
              <a:t>Ngoài</a:t>
            </a:r>
            <a:r>
              <a:rPr lang="en-US" sz="4000" b="1" dirty="0" smtClean="0">
                <a:solidFill>
                  <a:srgbClr val="FFC000"/>
                </a:solidFill>
                <a:latin typeface="Calibri" panose="020F0502020204030204" pitchFamily="34" charset="0"/>
                <a:cs typeface="Calibri" panose="020F0502020204030204" pitchFamily="34" charset="0"/>
              </a:rPr>
              <a:t> </a:t>
            </a:r>
            <a:r>
              <a:rPr lang="en-US" sz="4000" b="1" dirty="0" err="1" smtClean="0">
                <a:solidFill>
                  <a:srgbClr val="FFC000"/>
                </a:solidFill>
                <a:latin typeface="Calibri" panose="020F0502020204030204" pitchFamily="34" charset="0"/>
                <a:cs typeface="Calibri" panose="020F0502020204030204" pitchFamily="34" charset="0"/>
              </a:rPr>
              <a:t>tiếng</a:t>
            </a:r>
            <a:r>
              <a:rPr lang="en-US" sz="4000" b="1" dirty="0" smtClean="0">
                <a:solidFill>
                  <a:srgbClr val="FFC000"/>
                </a:solidFill>
                <a:latin typeface="Calibri" panose="020F0502020204030204" pitchFamily="34" charset="0"/>
                <a:cs typeface="Calibri" panose="020F0502020204030204" pitchFamily="34" charset="0"/>
              </a:rPr>
              <a:t> </a:t>
            </a:r>
            <a:r>
              <a:rPr lang="en-US" sz="4000" b="1" dirty="0" err="1" smtClean="0">
                <a:solidFill>
                  <a:srgbClr val="FFC000"/>
                </a:solidFill>
                <a:latin typeface="Calibri" panose="020F0502020204030204" pitchFamily="34" charset="0"/>
                <a:cs typeface="Calibri" panose="020F0502020204030204" pitchFamily="34" charset="0"/>
              </a:rPr>
              <a:t>Việt</a:t>
            </a:r>
            <a:r>
              <a:rPr lang="en-US" sz="4000" b="1" dirty="0" smtClean="0">
                <a:solidFill>
                  <a:srgbClr val="FFC000"/>
                </a:solidFill>
                <a:latin typeface="Calibri" panose="020F0502020204030204" pitchFamily="34" charset="0"/>
                <a:cs typeface="Calibri" panose="020F0502020204030204" pitchFamily="34" charset="0"/>
              </a:rPr>
              <a:t>, </a:t>
            </a:r>
            <a:r>
              <a:rPr lang="en-US" sz="4000" b="1" dirty="0" err="1" smtClean="0">
                <a:solidFill>
                  <a:srgbClr val="FFC000"/>
                </a:solidFill>
                <a:latin typeface="Calibri" panose="020F0502020204030204" pitchFamily="34" charset="0"/>
                <a:cs typeface="Calibri" panose="020F0502020204030204" pitchFamily="34" charset="0"/>
              </a:rPr>
              <a:t>em</a:t>
            </a:r>
            <a:r>
              <a:rPr lang="en-US" sz="4000" b="1" dirty="0" smtClean="0">
                <a:solidFill>
                  <a:srgbClr val="FFC000"/>
                </a:solidFill>
                <a:latin typeface="Calibri" panose="020F0502020204030204" pitchFamily="34" charset="0"/>
                <a:cs typeface="Calibri" panose="020F0502020204030204" pitchFamily="34" charset="0"/>
              </a:rPr>
              <a:t> </a:t>
            </a:r>
            <a:r>
              <a:rPr lang="en-US" sz="4000" b="1" dirty="0" err="1" smtClean="0">
                <a:solidFill>
                  <a:srgbClr val="FFC000"/>
                </a:solidFill>
                <a:latin typeface="Calibri" panose="020F0502020204030204" pitchFamily="34" charset="0"/>
                <a:cs typeface="Calibri" panose="020F0502020204030204" pitchFamily="34" charset="0"/>
              </a:rPr>
              <a:t>còn</a:t>
            </a:r>
            <a:r>
              <a:rPr lang="en-US" sz="4000" b="1" dirty="0" smtClean="0">
                <a:solidFill>
                  <a:srgbClr val="FFC000"/>
                </a:solidFill>
                <a:latin typeface="Calibri" panose="020F0502020204030204" pitchFamily="34" charset="0"/>
                <a:cs typeface="Calibri" panose="020F0502020204030204" pitchFamily="34" charset="0"/>
              </a:rPr>
              <a:t> </a:t>
            </a:r>
            <a:r>
              <a:rPr lang="en-US" sz="4000" b="1" dirty="0" err="1" smtClean="0">
                <a:solidFill>
                  <a:srgbClr val="FFC000"/>
                </a:solidFill>
                <a:latin typeface="Calibri" panose="020F0502020204030204" pitchFamily="34" charset="0"/>
                <a:cs typeface="Calibri" panose="020F0502020204030204" pitchFamily="34" charset="0"/>
              </a:rPr>
              <a:t>biết</a:t>
            </a:r>
            <a:r>
              <a:rPr lang="en-US" sz="4000" b="1" dirty="0" smtClean="0">
                <a:solidFill>
                  <a:srgbClr val="FFC000"/>
                </a:solidFill>
                <a:latin typeface="Calibri" panose="020F0502020204030204" pitchFamily="34" charset="0"/>
                <a:cs typeface="Calibri" panose="020F0502020204030204" pitchFamily="34" charset="0"/>
              </a:rPr>
              <a:t> </a:t>
            </a:r>
            <a:r>
              <a:rPr lang="en-US" sz="4000" b="1" dirty="0" err="1" smtClean="0">
                <a:solidFill>
                  <a:srgbClr val="FFC000"/>
                </a:solidFill>
                <a:latin typeface="Calibri" panose="020F0502020204030204" pitchFamily="34" charset="0"/>
                <a:cs typeface="Calibri" panose="020F0502020204030204" pitchFamily="34" charset="0"/>
              </a:rPr>
              <a:t>thêm</a:t>
            </a:r>
            <a:r>
              <a:rPr lang="en-US" sz="4000" b="1" dirty="0" smtClean="0">
                <a:solidFill>
                  <a:srgbClr val="FFC000"/>
                </a:solidFill>
                <a:latin typeface="Calibri" panose="020F0502020204030204" pitchFamily="34" charset="0"/>
                <a:cs typeface="Calibri" panose="020F0502020204030204" pitchFamily="34" charset="0"/>
              </a:rPr>
              <a:t> </a:t>
            </a:r>
            <a:r>
              <a:rPr lang="en-US" sz="4000" b="1" dirty="0" err="1" smtClean="0">
                <a:solidFill>
                  <a:srgbClr val="FFC000"/>
                </a:solidFill>
                <a:latin typeface="Calibri" panose="020F0502020204030204" pitchFamily="34" charset="0"/>
                <a:cs typeface="Calibri" panose="020F0502020204030204" pitchFamily="34" charset="0"/>
              </a:rPr>
              <a:t>thứ</a:t>
            </a:r>
            <a:r>
              <a:rPr lang="en-US" sz="4000" b="1" dirty="0" smtClean="0">
                <a:solidFill>
                  <a:srgbClr val="FFC000"/>
                </a:solidFill>
                <a:latin typeface="Calibri" panose="020F0502020204030204" pitchFamily="34" charset="0"/>
                <a:cs typeface="Calibri" panose="020F0502020204030204" pitchFamily="34" charset="0"/>
              </a:rPr>
              <a:t> </a:t>
            </a:r>
            <a:r>
              <a:rPr lang="en-US" sz="4000" b="1" dirty="0" err="1" smtClean="0">
                <a:solidFill>
                  <a:srgbClr val="FFC000"/>
                </a:solidFill>
                <a:latin typeface="Calibri" panose="020F0502020204030204" pitchFamily="34" charset="0"/>
                <a:cs typeface="Calibri" panose="020F0502020204030204" pitchFamily="34" charset="0"/>
              </a:rPr>
              <a:t>tiếng</a:t>
            </a:r>
            <a:r>
              <a:rPr lang="en-US" sz="4000" b="1" dirty="0" smtClean="0">
                <a:solidFill>
                  <a:srgbClr val="FFC000"/>
                </a:solidFill>
                <a:latin typeface="Calibri" panose="020F0502020204030204" pitchFamily="34" charset="0"/>
                <a:cs typeface="Calibri" panose="020F0502020204030204" pitchFamily="34" charset="0"/>
              </a:rPr>
              <a:t> </a:t>
            </a:r>
            <a:r>
              <a:rPr lang="en-US" sz="4000" b="1" dirty="0" err="1" smtClean="0">
                <a:solidFill>
                  <a:srgbClr val="FFC000"/>
                </a:solidFill>
                <a:latin typeface="Calibri" panose="020F0502020204030204" pitchFamily="34" charset="0"/>
                <a:cs typeface="Calibri" panose="020F0502020204030204" pitchFamily="34" charset="0"/>
              </a:rPr>
              <a:t>nào</a:t>
            </a:r>
            <a:r>
              <a:rPr lang="en-US" sz="4000" b="1" dirty="0" smtClean="0">
                <a:solidFill>
                  <a:srgbClr val="FFC000"/>
                </a:solidFill>
                <a:latin typeface="Calibri" panose="020F0502020204030204" pitchFamily="34" charset="0"/>
                <a:cs typeface="Calibri" panose="020F0502020204030204" pitchFamily="34" charset="0"/>
              </a:rPr>
              <a:t> </a:t>
            </a:r>
            <a:r>
              <a:rPr lang="en-US" sz="4000" b="1" dirty="0" err="1" smtClean="0">
                <a:solidFill>
                  <a:srgbClr val="FFC000"/>
                </a:solidFill>
                <a:latin typeface="Calibri" panose="020F0502020204030204" pitchFamily="34" charset="0"/>
                <a:cs typeface="Calibri" panose="020F0502020204030204" pitchFamily="34" charset="0"/>
              </a:rPr>
              <a:t>khác</a:t>
            </a:r>
            <a:r>
              <a:rPr lang="en-US" sz="4000" b="1" dirty="0" smtClean="0">
                <a:solidFill>
                  <a:srgbClr val="FFC000"/>
                </a:solidFill>
                <a:latin typeface="Calibri" panose="020F0502020204030204" pitchFamily="34" charset="0"/>
                <a:cs typeface="Calibri" panose="020F0502020204030204" pitchFamily="34" charset="0"/>
              </a:rPr>
              <a:t>? </a:t>
            </a:r>
            <a:r>
              <a:rPr lang="en-US" sz="4000" b="1" dirty="0" err="1" smtClean="0">
                <a:solidFill>
                  <a:srgbClr val="FFC000"/>
                </a:solidFill>
                <a:latin typeface="Calibri" panose="020F0502020204030204" pitchFamily="34" charset="0"/>
                <a:cs typeface="Calibri" panose="020F0502020204030204" pitchFamily="34" charset="0"/>
              </a:rPr>
              <a:t>Nói</a:t>
            </a:r>
            <a:r>
              <a:rPr lang="en-US" sz="4000" b="1" dirty="0" smtClean="0">
                <a:solidFill>
                  <a:srgbClr val="FFC000"/>
                </a:solidFill>
                <a:latin typeface="Calibri" panose="020F0502020204030204" pitchFamily="34" charset="0"/>
                <a:cs typeface="Calibri" panose="020F0502020204030204" pitchFamily="34" charset="0"/>
              </a:rPr>
              <a:t> 1 – 2 </a:t>
            </a:r>
            <a:r>
              <a:rPr lang="en-US" sz="4000" b="1" dirty="0" err="1" smtClean="0">
                <a:solidFill>
                  <a:srgbClr val="FFC000"/>
                </a:solidFill>
                <a:latin typeface="Calibri" panose="020F0502020204030204" pitchFamily="34" charset="0"/>
                <a:cs typeface="Calibri" panose="020F0502020204030204" pitchFamily="34" charset="0"/>
              </a:rPr>
              <a:t>câu</a:t>
            </a:r>
            <a:r>
              <a:rPr lang="en-US" sz="4000" b="1" dirty="0" smtClean="0">
                <a:solidFill>
                  <a:srgbClr val="FFC000"/>
                </a:solidFill>
                <a:latin typeface="Calibri" panose="020F0502020204030204" pitchFamily="34" charset="0"/>
                <a:cs typeface="Calibri" panose="020F0502020204030204" pitchFamily="34" charset="0"/>
              </a:rPr>
              <a:t> </a:t>
            </a:r>
            <a:r>
              <a:rPr lang="en-US" sz="4000" b="1" dirty="0" err="1" smtClean="0">
                <a:solidFill>
                  <a:srgbClr val="FFC000"/>
                </a:solidFill>
                <a:latin typeface="Calibri" panose="020F0502020204030204" pitchFamily="34" charset="0"/>
                <a:cs typeface="Calibri" panose="020F0502020204030204" pitchFamily="34" charset="0"/>
              </a:rPr>
              <a:t>về</a:t>
            </a:r>
            <a:r>
              <a:rPr lang="en-US" sz="4000" b="1" dirty="0" smtClean="0">
                <a:solidFill>
                  <a:srgbClr val="FFC000"/>
                </a:solidFill>
                <a:latin typeface="Calibri" panose="020F0502020204030204" pitchFamily="34" charset="0"/>
                <a:cs typeface="Calibri" panose="020F0502020204030204" pitchFamily="34" charset="0"/>
              </a:rPr>
              <a:t> </a:t>
            </a:r>
            <a:r>
              <a:rPr lang="en-US" sz="4000" b="1" dirty="0" err="1" smtClean="0">
                <a:solidFill>
                  <a:srgbClr val="FFC000"/>
                </a:solidFill>
                <a:latin typeface="Calibri" panose="020F0502020204030204" pitchFamily="34" charset="0"/>
                <a:cs typeface="Calibri" panose="020F0502020204030204" pitchFamily="34" charset="0"/>
              </a:rPr>
              <a:t>thứ</a:t>
            </a:r>
            <a:r>
              <a:rPr lang="en-US" sz="4000" b="1" dirty="0" smtClean="0">
                <a:solidFill>
                  <a:srgbClr val="FFC000"/>
                </a:solidFill>
                <a:latin typeface="Calibri" panose="020F0502020204030204" pitchFamily="34" charset="0"/>
                <a:cs typeface="Calibri" panose="020F0502020204030204" pitchFamily="34" charset="0"/>
              </a:rPr>
              <a:t> </a:t>
            </a:r>
            <a:r>
              <a:rPr lang="en-US" sz="4000" b="1" dirty="0" err="1" smtClean="0">
                <a:solidFill>
                  <a:srgbClr val="FFC000"/>
                </a:solidFill>
                <a:latin typeface="Calibri" panose="020F0502020204030204" pitchFamily="34" charset="0"/>
                <a:cs typeface="Calibri" panose="020F0502020204030204" pitchFamily="34" charset="0"/>
              </a:rPr>
              <a:t>tiếng</a:t>
            </a:r>
            <a:r>
              <a:rPr lang="en-US" sz="4000" b="1" dirty="0" smtClean="0">
                <a:solidFill>
                  <a:srgbClr val="FFC000"/>
                </a:solidFill>
                <a:latin typeface="Calibri" panose="020F0502020204030204" pitchFamily="34" charset="0"/>
                <a:cs typeface="Calibri" panose="020F0502020204030204" pitchFamily="34" charset="0"/>
              </a:rPr>
              <a:t> </a:t>
            </a:r>
            <a:r>
              <a:rPr lang="en-US" sz="4000" b="1" dirty="0" err="1" smtClean="0">
                <a:solidFill>
                  <a:srgbClr val="FFC000"/>
                </a:solidFill>
                <a:latin typeface="Calibri" panose="020F0502020204030204" pitchFamily="34" charset="0"/>
                <a:cs typeface="Calibri" panose="020F0502020204030204" pitchFamily="34" charset="0"/>
              </a:rPr>
              <a:t>đó</a:t>
            </a:r>
            <a:r>
              <a:rPr lang="en-US" sz="4000" b="1" dirty="0">
                <a:solidFill>
                  <a:srgbClr val="FFC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21218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图片 1">
            <a:extLst>
              <a:ext uri="{FF2B5EF4-FFF2-40B4-BE49-F238E27FC236}">
                <a16:creationId xmlns:a16="http://schemas.microsoft.com/office/drawing/2014/main" xmlns="" id="{D8E40F90-6121-0042-86B8-C3D6C9654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030410" y="1751425"/>
            <a:ext cx="6161590" cy="5106575"/>
          </a:xfrm>
          <a:prstGeom prst="rect">
            <a:avLst/>
          </a:prstGeom>
        </p:spPr>
      </p:pic>
      <p:pic>
        <p:nvPicPr>
          <p:cNvPr id="6" name="Picture 5"/>
          <p:cNvPicPr>
            <a:picLocks noChangeAspect="1"/>
          </p:cNvPicPr>
          <p:nvPr/>
        </p:nvPicPr>
        <p:blipFill>
          <a:blip r:embed="rId5"/>
          <a:stretch>
            <a:fillRect/>
          </a:stretch>
        </p:blipFill>
        <p:spPr>
          <a:xfrm>
            <a:off x="600673" y="-524599"/>
            <a:ext cx="5785605" cy="7907197"/>
          </a:xfrm>
          <a:prstGeom prst="rect">
            <a:avLst/>
          </a:prstGeom>
        </p:spPr>
      </p:pic>
    </p:spTree>
    <p:extLst>
      <p:ext uri="{BB962C8B-B14F-4D97-AF65-F5344CB8AC3E}">
        <p14:creationId xmlns:p14="http://schemas.microsoft.com/office/powerpoint/2010/main" val="3607918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pic>
        <p:nvPicPr>
          <p:cNvPr id="11" name="图片 1">
            <a:extLst>
              <a:ext uri="{FF2B5EF4-FFF2-40B4-BE49-F238E27FC236}">
                <a16:creationId xmlns:a16="http://schemas.microsoft.com/office/drawing/2014/main" xmlns="" id="{D8E40F90-6121-0042-86B8-C3D6C9654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764219"/>
            <a:ext cx="4939553" cy="4093781"/>
          </a:xfrm>
          <a:prstGeom prst="rect">
            <a:avLst/>
          </a:prstGeom>
        </p:spPr>
      </p:pic>
      <p:grpSp>
        <p:nvGrpSpPr>
          <p:cNvPr id="2" name="Group 1"/>
          <p:cNvGrpSpPr/>
          <p:nvPr/>
        </p:nvGrpSpPr>
        <p:grpSpPr>
          <a:xfrm>
            <a:off x="8990457" y="4698540"/>
            <a:ext cx="3007529" cy="866580"/>
            <a:chOff x="6272777" y="3532112"/>
            <a:chExt cx="3007529" cy="866580"/>
          </a:xfrm>
        </p:grpSpPr>
        <p:sp>
          <p:nvSpPr>
            <p:cNvPr id="22" name="矩形: 圆角 32">
              <a:extLst>
                <a:ext uri="{FF2B5EF4-FFF2-40B4-BE49-F238E27FC236}">
                  <a16:creationId xmlns:a16="http://schemas.microsoft.com/office/drawing/2014/main" xmlns="" id="{A2F1BCB6-2274-48C3-91AE-A8D28ED9A650}"/>
                </a:ext>
              </a:extLst>
            </p:cNvPr>
            <p:cNvSpPr/>
            <p:nvPr/>
          </p:nvSpPr>
          <p:spPr>
            <a:xfrm>
              <a:off x="6272777" y="3963141"/>
              <a:ext cx="2716449" cy="435551"/>
            </a:xfrm>
            <a:prstGeom prst="roundRect">
              <a:avLst>
                <a:gd name="adj" fmla="val 50000"/>
              </a:avLst>
            </a:prstGeom>
            <a:solidFill>
              <a:srgbClr val="538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err="1" smtClean="0">
                  <a:solidFill>
                    <a:schemeClr val="bg1"/>
                  </a:solidFill>
                  <a:latin typeface="#9Slide05 SVNShintia Script" panose="02000804000000020003" pitchFamily="2" charset="0"/>
                  <a:ea typeface="字魂156号-萌趣苏打饼" panose="00000500000000000000" pitchFamily="2" charset="-122"/>
                </a:rPr>
                <a:t>Trang</a:t>
              </a:r>
              <a:r>
                <a:rPr lang="en-US" altLang="zh-CN" sz="2800" dirty="0" smtClean="0">
                  <a:solidFill>
                    <a:schemeClr val="bg1"/>
                  </a:solidFill>
                  <a:latin typeface="#9Slide05 SVNShintia Script" panose="02000804000000020003" pitchFamily="2" charset="0"/>
                  <a:ea typeface="字魂156号-萌趣苏打饼" panose="00000500000000000000" pitchFamily="2" charset="-122"/>
                </a:rPr>
                <a:t> 91</a:t>
              </a:r>
              <a:endParaRPr lang="zh-CN" altLang="en-US" sz="2800" dirty="0">
                <a:solidFill>
                  <a:schemeClr val="bg1"/>
                </a:solidFill>
                <a:latin typeface="#9Slide05 SVNShintia Script" panose="02000804000000020003" pitchFamily="2" charset="0"/>
                <a:ea typeface="字魂156号-萌趣苏打饼" panose="00000500000000000000" pitchFamily="2" charset="-122"/>
              </a:endParaRPr>
            </a:p>
          </p:txBody>
        </p:sp>
        <p:pic>
          <p:nvPicPr>
            <p:cNvPr id="23" name="图片 35">
              <a:extLst>
                <a:ext uri="{FF2B5EF4-FFF2-40B4-BE49-F238E27FC236}">
                  <a16:creationId xmlns:a16="http://schemas.microsoft.com/office/drawing/2014/main" xmlns="" id="{3AD99006-D4F0-4FD5-890F-1E427C6BD2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8147" y="3532112"/>
              <a:ext cx="582159" cy="465727"/>
            </a:xfrm>
            <a:prstGeom prst="rect">
              <a:avLst/>
            </a:prstGeom>
          </p:spPr>
        </p:pic>
      </p:grpSp>
      <p:sp>
        <p:nvSpPr>
          <p:cNvPr id="17" name="文本框 16">
            <a:extLst>
              <a:ext uri="{FF2B5EF4-FFF2-40B4-BE49-F238E27FC236}">
                <a16:creationId xmlns:a16="http://schemas.microsoft.com/office/drawing/2014/main" xmlns="" id="{3F50CD00-D182-4218-9D0F-9A877A1E3AB8}"/>
              </a:ext>
            </a:extLst>
          </p:cNvPr>
          <p:cNvSpPr txBox="1"/>
          <p:nvPr/>
        </p:nvSpPr>
        <p:spPr>
          <a:xfrm>
            <a:off x="1434998" y="1382111"/>
            <a:ext cx="131318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FFB54D"/>
                </a:solidFill>
                <a:effectLst/>
                <a:uLnTx/>
                <a:uFillTx/>
                <a:latin typeface="字魂130号-快乐俏黑体" panose="00000500000000000000" pitchFamily="2" charset="-122"/>
                <a:ea typeface="字魂130号-快乐俏黑体" panose="00000500000000000000" pitchFamily="2" charset="-122"/>
                <a:cs typeface="+mn-cs"/>
              </a:rPr>
              <a:t>“</a:t>
            </a:r>
            <a:endParaRPr kumimoji="0" lang="zh-CN" altLang="en-US" sz="8800" b="0" i="0" u="none" strike="noStrike" kern="1200" cap="none" spc="0" normalizeH="0" baseline="0" noProof="0" dirty="0">
              <a:ln>
                <a:noFill/>
              </a:ln>
              <a:solidFill>
                <a:srgbClr val="FFB54D"/>
              </a:solidFill>
              <a:effectLst/>
              <a:uLnTx/>
              <a:uFillTx/>
              <a:latin typeface="字魂130号-快乐俏黑体" panose="00000500000000000000" pitchFamily="2" charset="-122"/>
              <a:ea typeface="字魂130号-快乐俏黑体" panose="00000500000000000000" pitchFamily="2" charset="-122"/>
              <a:cs typeface="+mn-cs"/>
            </a:endParaRPr>
          </a:p>
        </p:txBody>
      </p:sp>
      <p:sp>
        <p:nvSpPr>
          <p:cNvPr id="18" name="文本框 17">
            <a:extLst>
              <a:ext uri="{FF2B5EF4-FFF2-40B4-BE49-F238E27FC236}">
                <a16:creationId xmlns:a16="http://schemas.microsoft.com/office/drawing/2014/main" xmlns="" id="{21F2DA80-D6C5-494A-BCDC-F75741DC664B}"/>
              </a:ext>
            </a:extLst>
          </p:cNvPr>
          <p:cNvSpPr txBox="1"/>
          <p:nvPr/>
        </p:nvSpPr>
        <p:spPr>
          <a:xfrm>
            <a:off x="10878820" y="1317669"/>
            <a:ext cx="131318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FFB54D"/>
                </a:solidFill>
                <a:effectLst/>
                <a:uLnTx/>
                <a:uFillTx/>
                <a:latin typeface="字魂130号-快乐俏黑体" panose="00000500000000000000" pitchFamily="2" charset="-122"/>
                <a:ea typeface="字魂130号-快乐俏黑体" panose="00000500000000000000" pitchFamily="2" charset="-122"/>
                <a:cs typeface="+mn-cs"/>
              </a:rPr>
              <a:t>”</a:t>
            </a:r>
            <a:endParaRPr kumimoji="0" lang="zh-CN" altLang="en-US" sz="8800" b="0" i="0" u="none" strike="noStrike" kern="1200" cap="none" spc="0" normalizeH="0" baseline="0" noProof="0" dirty="0">
              <a:ln>
                <a:noFill/>
              </a:ln>
              <a:solidFill>
                <a:srgbClr val="FFB54D"/>
              </a:solidFill>
              <a:effectLst/>
              <a:uLnTx/>
              <a:uFillTx/>
              <a:latin typeface="字魂130号-快乐俏黑体" panose="00000500000000000000" pitchFamily="2" charset="-122"/>
              <a:ea typeface="字魂130号-快乐俏黑体" panose="00000500000000000000" pitchFamily="2" charset="-122"/>
              <a:cs typeface="+mn-cs"/>
            </a:endParaRPr>
          </a:p>
        </p:txBody>
      </p:sp>
      <p:pic>
        <p:nvPicPr>
          <p:cNvPr id="14" name="图片 25">
            <a:extLst>
              <a:ext uri="{FF2B5EF4-FFF2-40B4-BE49-F238E27FC236}">
                <a16:creationId xmlns:a16="http://schemas.microsoft.com/office/drawing/2014/main" xmlns="" id="{1BB3F6D2-6B86-41B7-9153-54E98C336D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37333">
            <a:off x="676444" y="-503486"/>
            <a:ext cx="2830287" cy="2830287"/>
          </a:xfrm>
          <a:prstGeom prst="rect">
            <a:avLst/>
          </a:prstGeom>
        </p:spPr>
      </p:pic>
      <p:pic>
        <p:nvPicPr>
          <p:cNvPr id="6" name="Picture 5"/>
          <p:cNvPicPr>
            <a:picLocks noChangeAspect="1"/>
          </p:cNvPicPr>
          <p:nvPr/>
        </p:nvPicPr>
        <p:blipFill>
          <a:blip r:embed="rId7"/>
          <a:stretch>
            <a:fillRect/>
          </a:stretch>
        </p:blipFill>
        <p:spPr>
          <a:xfrm>
            <a:off x="1231517" y="2197175"/>
            <a:ext cx="10766469" cy="2493480"/>
          </a:xfrm>
          <a:prstGeom prst="rect">
            <a:avLst/>
          </a:prstGeom>
        </p:spPr>
      </p:pic>
      <p:pic>
        <p:nvPicPr>
          <p:cNvPr id="24" name="图片 36">
            <a:extLst>
              <a:ext uri="{FF2B5EF4-FFF2-40B4-BE49-F238E27FC236}">
                <a16:creationId xmlns:a16="http://schemas.microsoft.com/office/drawing/2014/main" xmlns="" id="{3491446C-309E-48C6-AB66-63F57B8929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693033" y="1111839"/>
            <a:ext cx="797108" cy="637686"/>
          </a:xfrm>
          <a:prstGeom prst="rect">
            <a:avLst/>
          </a:prstGeom>
        </p:spPr>
      </p:pic>
      <p:pic>
        <p:nvPicPr>
          <p:cNvPr id="25" name="图片 21">
            <a:extLst>
              <a:ext uri="{FF2B5EF4-FFF2-40B4-BE49-F238E27FC236}">
                <a16:creationId xmlns:a16="http://schemas.microsoft.com/office/drawing/2014/main" xmlns="" id="{788FA8BF-04E8-4DEC-94A5-9EFD58D609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33829">
            <a:off x="5459617" y="3612042"/>
            <a:ext cx="3915826" cy="3915826"/>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430987" y="972903"/>
            <a:ext cx="9868278" cy="1754326"/>
          </a:xfrm>
          <a:prstGeom prst="rect">
            <a:avLst/>
          </a:prstGeom>
          <a:noFill/>
        </p:spPr>
        <p:txBody>
          <a:bodyPr wrap="none" lIns="91440" tIns="45720" rIns="91440" bIns="45720">
            <a:spAutoFit/>
          </a:bodyPr>
          <a:lstStyle/>
          <a:p>
            <a:pPr algn="ctr"/>
            <a:r>
              <a:rPr lang="vi-VN" sz="5400" b="1" cap="none" spc="0" dirty="0" smtClean="0">
                <a:ln w="22225">
                  <a:solidFill>
                    <a:schemeClr val="accent2"/>
                  </a:solidFill>
                  <a:prstDash val="solid"/>
                </a:ln>
                <a:solidFill>
                  <a:schemeClr val="accent2">
                    <a:lumMod val="40000"/>
                    <a:lumOff val="60000"/>
                  </a:schemeClr>
                </a:solidFill>
                <a:effectLst/>
              </a:rPr>
              <a:t>Thứ...ngày...tháng...năm 2023</a:t>
            </a:r>
          </a:p>
          <a:p>
            <a:pPr algn="ctr"/>
            <a:r>
              <a:rPr lang="vi-VN" sz="5400" b="1" dirty="0" smtClean="0">
                <a:ln w="22225">
                  <a:solidFill>
                    <a:schemeClr val="accent2"/>
                  </a:solidFill>
                  <a:prstDash val="solid"/>
                </a:ln>
                <a:solidFill>
                  <a:schemeClr val="accent2">
                    <a:lumMod val="40000"/>
                    <a:lumOff val="60000"/>
                  </a:schemeClr>
                </a:solidFill>
              </a:rPr>
              <a:t>Tiếng việt</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19210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750"/>
                                        <p:tgtEl>
                                          <p:spTgt spid="17"/>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250"/>
                                        <p:tgtEl>
                                          <p:spTgt spid="18"/>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E9EBA77-4ACC-4DF3-9866-AD46CE74651D}"/>
              </a:ext>
            </a:extLst>
          </p:cNvPr>
          <p:cNvSpPr/>
          <p:nvPr/>
        </p:nvSpPr>
        <p:spPr>
          <a:xfrm>
            <a:off x="0" y="0"/>
            <a:ext cx="12192000" cy="6858000"/>
          </a:xfrm>
          <a:prstGeom prst="rect">
            <a:avLst/>
          </a:prstGeom>
          <a:solidFill>
            <a:schemeClr val="accent6">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xmlns="" id="{1249A541-7846-4AAD-85E8-5954B0A93C01}"/>
              </a:ext>
            </a:extLst>
          </p:cNvPr>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4701" r="6056"/>
          <a:stretch/>
        </p:blipFill>
        <p:spPr>
          <a:xfrm>
            <a:off x="0" y="0"/>
            <a:ext cx="12192000" cy="6858000"/>
          </a:xfrm>
          <a:prstGeom prst="rect">
            <a:avLst/>
          </a:prstGeom>
        </p:spPr>
      </p:pic>
      <p:sp>
        <p:nvSpPr>
          <p:cNvPr id="2" name="Rectangle 1"/>
          <p:cNvSpPr/>
          <p:nvPr/>
        </p:nvSpPr>
        <p:spPr>
          <a:xfrm>
            <a:off x="304800" y="269240"/>
            <a:ext cx="11582400" cy="6319520"/>
          </a:xfrm>
          <a:prstGeom prst="rect">
            <a:avLst/>
          </a:prstGeom>
          <a:solidFill>
            <a:schemeClr val="bg1"/>
          </a:solidFill>
          <a:ln>
            <a:solidFill>
              <a:srgbClr val="B1E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7501532" y="120413"/>
            <a:ext cx="4557118" cy="736899"/>
            <a:chOff x="3660135" y="2010173"/>
            <a:chExt cx="4557118" cy="736899"/>
          </a:xfrm>
        </p:grpSpPr>
        <p:grpSp>
          <p:nvGrpSpPr>
            <p:cNvPr id="9" name="组合 23">
              <a:extLst>
                <a:ext uri="{FF2B5EF4-FFF2-40B4-BE49-F238E27FC236}">
                  <a16:creationId xmlns:a16="http://schemas.microsoft.com/office/drawing/2014/main" xmlns="" id="{948C7AB4-89FD-468F-B23E-F2110DD58A9E}"/>
                </a:ext>
              </a:extLst>
            </p:cNvPr>
            <p:cNvGrpSpPr/>
            <p:nvPr/>
          </p:nvGrpSpPr>
          <p:grpSpPr>
            <a:xfrm>
              <a:off x="3660135" y="2010173"/>
              <a:ext cx="4557118" cy="736899"/>
              <a:chOff x="3168506" y="-47228"/>
              <a:chExt cx="4557118" cy="736899"/>
            </a:xfrm>
          </p:grpSpPr>
          <p:pic>
            <p:nvPicPr>
              <p:cNvPr id="11" name="图片 24">
                <a:extLst>
                  <a:ext uri="{FF2B5EF4-FFF2-40B4-BE49-F238E27FC236}">
                    <a16:creationId xmlns:a16="http://schemas.microsoft.com/office/drawing/2014/main" xmlns="" id="{7CFAC86B-8C48-40BF-B7F3-973A890159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8506" y="-47228"/>
                <a:ext cx="1308105" cy="736899"/>
              </a:xfrm>
              <a:prstGeom prst="rect">
                <a:avLst/>
              </a:prstGeom>
            </p:spPr>
          </p:pic>
          <p:pic>
            <p:nvPicPr>
              <p:cNvPr id="12" name="图片 26">
                <a:extLst>
                  <a:ext uri="{FF2B5EF4-FFF2-40B4-BE49-F238E27FC236}">
                    <a16:creationId xmlns:a16="http://schemas.microsoft.com/office/drawing/2014/main" xmlns="" id="{5318A63F-5535-4C61-A2AB-3E359F1B3B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405" t="39985" b="43942"/>
              <a:stretch/>
            </p:blipFill>
            <p:spPr>
              <a:xfrm>
                <a:off x="4351442" y="-47228"/>
                <a:ext cx="3374182" cy="736899"/>
              </a:xfrm>
              <a:prstGeom prst="rect">
                <a:avLst/>
              </a:prstGeom>
            </p:spPr>
          </p:pic>
        </p:grpSp>
        <p:sp>
          <p:nvSpPr>
            <p:cNvPr id="4" name="TextBox 3"/>
            <p:cNvSpPr txBox="1"/>
            <p:nvPr/>
          </p:nvSpPr>
          <p:spPr>
            <a:xfrm>
              <a:off x="5273040" y="2214880"/>
              <a:ext cx="2235200" cy="369332"/>
            </a:xfrm>
            <a:prstGeom prst="rect">
              <a:avLst/>
            </a:prstGeom>
            <a:noFill/>
          </p:spPr>
          <p:txBody>
            <a:bodyPr wrap="square" rtlCol="0">
              <a:spAutoFit/>
            </a:bodyPr>
            <a:lstStyle/>
            <a:p>
              <a:pPr algn="ctr"/>
              <a:r>
                <a:rPr lang="en-US" b="1" dirty="0" smtClean="0">
                  <a:solidFill>
                    <a:srgbClr val="FFC000"/>
                  </a:solidFill>
                  <a:latin typeface="SVN-Avo" panose="02040603050506020204" pitchFamily="18" charset="0"/>
                  <a:cs typeface="Calibri" panose="020F0502020204030204" pitchFamily="34" charset="0"/>
                </a:rPr>
                <a:t>TIẾNG NƯỚC MÌNH</a:t>
              </a:r>
              <a:endParaRPr lang="en-US" b="1" dirty="0">
                <a:solidFill>
                  <a:srgbClr val="FFC000"/>
                </a:solidFill>
                <a:latin typeface="SVN-Avo" panose="02040603050506020204" pitchFamily="18" charset="0"/>
                <a:cs typeface="Calibri" panose="020F0502020204030204" pitchFamily="34" charset="0"/>
              </a:endParaRPr>
            </a:p>
          </p:txBody>
        </p:sp>
      </p:grpSp>
      <p:sp>
        <p:nvSpPr>
          <p:cNvPr id="16" name="TextBox 15"/>
          <p:cNvSpPr txBox="1"/>
          <p:nvPr/>
        </p:nvSpPr>
        <p:spPr>
          <a:xfrm>
            <a:off x="542974" y="528952"/>
            <a:ext cx="5973843" cy="2826306"/>
          </a:xfrm>
          <a:prstGeom prst="roundRect">
            <a:avLst/>
          </a:prstGeom>
          <a:noFill/>
        </p:spPr>
        <p:txBody>
          <a:bodyPr wrap="square" rtlCol="0">
            <a:spAutoFit/>
          </a:bodyPr>
          <a:lstStyle/>
          <a:p>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Tiếng</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bố</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là</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dấu</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sắc</a:t>
            </a:r>
            <a:endPar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endParaRPr>
          </a:p>
          <a:p>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Có</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phải</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không</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bố</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ơi</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a:t>
            </a:r>
          </a:p>
          <a:p>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Cao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như</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mây</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đỉnh</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núi</a:t>
            </a:r>
            <a:endPar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endParaRPr>
          </a:p>
          <a:p>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Bát</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ngát</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như</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trùng</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smtClean="0">
                <a:solidFill>
                  <a:srgbClr val="FFC000"/>
                </a:solidFill>
                <a:latin typeface="Calibri" panose="020F0502020204030204" pitchFamily="34" charset="0"/>
                <a:ea typeface="Cambria" panose="02040503050406030204" pitchFamily="18" charset="0"/>
                <a:cs typeface="Calibri" panose="020F0502020204030204" pitchFamily="34" charset="0"/>
              </a:rPr>
              <a:t>khơi</a:t>
            </a:r>
            <a:r>
              <a:rPr lang="en-US" sz="4000" dirty="0" smtClean="0">
                <a:solidFill>
                  <a:srgbClr val="FFC000"/>
                </a:solidFill>
                <a:latin typeface="Calibri" panose="020F0502020204030204" pitchFamily="34" charset="0"/>
                <a:ea typeface="Cambria" panose="02040503050406030204" pitchFamily="18" charset="0"/>
                <a:cs typeface="Calibri" panose="020F0502020204030204" pitchFamily="34" charset="0"/>
              </a:rPr>
              <a:t>.</a:t>
            </a:r>
          </a:p>
        </p:txBody>
      </p:sp>
      <p:sp>
        <p:nvSpPr>
          <p:cNvPr id="17" name="Rectangle 16"/>
          <p:cNvSpPr/>
          <p:nvPr/>
        </p:nvSpPr>
        <p:spPr>
          <a:xfrm>
            <a:off x="3133725" y="4002703"/>
            <a:ext cx="6096000" cy="2554545"/>
          </a:xfrm>
          <a:prstGeom prst="rect">
            <a:avLst/>
          </a:prstGeom>
        </p:spPr>
        <p:txBody>
          <a:bodyPr>
            <a:spAutoFit/>
          </a:bodyPr>
          <a:lstStyle/>
          <a:p>
            <a:pPr lvl="0"/>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Tiếng</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rgbClr val="FFC000"/>
                </a:solidFill>
                <a:latin typeface="Calibri" panose="020F0502020204030204" pitchFamily="34" charset="0"/>
                <a:ea typeface="Cambria" panose="02040503050406030204" pitchFamily="18" charset="0"/>
                <a:cs typeface="Calibri" panose="020F0502020204030204" pitchFamily="34" charset="0"/>
              </a:rPr>
              <a:t>mẹ</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là</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dấu</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nặng</a:t>
            </a:r>
            <a:endPar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endParaRPr>
          </a:p>
          <a:p>
            <a:pPr lvl="0"/>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Bập</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bẹ</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thuở</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đầu</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đời</a:t>
            </a:r>
            <a:endPar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endParaRPr>
          </a:p>
          <a:p>
            <a:pPr lvl="0"/>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Ngọt</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ngào</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như</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dòng</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sữa</a:t>
            </a:r>
            <a:endPar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endParaRPr>
          </a:p>
          <a:p>
            <a:pPr lvl="0"/>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Nuôi</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 con </a:t>
            </a:r>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lớn</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thành</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en-US" sz="4000" dirty="0" err="1">
                <a:solidFill>
                  <a:srgbClr val="FFC000"/>
                </a:solidFill>
                <a:latin typeface="Calibri" panose="020F0502020204030204" pitchFamily="34" charset="0"/>
                <a:ea typeface="Cambria" panose="02040503050406030204" pitchFamily="18" charset="0"/>
                <a:cs typeface="Calibri" panose="020F0502020204030204" pitchFamily="34" charset="0"/>
              </a:rPr>
              <a:t>người</a:t>
            </a:r>
            <a:r>
              <a:rPr lang="en-US" sz="4000" dirty="0">
                <a:solidFill>
                  <a:srgbClr val="FFC000"/>
                </a:solidFill>
                <a:latin typeface="Calibri" panose="020F0502020204030204" pitchFamily="34" charset="0"/>
                <a:ea typeface="Cambria" panose="02040503050406030204" pitchFamily="18" charset="0"/>
                <a:cs typeface="Calibri" panose="020F0502020204030204" pitchFamily="34" charset="0"/>
              </a:rPr>
              <a:t>.</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7057" y="860753"/>
            <a:ext cx="4048143" cy="3055684"/>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396" y="3180080"/>
            <a:ext cx="2124004" cy="3369188"/>
          </a:xfrm>
          <a:prstGeom prst="rect">
            <a:avLst/>
          </a:prstGeom>
        </p:spPr>
      </p:pic>
    </p:spTree>
    <p:extLst>
      <p:ext uri="{BB962C8B-B14F-4D97-AF65-F5344CB8AC3E}">
        <p14:creationId xmlns:p14="http://schemas.microsoft.com/office/powerpoint/2010/main" val="723296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TotalTime>
  <Words>1688</Words>
  <Application>Microsoft Office PowerPoint</Application>
  <PresentationFormat>Widescreen</PresentationFormat>
  <Paragraphs>210</Paragraphs>
  <Slides>31</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思源黑体</vt:lpstr>
      <vt:lpstr>思源黑体 CN</vt:lpstr>
      <vt:lpstr>Cambria</vt:lpstr>
      <vt:lpstr>Arial</vt:lpstr>
      <vt:lpstr>字魂156号-萌趣苏打饼</vt:lpstr>
      <vt:lpstr>Calibri</vt:lpstr>
      <vt:lpstr>等线</vt:lpstr>
      <vt:lpstr>Times New Roman</vt:lpstr>
      <vt:lpstr>SVN-Avo</vt:lpstr>
      <vt:lpstr>字魂130号-快乐俏黑体</vt:lpstr>
      <vt:lpstr>等线 Light</vt:lpstr>
      <vt:lpstr>#9Slide05 SVNShintia Script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VNPC</cp:lastModifiedBy>
  <cp:revision>30</cp:revision>
  <dcterms:created xsi:type="dcterms:W3CDTF">2023-03-25T11:51:54Z</dcterms:created>
  <dcterms:modified xsi:type="dcterms:W3CDTF">2023-03-31T07:15:47Z</dcterms:modified>
</cp:coreProperties>
</file>