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1"/>
  </p:notesMasterIdLst>
  <p:sldIdLst>
    <p:sldId id="377" r:id="rId3"/>
    <p:sldId id="365" r:id="rId4"/>
    <p:sldId id="378" r:id="rId5"/>
    <p:sldId id="330" r:id="rId6"/>
    <p:sldId id="379" r:id="rId7"/>
    <p:sldId id="380" r:id="rId8"/>
    <p:sldId id="385" r:id="rId9"/>
    <p:sldId id="386" r:id="rId10"/>
    <p:sldId id="394" r:id="rId11"/>
    <p:sldId id="388" r:id="rId12"/>
    <p:sldId id="403" r:id="rId13"/>
    <p:sldId id="391" r:id="rId14"/>
    <p:sldId id="404" r:id="rId15"/>
    <p:sldId id="395" r:id="rId16"/>
    <p:sldId id="392" r:id="rId17"/>
    <p:sldId id="393" r:id="rId18"/>
    <p:sldId id="373" r:id="rId19"/>
    <p:sldId id="38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Cadena" panose="02000503000000020004" pitchFamily="2" charset="0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F3E1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112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C6905-7FA7-4672-A82F-56B553975229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14649-88BD-439F-9BA8-EE39AFF5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4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428E0C-8977-AD06-BC92-58B32F1A3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E1D8C82-D90D-7192-7E89-469272274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F4CA15-FD56-4EC5-60C7-4ED7B1AB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7B14CE-C3FE-82A7-73B9-EED83FB9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88F4CB-121E-2835-5BA4-2A669EFE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ECA471-383B-AE3E-341F-F3CBACC2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769168-793A-D7FA-2DA2-4F729CC51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A744A1-BB6E-47CA-FDB3-40BE506C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8B327A-382F-3F3B-E4C9-4DA7CB52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F0CC81-9E23-C2A8-9A0B-40FFC4CF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42110BB-27F4-6529-4E26-2963C19AE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194BFF-8C2B-3B92-F1C8-F7683B5C6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4402DC-426E-28D4-01E7-BB90965D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181847-1880-D572-B224-46595396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2BC745-B09F-18F1-CE2C-DB493D47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6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5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3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=""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=""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=""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8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8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D6DF04-24B2-9502-D1C2-2550A150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77CE18-DD01-F722-CA3C-9325C6C85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8100F-3C8E-41FB-99C7-95A85C3CD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F12F7B-0A73-4097-D21D-455E6901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B4D63F-B3FF-95FC-8346-9B9FFFE7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7E1C86-BCAA-C95A-BFC0-DA6DFAD3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2AD73B-C7F0-891F-45C9-CA04CB96E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E01960-E687-B49A-8464-33551777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8C37B3-E5C1-ADD6-2C67-CCC6111F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1B553A-20DF-F097-51F5-6F33F1D6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05CF2-22F0-A28E-C9AF-2BD5791A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11CF23-9B0A-389E-DA5B-E4B1E157A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6715576-6A93-4FB8-EA07-A7B7D372F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F60AFE-8EB3-5DAB-A96B-C511066C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4C7CAA-4CF3-57A1-2D7D-052692CF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EE7FF2-DE24-5F8D-9930-F453A2B9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E9F425-AD51-0A6F-6E7D-8EBDE469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D8BB94-3D69-89C3-0426-4F4B72223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E6D4CD-4BD2-51F2-F49E-B291ABAD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F8CE8B5-A062-72F7-4332-DF245D7E7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D8B4C67-B1D7-5B10-5A8F-DF3412904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FCD2248-805D-101B-01BC-3295338C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3D2426-45D5-38D7-8438-9CC600AE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BD8B206-D772-4C84-01D5-7BF3F247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6EF6EC-2CD2-FCE2-8A56-DF784179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0BC44F-FE6F-7247-1BCD-0348F851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A018D9-201F-611E-6082-40A30873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646488-7F43-FB96-55D2-F4A20838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4D9E7D-451F-A7AE-1A17-F54C65E2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C1B87B-32D1-861D-D263-196C88E8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64DB16-C5F0-B1D4-AC6E-74A776FE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A367B-3E2D-5754-1931-40C6D764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171730-8C26-C362-4C5E-B0717DAE1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E0ABD61-941C-62D2-3A3D-DC233C6A9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7C1C41-EFE7-50E6-0C8D-5E1006F9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D4869D-41C7-4F05-9DD6-C077AF19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721429-37A2-EE35-8065-1F7FB8C1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BAAD2-AA26-4746-7DCD-9A607CC8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B282EC-C654-C5E1-95C5-F7B09E040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AB7DF50-A79B-589E-B277-CC327A61F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BF56BB-3294-D8F7-301E-DB8904BFC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9911D1-2B70-328E-E45B-B1F76F04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B43DBB-BEBC-AB21-5744-40F4F421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36EF1A-A377-9593-882C-4F2FB3C0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C8C7E7-876A-B622-8FD0-26ECAEF2D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880C7C-C062-C961-432F-79510F4DC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E2DE-C66F-4EC6-BBB1-50FE1CA299C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C26BD1-2955-0B03-E702-0C280B353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5C8671-D51D-7514-B188-3CBAF92B9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FD0E-CF7D-4E01-A545-9E0A752C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7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76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&#10;&#10;中度可信度描述已自动生成">
            <a:extLst>
              <a:ext uri="{FF2B5EF4-FFF2-40B4-BE49-F238E27FC236}">
                <a16:creationId xmlns="" xmlns:a16="http://schemas.microsoft.com/office/drawing/2014/main" id="{34FB0061-A21A-8E15-ED68-0F9C18E9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28247"/>
              <a:gd name="connsiteX1" fmla="*/ 12192000 w 12192000"/>
              <a:gd name="connsiteY1" fmla="*/ 0 h 6828247"/>
              <a:gd name="connsiteX2" fmla="*/ 12192000 w 12192000"/>
              <a:gd name="connsiteY2" fmla="*/ 6828247 h 6828247"/>
              <a:gd name="connsiteX3" fmla="*/ 0 w 12192000"/>
              <a:gd name="connsiteY3" fmla="*/ 6828247 h 682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28247">
                <a:moveTo>
                  <a:pt x="0" y="0"/>
                </a:moveTo>
                <a:lnTo>
                  <a:pt x="12192000" y="0"/>
                </a:lnTo>
                <a:lnTo>
                  <a:pt x="12192000" y="6828247"/>
                </a:lnTo>
                <a:lnTo>
                  <a:pt x="0" y="6828247"/>
                </a:lnTo>
                <a:close/>
              </a:path>
            </a:pathLst>
          </a:custGeom>
        </p:spPr>
      </p:pic>
      <p:pic>
        <p:nvPicPr>
          <p:cNvPr id="6" name="图片 5" descr="图片包含 游戏机, 桌子, 大, 绿色&#10;&#10;描述已自动生成">
            <a:extLst>
              <a:ext uri="{FF2B5EF4-FFF2-40B4-BE49-F238E27FC236}">
                <a16:creationId xmlns="" xmlns:a16="http://schemas.microsoft.com/office/drawing/2014/main" id="{F76F7CCF-45E7-41FE-02FB-119D1D329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7"/>
          <a:stretch/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AD82F0D-4181-3599-2AB5-15AF755B4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 b="3604"/>
          <a:stretch>
            <a:fillRect/>
          </a:stretch>
        </p:blipFill>
        <p:spPr>
          <a:xfrm>
            <a:off x="-1007572" y="-501445"/>
            <a:ext cx="13974916" cy="78608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" name="图片 19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AC2EFAFB-7B01-52F9-E202-DD6D9E3F7D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72738" b="40050"/>
          <a:stretch/>
        </p:blipFill>
        <p:spPr>
          <a:xfrm>
            <a:off x="125523" y="29388"/>
            <a:ext cx="3323771" cy="3138715"/>
          </a:xfrm>
          <a:prstGeom prst="rect">
            <a:avLst/>
          </a:prstGeom>
        </p:spPr>
      </p:pic>
      <p:pic>
        <p:nvPicPr>
          <p:cNvPr id="21" name="图片 20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BF4FA942-54B0-4034-096C-A20ABF1E90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3" t="17771" r="10833" b="34600"/>
          <a:stretch/>
        </p:blipFill>
        <p:spPr>
          <a:xfrm>
            <a:off x="8973702" y="232229"/>
            <a:ext cx="2525486" cy="3265714"/>
          </a:xfrm>
          <a:custGeom>
            <a:avLst/>
            <a:gdLst>
              <a:gd name="connsiteX0" fmla="*/ 0 w 12192000"/>
              <a:gd name="connsiteY0" fmla="*/ 0 h 6175103"/>
              <a:gd name="connsiteX1" fmla="*/ 12192000 w 12192000"/>
              <a:gd name="connsiteY1" fmla="*/ 0 h 6175103"/>
              <a:gd name="connsiteX2" fmla="*/ 12192000 w 12192000"/>
              <a:gd name="connsiteY2" fmla="*/ 6175103 h 6175103"/>
              <a:gd name="connsiteX3" fmla="*/ 0 w 12192000"/>
              <a:gd name="connsiteY3" fmla="*/ 6175103 h 61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5103">
                <a:moveTo>
                  <a:pt x="0" y="0"/>
                </a:moveTo>
                <a:lnTo>
                  <a:pt x="12192000" y="0"/>
                </a:lnTo>
                <a:lnTo>
                  <a:pt x="12192000" y="6175103"/>
                </a:lnTo>
                <a:lnTo>
                  <a:pt x="0" y="6175103"/>
                </a:lnTo>
                <a:close/>
              </a:path>
            </a:pathLst>
          </a:custGeom>
        </p:spPr>
      </p:pic>
      <p:pic>
        <p:nvPicPr>
          <p:cNvPr id="22" name="图片 21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5A5616F9-F566-6BA8-FA34-8DC5C933FC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63283" r="8809" b="7811"/>
          <a:stretch/>
        </p:blipFill>
        <p:spPr>
          <a:xfrm>
            <a:off x="5400467" y="5056140"/>
            <a:ext cx="5500914" cy="198192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2675301-7BF9-E0A2-5305-85188602F100}"/>
              </a:ext>
            </a:extLst>
          </p:cNvPr>
          <p:cNvGrpSpPr/>
          <p:nvPr/>
        </p:nvGrpSpPr>
        <p:grpSpPr>
          <a:xfrm>
            <a:off x="-167045" y="3766590"/>
            <a:ext cx="12003445" cy="3091410"/>
            <a:chOff x="-167804" y="3766590"/>
            <a:chExt cx="12003445" cy="3091410"/>
          </a:xfrm>
        </p:grpSpPr>
        <p:pic>
          <p:nvPicPr>
            <p:cNvPr id="28" name="图片 27" descr="卡通人物&#10;&#10;中度可信度描述已自动生成">
              <a:extLst>
                <a:ext uri="{FF2B5EF4-FFF2-40B4-BE49-F238E27FC236}">
                  <a16:creationId xmlns="" xmlns:a16="http://schemas.microsoft.com/office/drawing/2014/main" id="{983A67E6-7EB1-EB20-3D59-AC0AB78F2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4" t="57144" r="75833"/>
            <a:stretch/>
          </p:blipFill>
          <p:spPr>
            <a:xfrm>
              <a:off x="-167804" y="3766590"/>
              <a:ext cx="2583543" cy="2938417"/>
            </a:xfrm>
            <a:prstGeom prst="rect">
              <a:avLst/>
            </a:prstGeom>
          </p:spPr>
        </p:pic>
        <p:pic>
          <p:nvPicPr>
            <p:cNvPr id="30" name="图片 29" descr="卡通人物&#10;&#10;中度可信度描述已自动生成">
              <a:extLst>
                <a:ext uri="{FF2B5EF4-FFF2-40B4-BE49-F238E27FC236}">
                  <a16:creationId xmlns="" xmlns:a16="http://schemas.microsoft.com/office/drawing/2014/main" id="{BDFBD20F-1015-8B12-8B86-59B4C3EC7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23" t="60521" r="13333"/>
            <a:stretch/>
          </p:blipFill>
          <p:spPr>
            <a:xfrm>
              <a:off x="9745583" y="4151086"/>
              <a:ext cx="2090058" cy="270691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970860" y="995957"/>
            <a:ext cx="10250279" cy="523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nl-NL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Đọc được giờ chính xác đến từng phút trên đồng hồ.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số ngày trong tháng, ngày trong tháng thông qua tờ lịch tháng.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Thực hành sắp xếp thời gian biểu học tập và sinh hoạt của cá nhân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Xác định được khoảng thời gian thông qua việc quay kim phút trên đồng hồ.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tạo:tham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II.ĐỒ DÙNG DẠY HỌC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 point.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SGK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HOẠT ĐỘNG DẠY HỌC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474830A-9EF5-48AD-4FC3-2DD0FDE7E194}"/>
              </a:ext>
            </a:extLst>
          </p:cNvPr>
          <p:cNvGrpSpPr/>
          <p:nvPr/>
        </p:nvGrpSpPr>
        <p:grpSpPr>
          <a:xfrm>
            <a:off x="6406420" y="3058949"/>
            <a:ext cx="5331152" cy="1446664"/>
            <a:chOff x="480257" y="4097219"/>
            <a:chExt cx="9088506" cy="7720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5E81D1CC-8FDC-BBA3-20B7-1188FA0E9E7D}"/>
                </a:ext>
              </a:extLst>
            </p:cNvPr>
            <p:cNvSpPr/>
            <p:nvPr/>
          </p:nvSpPr>
          <p:spPr>
            <a:xfrm>
              <a:off x="480259" y="4097219"/>
              <a:ext cx="9088504" cy="77200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E8A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C75BE69-A088-5E39-F592-A4DBD04AF0C9}"/>
                </a:ext>
              </a:extLst>
            </p:cNvPr>
            <p:cNvSpPr txBox="1"/>
            <p:nvPr/>
          </p:nvSpPr>
          <p:spPr>
            <a:xfrm>
              <a:off x="480257" y="4137305"/>
              <a:ext cx="90885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6.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3D3F39-8F06-2EBB-2CB3-6D3F15485FF7}"/>
              </a:ext>
            </a:extLst>
          </p:cNvPr>
          <p:cNvSpPr txBox="1"/>
          <p:nvPr/>
        </p:nvSpPr>
        <p:spPr>
          <a:xfrm>
            <a:off x="2436828" y="782728"/>
            <a:ext cx="8868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a) Thời hạn đăng kí tham dự trại hè là hết ngày thứ Sáu đầu tiên của tháng 6. Vậy thời hạn đăng kí là hết ngày nào?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4571A4E-B3D1-3FAC-9A8A-6A3BC565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" y="2460031"/>
            <a:ext cx="6015035" cy="377451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9F49F3D-D641-0815-782D-B053A217D14B}"/>
              </a:ext>
            </a:extLst>
          </p:cNvPr>
          <p:cNvSpPr/>
          <p:nvPr/>
        </p:nvSpPr>
        <p:spPr>
          <a:xfrm>
            <a:off x="3524597" y="4345236"/>
            <a:ext cx="349135" cy="3874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7834ED-73C5-3A05-183E-20AFF194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0" y="511503"/>
            <a:ext cx="247519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474830A-9EF5-48AD-4FC3-2DD0FDE7E194}"/>
              </a:ext>
            </a:extLst>
          </p:cNvPr>
          <p:cNvGrpSpPr/>
          <p:nvPr/>
        </p:nvGrpSpPr>
        <p:grpSpPr>
          <a:xfrm>
            <a:off x="6406420" y="3058949"/>
            <a:ext cx="5331152" cy="1446664"/>
            <a:chOff x="480257" y="4097219"/>
            <a:chExt cx="9088506" cy="7720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5E81D1CC-8FDC-BBA3-20B7-1188FA0E9E7D}"/>
                </a:ext>
              </a:extLst>
            </p:cNvPr>
            <p:cNvSpPr/>
            <p:nvPr/>
          </p:nvSpPr>
          <p:spPr>
            <a:xfrm>
              <a:off x="480259" y="4097219"/>
              <a:ext cx="9088504" cy="77200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E8A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C75BE69-A088-5E39-F592-A4DBD04AF0C9}"/>
                </a:ext>
              </a:extLst>
            </p:cNvPr>
            <p:cNvSpPr txBox="1"/>
            <p:nvPr/>
          </p:nvSpPr>
          <p:spPr>
            <a:xfrm>
              <a:off x="480257" y="4137305"/>
              <a:ext cx="9088504" cy="640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b)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Thứ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tuần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kế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10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6.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3D3F39-8F06-2EBB-2CB3-6D3F15485FF7}"/>
              </a:ext>
            </a:extLst>
          </p:cNvPr>
          <p:cNvSpPr txBox="1"/>
          <p:nvPr/>
        </p:nvSpPr>
        <p:spPr>
          <a:xfrm>
            <a:off x="2436828" y="782728"/>
            <a:ext cx="8868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b) Danh sách những người tham dự sự kiện này sẽ được thông báo vào thứ Hai tuần kế tiếp. Đó là ngày nào?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4571A4E-B3D1-3FAC-9A8A-6A3BC565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" y="2460031"/>
            <a:ext cx="6015035" cy="377451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9F49F3D-D641-0815-782D-B053A217D14B}"/>
              </a:ext>
            </a:extLst>
          </p:cNvPr>
          <p:cNvSpPr/>
          <p:nvPr/>
        </p:nvSpPr>
        <p:spPr>
          <a:xfrm>
            <a:off x="1094377" y="4777497"/>
            <a:ext cx="349135" cy="3874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8B3E59-EBD7-2A9D-066C-031AF9F4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0" y="376066"/>
            <a:ext cx="247519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486AF4-EFDE-311F-D617-53A2860DADAA}"/>
              </a:ext>
            </a:extLst>
          </p:cNvPr>
          <p:cNvSpPr txBox="1"/>
          <p:nvPr/>
        </p:nvSpPr>
        <p:spPr>
          <a:xfrm>
            <a:off x="2652509" y="827934"/>
            <a:ext cx="89520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 ngày trước thời điểm diễn ra trại hè.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a) Buổi sáng, Nam chuẩn bị những đồ dùng cần thiết để tham dự trại hè. Thời gian bắt đầu và kết thúc như sau: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4DD73B-FEC3-A19A-82C4-71BB97873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8882" r="57863" b="5637"/>
          <a:stretch/>
        </p:blipFill>
        <p:spPr>
          <a:xfrm>
            <a:off x="587433" y="2890037"/>
            <a:ext cx="2476996" cy="2414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86D6C8-5AB4-2126-5B7B-625D7CDA70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t="7259" r="19924" b="7259"/>
          <a:stretch/>
        </p:blipFill>
        <p:spPr>
          <a:xfrm>
            <a:off x="2801389" y="2890037"/>
            <a:ext cx="2476996" cy="2414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F70A19F-609C-3FDA-D5E0-81EEE9942066}"/>
              </a:ext>
            </a:extLst>
          </p:cNvPr>
          <p:cNvSpPr txBox="1"/>
          <p:nvPr/>
        </p:nvSpPr>
        <p:spPr>
          <a:xfrm>
            <a:off x="5351913" y="3019872"/>
            <a:ext cx="6179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67A6FD-3AFD-197F-189F-7E844FDCCB1C}"/>
              </a:ext>
            </a:extLst>
          </p:cNvPr>
          <p:cNvSpPr txBox="1"/>
          <p:nvPr/>
        </p:nvSpPr>
        <p:spPr>
          <a:xfrm>
            <a:off x="5427265" y="4226925"/>
            <a:ext cx="6179125" cy="1077218"/>
          </a:xfrm>
          <a:prstGeom prst="rect">
            <a:avLst/>
          </a:prstGeom>
          <a:solidFill>
            <a:srgbClr val="D4F3E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73CC5C-1B41-9D21-F70F-20233EC4D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98" y="139938"/>
            <a:ext cx="247519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8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486AF4-EFDE-311F-D617-53A2860DADAA}"/>
              </a:ext>
            </a:extLst>
          </p:cNvPr>
          <p:cNvSpPr txBox="1"/>
          <p:nvPr/>
        </p:nvSpPr>
        <p:spPr>
          <a:xfrm>
            <a:off x="2527069" y="827934"/>
            <a:ext cx="9077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b) Buổi chiều, Nam nướng bánh quy để tặng các bạn. Thời gian bắt đầu và kết thúc như sau: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F70A19F-609C-3FDA-D5E0-81EEE9942066}"/>
              </a:ext>
            </a:extLst>
          </p:cNvPr>
          <p:cNvSpPr txBox="1"/>
          <p:nvPr/>
        </p:nvSpPr>
        <p:spPr>
          <a:xfrm>
            <a:off x="5425442" y="2302753"/>
            <a:ext cx="6179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67A6FD-3AFD-197F-189F-7E844FDCCB1C}"/>
              </a:ext>
            </a:extLst>
          </p:cNvPr>
          <p:cNvSpPr txBox="1"/>
          <p:nvPr/>
        </p:nvSpPr>
        <p:spPr>
          <a:xfrm>
            <a:off x="5001690" y="3509806"/>
            <a:ext cx="7337367" cy="1569660"/>
          </a:xfrm>
          <a:prstGeom prst="rect">
            <a:avLst/>
          </a:prstGeom>
          <a:solidFill>
            <a:srgbClr val="D4F3E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Buổi chiều, Nam bắt đầu nướng bánh quy từ 4 giờ đến 4 giờ 55 phút.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Vậy Nam nướng bánh quy hết 55 phút.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2446BD-2B04-85ED-5099-F78377B71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9" t="2801" r="985" b="650"/>
          <a:stretch/>
        </p:blipFill>
        <p:spPr>
          <a:xfrm>
            <a:off x="2372793" y="2507929"/>
            <a:ext cx="2476996" cy="257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4E52B0-CC68-4594-FFDF-1FAB5ADF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 r="55054"/>
          <a:stretch/>
        </p:blipFill>
        <p:spPr>
          <a:xfrm>
            <a:off x="270418" y="2441357"/>
            <a:ext cx="2476996" cy="257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E2828C-5D64-39A5-FFB4-5EAF6ED8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98" y="139938"/>
            <a:ext cx="247519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5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EA0993-00D2-0B1B-6F0E-0C6BAF820D89}"/>
              </a:ext>
            </a:extLst>
          </p:cNvPr>
          <p:cNvSpPr txBox="1"/>
          <p:nvPr/>
        </p:nvSpPr>
        <p:spPr>
          <a:xfrm>
            <a:off x="1890449" y="666970"/>
            <a:ext cx="96741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Vào ngày ngày đầu tiên tham dự trại hè, chúng mình được chọn tham gia hai hoặc ba hoạt động (không trùng thời gian) trong các hoạt động sau: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0741C8C-F150-4A58-DE69-08F67DA3FD8F}"/>
              </a:ext>
            </a:extLst>
          </p:cNvPr>
          <p:cNvGrpSpPr/>
          <p:nvPr/>
        </p:nvGrpSpPr>
        <p:grpSpPr>
          <a:xfrm>
            <a:off x="456565" y="2730746"/>
            <a:ext cx="6051821" cy="2644551"/>
            <a:chOff x="456565" y="2730746"/>
            <a:chExt cx="6051821" cy="264455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A201B06-FCF1-FB92-60C0-8DC5C93F7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12" b="45940"/>
            <a:stretch/>
          </p:blipFill>
          <p:spPr>
            <a:xfrm>
              <a:off x="456565" y="2730746"/>
              <a:ext cx="6051821" cy="264455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9A114159-F824-222D-C115-7104AEDCA2C4}"/>
                </a:ext>
              </a:extLst>
            </p:cNvPr>
            <p:cNvSpPr/>
            <p:nvPr/>
          </p:nvSpPr>
          <p:spPr>
            <a:xfrm>
              <a:off x="1890449" y="5165338"/>
              <a:ext cx="579009" cy="209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1219B51-D54A-3812-A5B2-31BE9DD7D3F3}"/>
                </a:ext>
              </a:extLst>
            </p:cNvPr>
            <p:cNvSpPr/>
            <p:nvPr/>
          </p:nvSpPr>
          <p:spPr>
            <a:xfrm>
              <a:off x="4383713" y="5165337"/>
              <a:ext cx="1200223" cy="209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99B461C-F840-20E8-14F1-EE06FB18C29D}"/>
              </a:ext>
            </a:extLst>
          </p:cNvPr>
          <p:cNvGrpSpPr/>
          <p:nvPr/>
        </p:nvGrpSpPr>
        <p:grpSpPr>
          <a:xfrm>
            <a:off x="6297371" y="2520787"/>
            <a:ext cx="5683614" cy="2644551"/>
            <a:chOff x="6297371" y="2520787"/>
            <a:chExt cx="5683614" cy="264455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EBCAC76-DA45-0376-00C1-C895DB7E5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t="43401" r="12298" b="2539"/>
            <a:stretch/>
          </p:blipFill>
          <p:spPr>
            <a:xfrm>
              <a:off x="6297371" y="2520787"/>
              <a:ext cx="5683614" cy="264455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F36FC1B-F0BB-54B4-C4A6-C4CB1E99AB3A}"/>
                </a:ext>
              </a:extLst>
            </p:cNvPr>
            <p:cNvSpPr/>
            <p:nvPr/>
          </p:nvSpPr>
          <p:spPr>
            <a:xfrm>
              <a:off x="6913553" y="2520787"/>
              <a:ext cx="1200223" cy="209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BE7FF51-D487-A696-012F-24A1064278B8}"/>
                </a:ext>
              </a:extLst>
            </p:cNvPr>
            <p:cNvSpPr/>
            <p:nvPr/>
          </p:nvSpPr>
          <p:spPr>
            <a:xfrm>
              <a:off x="10083473" y="2520788"/>
              <a:ext cx="1200223" cy="247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7E3366-0F42-A319-C9E6-0C47E18B4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78" y="-170427"/>
            <a:ext cx="2431701" cy="22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70FE9C-CD90-9210-458A-A3F5E45A8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4" b="1"/>
          <a:stretch/>
        </p:blipFill>
        <p:spPr>
          <a:xfrm>
            <a:off x="3367047" y="2613920"/>
            <a:ext cx="6553702" cy="39451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F95D575-0591-88DE-69EE-73B11DAE6FF1}"/>
              </a:ext>
            </a:extLst>
          </p:cNvPr>
          <p:cNvGrpSpPr/>
          <p:nvPr/>
        </p:nvGrpSpPr>
        <p:grpSpPr>
          <a:xfrm>
            <a:off x="3286994" y="1068277"/>
            <a:ext cx="7129391" cy="1411297"/>
            <a:chOff x="997269" y="3287089"/>
            <a:chExt cx="7129391" cy="141129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FA7BFE36-A922-24B5-A869-87F36B539288}"/>
                </a:ext>
              </a:extLst>
            </p:cNvPr>
            <p:cNvSpPr/>
            <p:nvPr/>
          </p:nvSpPr>
          <p:spPr>
            <a:xfrm>
              <a:off x="997269" y="3287089"/>
              <a:ext cx="7129391" cy="1411297"/>
            </a:xfrm>
            <a:prstGeom prst="roundRect">
              <a:avLst/>
            </a:prstGeom>
            <a:solidFill>
              <a:srgbClr val="ECFAF2"/>
            </a:solidFill>
            <a:ln w="28575">
              <a:solidFill>
                <a:srgbClr val="2E8A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8DEE3A5-3F3B-A06C-3273-5AA2D081244F}"/>
                </a:ext>
              </a:extLst>
            </p:cNvPr>
            <p:cNvSpPr txBox="1"/>
            <p:nvPr/>
          </p:nvSpPr>
          <p:spPr>
            <a:xfrm>
              <a:off x="1205688" y="3355914"/>
              <a:ext cx="68816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500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95006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25CA23-5AE2-63EE-767F-37C9D6F9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7" y="600853"/>
            <a:ext cx="34567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F98295-A574-A26E-DC97-91DF69774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>
          <a:xfrm>
            <a:off x="1198213" y="884650"/>
            <a:ext cx="6385509" cy="5088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E2CB55-1DAA-C879-9914-98351A023640}"/>
              </a:ext>
            </a:extLst>
          </p:cNvPr>
          <p:cNvSpPr txBox="1"/>
          <p:nvPr/>
        </p:nvSpPr>
        <p:spPr>
          <a:xfrm>
            <a:off x="7414953" y="1205473"/>
            <a:ext cx="439096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75F0086-C063-242E-3652-6CEB8ADAC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483" y="-69944"/>
            <a:ext cx="2078096" cy="19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6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&#10;&#10;中度可信度描述已自动生成">
            <a:extLst>
              <a:ext uri="{FF2B5EF4-FFF2-40B4-BE49-F238E27FC236}">
                <a16:creationId xmlns="" xmlns:a16="http://schemas.microsoft.com/office/drawing/2014/main" id="{34FB0061-A21A-8E15-ED68-0F9C18E9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28247"/>
              <a:gd name="connsiteX1" fmla="*/ 12192000 w 12192000"/>
              <a:gd name="connsiteY1" fmla="*/ 0 h 6828247"/>
              <a:gd name="connsiteX2" fmla="*/ 12192000 w 12192000"/>
              <a:gd name="connsiteY2" fmla="*/ 6828247 h 6828247"/>
              <a:gd name="connsiteX3" fmla="*/ 0 w 12192000"/>
              <a:gd name="connsiteY3" fmla="*/ 6828247 h 682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28247">
                <a:moveTo>
                  <a:pt x="0" y="0"/>
                </a:moveTo>
                <a:lnTo>
                  <a:pt x="12192000" y="0"/>
                </a:lnTo>
                <a:lnTo>
                  <a:pt x="12192000" y="6828247"/>
                </a:lnTo>
                <a:lnTo>
                  <a:pt x="0" y="6828247"/>
                </a:lnTo>
                <a:close/>
              </a:path>
            </a:pathLst>
          </a:custGeom>
        </p:spPr>
      </p:pic>
      <p:pic>
        <p:nvPicPr>
          <p:cNvPr id="7" name="图片 6" descr="图片包含 游戏机, 桌子, 大&#10;&#10;描述已自动生成">
            <a:extLst>
              <a:ext uri="{FF2B5EF4-FFF2-40B4-BE49-F238E27FC236}">
                <a16:creationId xmlns="" xmlns:a16="http://schemas.microsoft.com/office/drawing/2014/main" id="{9C8A255F-DE16-6701-E8FF-619EE67C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9"/>
          <a:stretch/>
        </p:blipFill>
        <p:spPr>
          <a:xfrm>
            <a:off x="0" y="4572000"/>
            <a:ext cx="12192000" cy="2285274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="" xmlns:a16="http://schemas.microsoft.com/office/drawing/2014/main" id="{21CAF489-6D44-7D74-6A55-08556B0DD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"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0 w 12192000"/>
              <a:gd name="connsiteY0" fmla="*/ 0 h 6856549"/>
              <a:gd name="connsiteX1" fmla="*/ 12192000 w 12192000"/>
              <a:gd name="connsiteY1" fmla="*/ 0 h 6856549"/>
              <a:gd name="connsiteX2" fmla="*/ 12192000 w 12192000"/>
              <a:gd name="connsiteY2" fmla="*/ 6856549 h 6856549"/>
              <a:gd name="connsiteX3" fmla="*/ 0 w 12192000"/>
              <a:gd name="connsiteY3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6549"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2" name="图片 11" descr="黑暗中亮着灯&#10;&#10;中度可信度描述已自动生成">
            <a:extLst>
              <a:ext uri="{FF2B5EF4-FFF2-40B4-BE49-F238E27FC236}">
                <a16:creationId xmlns="" xmlns:a16="http://schemas.microsoft.com/office/drawing/2014/main" id="{102EF359-14C1-AFFE-9039-E033AC61B1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1" r="21667"/>
          <a:stretch/>
        </p:blipFill>
        <p:spPr>
          <a:xfrm>
            <a:off x="798287" y="4151086"/>
            <a:ext cx="9550400" cy="2706188"/>
          </a:xfrm>
          <a:prstGeom prst="rect">
            <a:avLst/>
          </a:prstGeom>
        </p:spPr>
      </p:pic>
      <p:pic>
        <p:nvPicPr>
          <p:cNvPr id="29" name="图片 28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7FB73B7D-FF88-519D-0350-85021CCB4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72738" b="40050"/>
          <a:stretch/>
        </p:blipFill>
        <p:spPr>
          <a:xfrm>
            <a:off x="0" y="290285"/>
            <a:ext cx="3323771" cy="3138715"/>
          </a:xfrm>
          <a:prstGeom prst="rect">
            <a:avLst/>
          </a:prstGeom>
        </p:spPr>
      </p:pic>
      <p:pic>
        <p:nvPicPr>
          <p:cNvPr id="47" name="图片 46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9D79C919-5680-1993-A0E7-B8F4757B1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3" t="17771" r="10833" b="34600"/>
          <a:stretch/>
        </p:blipFill>
        <p:spPr>
          <a:xfrm>
            <a:off x="8345714" y="537029"/>
            <a:ext cx="2525486" cy="3265714"/>
          </a:xfrm>
          <a:custGeom>
            <a:avLst/>
            <a:gdLst>
              <a:gd name="connsiteX0" fmla="*/ 0 w 12192000"/>
              <a:gd name="connsiteY0" fmla="*/ 0 h 6175103"/>
              <a:gd name="connsiteX1" fmla="*/ 12192000 w 12192000"/>
              <a:gd name="connsiteY1" fmla="*/ 0 h 6175103"/>
              <a:gd name="connsiteX2" fmla="*/ 12192000 w 12192000"/>
              <a:gd name="connsiteY2" fmla="*/ 6175103 h 6175103"/>
              <a:gd name="connsiteX3" fmla="*/ 0 w 12192000"/>
              <a:gd name="connsiteY3" fmla="*/ 6175103 h 61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5103">
                <a:moveTo>
                  <a:pt x="0" y="0"/>
                </a:moveTo>
                <a:lnTo>
                  <a:pt x="12192000" y="0"/>
                </a:lnTo>
                <a:lnTo>
                  <a:pt x="12192000" y="6175103"/>
                </a:lnTo>
                <a:lnTo>
                  <a:pt x="0" y="6175103"/>
                </a:lnTo>
                <a:close/>
              </a:path>
            </a:pathLst>
          </a:custGeom>
        </p:spPr>
      </p:pic>
      <p:pic>
        <p:nvPicPr>
          <p:cNvPr id="50" name="图片 49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1029294C-145A-BFB4-5B25-A77F4D6A8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63283" r="8809" b="7811"/>
          <a:stretch/>
        </p:blipFill>
        <p:spPr>
          <a:xfrm>
            <a:off x="5979886" y="4339047"/>
            <a:ext cx="5500914" cy="1981924"/>
          </a:xfrm>
          <a:prstGeom prst="rect">
            <a:avLst/>
          </a:prstGeom>
        </p:spPr>
      </p:pic>
      <p:pic>
        <p:nvPicPr>
          <p:cNvPr id="37" name="图片 36" descr="卡通人物&#10;&#10;中度可信度描述已自动生成">
            <a:extLst>
              <a:ext uri="{FF2B5EF4-FFF2-40B4-BE49-F238E27FC236}">
                <a16:creationId xmlns="" xmlns:a16="http://schemas.microsoft.com/office/drawing/2014/main" id="{C45C12D7-C647-E41B-4A82-7751BCA9BB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57144" r="75833"/>
          <a:stretch/>
        </p:blipFill>
        <p:spPr>
          <a:xfrm>
            <a:off x="362157" y="3860800"/>
            <a:ext cx="2583543" cy="2938417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="" xmlns:a16="http://schemas.microsoft.com/office/drawing/2014/main" id="{24E3D277-B50C-328D-631B-4F9AC75D2D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3" t="60521" r="13333"/>
          <a:stretch/>
        </p:blipFill>
        <p:spPr>
          <a:xfrm>
            <a:off x="8476343" y="4151086"/>
            <a:ext cx="2090058" cy="2706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854099-7D08-41AD-26CE-0855FAF6E6F4}"/>
              </a:ext>
            </a:extLst>
          </p:cNvPr>
          <p:cNvSpPr txBox="1"/>
          <p:nvPr/>
        </p:nvSpPr>
        <p:spPr>
          <a:xfrm>
            <a:off x="1998193" y="2762265"/>
            <a:ext cx="7934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lang="en-US" sz="4000" b="1" dirty="0">
                <a:solidFill>
                  <a:srgbClr val="246E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46E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46E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46E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246E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46E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46E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EF2F66-099B-F925-B03A-4A83A76567BD}"/>
              </a:ext>
            </a:extLst>
          </p:cNvPr>
          <p:cNvSpPr txBox="1"/>
          <p:nvPr/>
        </p:nvSpPr>
        <p:spPr>
          <a:xfrm>
            <a:off x="3567288" y="3698979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46E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46E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8DB03B-F944-B123-E18B-33AA78630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6779" y="1268134"/>
            <a:ext cx="343844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&#10;&#10;中度可信度描述已自动生成">
            <a:extLst>
              <a:ext uri="{FF2B5EF4-FFF2-40B4-BE49-F238E27FC236}">
                <a16:creationId xmlns="" xmlns:a16="http://schemas.microsoft.com/office/drawing/2014/main" id="{34FB0061-A21A-8E15-ED68-0F9C18E9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28247"/>
              <a:gd name="connsiteX1" fmla="*/ 12192000 w 12192000"/>
              <a:gd name="connsiteY1" fmla="*/ 0 h 6828247"/>
              <a:gd name="connsiteX2" fmla="*/ 12192000 w 12192000"/>
              <a:gd name="connsiteY2" fmla="*/ 6828247 h 6828247"/>
              <a:gd name="connsiteX3" fmla="*/ 0 w 12192000"/>
              <a:gd name="connsiteY3" fmla="*/ 6828247 h 682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28247">
                <a:moveTo>
                  <a:pt x="0" y="0"/>
                </a:moveTo>
                <a:lnTo>
                  <a:pt x="12192000" y="0"/>
                </a:lnTo>
                <a:lnTo>
                  <a:pt x="12192000" y="6828247"/>
                </a:lnTo>
                <a:lnTo>
                  <a:pt x="0" y="6828247"/>
                </a:lnTo>
                <a:close/>
              </a:path>
            </a:pathLst>
          </a:custGeom>
        </p:spPr>
      </p:pic>
      <p:pic>
        <p:nvPicPr>
          <p:cNvPr id="7" name="图片 6" descr="图片包含 游戏机, 桌子, 大&#10;&#10;描述已自动生成">
            <a:extLst>
              <a:ext uri="{FF2B5EF4-FFF2-40B4-BE49-F238E27FC236}">
                <a16:creationId xmlns="" xmlns:a16="http://schemas.microsoft.com/office/drawing/2014/main" id="{9C8A255F-DE16-6701-E8FF-619EE67C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9"/>
          <a:stretch/>
        </p:blipFill>
        <p:spPr>
          <a:xfrm>
            <a:off x="0" y="4572000"/>
            <a:ext cx="12192000" cy="2285274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="" xmlns:a16="http://schemas.microsoft.com/office/drawing/2014/main" id="{21CAF489-6D44-7D74-6A55-08556B0DD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"/>
          <a:stretch>
            <a:fillRect/>
          </a:stretch>
        </p:blipFill>
        <p:spPr>
          <a:xfrm>
            <a:off x="156408" y="31286"/>
            <a:ext cx="12192000" cy="6856549"/>
          </a:xfrm>
          <a:custGeom>
            <a:avLst/>
            <a:gdLst>
              <a:gd name="connsiteX0" fmla="*/ 0 w 12192000"/>
              <a:gd name="connsiteY0" fmla="*/ 0 h 6856549"/>
              <a:gd name="connsiteX1" fmla="*/ 12192000 w 12192000"/>
              <a:gd name="connsiteY1" fmla="*/ 0 h 6856549"/>
              <a:gd name="connsiteX2" fmla="*/ 12192000 w 12192000"/>
              <a:gd name="connsiteY2" fmla="*/ 6856549 h 6856549"/>
              <a:gd name="connsiteX3" fmla="*/ 0 w 12192000"/>
              <a:gd name="connsiteY3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6549"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2" name="图片 11" descr="黑暗中亮着灯&#10;&#10;中度可信度描述已自动生成">
            <a:extLst>
              <a:ext uri="{FF2B5EF4-FFF2-40B4-BE49-F238E27FC236}">
                <a16:creationId xmlns="" xmlns:a16="http://schemas.microsoft.com/office/drawing/2014/main" id="{102EF359-14C1-AFFE-9039-E033AC61B1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1" r="21667"/>
          <a:stretch/>
        </p:blipFill>
        <p:spPr>
          <a:xfrm>
            <a:off x="-446294" y="3673555"/>
            <a:ext cx="11343506" cy="3214280"/>
          </a:xfrm>
          <a:prstGeom prst="rect">
            <a:avLst/>
          </a:prstGeom>
        </p:spPr>
      </p:pic>
      <p:pic>
        <p:nvPicPr>
          <p:cNvPr id="29" name="图片 28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7FB73B7D-FF88-519D-0350-85021CCB4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72738" b="40050"/>
          <a:stretch/>
        </p:blipFill>
        <p:spPr>
          <a:xfrm>
            <a:off x="-344129" y="-220320"/>
            <a:ext cx="3864481" cy="3649320"/>
          </a:xfrm>
          <a:prstGeom prst="rect">
            <a:avLst/>
          </a:prstGeom>
        </p:spPr>
      </p:pic>
      <p:pic>
        <p:nvPicPr>
          <p:cNvPr id="47" name="图片 46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9D79C919-5680-1993-A0E7-B8F4757B16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3" t="17771" r="10833" b="34600"/>
          <a:stretch/>
        </p:blipFill>
        <p:spPr>
          <a:xfrm>
            <a:off x="8750711" y="-220320"/>
            <a:ext cx="3413667" cy="4414224"/>
          </a:xfrm>
          <a:custGeom>
            <a:avLst/>
            <a:gdLst>
              <a:gd name="connsiteX0" fmla="*/ 0 w 12192000"/>
              <a:gd name="connsiteY0" fmla="*/ 0 h 6175103"/>
              <a:gd name="connsiteX1" fmla="*/ 12192000 w 12192000"/>
              <a:gd name="connsiteY1" fmla="*/ 0 h 6175103"/>
              <a:gd name="connsiteX2" fmla="*/ 12192000 w 12192000"/>
              <a:gd name="connsiteY2" fmla="*/ 6175103 h 6175103"/>
              <a:gd name="connsiteX3" fmla="*/ 0 w 12192000"/>
              <a:gd name="connsiteY3" fmla="*/ 6175103 h 61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5103">
                <a:moveTo>
                  <a:pt x="0" y="0"/>
                </a:moveTo>
                <a:lnTo>
                  <a:pt x="12192000" y="0"/>
                </a:lnTo>
                <a:lnTo>
                  <a:pt x="12192000" y="6175103"/>
                </a:lnTo>
                <a:lnTo>
                  <a:pt x="0" y="6175103"/>
                </a:lnTo>
                <a:close/>
              </a:path>
            </a:pathLst>
          </a:custGeom>
        </p:spPr>
      </p:pic>
      <p:pic>
        <p:nvPicPr>
          <p:cNvPr id="50" name="图片 49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1029294C-145A-BFB4-5B25-A77F4D6A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63283" r="8809" b="7811"/>
          <a:stretch/>
        </p:blipFill>
        <p:spPr>
          <a:xfrm>
            <a:off x="5979886" y="4339047"/>
            <a:ext cx="5500914" cy="1981924"/>
          </a:xfrm>
          <a:prstGeom prst="rect">
            <a:avLst/>
          </a:prstGeom>
        </p:spPr>
      </p:pic>
      <p:pic>
        <p:nvPicPr>
          <p:cNvPr id="37" name="图片 36" descr="卡通人物&#10;&#10;中度可信度描述已自动生成">
            <a:extLst>
              <a:ext uri="{FF2B5EF4-FFF2-40B4-BE49-F238E27FC236}">
                <a16:creationId xmlns="" xmlns:a16="http://schemas.microsoft.com/office/drawing/2014/main" id="{C45C12D7-C647-E41B-4A82-7751BCA9BB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57144" r="75833"/>
          <a:stretch/>
        </p:blipFill>
        <p:spPr>
          <a:xfrm>
            <a:off x="-131094" y="3333757"/>
            <a:ext cx="3208589" cy="3649319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="" xmlns:a16="http://schemas.microsoft.com/office/drawing/2014/main" id="{24E3D277-B50C-328D-631B-4F9AC75D2D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3" t="60521" r="13333"/>
          <a:stretch/>
        </p:blipFill>
        <p:spPr>
          <a:xfrm>
            <a:off x="9013371" y="3428999"/>
            <a:ext cx="2670631" cy="34588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0FC13CA-9565-606B-04A5-1415DC77DB6F}"/>
              </a:ext>
            </a:extLst>
          </p:cNvPr>
          <p:cNvGrpSpPr/>
          <p:nvPr/>
        </p:nvGrpSpPr>
        <p:grpSpPr>
          <a:xfrm>
            <a:off x="4864502" y="1321900"/>
            <a:ext cx="2263007" cy="686042"/>
            <a:chOff x="5040849" y="1221367"/>
            <a:chExt cx="2263007" cy="686042"/>
          </a:xfrm>
        </p:grpSpPr>
        <p:sp>
          <p:nvSpPr>
            <p:cNvPr id="55" name="矩形: 圆角 54">
              <a:extLst>
                <a:ext uri="{FF2B5EF4-FFF2-40B4-BE49-F238E27FC236}">
                  <a16:creationId xmlns="" xmlns:a16="http://schemas.microsoft.com/office/drawing/2014/main" id="{3EAB03DE-84E5-7687-6D54-285AF83CE65A}"/>
                </a:ext>
              </a:extLst>
            </p:cNvPr>
            <p:cNvSpPr/>
            <p:nvPr/>
          </p:nvSpPr>
          <p:spPr>
            <a:xfrm>
              <a:off x="5040849" y="1221367"/>
              <a:ext cx="2263007" cy="686042"/>
            </a:xfrm>
            <a:prstGeom prst="roundRect">
              <a:avLst>
                <a:gd name="adj" fmla="val 50000"/>
              </a:avLst>
            </a:prstGeom>
            <a:solidFill>
              <a:srgbClr val="B1E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2416460D-3618-EE3B-2784-24AC10B7A482}"/>
                </a:ext>
              </a:extLst>
            </p:cNvPr>
            <p:cNvSpPr txBox="1"/>
            <p:nvPr/>
          </p:nvSpPr>
          <p:spPr>
            <a:xfrm>
              <a:off x="5085760" y="1253661"/>
              <a:ext cx="217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19050">
                    <a:solidFill>
                      <a:srgbClr val="246E44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901EEF-9D2B-4694-C595-33B684D54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2765" y="2183524"/>
            <a:ext cx="7242676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&#10;&#10;中度可信度描述已自动生成">
            <a:extLst>
              <a:ext uri="{FF2B5EF4-FFF2-40B4-BE49-F238E27FC236}">
                <a16:creationId xmlns="" xmlns:a16="http://schemas.microsoft.com/office/drawing/2014/main" id="{34FB0061-A21A-8E15-ED68-0F9C18E9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28247"/>
              <a:gd name="connsiteX1" fmla="*/ 12192000 w 12192000"/>
              <a:gd name="connsiteY1" fmla="*/ 0 h 6828247"/>
              <a:gd name="connsiteX2" fmla="*/ 12192000 w 12192000"/>
              <a:gd name="connsiteY2" fmla="*/ 6828247 h 6828247"/>
              <a:gd name="connsiteX3" fmla="*/ 0 w 12192000"/>
              <a:gd name="connsiteY3" fmla="*/ 6828247 h 682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28247">
                <a:moveTo>
                  <a:pt x="0" y="0"/>
                </a:moveTo>
                <a:lnTo>
                  <a:pt x="12192000" y="0"/>
                </a:lnTo>
                <a:lnTo>
                  <a:pt x="12192000" y="6828247"/>
                </a:lnTo>
                <a:lnTo>
                  <a:pt x="0" y="6828247"/>
                </a:lnTo>
                <a:close/>
              </a:path>
            </a:pathLst>
          </a:custGeom>
        </p:spPr>
      </p:pic>
      <p:pic>
        <p:nvPicPr>
          <p:cNvPr id="7" name="图片 6" descr="图片包含 游戏机, 桌子, 大&#10;&#10;描述已自动生成">
            <a:extLst>
              <a:ext uri="{FF2B5EF4-FFF2-40B4-BE49-F238E27FC236}">
                <a16:creationId xmlns="" xmlns:a16="http://schemas.microsoft.com/office/drawing/2014/main" id="{9C8A255F-DE16-6701-E8FF-619EE67C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9"/>
          <a:stretch/>
        </p:blipFill>
        <p:spPr>
          <a:xfrm>
            <a:off x="0" y="4572000"/>
            <a:ext cx="12192000" cy="2285274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="" xmlns:a16="http://schemas.microsoft.com/office/drawing/2014/main" id="{21CAF489-6D44-7D74-6A55-08556B0DD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"/>
          <a:stretch>
            <a:fillRect/>
          </a:stretch>
        </p:blipFill>
        <p:spPr>
          <a:xfrm>
            <a:off x="463982" y="-399446"/>
            <a:ext cx="12192000" cy="6856549"/>
          </a:xfrm>
          <a:custGeom>
            <a:avLst/>
            <a:gdLst>
              <a:gd name="connsiteX0" fmla="*/ 0 w 12192000"/>
              <a:gd name="connsiteY0" fmla="*/ 0 h 6856549"/>
              <a:gd name="connsiteX1" fmla="*/ 12192000 w 12192000"/>
              <a:gd name="connsiteY1" fmla="*/ 0 h 6856549"/>
              <a:gd name="connsiteX2" fmla="*/ 12192000 w 12192000"/>
              <a:gd name="connsiteY2" fmla="*/ 6856549 h 6856549"/>
              <a:gd name="connsiteX3" fmla="*/ 0 w 12192000"/>
              <a:gd name="connsiteY3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6549"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2" name="图片 11" descr="黑暗中亮着灯&#10;&#10;中度可信度描述已自动生成">
            <a:extLst>
              <a:ext uri="{FF2B5EF4-FFF2-40B4-BE49-F238E27FC236}">
                <a16:creationId xmlns="" xmlns:a16="http://schemas.microsoft.com/office/drawing/2014/main" id="{102EF359-14C1-AFFE-9039-E033AC61B1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1" r="21667"/>
          <a:stretch/>
        </p:blipFill>
        <p:spPr>
          <a:xfrm>
            <a:off x="-446294" y="3673555"/>
            <a:ext cx="11343506" cy="3214280"/>
          </a:xfrm>
          <a:prstGeom prst="rect">
            <a:avLst/>
          </a:prstGeom>
        </p:spPr>
      </p:pic>
      <p:pic>
        <p:nvPicPr>
          <p:cNvPr id="29" name="图片 28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7FB73B7D-FF88-519D-0350-85021CCB4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72738" b="40050"/>
          <a:stretch/>
        </p:blipFill>
        <p:spPr>
          <a:xfrm>
            <a:off x="-333969" y="-378810"/>
            <a:ext cx="3864481" cy="3649320"/>
          </a:xfrm>
          <a:prstGeom prst="rect">
            <a:avLst/>
          </a:prstGeom>
        </p:spPr>
      </p:pic>
      <p:pic>
        <p:nvPicPr>
          <p:cNvPr id="47" name="图片 46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9D79C919-5680-1993-A0E7-B8F4757B16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3" t="17771" r="10833" b="34600"/>
          <a:stretch/>
        </p:blipFill>
        <p:spPr>
          <a:xfrm>
            <a:off x="9032332" y="-87937"/>
            <a:ext cx="3413667" cy="4414224"/>
          </a:xfrm>
          <a:custGeom>
            <a:avLst/>
            <a:gdLst>
              <a:gd name="connsiteX0" fmla="*/ 0 w 12192000"/>
              <a:gd name="connsiteY0" fmla="*/ 0 h 6175103"/>
              <a:gd name="connsiteX1" fmla="*/ 12192000 w 12192000"/>
              <a:gd name="connsiteY1" fmla="*/ 0 h 6175103"/>
              <a:gd name="connsiteX2" fmla="*/ 12192000 w 12192000"/>
              <a:gd name="connsiteY2" fmla="*/ 6175103 h 6175103"/>
              <a:gd name="connsiteX3" fmla="*/ 0 w 12192000"/>
              <a:gd name="connsiteY3" fmla="*/ 6175103 h 61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5103">
                <a:moveTo>
                  <a:pt x="0" y="0"/>
                </a:moveTo>
                <a:lnTo>
                  <a:pt x="12192000" y="0"/>
                </a:lnTo>
                <a:lnTo>
                  <a:pt x="12192000" y="6175103"/>
                </a:lnTo>
                <a:lnTo>
                  <a:pt x="0" y="6175103"/>
                </a:lnTo>
                <a:close/>
              </a:path>
            </a:pathLst>
          </a:custGeom>
        </p:spPr>
      </p:pic>
      <p:pic>
        <p:nvPicPr>
          <p:cNvPr id="50" name="图片 49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1029294C-145A-BFB4-5B25-A77F4D6A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63283" r="8809" b="7811"/>
          <a:stretch/>
        </p:blipFill>
        <p:spPr>
          <a:xfrm>
            <a:off x="6945085" y="4457295"/>
            <a:ext cx="5500914" cy="1981924"/>
          </a:xfrm>
          <a:prstGeom prst="rect">
            <a:avLst/>
          </a:prstGeom>
        </p:spPr>
      </p:pic>
      <p:pic>
        <p:nvPicPr>
          <p:cNvPr id="37" name="图片 36" descr="卡通人物&#10;&#10;中度可信度描述已自动生成">
            <a:extLst>
              <a:ext uri="{FF2B5EF4-FFF2-40B4-BE49-F238E27FC236}">
                <a16:creationId xmlns="" xmlns:a16="http://schemas.microsoft.com/office/drawing/2014/main" id="{C45C12D7-C647-E41B-4A82-7751BCA9BB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57144" r="75833"/>
          <a:stretch/>
        </p:blipFill>
        <p:spPr>
          <a:xfrm>
            <a:off x="-131094" y="3333757"/>
            <a:ext cx="3208589" cy="3649319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="" xmlns:a16="http://schemas.microsoft.com/office/drawing/2014/main" id="{24E3D277-B50C-328D-631B-4F9AC75D2D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3" t="60521" r="13333"/>
          <a:stretch/>
        </p:blipFill>
        <p:spPr>
          <a:xfrm>
            <a:off x="9013371" y="3428999"/>
            <a:ext cx="2670631" cy="34588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A6F9F59-FE74-1BF5-7931-BF7A645B5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46" y="2471281"/>
            <a:ext cx="4407790" cy="11705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9714F0A-5684-1104-C4DF-6C433187A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9312" y="3090788"/>
            <a:ext cx="7480440" cy="30238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7FFA91D-04E2-D2E2-84E3-6230AF8B37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0714" y="5637817"/>
            <a:ext cx="1883827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A954EB-4801-E9C4-F24F-4922060639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0516" y="1813723"/>
            <a:ext cx="2261812" cy="7681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3471" y="465150"/>
            <a:ext cx="9675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Thứ...ngày...tháng..năm 2023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19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&#10;&#10;中度可信度描述已自动生成">
            <a:extLst>
              <a:ext uri="{FF2B5EF4-FFF2-40B4-BE49-F238E27FC236}">
                <a16:creationId xmlns="" xmlns:a16="http://schemas.microsoft.com/office/drawing/2014/main" id="{34FB0061-A21A-8E15-ED68-0F9C18E9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28247"/>
              <a:gd name="connsiteX1" fmla="*/ 12192000 w 12192000"/>
              <a:gd name="connsiteY1" fmla="*/ 0 h 6828247"/>
              <a:gd name="connsiteX2" fmla="*/ 12192000 w 12192000"/>
              <a:gd name="connsiteY2" fmla="*/ 6828247 h 6828247"/>
              <a:gd name="connsiteX3" fmla="*/ 0 w 12192000"/>
              <a:gd name="connsiteY3" fmla="*/ 6828247 h 682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28247">
                <a:moveTo>
                  <a:pt x="0" y="0"/>
                </a:moveTo>
                <a:lnTo>
                  <a:pt x="12192000" y="0"/>
                </a:lnTo>
                <a:lnTo>
                  <a:pt x="12192000" y="6828247"/>
                </a:lnTo>
                <a:lnTo>
                  <a:pt x="0" y="6828247"/>
                </a:lnTo>
                <a:close/>
              </a:path>
            </a:pathLst>
          </a:custGeom>
        </p:spPr>
      </p:pic>
      <p:pic>
        <p:nvPicPr>
          <p:cNvPr id="7" name="图片 6" descr="图片包含 游戏机, 桌子, 大&#10;&#10;描述已自动生成">
            <a:extLst>
              <a:ext uri="{FF2B5EF4-FFF2-40B4-BE49-F238E27FC236}">
                <a16:creationId xmlns="" xmlns:a16="http://schemas.microsoft.com/office/drawing/2014/main" id="{9C8A255F-DE16-6701-E8FF-619EE67C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9"/>
          <a:stretch/>
        </p:blipFill>
        <p:spPr>
          <a:xfrm>
            <a:off x="0" y="4572000"/>
            <a:ext cx="12192000" cy="2285274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="" xmlns:a16="http://schemas.microsoft.com/office/drawing/2014/main" id="{21CAF489-6D44-7D74-6A55-08556B0DD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94" b="80652" l="11167" r="85095">
                        <a14:foregroundMark x1="12500" y1="23751" x2="17619" y2="16808"/>
                        <a14:foregroundMark x1="17619" y1="16808" x2="23405" y2="14098"/>
                        <a14:foregroundMark x1="23405" y1="14098" x2="34643" y2="16850"/>
                        <a14:foregroundMark x1="34643" y1="16850" x2="49452" y2="12701"/>
                        <a14:foregroundMark x1="49452" y1="12701" x2="54286" y2="16469"/>
                        <a14:foregroundMark x1="54286" y1="16469" x2="59405" y2="17739"/>
                        <a14:foregroundMark x1="59405" y1="17739" x2="68857" y2="16511"/>
                        <a14:foregroundMark x1="68857" y1="16511" x2="80310" y2="21380"/>
                        <a14:foregroundMark x1="80310" y1="21380" x2="83857" y2="30440"/>
                        <a14:foregroundMark x1="83857" y1="30440" x2="86167" y2="43014"/>
                        <a14:foregroundMark x1="86167" y1="43014" x2="84071" y2="69475"/>
                        <a14:foregroundMark x1="84071" y1="69475" x2="79524" y2="75953"/>
                        <a14:foregroundMark x1="79524" y1="75953" x2="24452" y2="77900"/>
                        <a14:foregroundMark x1="24452" y1="77900" x2="13905" y2="71084"/>
                        <a14:foregroundMark x1="13905" y1="71084" x2="11595" y2="54953"/>
                        <a14:foregroundMark x1="11595" y1="54953" x2="12929" y2="33954"/>
                        <a14:foregroundMark x1="12929" y1="33954" x2="12381" y2="24428"/>
                        <a14:foregroundMark x1="20714" y1="13294" x2="22905" y2="13971"/>
                        <a14:foregroundMark x1="12143" y1="22227" x2="15024" y2="21380"/>
                        <a14:foregroundMark x1="11167" y1="33997" x2="11524" y2="25275"/>
                        <a14:foregroundMark x1="55929" y1="15495" x2="59071" y2="14183"/>
                        <a14:foregroundMark x1="81833" y1="21804" x2="84952" y2="32769"/>
                        <a14:foregroundMark x1="84952" y1="32769" x2="85643" y2="55758"/>
                        <a14:foregroundMark x1="85643" y1="55758" x2="82714" y2="74344"/>
                        <a14:foregroundMark x1="82714" y1="74344" x2="81833" y2="76291"/>
                        <a14:foregroundMark x1="56667" y1="80652" x2="57381" y2="79763"/>
                        <a14:foregroundMark x1="84000" y1="33997" x2="84476" y2="42083"/>
                        <a14:foregroundMark x1="85095" y1="35521" x2="84476" y2="56478"/>
                        <a14:foregroundMark x1="80738" y1="18544" x2="80381" y2="18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11442" r="13178" b="18038"/>
          <a:stretch/>
        </p:blipFill>
        <p:spPr>
          <a:xfrm>
            <a:off x="2243265" y="990600"/>
            <a:ext cx="8522705" cy="3138715"/>
          </a:xfrm>
          <a:custGeom>
            <a:avLst/>
            <a:gdLst>
              <a:gd name="connsiteX0" fmla="*/ 0 w 12192000"/>
              <a:gd name="connsiteY0" fmla="*/ 0 h 6856549"/>
              <a:gd name="connsiteX1" fmla="*/ 12192000 w 12192000"/>
              <a:gd name="connsiteY1" fmla="*/ 0 h 6856549"/>
              <a:gd name="connsiteX2" fmla="*/ 12192000 w 12192000"/>
              <a:gd name="connsiteY2" fmla="*/ 6856549 h 6856549"/>
              <a:gd name="connsiteX3" fmla="*/ 0 w 12192000"/>
              <a:gd name="connsiteY3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6549"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29" name="图片 28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7FB73B7D-FF88-519D-0350-85021CCB4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72738" b="40050"/>
          <a:stretch/>
        </p:blipFill>
        <p:spPr>
          <a:xfrm>
            <a:off x="-39914" y="-223107"/>
            <a:ext cx="3323771" cy="3138715"/>
          </a:xfrm>
          <a:prstGeom prst="rect">
            <a:avLst/>
          </a:prstGeom>
        </p:spPr>
      </p:pic>
      <p:pic>
        <p:nvPicPr>
          <p:cNvPr id="47" name="图片 46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9D79C919-5680-1993-A0E7-B8F4757B1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3" t="17771" r="10833" b="34600"/>
          <a:stretch/>
        </p:blipFill>
        <p:spPr>
          <a:xfrm>
            <a:off x="8792028" y="341506"/>
            <a:ext cx="2525486" cy="3265714"/>
          </a:xfrm>
          <a:custGeom>
            <a:avLst/>
            <a:gdLst>
              <a:gd name="connsiteX0" fmla="*/ 0 w 12192000"/>
              <a:gd name="connsiteY0" fmla="*/ 0 h 6175103"/>
              <a:gd name="connsiteX1" fmla="*/ 12192000 w 12192000"/>
              <a:gd name="connsiteY1" fmla="*/ 0 h 6175103"/>
              <a:gd name="connsiteX2" fmla="*/ 12192000 w 12192000"/>
              <a:gd name="connsiteY2" fmla="*/ 6175103 h 6175103"/>
              <a:gd name="connsiteX3" fmla="*/ 0 w 12192000"/>
              <a:gd name="connsiteY3" fmla="*/ 6175103 h 61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5103">
                <a:moveTo>
                  <a:pt x="0" y="0"/>
                </a:moveTo>
                <a:lnTo>
                  <a:pt x="12192000" y="0"/>
                </a:lnTo>
                <a:lnTo>
                  <a:pt x="12192000" y="6175103"/>
                </a:lnTo>
                <a:lnTo>
                  <a:pt x="0" y="6175103"/>
                </a:lnTo>
                <a:close/>
              </a:path>
            </a:pathLst>
          </a:custGeom>
        </p:spPr>
      </p:pic>
      <p:pic>
        <p:nvPicPr>
          <p:cNvPr id="50" name="图片 49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1029294C-145A-BFB4-5B25-A77F4D6A8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63283" r="8809" b="7811"/>
          <a:stretch/>
        </p:blipFill>
        <p:spPr>
          <a:xfrm>
            <a:off x="6731000" y="4568106"/>
            <a:ext cx="5500914" cy="1981924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ADD4FB3B-7FDC-0E92-93B1-C6AAAAAC4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6087"/>
          <a:stretch/>
        </p:blipFill>
        <p:spPr>
          <a:xfrm>
            <a:off x="-366323" y="3607220"/>
            <a:ext cx="7739471" cy="3254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8794E2B-B1BA-14C3-1B2E-B11DD6997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8895" y="1490016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vui nhộn cho bé Tập thể dục buổi sáng_v720P">
            <a:hlinkClick r:id="" action="ppaction://media"/>
            <a:extLst>
              <a:ext uri="{FF2B5EF4-FFF2-40B4-BE49-F238E27FC236}">
                <a16:creationId xmlns="" xmlns:a16="http://schemas.microsoft.com/office/drawing/2014/main" id="{BADCB521-CEEC-8C99-0EAC-C9ADFC84E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5939" y="1272049"/>
            <a:ext cx="8578099" cy="4825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2684A5A-BD48-D821-EE42-4E1DECE8B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7" y="32236"/>
            <a:ext cx="110895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形状&#10;&#10;中度可信度描述已自动生成">
            <a:extLst>
              <a:ext uri="{FF2B5EF4-FFF2-40B4-BE49-F238E27FC236}">
                <a16:creationId xmlns="" xmlns:a16="http://schemas.microsoft.com/office/drawing/2014/main" id="{34FB0061-A21A-8E15-ED68-0F9C18E9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28247"/>
              <a:gd name="connsiteX1" fmla="*/ 12192000 w 12192000"/>
              <a:gd name="connsiteY1" fmla="*/ 0 h 6828247"/>
              <a:gd name="connsiteX2" fmla="*/ 12192000 w 12192000"/>
              <a:gd name="connsiteY2" fmla="*/ 6828247 h 6828247"/>
              <a:gd name="connsiteX3" fmla="*/ 0 w 12192000"/>
              <a:gd name="connsiteY3" fmla="*/ 6828247 h 682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28247">
                <a:moveTo>
                  <a:pt x="0" y="0"/>
                </a:moveTo>
                <a:lnTo>
                  <a:pt x="12192000" y="0"/>
                </a:lnTo>
                <a:lnTo>
                  <a:pt x="12192000" y="6828247"/>
                </a:lnTo>
                <a:lnTo>
                  <a:pt x="0" y="6828247"/>
                </a:lnTo>
                <a:close/>
              </a:path>
            </a:pathLst>
          </a:custGeom>
        </p:spPr>
      </p:pic>
      <p:pic>
        <p:nvPicPr>
          <p:cNvPr id="7" name="图片 6" descr="图片包含 游戏机, 桌子, 大&#10;&#10;描述已自动生成">
            <a:extLst>
              <a:ext uri="{FF2B5EF4-FFF2-40B4-BE49-F238E27FC236}">
                <a16:creationId xmlns="" xmlns:a16="http://schemas.microsoft.com/office/drawing/2014/main" id="{9C8A255F-DE16-6701-E8FF-619EE67CF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9"/>
          <a:stretch/>
        </p:blipFill>
        <p:spPr>
          <a:xfrm>
            <a:off x="0" y="4572000"/>
            <a:ext cx="12192000" cy="2285274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="" xmlns:a16="http://schemas.microsoft.com/office/drawing/2014/main" id="{21CAF489-6D44-7D74-6A55-08556B0DD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94" b="80652" l="11167" r="85095">
                        <a14:foregroundMark x1="12500" y1="23751" x2="17619" y2="16808"/>
                        <a14:foregroundMark x1="17619" y1="16808" x2="23405" y2="14098"/>
                        <a14:foregroundMark x1="23405" y1="14098" x2="34643" y2="16850"/>
                        <a14:foregroundMark x1="34643" y1="16850" x2="49452" y2="12701"/>
                        <a14:foregroundMark x1="49452" y1="12701" x2="54286" y2="16469"/>
                        <a14:foregroundMark x1="54286" y1="16469" x2="59405" y2="17739"/>
                        <a14:foregroundMark x1="59405" y1="17739" x2="68857" y2="16511"/>
                        <a14:foregroundMark x1="68857" y1="16511" x2="80310" y2="21380"/>
                        <a14:foregroundMark x1="80310" y1="21380" x2="83857" y2="30440"/>
                        <a14:foregroundMark x1="83857" y1="30440" x2="86167" y2="43014"/>
                        <a14:foregroundMark x1="86167" y1="43014" x2="84071" y2="69475"/>
                        <a14:foregroundMark x1="84071" y1="69475" x2="79524" y2="75953"/>
                        <a14:foregroundMark x1="79524" y1="75953" x2="24452" y2="77900"/>
                        <a14:foregroundMark x1="24452" y1="77900" x2="13905" y2="71084"/>
                        <a14:foregroundMark x1="13905" y1="71084" x2="11595" y2="54953"/>
                        <a14:foregroundMark x1="11595" y1="54953" x2="12929" y2="33954"/>
                        <a14:foregroundMark x1="12929" y1="33954" x2="12381" y2="24428"/>
                        <a14:foregroundMark x1="20714" y1="13294" x2="22905" y2="13971"/>
                        <a14:foregroundMark x1="12143" y1="22227" x2="15024" y2="21380"/>
                        <a14:foregroundMark x1="11167" y1="33997" x2="11524" y2="25275"/>
                        <a14:foregroundMark x1="55929" y1="15495" x2="59071" y2="14183"/>
                        <a14:foregroundMark x1="81833" y1="21804" x2="84952" y2="32769"/>
                        <a14:foregroundMark x1="84952" y1="32769" x2="85643" y2="55758"/>
                        <a14:foregroundMark x1="85643" y1="55758" x2="82714" y2="74344"/>
                        <a14:foregroundMark x1="82714" y1="74344" x2="81833" y2="76291"/>
                        <a14:foregroundMark x1="56667" y1="80652" x2="57381" y2="79763"/>
                        <a14:foregroundMark x1="84000" y1="33997" x2="84476" y2="42083"/>
                        <a14:foregroundMark x1="85095" y1="35521" x2="84476" y2="56478"/>
                        <a14:foregroundMark x1="80738" y1="18544" x2="80381" y2="18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11442" r="13178" b="18038"/>
          <a:stretch/>
        </p:blipFill>
        <p:spPr>
          <a:xfrm>
            <a:off x="2243265" y="990600"/>
            <a:ext cx="8522705" cy="3138715"/>
          </a:xfrm>
          <a:custGeom>
            <a:avLst/>
            <a:gdLst>
              <a:gd name="connsiteX0" fmla="*/ 0 w 12192000"/>
              <a:gd name="connsiteY0" fmla="*/ 0 h 6856549"/>
              <a:gd name="connsiteX1" fmla="*/ 12192000 w 12192000"/>
              <a:gd name="connsiteY1" fmla="*/ 0 h 6856549"/>
              <a:gd name="connsiteX2" fmla="*/ 12192000 w 12192000"/>
              <a:gd name="connsiteY2" fmla="*/ 6856549 h 6856549"/>
              <a:gd name="connsiteX3" fmla="*/ 0 w 12192000"/>
              <a:gd name="connsiteY3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6549"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29" name="图片 28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7FB73B7D-FF88-519D-0350-85021CCB4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72738" b="40050"/>
          <a:stretch/>
        </p:blipFill>
        <p:spPr>
          <a:xfrm>
            <a:off x="0" y="-70155"/>
            <a:ext cx="3323771" cy="3138715"/>
          </a:xfrm>
          <a:prstGeom prst="rect">
            <a:avLst/>
          </a:prstGeom>
        </p:spPr>
      </p:pic>
      <p:pic>
        <p:nvPicPr>
          <p:cNvPr id="47" name="图片 46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9D79C919-5680-1993-A0E7-B8F4757B1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3" t="17771" r="10833" b="34600"/>
          <a:stretch/>
        </p:blipFill>
        <p:spPr>
          <a:xfrm>
            <a:off x="8792028" y="341506"/>
            <a:ext cx="2525486" cy="3265714"/>
          </a:xfrm>
          <a:custGeom>
            <a:avLst/>
            <a:gdLst>
              <a:gd name="connsiteX0" fmla="*/ 0 w 12192000"/>
              <a:gd name="connsiteY0" fmla="*/ 0 h 6175103"/>
              <a:gd name="connsiteX1" fmla="*/ 12192000 w 12192000"/>
              <a:gd name="connsiteY1" fmla="*/ 0 h 6175103"/>
              <a:gd name="connsiteX2" fmla="*/ 12192000 w 12192000"/>
              <a:gd name="connsiteY2" fmla="*/ 6175103 h 6175103"/>
              <a:gd name="connsiteX3" fmla="*/ 0 w 12192000"/>
              <a:gd name="connsiteY3" fmla="*/ 6175103 h 61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75103">
                <a:moveTo>
                  <a:pt x="0" y="0"/>
                </a:moveTo>
                <a:lnTo>
                  <a:pt x="12192000" y="0"/>
                </a:lnTo>
                <a:lnTo>
                  <a:pt x="12192000" y="6175103"/>
                </a:lnTo>
                <a:lnTo>
                  <a:pt x="0" y="6175103"/>
                </a:lnTo>
                <a:close/>
              </a:path>
            </a:pathLst>
          </a:custGeom>
        </p:spPr>
      </p:pic>
      <p:pic>
        <p:nvPicPr>
          <p:cNvPr id="50" name="图片 49" descr="图片包含 游戏机, 飞行, 风筝, 笔记本&#10;&#10;描述已自动生成">
            <a:extLst>
              <a:ext uri="{FF2B5EF4-FFF2-40B4-BE49-F238E27FC236}">
                <a16:creationId xmlns="" xmlns:a16="http://schemas.microsoft.com/office/drawing/2014/main" id="{1029294C-145A-BFB4-5B25-A77F4D6A8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63283" r="8809" b="7811"/>
          <a:stretch/>
        </p:blipFill>
        <p:spPr>
          <a:xfrm>
            <a:off x="6731000" y="4568106"/>
            <a:ext cx="5500914" cy="1981924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ADD4FB3B-7FDC-0E92-93B1-C6AAAAAC4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6087"/>
          <a:stretch/>
        </p:blipFill>
        <p:spPr>
          <a:xfrm>
            <a:off x="-366323" y="3607220"/>
            <a:ext cx="7739471" cy="3254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31C749-0A3C-62DC-F57C-5D062A932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73" y="1516408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D899155-CCF5-257B-608C-252C6C058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6"/>
          <a:stretch/>
        </p:blipFill>
        <p:spPr>
          <a:xfrm>
            <a:off x="1358460" y="2346928"/>
            <a:ext cx="9475079" cy="3455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6BDB8F-6FEB-C652-95EB-2DFC66AE9CC9}"/>
              </a:ext>
            </a:extLst>
          </p:cNvPr>
          <p:cNvSpPr txBox="1"/>
          <p:nvPr/>
        </p:nvSpPr>
        <p:spPr>
          <a:xfrm>
            <a:off x="1358460" y="592602"/>
            <a:ext cx="99513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Tháng 6 này, chúng mình sẽ cùng tham dự một trại hè dành cho học sinh từ 7 đến 10 tuổi.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Dưới đây là tờ lịch tháng 6:</a:t>
            </a:r>
          </a:p>
        </p:txBody>
      </p:sp>
    </p:spTree>
    <p:extLst>
      <p:ext uri="{BB962C8B-B14F-4D97-AF65-F5344CB8AC3E}">
        <p14:creationId xmlns:p14="http://schemas.microsoft.com/office/powerpoint/2010/main" val="41574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12E28CF-0828-C36E-82D2-24F21CA7B533}"/>
              </a:ext>
            </a:extLst>
          </p:cNvPr>
          <p:cNvSpPr txBox="1"/>
          <p:nvPr/>
        </p:nvSpPr>
        <p:spPr>
          <a:xfrm>
            <a:off x="2776450" y="870130"/>
            <a:ext cx="83746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E8A55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Trại hè được tổ chức từ ngày 24 tháng 6 đến hết ngày 30 tháng 6. Hỏi trại hè được tổ chức trong bao nhiêu ngày?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7E82ED5-09AA-8DB1-BD0C-7727C6D7B20D}"/>
              </a:ext>
            </a:extLst>
          </p:cNvPr>
          <p:cNvGrpSpPr/>
          <p:nvPr/>
        </p:nvGrpSpPr>
        <p:grpSpPr>
          <a:xfrm>
            <a:off x="6752373" y="2996742"/>
            <a:ext cx="5242561" cy="2991128"/>
            <a:chOff x="-1656232" y="3164345"/>
            <a:chExt cx="5242561" cy="29911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0E122504-2B46-93BE-92D7-4829CB37FE93}"/>
                </a:ext>
              </a:extLst>
            </p:cNvPr>
            <p:cNvSpPr/>
            <p:nvPr/>
          </p:nvSpPr>
          <p:spPr>
            <a:xfrm>
              <a:off x="-1656232" y="3164345"/>
              <a:ext cx="5242561" cy="2991128"/>
            </a:xfrm>
            <a:prstGeom prst="roundRect">
              <a:avLst/>
            </a:prstGeom>
            <a:solidFill>
              <a:srgbClr val="ECFAF2"/>
            </a:solidFill>
            <a:ln w="28575">
              <a:solidFill>
                <a:srgbClr val="2E8A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AA48D1AE-B9C6-49E5-6139-AE499201FEF6}"/>
                </a:ext>
              </a:extLst>
            </p:cNvPr>
            <p:cNvSpPr txBox="1"/>
            <p:nvPr/>
          </p:nvSpPr>
          <p:spPr>
            <a:xfrm>
              <a:off x="-1497071" y="3228748"/>
              <a:ext cx="492423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C8A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Trại hè được tổ chức từ ngày 24 tháng 6 đến hết ngày 30 tháng 6. Trại hè được tổ chức trong 7 ngày.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C0E1AD-E9A2-F4AC-A0D7-1E06CE2A7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18556" r="52572" b="11284"/>
          <a:stretch/>
        </p:blipFill>
        <p:spPr>
          <a:xfrm>
            <a:off x="515388" y="2624456"/>
            <a:ext cx="5918663" cy="37098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5956EFC-D2EA-7074-5ACB-1BC0B28F13BA}"/>
              </a:ext>
            </a:extLst>
          </p:cNvPr>
          <p:cNvSpPr/>
          <p:nvPr/>
        </p:nvSpPr>
        <p:spPr>
          <a:xfrm>
            <a:off x="1429789" y="5669281"/>
            <a:ext cx="4123113" cy="4488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9F2436-7CF8-2FFC-B347-0FE35B4F5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8" y="258118"/>
            <a:ext cx="247519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AAB8E6-7856-E834-546E-CE2AD354785C}"/>
              </a:ext>
            </a:extLst>
          </p:cNvPr>
          <p:cNvSpPr txBox="1"/>
          <p:nvPr/>
        </p:nvSpPr>
        <p:spPr>
          <a:xfrm>
            <a:off x="491650" y="1414495"/>
            <a:ext cx="56933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a) Thời hạn đăng kí tham dự trại hè là hết ngày thứ Sáu đầu tiên của tháng 6. Vậy thời hạn đăng kí là hết ngày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b) Danh sách những người tham dự sự kiện này sẽ được thông báo vào thứ Hai tuần kế tiếp. Đó là ngày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6683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8D582E-9399-7717-3871-D1569C56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83" y="1623256"/>
            <a:ext cx="5761748" cy="3611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38958E-23CB-7C18-1B75-4D471958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22" y="-217813"/>
            <a:ext cx="247519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FAF26B8-D2ED-1B45-9A68-1343784F8818}"/>
              </a:ext>
            </a:extLst>
          </p:cNvPr>
          <p:cNvGrpSpPr/>
          <p:nvPr/>
        </p:nvGrpSpPr>
        <p:grpSpPr>
          <a:xfrm>
            <a:off x="2446123" y="1697541"/>
            <a:ext cx="7129391" cy="1411297"/>
            <a:chOff x="997269" y="3287089"/>
            <a:chExt cx="7129391" cy="14112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7689467C-809E-ED21-183D-3F9F670ACD92}"/>
                </a:ext>
              </a:extLst>
            </p:cNvPr>
            <p:cNvSpPr/>
            <p:nvPr/>
          </p:nvSpPr>
          <p:spPr>
            <a:xfrm>
              <a:off x="997269" y="3287089"/>
              <a:ext cx="7129391" cy="1411297"/>
            </a:xfrm>
            <a:prstGeom prst="roundRect">
              <a:avLst/>
            </a:prstGeom>
            <a:solidFill>
              <a:srgbClr val="ECFAF2"/>
            </a:solidFill>
            <a:ln w="28575">
              <a:solidFill>
                <a:srgbClr val="2E8A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DB06366-91B6-8CD2-456E-4957CDC81030}"/>
                </a:ext>
              </a:extLst>
            </p:cNvPr>
            <p:cNvSpPr txBox="1"/>
            <p:nvPr/>
          </p:nvSpPr>
          <p:spPr>
            <a:xfrm>
              <a:off x="1205688" y="3355914"/>
              <a:ext cx="68816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!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D9E11A-9F0D-93F7-348C-AC5FC46FD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30" r="24484" b="53240"/>
          <a:stretch/>
        </p:blipFill>
        <p:spPr>
          <a:xfrm>
            <a:off x="937510" y="2344819"/>
            <a:ext cx="9858543" cy="374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D98C2E-21A3-A8A1-9B99-8D5BDA63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789" y="275407"/>
            <a:ext cx="441998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726</Words>
  <Application>Microsoft Office PowerPoint</Application>
  <PresentationFormat>Widescreen</PresentationFormat>
  <Paragraphs>47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#9Slide07 Cadena</vt:lpstr>
      <vt:lpstr>Times New Roman</vt:lpstr>
      <vt:lpstr>思源黑体 CN Medium</vt:lpstr>
      <vt:lpstr>等线</vt:lpstr>
      <vt:lpstr>Arial</vt:lpstr>
      <vt:lpstr>Calibri Light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VNPC</cp:lastModifiedBy>
  <cp:revision>16</cp:revision>
  <dcterms:created xsi:type="dcterms:W3CDTF">2023-02-28T23:42:08Z</dcterms:created>
  <dcterms:modified xsi:type="dcterms:W3CDTF">2023-03-31T08:28:43Z</dcterms:modified>
</cp:coreProperties>
</file>