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4" r:id="rId3"/>
    <p:sldId id="308" r:id="rId4"/>
    <p:sldId id="293" r:id="rId5"/>
    <p:sldId id="294" r:id="rId6"/>
    <p:sldId id="306" r:id="rId7"/>
    <p:sldId id="307" r:id="rId8"/>
    <p:sldId id="309" r:id="rId9"/>
    <p:sldId id="295" r:id="rId10"/>
    <p:sldId id="296" r:id="rId11"/>
    <p:sldId id="297" r:id="rId12"/>
    <p:sldId id="298" r:id="rId13"/>
    <p:sldId id="299" r:id="rId14"/>
    <p:sldId id="300" r:id="rId15"/>
  </p:sldIdLst>
  <p:sldSz cx="18288000" cy="10287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8E5"/>
    <a:srgbClr val="ED9A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20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68852"/>
          <a:stretch/>
        </p:blipFill>
        <p:spPr>
          <a:xfrm rot="127448">
            <a:off x="-795281" y="-716292"/>
            <a:ext cx="19606554" cy="3320059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405468" y="230572"/>
            <a:ext cx="3210568" cy="3246913"/>
            <a:chOff x="6659972" y="4046921"/>
            <a:chExt cx="3627120" cy="3627120"/>
          </a:xfrm>
        </p:grpSpPr>
        <p:sp>
          <p:nvSpPr>
            <p:cNvPr id="10" name="Oval 9"/>
            <p:cNvSpPr/>
            <p:nvPr userDrawn="1"/>
          </p:nvSpPr>
          <p:spPr>
            <a:xfrm>
              <a:off x="6659972" y="4046921"/>
              <a:ext cx="3627120" cy="362712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4">
                  <a:lumMod val="20000"/>
                  <a:lumOff val="80000"/>
                </a:schemeClr>
              </a:solidFill>
              <a:prstDash val="soli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 userDrawn="1"/>
          </p:nvSpPr>
          <p:spPr>
            <a:xfrm>
              <a:off x="6659972" y="4046921"/>
              <a:ext cx="3627120" cy="362712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642770" y="943737"/>
            <a:ext cx="2645230" cy="195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469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70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74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63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44307" y="124090"/>
            <a:ext cx="17738893" cy="10071469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577456" y="7846661"/>
            <a:ext cx="2729593" cy="2580707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19050"/>
            <a:ext cx="2694214" cy="166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11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  <a:prstGeom prst="rect">
            <a:avLst/>
          </a:prstGeo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2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68852"/>
          <a:stretch/>
        </p:blipFill>
        <p:spPr>
          <a:xfrm rot="127448">
            <a:off x="-795281" y="-716292"/>
            <a:ext cx="19606554" cy="3320059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642770" y="943737"/>
            <a:ext cx="2645230" cy="1957470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405468" y="230572"/>
            <a:ext cx="3210568" cy="3246913"/>
            <a:chOff x="6659972" y="4046921"/>
            <a:chExt cx="3627120" cy="3627120"/>
          </a:xfrm>
        </p:grpSpPr>
        <p:sp>
          <p:nvSpPr>
            <p:cNvPr id="13" name="Oval 12"/>
            <p:cNvSpPr/>
            <p:nvPr userDrawn="1"/>
          </p:nvSpPr>
          <p:spPr>
            <a:xfrm>
              <a:off x="6659972" y="4046921"/>
              <a:ext cx="3627120" cy="362712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4">
                  <a:lumMod val="20000"/>
                  <a:lumOff val="80000"/>
                </a:schemeClr>
              </a:solidFill>
              <a:prstDash val="soli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 userDrawn="1"/>
          </p:nvSpPr>
          <p:spPr>
            <a:xfrm>
              <a:off x="6659972" y="4046921"/>
              <a:ext cx="3627120" cy="362712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71045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549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023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10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12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398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225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882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1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microsoft.com/office/2007/relationships/hdphoto" Target="../media/hdphoto11.wdp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1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microsoft.com/office/2007/relationships/hdphoto" Target="../media/hdphoto13.wdp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5.wdp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5.wdp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4.wdp"/><Relationship Id="rId7" Type="http://schemas.microsoft.com/office/2007/relationships/hdphoto" Target="../media/hdphoto7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microsoft.com/office/2007/relationships/hdphoto" Target="../media/hdphoto6.wdp"/><Relationship Id="rId4" Type="http://schemas.openxmlformats.org/officeDocument/2006/relationships/image" Target="../media/image20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09" y="552247"/>
            <a:ext cx="2855972" cy="285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5710581" y="135467"/>
            <a:ext cx="10160000" cy="13910732"/>
            <a:chOff x="5710581" y="135467"/>
            <a:chExt cx="10160000" cy="13910732"/>
          </a:xfrm>
        </p:grpSpPr>
        <p:sp>
          <p:nvSpPr>
            <p:cNvPr id="10" name="Oval 9"/>
            <p:cNvSpPr/>
            <p:nvPr/>
          </p:nvSpPr>
          <p:spPr>
            <a:xfrm>
              <a:off x="5854515" y="135467"/>
              <a:ext cx="9872134" cy="987213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F8E5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rcRect l="11656"/>
            <a:stretch/>
          </p:blipFill>
          <p:spPr>
            <a:xfrm>
              <a:off x="6864998" y="2167467"/>
              <a:ext cx="7851167" cy="702213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2" name="TextBox 11"/>
            <p:cNvSpPr txBox="1"/>
            <p:nvPr/>
          </p:nvSpPr>
          <p:spPr>
            <a:xfrm>
              <a:off x="5710581" y="1100666"/>
              <a:ext cx="10160000" cy="1294553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4800" b="1" dirty="0">
                  <a:solidFill>
                    <a:srgbClr val="00B0F0"/>
                  </a:solidFill>
                  <a:latin typeface="UTM Avo" panose="02040603050506020204" pitchFamily="18" charset="0"/>
                </a:rPr>
                <a:t>XỬ LÍ BẤT HÒA VỚI BẠN BÈ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5351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219" t="6979" b="1"/>
          <a:stretch/>
        </p:blipFill>
        <p:spPr>
          <a:xfrm>
            <a:off x="1806497" y="1048214"/>
            <a:ext cx="3738383" cy="16869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90542" y="1076453"/>
            <a:ext cx="16214697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endParaRPr lang="en-US" sz="4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520347" y="1378412"/>
            <a:ext cx="1021013" cy="1021013"/>
            <a:chOff x="3231906" y="5706544"/>
            <a:chExt cx="1021013" cy="1021013"/>
          </a:xfrm>
        </p:grpSpPr>
        <p:sp>
          <p:nvSpPr>
            <p:cNvPr id="6" name="Oval 5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09902" y="5755385"/>
              <a:ext cx="665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3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920" r="34751"/>
          <a:stretch/>
        </p:blipFill>
        <p:spPr>
          <a:xfrm>
            <a:off x="3103056" y="2701384"/>
            <a:ext cx="7919172" cy="55044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5777" t="1920"/>
          <a:stretch/>
        </p:blipFill>
        <p:spPr>
          <a:xfrm>
            <a:off x="11437166" y="2260880"/>
            <a:ext cx="4900677" cy="64945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9233" y="8210993"/>
            <a:ext cx="14664607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10000"/>
              </a:lnSpc>
              <a:buFont typeface="Symbol" panose="05050102010706020507" pitchFamily="18" charset="2"/>
              <a:buChar char="Þ"/>
            </a:pP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835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219" t="6979" b="1"/>
          <a:stretch/>
        </p:blipFill>
        <p:spPr>
          <a:xfrm>
            <a:off x="1806497" y="1048214"/>
            <a:ext cx="3738383" cy="16869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90542" y="1076453"/>
            <a:ext cx="16214697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khuyên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520347" y="1378412"/>
            <a:ext cx="1021013" cy="1021013"/>
            <a:chOff x="3231906" y="5706544"/>
            <a:chExt cx="1021013" cy="1021013"/>
          </a:xfrm>
        </p:grpSpPr>
        <p:sp>
          <p:nvSpPr>
            <p:cNvPr id="6" name="Oval 5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09902" y="5755385"/>
              <a:ext cx="665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4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44135" y="2701384"/>
            <a:ext cx="6598403" cy="47476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42538" y="3960321"/>
            <a:ext cx="6944095" cy="22297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8087" y="7837328"/>
            <a:ext cx="14664607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10000"/>
              </a:lnSpc>
              <a:buFont typeface="Symbol" panose="05050102010706020507" pitchFamily="18" charset="2"/>
              <a:buChar char="Þ"/>
            </a:pP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cãi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ngồi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015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219" t="6979" b="1"/>
          <a:stretch/>
        </p:blipFill>
        <p:spPr>
          <a:xfrm>
            <a:off x="1806497" y="1048214"/>
            <a:ext cx="3738383" cy="16869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90542" y="1076453"/>
            <a:ext cx="16214697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khuyên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520347" y="1378412"/>
            <a:ext cx="1021013" cy="1021013"/>
            <a:chOff x="3231906" y="5706544"/>
            <a:chExt cx="1021013" cy="1021013"/>
          </a:xfrm>
        </p:grpSpPr>
        <p:sp>
          <p:nvSpPr>
            <p:cNvPr id="6" name="Oval 5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09902" y="5755385"/>
              <a:ext cx="665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4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49665" y="2701384"/>
            <a:ext cx="5983389" cy="50598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95091" y="3787267"/>
            <a:ext cx="7520164" cy="341641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57515" y="8063208"/>
            <a:ext cx="14664607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10000"/>
              </a:lnSpc>
              <a:buFont typeface="Symbol" panose="05050102010706020507" pitchFamily="18" charset="2"/>
              <a:buChar char="Þ"/>
            </a:pP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ràng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Phượng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ý,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đoàn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431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233" t="17730"/>
          <a:stretch/>
        </p:blipFill>
        <p:spPr>
          <a:xfrm>
            <a:off x="1761892" y="1048216"/>
            <a:ext cx="3464062" cy="15107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9738" y="2241102"/>
            <a:ext cx="162146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69738" y="4823703"/>
            <a:ext cx="162146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xóm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257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233" t="17730"/>
          <a:stretch/>
        </p:blipFill>
        <p:spPr>
          <a:xfrm>
            <a:off x="1761892" y="1048216"/>
            <a:ext cx="3464062" cy="15107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-433" t="-9991" r="433" b="9991"/>
          <a:stretch/>
        </p:blipFill>
        <p:spPr>
          <a:xfrm>
            <a:off x="1761892" y="1803594"/>
            <a:ext cx="15434885" cy="625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92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762181" y="1049211"/>
            <a:ext cx="3977466" cy="1247752"/>
            <a:chOff x="334897" y="617893"/>
            <a:chExt cx="1648093" cy="124775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8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4897" y="619150"/>
              <a:ext cx="1613647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3868973" y="1049211"/>
            <a:ext cx="1197238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dirty="0">
                <a:solidFill>
                  <a:srgbClr val="0070C0"/>
                </a:solidFill>
                <a:latin typeface="UTM Cookies" panose="02040603050506020204" pitchFamily="18" charset="0"/>
              </a:rPr>
              <a:t>XỬ LÝ BẤT HÒA VỚI BẠN BÈ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686614" y="1328829"/>
            <a:ext cx="12194019" cy="9933045"/>
            <a:chOff x="2644198" y="1109373"/>
            <a:chExt cx="12194019" cy="9933045"/>
          </a:xfrm>
        </p:grpSpPr>
        <p:pic>
          <p:nvPicPr>
            <p:cNvPr id="15" name="Picture 4" descr="Cloud Umbrella Sun The Sun Is Hiding Behind The Clouds, Cloud Clipart, Sun,  Frame PNG Transparent Clipart Image and PSD File for Free Download |  ดวงอาทิตย์, ภาพประกอบ, กรอบ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279" b="100000" l="0" r="100000">
                          <a14:foregroundMark x1="55000" y1="30691" x2="55000" y2="30691"/>
                          <a14:foregroundMark x1="62500" y1="23657" x2="63021" y2="23785"/>
                          <a14:foregroundMark x1="73646" y1="22123" x2="73646" y2="22123"/>
                          <a14:foregroundMark x1="83646" y1="30691" x2="83646" y2="30691"/>
                          <a14:foregroundMark x1="88750" y1="44629" x2="88750" y2="44629"/>
                          <a14:foregroundMark x1="81667" y1="29028" x2="85729" y2="27494"/>
                        </a14:backgroundRemoval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644198" y="1109373"/>
              <a:ext cx="12194019" cy="9933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D95E369-22E3-47BF-A4B6-6F6C7AEDEE5A}"/>
                </a:ext>
              </a:extLst>
            </p:cNvPr>
            <p:cNvGrpSpPr/>
            <p:nvPr/>
          </p:nvGrpSpPr>
          <p:grpSpPr>
            <a:xfrm>
              <a:off x="4072165" y="5671987"/>
              <a:ext cx="9338083" cy="2103219"/>
              <a:chOff x="5512387" y="5545391"/>
              <a:chExt cx="9338083" cy="2103219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90A94BE-1705-46B6-A274-580473BF97B9}"/>
                  </a:ext>
                </a:extLst>
              </p:cNvPr>
              <p:cNvSpPr txBox="1"/>
              <p:nvPr/>
            </p:nvSpPr>
            <p:spPr>
              <a:xfrm>
                <a:off x="5512387" y="5949299"/>
                <a:ext cx="9338083" cy="1699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80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TIẾT 3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0BBE2AD-294A-48DF-B8A0-D8D32093CB5F}"/>
                  </a:ext>
                </a:extLst>
              </p:cNvPr>
              <p:cNvSpPr txBox="1"/>
              <p:nvPr/>
            </p:nvSpPr>
            <p:spPr>
              <a:xfrm>
                <a:off x="7393662" y="5545391"/>
                <a:ext cx="5549134" cy="1430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endParaRPr lang="en-US" sz="6600" b="1" dirty="0">
                  <a:solidFill>
                    <a:srgbClr val="ED9A13"/>
                  </a:solidFill>
                  <a:latin typeface="UTM Avo" panose="020406030505060202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73675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8034" r="1252"/>
          <a:stretch/>
        </p:blipFill>
        <p:spPr>
          <a:xfrm>
            <a:off x="1717170" y="1026671"/>
            <a:ext cx="4744801" cy="14226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3532156" y="2938578"/>
            <a:ext cx="128978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Tổng hợp những câu hỏi test sự sáng tạo siêu hay - BYTUO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" t="7273" r="51306" b="6909"/>
          <a:stretch/>
        </p:blipFill>
        <p:spPr bwMode="auto">
          <a:xfrm>
            <a:off x="1392751" y="2938578"/>
            <a:ext cx="1655245" cy="186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63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219" t="6979" b="1"/>
          <a:stretch/>
        </p:blipFill>
        <p:spPr>
          <a:xfrm>
            <a:off x="1806497" y="1048214"/>
            <a:ext cx="3738383" cy="16869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183"/>
          <a:stretch/>
        </p:blipFill>
        <p:spPr>
          <a:xfrm>
            <a:off x="5297323" y="2448266"/>
            <a:ext cx="10207113" cy="78387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90542" y="1076453"/>
            <a:ext cx="16214697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520347" y="1378412"/>
            <a:ext cx="1021013" cy="1021013"/>
            <a:chOff x="3231906" y="5706544"/>
            <a:chExt cx="1021013" cy="1021013"/>
          </a:xfrm>
        </p:grpSpPr>
        <p:sp>
          <p:nvSpPr>
            <p:cNvPr id="6" name="Oval 5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09902" y="5755385"/>
              <a:ext cx="665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1</a:t>
              </a:r>
            </a:p>
          </p:txBody>
        </p:sp>
      </p:grpSp>
      <p:pic>
        <p:nvPicPr>
          <p:cNvPr id="8" name="Picture 2" descr="Tick and cross cartoon Royalty Free Vector Image">
            <a:extLst>
              <a:ext uri="{FF2B5EF4-FFF2-40B4-BE49-F238E27FC236}">
                <a16:creationId xmlns:a16="http://schemas.microsoft.com/office/drawing/2014/main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 flipH="1">
            <a:off x="11114767" y="2399425"/>
            <a:ext cx="1061736" cy="15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Tick and cross cartoon Royalty Free Vector Image">
            <a:extLst>
              <a:ext uri="{FF2B5EF4-FFF2-40B4-BE49-F238E27FC236}">
                <a16:creationId xmlns:a16="http://schemas.microsoft.com/office/drawing/2014/main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 flipH="1">
            <a:off x="6563034" y="3175481"/>
            <a:ext cx="1061736" cy="15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Tick and cross cartoon Royalty Free Vector Image">
            <a:extLst>
              <a:ext uri="{FF2B5EF4-FFF2-40B4-BE49-F238E27FC236}">
                <a16:creationId xmlns:a16="http://schemas.microsoft.com/office/drawing/2014/main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 flipH="1">
            <a:off x="14442700" y="3803955"/>
            <a:ext cx="1061736" cy="15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Tick and cross cartoon Royalty Free Vector Image">
            <a:extLst>
              <a:ext uri="{FF2B5EF4-FFF2-40B4-BE49-F238E27FC236}">
                <a16:creationId xmlns:a16="http://schemas.microsoft.com/office/drawing/2014/main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 flipH="1">
            <a:off x="6363362" y="6309260"/>
            <a:ext cx="1061736" cy="15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Tick and cross cartoon Royalty Free Vector Image">
            <a:extLst>
              <a:ext uri="{FF2B5EF4-FFF2-40B4-BE49-F238E27FC236}">
                <a16:creationId xmlns:a16="http://schemas.microsoft.com/office/drawing/2014/main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 flipH="1">
            <a:off x="13380964" y="7045477"/>
            <a:ext cx="1061736" cy="15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Tick and cross cartoon Royalty Free Vector Image">
            <a:extLst>
              <a:ext uri="{FF2B5EF4-FFF2-40B4-BE49-F238E27FC236}">
                <a16:creationId xmlns:a16="http://schemas.microsoft.com/office/drawing/2014/main" id="{BA3B5CF3-4F58-47F3-8D0D-71DC4F6A9E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/>
        </p:blipFill>
        <p:spPr bwMode="auto">
          <a:xfrm>
            <a:off x="9586860" y="7506160"/>
            <a:ext cx="1023255" cy="149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24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219" t="6979" b="1"/>
          <a:stretch/>
        </p:blipFill>
        <p:spPr>
          <a:xfrm>
            <a:off x="1806497" y="1048214"/>
            <a:ext cx="3738383" cy="16869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94823" y="1202195"/>
            <a:ext cx="116068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200" b="1" dirty="0">
                <a:solidFill>
                  <a:srgbClr val="00B050"/>
                </a:solidFill>
                <a:cs typeface="Arial" panose="020B0604020202020204" pitchFamily="34" charset="0"/>
              </a:rPr>
              <a:t>Em đồng tình hoặc không đồng tình với ý kiến nào dưới đây? Vì sao?</a:t>
            </a:r>
            <a:endParaRPr lang="en-US" sz="4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520347" y="1378412"/>
            <a:ext cx="1021013" cy="1021013"/>
            <a:chOff x="3231906" y="5706544"/>
            <a:chExt cx="1021013" cy="1021013"/>
          </a:xfrm>
        </p:grpSpPr>
        <p:sp>
          <p:nvSpPr>
            <p:cNvPr id="6" name="Oval 5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09902" y="5755385"/>
              <a:ext cx="665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2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56888" y="5820937"/>
            <a:ext cx="12689427" cy="41205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1287" y="2917388"/>
            <a:ext cx="9009904" cy="3012599"/>
          </a:xfrm>
          <a:prstGeom prst="rect">
            <a:avLst/>
          </a:prstGeom>
        </p:spPr>
      </p:pic>
      <p:pic>
        <p:nvPicPr>
          <p:cNvPr id="16" name="Picture 2" descr="Tick and cross cartoon Royalty Free Vector Image">
            <a:extLst>
              <a:ext uri="{FF2B5EF4-FFF2-40B4-BE49-F238E27FC236}">
                <a16:creationId xmlns:a16="http://schemas.microsoft.com/office/drawing/2014/main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 flipH="1">
            <a:off x="10666683" y="2587190"/>
            <a:ext cx="1061736" cy="15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Tick and cross cartoon Royalty Free Vector Image">
            <a:extLst>
              <a:ext uri="{FF2B5EF4-FFF2-40B4-BE49-F238E27FC236}">
                <a16:creationId xmlns:a16="http://schemas.microsoft.com/office/drawing/2014/main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 flipH="1">
            <a:off x="4171287" y="5484128"/>
            <a:ext cx="1061736" cy="15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Tick and cross cartoon Royalty Free Vector Image">
            <a:extLst>
              <a:ext uri="{FF2B5EF4-FFF2-40B4-BE49-F238E27FC236}">
                <a16:creationId xmlns:a16="http://schemas.microsoft.com/office/drawing/2014/main" id="{BA3B5CF3-4F58-47F3-8D0D-71DC4F6A9E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/>
        </p:blipFill>
        <p:spPr bwMode="auto">
          <a:xfrm>
            <a:off x="8183851" y="5735185"/>
            <a:ext cx="1023255" cy="149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Tick and cross cartoon Royalty Free Vector Image">
            <a:extLst>
              <a:ext uri="{FF2B5EF4-FFF2-40B4-BE49-F238E27FC236}">
                <a16:creationId xmlns:a16="http://schemas.microsoft.com/office/drawing/2014/main" id="{BA3B5CF3-4F58-47F3-8D0D-71DC4F6A9E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/>
        </p:blipFill>
        <p:spPr bwMode="auto">
          <a:xfrm>
            <a:off x="5671568" y="2485177"/>
            <a:ext cx="1023255" cy="149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Tick and cross cartoon Royalty Free Vector Image">
            <a:extLst>
              <a:ext uri="{FF2B5EF4-FFF2-40B4-BE49-F238E27FC236}">
                <a16:creationId xmlns:a16="http://schemas.microsoft.com/office/drawing/2014/main" id="{BA3B5CF3-4F58-47F3-8D0D-71DC4F6A9E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/>
        </p:blipFill>
        <p:spPr bwMode="auto">
          <a:xfrm>
            <a:off x="13633349" y="5484128"/>
            <a:ext cx="1023255" cy="149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14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233" t="17730"/>
          <a:stretch/>
        </p:blipFill>
        <p:spPr>
          <a:xfrm>
            <a:off x="1761892" y="1048216"/>
            <a:ext cx="3464062" cy="15107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9738" y="2241102"/>
            <a:ext cx="162146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tránh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3649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762181" y="1049211"/>
            <a:ext cx="3977466" cy="1247752"/>
            <a:chOff x="334897" y="617893"/>
            <a:chExt cx="1648093" cy="124775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8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4897" y="619150"/>
              <a:ext cx="1613647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3868973" y="1049211"/>
            <a:ext cx="1197238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dirty="0">
                <a:solidFill>
                  <a:srgbClr val="0070C0"/>
                </a:solidFill>
                <a:latin typeface="UTM Cookies" panose="02040603050506020204" pitchFamily="18" charset="0"/>
              </a:rPr>
              <a:t>XỬ LÝ BẤT HÒA VỚI BẠN BÈ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686614" y="1328829"/>
            <a:ext cx="12194019" cy="9933045"/>
            <a:chOff x="2644198" y="1109373"/>
            <a:chExt cx="12194019" cy="9933045"/>
          </a:xfrm>
        </p:grpSpPr>
        <p:pic>
          <p:nvPicPr>
            <p:cNvPr id="15" name="Picture 4" descr="Cloud Umbrella Sun The Sun Is Hiding Behind The Clouds, Cloud Clipart, Sun,  Frame PNG Transparent Clipart Image and PSD File for Free Download |  ดวงอาทิตย์, ภาพประกอบ, กรอบ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279" b="100000" l="0" r="100000">
                          <a14:foregroundMark x1="55000" y1="30691" x2="55000" y2="30691"/>
                          <a14:foregroundMark x1="62500" y1="23657" x2="63021" y2="23785"/>
                          <a14:foregroundMark x1="73646" y1="22123" x2="73646" y2="22123"/>
                          <a14:foregroundMark x1="83646" y1="30691" x2="83646" y2="30691"/>
                          <a14:foregroundMark x1="88750" y1="44629" x2="88750" y2="44629"/>
                          <a14:foregroundMark x1="81667" y1="29028" x2="85729" y2="27494"/>
                        </a14:backgroundRemoval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644198" y="1109373"/>
              <a:ext cx="12194019" cy="9933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D95E369-22E3-47BF-A4B6-6F6C7AEDEE5A}"/>
                </a:ext>
              </a:extLst>
            </p:cNvPr>
            <p:cNvGrpSpPr/>
            <p:nvPr/>
          </p:nvGrpSpPr>
          <p:grpSpPr>
            <a:xfrm>
              <a:off x="4072165" y="5671987"/>
              <a:ext cx="9338083" cy="2103219"/>
              <a:chOff x="5512387" y="5545391"/>
              <a:chExt cx="9338083" cy="2103219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90A94BE-1705-46B6-A274-580473BF97B9}"/>
                  </a:ext>
                </a:extLst>
              </p:cNvPr>
              <p:cNvSpPr txBox="1"/>
              <p:nvPr/>
            </p:nvSpPr>
            <p:spPr>
              <a:xfrm>
                <a:off x="5512387" y="5949299"/>
                <a:ext cx="9338083" cy="1699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80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TIẾT 4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0BBE2AD-294A-48DF-B8A0-D8D32093CB5F}"/>
                  </a:ext>
                </a:extLst>
              </p:cNvPr>
              <p:cNvSpPr txBox="1"/>
              <p:nvPr/>
            </p:nvSpPr>
            <p:spPr>
              <a:xfrm>
                <a:off x="7393662" y="5545391"/>
                <a:ext cx="5549134" cy="1430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endParaRPr lang="en-US" sz="6600" b="1" dirty="0">
                  <a:solidFill>
                    <a:srgbClr val="ED9A13"/>
                  </a:solidFill>
                  <a:latin typeface="UTM Avo" panose="020406030505060202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81619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8034" r="1252"/>
          <a:stretch/>
        </p:blipFill>
        <p:spPr>
          <a:xfrm>
            <a:off x="1717170" y="1026671"/>
            <a:ext cx="4744801" cy="14226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3532156" y="2938578"/>
            <a:ext cx="12897836" cy="2401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500" b="1" dirty="0">
                <a:solidFill>
                  <a:srgbClr val="0070C0"/>
                </a:solidFill>
                <a:latin typeface="UTM Cookies" panose="02040603050506020204" pitchFamily="18" charset="0"/>
                <a:cs typeface="Arial" panose="020B0604020202020204" pitchFamily="34" charset="0"/>
              </a:rPr>
              <a:t>HÁI HOA DÂN CHỦ</a:t>
            </a:r>
            <a:endParaRPr lang="vi-VN" sz="115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89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219" t="6979" b="1"/>
          <a:stretch/>
        </p:blipFill>
        <p:spPr>
          <a:xfrm>
            <a:off x="1806497" y="1048214"/>
            <a:ext cx="3738383" cy="16869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90542" y="1076453"/>
            <a:ext cx="16214697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endParaRPr lang="en-US" sz="4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520347" y="1378412"/>
            <a:ext cx="1021013" cy="1021013"/>
            <a:chOff x="3231906" y="5706544"/>
            <a:chExt cx="1021013" cy="1021013"/>
          </a:xfrm>
        </p:grpSpPr>
        <p:sp>
          <p:nvSpPr>
            <p:cNvPr id="6" name="Oval 5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09902" y="5755385"/>
              <a:ext cx="665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3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766"/>
          <a:stretch/>
        </p:blipFill>
        <p:spPr>
          <a:xfrm>
            <a:off x="2074127" y="2631688"/>
            <a:ext cx="14648366" cy="52628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0380" y="7894502"/>
            <a:ext cx="14664607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10000"/>
              </a:lnSpc>
              <a:buFont typeface="Symbol" panose="05050102010706020507" pitchFamily="18" charset="2"/>
              <a:buChar char="Þ"/>
            </a:pP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Hải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ấy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hứa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054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287</TotalTime>
  <Words>318</Words>
  <Application>Microsoft Office PowerPoint</Application>
  <PresentationFormat>Custom</PresentationFormat>
  <Paragraphs>30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Symbol</vt:lpstr>
      <vt:lpstr>UTM Avo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YEN</cp:lastModifiedBy>
  <cp:revision>60</cp:revision>
  <dcterms:created xsi:type="dcterms:W3CDTF">2022-06-02T13:51:01Z</dcterms:created>
  <dcterms:modified xsi:type="dcterms:W3CDTF">2025-04-13T14:26:27Z</dcterms:modified>
</cp:coreProperties>
</file>