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8" r:id="rId1"/>
  </p:sldMasterIdLst>
  <p:notesMasterIdLst>
    <p:notesMasterId r:id="rId24"/>
  </p:notesMasterIdLst>
  <p:handoutMasterIdLst>
    <p:handoutMasterId r:id="rId25"/>
  </p:handoutMasterIdLst>
  <p:sldIdLst>
    <p:sldId id="257" r:id="rId2"/>
    <p:sldId id="272" r:id="rId3"/>
    <p:sldId id="273" r:id="rId4"/>
    <p:sldId id="261" r:id="rId5"/>
    <p:sldId id="285" r:id="rId6"/>
    <p:sldId id="286" r:id="rId7"/>
    <p:sldId id="290" r:id="rId8"/>
    <p:sldId id="278" r:id="rId9"/>
    <p:sldId id="280" r:id="rId10"/>
    <p:sldId id="283" r:id="rId11"/>
    <p:sldId id="284" r:id="rId12"/>
    <p:sldId id="291" r:id="rId13"/>
    <p:sldId id="293" r:id="rId14"/>
    <p:sldId id="279" r:id="rId15"/>
    <p:sldId id="281" r:id="rId16"/>
    <p:sldId id="294" r:id="rId17"/>
    <p:sldId id="295" r:id="rId18"/>
    <p:sldId id="296" r:id="rId19"/>
    <p:sldId id="297" r:id="rId20"/>
    <p:sldId id="282" r:id="rId21"/>
    <p:sldId id="298" r:id="rId22"/>
    <p:sldId id="277" r:id="rId23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#9Slide07 HoneyCream" panose="020B0604020202020204" charset="0"/>
      <p:regular r:id="rId28"/>
    </p:embeddedFont>
    <p:embeddedFont>
      <p:font typeface="#9Slide07 IcielCadena" panose="020B0604020202020204" charset="0"/>
      <p:bold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SVN-Ready" panose="020B0604020202020204" charset="0"/>
      <p:regular r:id="rId38"/>
    </p:embeddedFont>
    <p:embeddedFont>
      <p:font typeface="Vogue-ExtraBold" panose="020B0500000000000000" charset="0"/>
      <p:regular r:id="rId39"/>
    </p:embeddedFont>
    <p:embeddedFont>
      <p:font typeface="Wingdings 3" panose="05040102010807070707" pitchFamily="18" charset="2"/>
      <p:regular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BD7F"/>
    <a:srgbClr val="468D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51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A5833F3-5C40-A293-BC38-9F493A94C8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24AFA-E906-6C50-E531-36C225B53F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93DE3-82A0-42B8-A505-1C57B552382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DEA398-DD2D-6550-A4ED-DE8CDEB08A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23EC5-3704-4C75-06E5-AF253BD745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4B5A4-FF56-48D6-93A3-B0DEF4797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46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4E017-AB58-44AA-B9FA-60002E2C5D8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E1D68-0EC6-4DA3-85CF-F0D772E5D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2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457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xoay</a:t>
            </a:r>
            <a:r>
              <a:rPr lang="en-US" dirty="0"/>
              <a:t> quay </a:t>
            </a:r>
            <a:r>
              <a:rPr lang="en-US" dirty="0" err="1"/>
              <a:t>tròn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them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xoay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E1D68-0EC6-4DA3-85CF-F0D772E5D9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3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E1D68-0EC6-4DA3-85CF-F0D772E5D9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69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774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B2F-9DC8-4304-B5D7-D505507B38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6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B2F-9DC8-4304-B5D7-D505507B38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09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B2F-9DC8-4304-B5D7-D505507B38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5995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B2F-9DC8-4304-B5D7-D505507B38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77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B2F-9DC8-4304-B5D7-D505507B38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2020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B2F-9DC8-4304-B5D7-D505507B38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57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B2F-9DC8-4304-B5D7-D505507B38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1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B2F-9DC8-4304-B5D7-D505507B38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2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8261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2025/4/13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851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6182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B2F-9DC8-4304-B5D7-D505507B38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0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9768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2025/4/13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6856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9423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8756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B2F-9DC8-4304-B5D7-D505507B38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B2F-9DC8-4304-B5D7-D505507B38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9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B2F-9DC8-4304-B5D7-D505507B38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5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B2F-9DC8-4304-B5D7-D505507B38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0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B2F-9DC8-4304-B5D7-D505507B38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79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B2F-9DC8-4304-B5D7-D505507B38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8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B2F-9DC8-4304-B5D7-D505507B38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6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43B2F-9DC8-4304-B5D7-D505507B385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ED58D79-E5CC-43F4-A12B-65AED125F6B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4C8203-0A69-EC63-13AD-B00EAFB157C5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13C6E4-10F6-01B8-D80D-A5DFC284A69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54069C1-74DC-B562-8AAC-D883BC71F20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D58E78A-46D0-9063-54F9-F807102E59B2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DDD1EE9-C539-ECDA-93CB-C9404724DE2A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CA7C1BAB-AE03-1AFC-6B40-AC0D4C60411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3AE9B59-C681-F5EE-3443-08598F7D73B1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53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668" r:id="rId18"/>
    <p:sldLayoutId id="2147483670" r:id="rId19"/>
    <p:sldLayoutId id="2147483671" r:id="rId20"/>
    <p:sldLayoutId id="2147483680" r:id="rId21"/>
    <p:sldLayoutId id="2147483682" r:id="rId22"/>
    <p:sldLayoutId id="2147483683" r:id="rId2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slide" Target="slide19.xml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11" Type="http://schemas.openxmlformats.org/officeDocument/2006/relationships/image" Target="../media/image33.png"/><Relationship Id="rId5" Type="http://schemas.openxmlformats.org/officeDocument/2006/relationships/slide" Target="slide17.xml"/><Relationship Id="rId10" Type="http://schemas.openxmlformats.org/officeDocument/2006/relationships/slide" Target="slide22.xml"/><Relationship Id="rId4" Type="http://schemas.openxmlformats.org/officeDocument/2006/relationships/image" Target="../media/image32.png"/><Relationship Id="rId9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11" Type="http://schemas.openxmlformats.org/officeDocument/2006/relationships/image" Target="../media/image40.png"/><Relationship Id="rId5" Type="http://schemas.openxmlformats.org/officeDocument/2006/relationships/image" Target="../media/image32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36.png"/><Relationship Id="rId5" Type="http://schemas.openxmlformats.org/officeDocument/2006/relationships/image" Target="../media/image37.png"/><Relationship Id="rId10" Type="http://schemas.openxmlformats.org/officeDocument/2006/relationships/slide" Target="slide16.xml"/><Relationship Id="rId4" Type="http://schemas.openxmlformats.org/officeDocument/2006/relationships/image" Target="../media/image32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36.png"/><Relationship Id="rId5" Type="http://schemas.openxmlformats.org/officeDocument/2006/relationships/image" Target="../media/image37.png"/><Relationship Id="rId10" Type="http://schemas.openxmlformats.org/officeDocument/2006/relationships/slide" Target="slide16.xml"/><Relationship Id="rId4" Type="http://schemas.openxmlformats.org/officeDocument/2006/relationships/image" Target="../media/image32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slide" Target="slide16.xml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2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slide" Target="slide16.xml"/><Relationship Id="rId5" Type="http://schemas.openxmlformats.org/officeDocument/2006/relationships/image" Target="../media/image37.png"/><Relationship Id="rId10" Type="http://schemas.openxmlformats.org/officeDocument/2006/relationships/image" Target="../media/image43.jpeg"/><Relationship Id="rId4" Type="http://schemas.openxmlformats.org/officeDocument/2006/relationships/image" Target="../media/image32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1866" r="665"/>
          <a:stretch/>
        </p:blipFill>
        <p:spPr>
          <a:xfrm rot="5400000">
            <a:off x="-1543605" y="1439257"/>
            <a:ext cx="6879489" cy="39618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448" r="399" b="78943"/>
          <a:stretch/>
        </p:blipFill>
        <p:spPr>
          <a:xfrm rot="5400000">
            <a:off x="7681531" y="2347533"/>
            <a:ext cx="6877575" cy="214336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4" t="2705" r="36551" b="3292"/>
          <a:stretch/>
        </p:blipFill>
        <p:spPr>
          <a:xfrm>
            <a:off x="10424121" y="3168324"/>
            <a:ext cx="1776679" cy="3689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6" r="31631" b="5000"/>
          <a:stretch/>
        </p:blipFill>
        <p:spPr>
          <a:xfrm rot="1105720" flipH="1">
            <a:off x="10176055" y="-130116"/>
            <a:ext cx="1094148" cy="26453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" b="2833"/>
          <a:stretch/>
        </p:blipFill>
        <p:spPr>
          <a:xfrm>
            <a:off x="192651" y="3624434"/>
            <a:ext cx="2671834" cy="32335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" t="11130" r="57785" b="15833"/>
          <a:stretch/>
        </p:blipFill>
        <p:spPr>
          <a:xfrm flipV="1">
            <a:off x="4444009" y="-10163"/>
            <a:ext cx="2256183" cy="163995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27" y="67731"/>
            <a:ext cx="1479494" cy="1479494"/>
          </a:xfrm>
          <a:prstGeom prst="rect">
            <a:avLst/>
          </a:prstGeom>
        </p:spPr>
      </p:pic>
      <p:grpSp>
        <p:nvGrpSpPr>
          <p:cNvPr id="11" name="组合 19">
            <a:extLst>
              <a:ext uri="{FF2B5EF4-FFF2-40B4-BE49-F238E27FC236}">
                <a16:creationId xmlns:a16="http://schemas.microsoft.com/office/drawing/2014/main" id="{D47782F6-C2F6-13A3-7996-CEFE330B7718}"/>
              </a:ext>
            </a:extLst>
          </p:cNvPr>
          <p:cNvGrpSpPr/>
          <p:nvPr/>
        </p:nvGrpSpPr>
        <p:grpSpPr>
          <a:xfrm>
            <a:off x="3979504" y="1384522"/>
            <a:ext cx="4885045" cy="646331"/>
            <a:chOff x="4176723" y="1440958"/>
            <a:chExt cx="4885045" cy="646331"/>
          </a:xfrm>
        </p:grpSpPr>
        <p:sp>
          <p:nvSpPr>
            <p:cNvPr id="13" name="圆角矩形 20">
              <a:extLst>
                <a:ext uri="{FF2B5EF4-FFF2-40B4-BE49-F238E27FC236}">
                  <a16:creationId xmlns:a16="http://schemas.microsoft.com/office/drawing/2014/main" id="{71ECB156-C804-728A-CE98-C51D671E6FB6}"/>
                </a:ext>
              </a:extLst>
            </p:cNvPr>
            <p:cNvSpPr/>
            <p:nvPr/>
          </p:nvSpPr>
          <p:spPr>
            <a:xfrm>
              <a:off x="4176723" y="1459024"/>
              <a:ext cx="4885045" cy="574633"/>
            </a:xfrm>
            <a:prstGeom prst="roundRect">
              <a:avLst>
                <a:gd name="adj" fmla="val 50000"/>
              </a:avLst>
            </a:prstGeom>
            <a:solidFill>
              <a:srgbClr val="7FB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文本框 21">
              <a:extLst>
                <a:ext uri="{FF2B5EF4-FFF2-40B4-BE49-F238E27FC236}">
                  <a16:creationId xmlns:a16="http://schemas.microsoft.com/office/drawing/2014/main" id="{71EA2321-3587-C35F-9CDA-6566BE697B43}"/>
                </a:ext>
              </a:extLst>
            </p:cNvPr>
            <p:cNvSpPr txBox="1"/>
            <p:nvPr/>
          </p:nvSpPr>
          <p:spPr>
            <a:xfrm>
              <a:off x="4253348" y="1440958"/>
              <a:ext cx="473179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TỰ NHIÊN VÀ XÃ HỘI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039F494-C6F5-9A07-B96E-0050F82929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0644" y="1995287"/>
            <a:ext cx="10367699" cy="4290516"/>
          </a:xfrm>
          <a:prstGeom prst="rect">
            <a:avLst/>
          </a:prstGeom>
        </p:spPr>
      </p:pic>
      <p:grpSp>
        <p:nvGrpSpPr>
          <p:cNvPr id="10" name="组合 19">
            <a:extLst>
              <a:ext uri="{FF2B5EF4-FFF2-40B4-BE49-F238E27FC236}">
                <a16:creationId xmlns:a16="http://schemas.microsoft.com/office/drawing/2014/main" id="{163EB8C5-25F9-6CB9-340E-5E26A260928D}"/>
              </a:ext>
            </a:extLst>
          </p:cNvPr>
          <p:cNvGrpSpPr/>
          <p:nvPr/>
        </p:nvGrpSpPr>
        <p:grpSpPr>
          <a:xfrm>
            <a:off x="5660559" y="5807983"/>
            <a:ext cx="1807042" cy="646331"/>
            <a:chOff x="4176723" y="1440958"/>
            <a:chExt cx="4885045" cy="646331"/>
          </a:xfrm>
        </p:grpSpPr>
        <p:sp>
          <p:nvSpPr>
            <p:cNvPr id="16" name="圆角矩形 20">
              <a:extLst>
                <a:ext uri="{FF2B5EF4-FFF2-40B4-BE49-F238E27FC236}">
                  <a16:creationId xmlns:a16="http://schemas.microsoft.com/office/drawing/2014/main" id="{8135165A-CD3E-22C6-D6EA-446089F8A79C}"/>
                </a:ext>
              </a:extLst>
            </p:cNvPr>
            <p:cNvSpPr/>
            <p:nvPr/>
          </p:nvSpPr>
          <p:spPr>
            <a:xfrm>
              <a:off x="4176723" y="1459024"/>
              <a:ext cx="4885045" cy="574633"/>
            </a:xfrm>
            <a:prstGeom prst="roundRect">
              <a:avLst>
                <a:gd name="adj" fmla="val 50000"/>
              </a:avLst>
            </a:prstGeom>
            <a:solidFill>
              <a:srgbClr val="7FB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文本框 21">
              <a:extLst>
                <a:ext uri="{FF2B5EF4-FFF2-40B4-BE49-F238E27FC236}">
                  <a16:creationId xmlns:a16="http://schemas.microsoft.com/office/drawing/2014/main" id="{2CC3F9EA-A5FA-9CAA-506C-A4E783889115}"/>
                </a:ext>
              </a:extLst>
            </p:cNvPr>
            <p:cNvSpPr txBox="1"/>
            <p:nvPr/>
          </p:nvSpPr>
          <p:spPr>
            <a:xfrm>
              <a:off x="4253348" y="1440958"/>
              <a:ext cx="473179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Tiết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 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A44E8EE-C8C5-6570-E216-E643B477F6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6D199E9-DAEF-D549-27DF-8556F375CC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3B4DA-D91E-8040-14ED-411296BDE8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51" t="17821" r="53582" b="13038"/>
          <a:stretch/>
        </p:blipFill>
        <p:spPr>
          <a:xfrm>
            <a:off x="4653280" y="467126"/>
            <a:ext cx="6278880" cy="60050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088E45-5831-DD7D-1665-591A3BA339AC}"/>
              </a:ext>
            </a:extLst>
          </p:cNvPr>
          <p:cNvSpPr txBox="1"/>
          <p:nvPr/>
        </p:nvSpPr>
        <p:spPr>
          <a:xfrm>
            <a:off x="481558" y="917397"/>
            <a:ext cx="4424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1. Quan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54000">
                    <a:srgbClr val="017881"/>
                  </a:gs>
                  <a:gs pos="61000">
                    <a:srgbClr val="00B050"/>
                  </a:gs>
                </a:gsLst>
                <a:lin ang="5400000" scaled="1"/>
              </a:gra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970666-ACAD-D7D2-946E-D15533C77EE0}"/>
              </a:ext>
            </a:extLst>
          </p:cNvPr>
          <p:cNvGrpSpPr/>
          <p:nvPr/>
        </p:nvGrpSpPr>
        <p:grpSpPr>
          <a:xfrm>
            <a:off x="984499" y="2023242"/>
            <a:ext cx="3165841" cy="2396357"/>
            <a:chOff x="1717039" y="5355722"/>
            <a:chExt cx="8504664" cy="2396357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E9186143-BA6E-B96F-7846-339751F95E52}"/>
                </a:ext>
              </a:extLst>
            </p:cNvPr>
            <p:cNvSpPr/>
            <p:nvPr/>
          </p:nvSpPr>
          <p:spPr>
            <a:xfrm>
              <a:off x="1717039" y="5355722"/>
              <a:ext cx="8504664" cy="2396357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9C4535-C4CB-C37E-49FD-FEC0B91A69FA}"/>
                </a:ext>
              </a:extLst>
            </p:cNvPr>
            <p:cNvSpPr txBox="1"/>
            <p:nvPr/>
          </p:nvSpPr>
          <p:spPr>
            <a:xfrm>
              <a:off x="1717042" y="5443755"/>
              <a:ext cx="850466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1E1DBE18-1A5A-53C4-9C6F-330CB74345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7E1FF660-755E-05DA-4299-D2FF9E7073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6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4EB33B-FEA4-16ED-7242-ECCE02D0C1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51" t="17821" r="53582" b="13038"/>
          <a:stretch/>
        </p:blipFill>
        <p:spPr>
          <a:xfrm>
            <a:off x="3340053" y="1281708"/>
            <a:ext cx="5511893" cy="527149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BC3D5D4-ABDF-05A9-DCEA-99054FA4CF8B}"/>
              </a:ext>
            </a:extLst>
          </p:cNvPr>
          <p:cNvGrpSpPr/>
          <p:nvPr/>
        </p:nvGrpSpPr>
        <p:grpSpPr>
          <a:xfrm>
            <a:off x="1289299" y="438282"/>
            <a:ext cx="9795261" cy="646331"/>
            <a:chOff x="1717039" y="5355722"/>
            <a:chExt cx="7763798" cy="1375087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0010E76E-25E2-9B77-071A-679160B73EC7}"/>
                </a:ext>
              </a:extLst>
            </p:cNvPr>
            <p:cNvSpPr/>
            <p:nvPr/>
          </p:nvSpPr>
          <p:spPr>
            <a:xfrm>
              <a:off x="1717039" y="5355722"/>
              <a:ext cx="7763798" cy="1375087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093DFB-FCE1-F841-BC61-366AE3767EFC}"/>
                </a:ext>
              </a:extLst>
            </p:cNvPr>
            <p:cNvSpPr txBox="1"/>
            <p:nvPr/>
          </p:nvSpPr>
          <p:spPr>
            <a:xfrm>
              <a:off x="1764957" y="5355722"/>
              <a:ext cx="7595087" cy="1244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6" name="Callout: Bent Line 5">
            <a:extLst>
              <a:ext uri="{FF2B5EF4-FFF2-40B4-BE49-F238E27FC236}">
                <a16:creationId xmlns:a16="http://schemas.microsoft.com/office/drawing/2014/main" id="{EE89D1C9-BA6F-37BC-AFC0-5BC20EB081E6}"/>
              </a:ext>
            </a:extLst>
          </p:cNvPr>
          <p:cNvSpPr/>
          <p:nvPr/>
        </p:nvSpPr>
        <p:spPr>
          <a:xfrm>
            <a:off x="958827" y="2702560"/>
            <a:ext cx="1960880" cy="626626"/>
          </a:xfrm>
          <a:prstGeom prst="borderCallout2">
            <a:avLst>
              <a:gd name="adj1" fmla="val 18750"/>
              <a:gd name="adj2" fmla="val 103334"/>
              <a:gd name="adj3" fmla="val 19721"/>
              <a:gd name="adj4" fmla="val 121666"/>
              <a:gd name="adj5" fmla="val 115487"/>
              <a:gd name="adj6" fmla="val 164856"/>
            </a:avLst>
          </a:prstGeom>
          <a:solidFill>
            <a:srgbClr val="FBE8D9"/>
          </a:solidFill>
          <a:ln w="19050">
            <a:solidFill>
              <a:srgbClr val="603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F8A1D5-9028-6951-F41C-B5AF4AB1E4B1}"/>
              </a:ext>
            </a:extLst>
          </p:cNvPr>
          <p:cNvSpPr txBox="1"/>
          <p:nvPr/>
        </p:nvSpPr>
        <p:spPr>
          <a:xfrm>
            <a:off x="1095594" y="2713632"/>
            <a:ext cx="154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9F08F9-B541-4A89-1928-1143FCB7F617}"/>
              </a:ext>
            </a:extLst>
          </p:cNvPr>
          <p:cNvSpPr txBox="1"/>
          <p:nvPr/>
        </p:nvSpPr>
        <p:spPr>
          <a:xfrm>
            <a:off x="923267" y="2959854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llout: Bent Line 8">
            <a:extLst>
              <a:ext uri="{FF2B5EF4-FFF2-40B4-BE49-F238E27FC236}">
                <a16:creationId xmlns:a16="http://schemas.microsoft.com/office/drawing/2014/main" id="{451700DD-EB64-D794-1578-AA67DC5648CC}"/>
              </a:ext>
            </a:extLst>
          </p:cNvPr>
          <p:cNvSpPr/>
          <p:nvPr/>
        </p:nvSpPr>
        <p:spPr>
          <a:xfrm>
            <a:off x="481307" y="3820160"/>
            <a:ext cx="1960880" cy="626626"/>
          </a:xfrm>
          <a:prstGeom prst="borderCallout2">
            <a:avLst>
              <a:gd name="adj1" fmla="val 18750"/>
              <a:gd name="adj2" fmla="val 103334"/>
              <a:gd name="adj3" fmla="val 19721"/>
              <a:gd name="adj4" fmla="val 121666"/>
              <a:gd name="adj5" fmla="val 115487"/>
              <a:gd name="adj6" fmla="val 164856"/>
            </a:avLst>
          </a:prstGeom>
          <a:solidFill>
            <a:srgbClr val="FBE8D9"/>
          </a:solidFill>
          <a:ln w="19050">
            <a:solidFill>
              <a:srgbClr val="603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FF1FD2-E227-BC21-ED1C-2134F3E1D5AA}"/>
              </a:ext>
            </a:extLst>
          </p:cNvPr>
          <p:cNvSpPr txBox="1"/>
          <p:nvPr/>
        </p:nvSpPr>
        <p:spPr>
          <a:xfrm>
            <a:off x="618074" y="3831232"/>
            <a:ext cx="154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bướm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44B4C4-49C3-6529-92F8-99A5B76F3F85}"/>
              </a:ext>
            </a:extLst>
          </p:cNvPr>
          <p:cNvSpPr txBox="1"/>
          <p:nvPr/>
        </p:nvSpPr>
        <p:spPr>
          <a:xfrm>
            <a:off x="410187" y="4088526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8FD663B2-E723-C5DA-8AFA-9F6ABC8F0811}"/>
              </a:ext>
            </a:extLst>
          </p:cNvPr>
          <p:cNvSpPr/>
          <p:nvPr/>
        </p:nvSpPr>
        <p:spPr>
          <a:xfrm>
            <a:off x="822960" y="5110479"/>
            <a:ext cx="2132307" cy="922595"/>
          </a:xfrm>
          <a:prstGeom prst="borderCallout2">
            <a:avLst>
              <a:gd name="adj1" fmla="val 18750"/>
              <a:gd name="adj2" fmla="val 103334"/>
              <a:gd name="adj3" fmla="val 19721"/>
              <a:gd name="adj4" fmla="val 121666"/>
              <a:gd name="adj5" fmla="val 74526"/>
              <a:gd name="adj6" fmla="val 163718"/>
            </a:avLst>
          </a:prstGeom>
          <a:solidFill>
            <a:srgbClr val="FBE8D9"/>
          </a:solidFill>
          <a:ln w="19050">
            <a:solidFill>
              <a:srgbClr val="603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71753B-47D0-BD06-A368-F2B1637C6E67}"/>
              </a:ext>
            </a:extLst>
          </p:cNvPr>
          <p:cNvSpPr txBox="1"/>
          <p:nvPr/>
        </p:nvSpPr>
        <p:spPr>
          <a:xfrm>
            <a:off x="1131154" y="5121552"/>
            <a:ext cx="154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ếch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17448D-04E5-8A48-01A8-E8E9DC01357B}"/>
              </a:ext>
            </a:extLst>
          </p:cNvPr>
          <p:cNvSpPr txBox="1"/>
          <p:nvPr/>
        </p:nvSpPr>
        <p:spPr>
          <a:xfrm>
            <a:off x="702736" y="5386744"/>
            <a:ext cx="2372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llout: Bent Line 14">
            <a:extLst>
              <a:ext uri="{FF2B5EF4-FFF2-40B4-BE49-F238E27FC236}">
                <a16:creationId xmlns:a16="http://schemas.microsoft.com/office/drawing/2014/main" id="{4F4154C5-314E-E5CB-5BDE-BBC667BAB9BB}"/>
              </a:ext>
            </a:extLst>
          </p:cNvPr>
          <p:cNvSpPr/>
          <p:nvPr/>
        </p:nvSpPr>
        <p:spPr>
          <a:xfrm>
            <a:off x="9548310" y="2702560"/>
            <a:ext cx="1960880" cy="626626"/>
          </a:xfrm>
          <a:prstGeom prst="borderCallout2">
            <a:avLst>
              <a:gd name="adj1" fmla="val 21993"/>
              <a:gd name="adj2" fmla="val -1329"/>
              <a:gd name="adj3" fmla="val 21342"/>
              <a:gd name="adj4" fmla="val -16158"/>
              <a:gd name="adj5" fmla="val 164129"/>
              <a:gd name="adj6" fmla="val -136180"/>
            </a:avLst>
          </a:prstGeom>
          <a:solidFill>
            <a:srgbClr val="FBE8D9"/>
          </a:solidFill>
          <a:ln w="19050">
            <a:solidFill>
              <a:srgbClr val="603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ADE40D-E438-629D-5BFF-CC8EEBBD35A6}"/>
              </a:ext>
            </a:extLst>
          </p:cNvPr>
          <p:cNvSpPr txBox="1"/>
          <p:nvPr/>
        </p:nvSpPr>
        <p:spPr>
          <a:xfrm>
            <a:off x="9548310" y="2936494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BC2CA5-F2A4-9BD2-AD29-CD730CDCC97F}"/>
              </a:ext>
            </a:extLst>
          </p:cNvPr>
          <p:cNvSpPr txBox="1"/>
          <p:nvPr/>
        </p:nvSpPr>
        <p:spPr>
          <a:xfrm>
            <a:off x="9794053" y="2667648"/>
            <a:ext cx="154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hươu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llout: Bent Line 17">
            <a:extLst>
              <a:ext uri="{FF2B5EF4-FFF2-40B4-BE49-F238E27FC236}">
                <a16:creationId xmlns:a16="http://schemas.microsoft.com/office/drawing/2014/main" id="{53800A76-B670-63F4-B043-4CDFCDED5B83}"/>
              </a:ext>
            </a:extLst>
          </p:cNvPr>
          <p:cNvSpPr/>
          <p:nvPr/>
        </p:nvSpPr>
        <p:spPr>
          <a:xfrm>
            <a:off x="9507452" y="3635014"/>
            <a:ext cx="2239887" cy="880265"/>
          </a:xfrm>
          <a:prstGeom prst="borderCallout2">
            <a:avLst>
              <a:gd name="adj1" fmla="val 21993"/>
              <a:gd name="adj2" fmla="val -1329"/>
              <a:gd name="adj3" fmla="val 21342"/>
              <a:gd name="adj4" fmla="val -16158"/>
              <a:gd name="adj5" fmla="val 153659"/>
              <a:gd name="adj6" fmla="val -182346"/>
            </a:avLst>
          </a:prstGeom>
          <a:solidFill>
            <a:srgbClr val="FBE8D9"/>
          </a:solidFill>
          <a:ln w="19050">
            <a:solidFill>
              <a:srgbClr val="603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621C3D-EEB0-8F8D-5408-438966FAF364}"/>
              </a:ext>
            </a:extLst>
          </p:cNvPr>
          <p:cNvSpPr txBox="1"/>
          <p:nvPr/>
        </p:nvSpPr>
        <p:spPr>
          <a:xfrm>
            <a:off x="9541925" y="3903860"/>
            <a:ext cx="2239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0572F0-12B4-0418-E376-F410DF2695BA}"/>
              </a:ext>
            </a:extLst>
          </p:cNvPr>
          <p:cNvSpPr txBox="1"/>
          <p:nvPr/>
        </p:nvSpPr>
        <p:spPr>
          <a:xfrm>
            <a:off x="9787669" y="3635014"/>
            <a:ext cx="154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llout: Bent Line 20">
            <a:extLst>
              <a:ext uri="{FF2B5EF4-FFF2-40B4-BE49-F238E27FC236}">
                <a16:creationId xmlns:a16="http://schemas.microsoft.com/office/drawing/2014/main" id="{F6318F2A-5E57-D60E-08AA-C8C4EAEF553D}"/>
              </a:ext>
            </a:extLst>
          </p:cNvPr>
          <p:cNvSpPr/>
          <p:nvPr/>
        </p:nvSpPr>
        <p:spPr>
          <a:xfrm>
            <a:off x="9420886" y="4853311"/>
            <a:ext cx="2214368" cy="626626"/>
          </a:xfrm>
          <a:prstGeom prst="borderCallout2">
            <a:avLst>
              <a:gd name="adj1" fmla="val 21993"/>
              <a:gd name="adj2" fmla="val -1329"/>
              <a:gd name="adj3" fmla="val 21342"/>
              <a:gd name="adj4" fmla="val -16158"/>
              <a:gd name="adj5" fmla="val 123594"/>
              <a:gd name="adj6" fmla="val -114360"/>
            </a:avLst>
          </a:prstGeom>
          <a:solidFill>
            <a:srgbClr val="FBE8D9"/>
          </a:solidFill>
          <a:ln w="19050">
            <a:solidFill>
              <a:srgbClr val="603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8464E4-71AB-AF07-7DD3-F3D8FB757C8D}"/>
              </a:ext>
            </a:extLst>
          </p:cNvPr>
          <p:cNvSpPr txBox="1"/>
          <p:nvPr/>
        </p:nvSpPr>
        <p:spPr>
          <a:xfrm>
            <a:off x="9339281" y="5087883"/>
            <a:ext cx="232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0BC702-ACEB-11FF-D122-4D0D42138C40}"/>
              </a:ext>
            </a:extLst>
          </p:cNvPr>
          <p:cNvSpPr txBox="1"/>
          <p:nvPr/>
        </p:nvSpPr>
        <p:spPr>
          <a:xfrm>
            <a:off x="9817999" y="4836866"/>
            <a:ext cx="154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llout: Bent Line 23">
            <a:extLst>
              <a:ext uri="{FF2B5EF4-FFF2-40B4-BE49-F238E27FC236}">
                <a16:creationId xmlns:a16="http://schemas.microsoft.com/office/drawing/2014/main" id="{7397CC00-5468-4282-FC89-CA4A1C17D37F}"/>
              </a:ext>
            </a:extLst>
          </p:cNvPr>
          <p:cNvSpPr/>
          <p:nvPr/>
        </p:nvSpPr>
        <p:spPr>
          <a:xfrm>
            <a:off x="9464841" y="1434374"/>
            <a:ext cx="2214368" cy="626626"/>
          </a:xfrm>
          <a:prstGeom prst="borderCallout2">
            <a:avLst>
              <a:gd name="adj1" fmla="val 21993"/>
              <a:gd name="adj2" fmla="val -1329"/>
              <a:gd name="adj3" fmla="val 21342"/>
              <a:gd name="adj4" fmla="val -16158"/>
              <a:gd name="adj5" fmla="val 118730"/>
              <a:gd name="adj6" fmla="val -137301"/>
            </a:avLst>
          </a:prstGeom>
          <a:solidFill>
            <a:srgbClr val="FBE8D9"/>
          </a:solidFill>
          <a:ln w="19050">
            <a:solidFill>
              <a:srgbClr val="603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5EEA47-6204-84C1-1379-4F5683C3CB33}"/>
              </a:ext>
            </a:extLst>
          </p:cNvPr>
          <p:cNvSpPr txBox="1"/>
          <p:nvPr/>
        </p:nvSpPr>
        <p:spPr>
          <a:xfrm>
            <a:off x="9383236" y="1668946"/>
            <a:ext cx="232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9A9145-8229-0DFC-EAC5-E8BDF7244A55}"/>
              </a:ext>
            </a:extLst>
          </p:cNvPr>
          <p:cNvSpPr txBox="1"/>
          <p:nvPr/>
        </p:nvSpPr>
        <p:spPr>
          <a:xfrm>
            <a:off x="9749812" y="1396582"/>
            <a:ext cx="154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b="1" dirty="0" err="1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b="1" dirty="0">
              <a:solidFill>
                <a:srgbClr val="603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CABC2C9C-5FB6-139F-68BE-B0A5F1C38C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Subtitle 27">
            <a:extLst>
              <a:ext uri="{FF2B5EF4-FFF2-40B4-BE49-F238E27FC236}">
                <a16:creationId xmlns:a16="http://schemas.microsoft.com/office/drawing/2014/main" id="{33617D09-6553-4F83-CDAC-427CFCB291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7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0" grpId="0"/>
      <p:bldP spid="11" grpId="0"/>
      <p:bldP spid="12" grpId="0" animBg="1"/>
      <p:bldP spid="13" grpId="0"/>
      <p:bldP spid="14" grpId="0"/>
      <p:bldP spid="15" grpId="0" animBg="1"/>
      <p:bldP spid="16" grpId="0"/>
      <p:bldP spid="17" grpId="0"/>
      <p:bldP spid="18" grpId="0" animBg="1"/>
      <p:bldP spid="19" grpId="0"/>
      <p:bldP spid="20" grpId="0"/>
      <p:bldP spid="21" grpId="0" animBg="1"/>
      <p:bldP spid="22" grpId="0"/>
      <p:bldP spid="23" grpId="0"/>
      <p:bldP spid="24" grpId="0" animBg="1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5B6231-2371-9182-2DDC-83D5C49E37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51" t="17821" r="53582" b="13038"/>
          <a:stretch/>
        </p:blipFill>
        <p:spPr>
          <a:xfrm>
            <a:off x="4653280" y="467126"/>
            <a:ext cx="6278880" cy="60050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5C096A-7CF6-1037-8499-5A2235FB2C08}"/>
              </a:ext>
            </a:extLst>
          </p:cNvPr>
          <p:cNvSpPr txBox="1"/>
          <p:nvPr/>
        </p:nvSpPr>
        <p:spPr>
          <a:xfrm>
            <a:off x="598398" y="1269533"/>
            <a:ext cx="3988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1. Quan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54000">
                      <a:srgbClr val="017881"/>
                    </a:gs>
                    <a:gs pos="61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54000">
                    <a:srgbClr val="017881"/>
                  </a:gs>
                  <a:gs pos="61000">
                    <a:srgbClr val="00B050"/>
                  </a:gs>
                </a:gsLst>
                <a:lin ang="5400000" scaled="1"/>
              </a:gra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F157B1-C78F-D125-23CF-D62B5866D7A4}"/>
              </a:ext>
            </a:extLst>
          </p:cNvPr>
          <p:cNvGrpSpPr/>
          <p:nvPr/>
        </p:nvGrpSpPr>
        <p:grpSpPr>
          <a:xfrm>
            <a:off x="436570" y="2230821"/>
            <a:ext cx="4216710" cy="2396357"/>
            <a:chOff x="1450553" y="5355722"/>
            <a:chExt cx="8504661" cy="2396357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1584F370-417B-C355-3E84-0301EB63F698}"/>
                </a:ext>
              </a:extLst>
            </p:cNvPr>
            <p:cNvSpPr/>
            <p:nvPr/>
          </p:nvSpPr>
          <p:spPr>
            <a:xfrm>
              <a:off x="1717039" y="5355722"/>
              <a:ext cx="7971784" cy="2396357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26E720-F390-D66D-089C-71683354EBFC}"/>
                </a:ext>
              </a:extLst>
            </p:cNvPr>
            <p:cNvSpPr txBox="1"/>
            <p:nvPr/>
          </p:nvSpPr>
          <p:spPr>
            <a:xfrm>
              <a:off x="1450553" y="5399738"/>
              <a:ext cx="850466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ngoài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nổi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bật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F349F4CC-62EF-CF5A-C5A9-B3015AAF42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71F44AF6-6FA1-5003-615B-BD9E630341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8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F08491-3216-8F71-429F-AA4CB16BB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51" t="17821" r="53582" b="13038"/>
          <a:stretch/>
        </p:blipFill>
        <p:spPr>
          <a:xfrm>
            <a:off x="3226636" y="1271548"/>
            <a:ext cx="5511893" cy="52714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3C5303C-E5C1-EA0D-8916-08E07D9B698E}"/>
              </a:ext>
            </a:extLst>
          </p:cNvPr>
          <p:cNvGrpSpPr/>
          <p:nvPr/>
        </p:nvGrpSpPr>
        <p:grpSpPr>
          <a:xfrm>
            <a:off x="1544974" y="502389"/>
            <a:ext cx="8869679" cy="646331"/>
            <a:chOff x="2329868" y="5355722"/>
            <a:chExt cx="7030175" cy="1375087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1666C437-3AAB-4533-5830-3C6685F3D6AB}"/>
                </a:ext>
              </a:extLst>
            </p:cNvPr>
            <p:cNvSpPr/>
            <p:nvPr/>
          </p:nvSpPr>
          <p:spPr>
            <a:xfrm>
              <a:off x="2406044" y="5355722"/>
              <a:ext cx="6953999" cy="1375087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9815949-426E-EF57-4D27-1BE2A6F2DB1F}"/>
                </a:ext>
              </a:extLst>
            </p:cNvPr>
            <p:cNvSpPr txBox="1"/>
            <p:nvPr/>
          </p:nvSpPr>
          <p:spPr>
            <a:xfrm>
              <a:off x="2329868" y="5355722"/>
              <a:ext cx="7030175" cy="1244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ngoài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nổi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bật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AD24AAD-7271-4965-3A23-AEDD8EC6A25D}"/>
              </a:ext>
            </a:extLst>
          </p:cNvPr>
          <p:cNvGrpSpPr/>
          <p:nvPr/>
        </p:nvGrpSpPr>
        <p:grpSpPr>
          <a:xfrm>
            <a:off x="607042" y="2692400"/>
            <a:ext cx="2343577" cy="626626"/>
            <a:chOff x="607042" y="2692400"/>
            <a:chExt cx="2343577" cy="626626"/>
          </a:xfrm>
        </p:grpSpPr>
        <p:sp>
          <p:nvSpPr>
            <p:cNvPr id="9" name="Callout: Bent Line 8">
              <a:extLst>
                <a:ext uri="{FF2B5EF4-FFF2-40B4-BE49-F238E27FC236}">
                  <a16:creationId xmlns:a16="http://schemas.microsoft.com/office/drawing/2014/main" id="{6417D1E0-C51E-9C6E-4C9F-507F1694DA3E}"/>
                </a:ext>
              </a:extLst>
            </p:cNvPr>
            <p:cNvSpPr/>
            <p:nvPr/>
          </p:nvSpPr>
          <p:spPr>
            <a:xfrm>
              <a:off x="709543" y="2692400"/>
              <a:ext cx="2096747" cy="626626"/>
            </a:xfrm>
            <a:prstGeom prst="borderCallout2">
              <a:avLst>
                <a:gd name="adj1" fmla="val 18750"/>
                <a:gd name="adj2" fmla="val 103334"/>
                <a:gd name="adj3" fmla="val 19721"/>
                <a:gd name="adj4" fmla="val 121666"/>
                <a:gd name="adj5" fmla="val 115487"/>
                <a:gd name="adj6" fmla="val 164856"/>
              </a:avLst>
            </a:prstGeom>
            <a:solidFill>
              <a:srgbClr val="FBE8D9"/>
            </a:solidFill>
            <a:ln w="19050">
              <a:solidFill>
                <a:srgbClr val="603C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2777A24-7F31-2FD6-2C66-C49F9A5A47F5}"/>
                </a:ext>
              </a:extLst>
            </p:cNvPr>
            <p:cNvSpPr txBox="1"/>
            <p:nvPr/>
          </p:nvSpPr>
          <p:spPr>
            <a:xfrm>
              <a:off x="982177" y="2703472"/>
              <a:ext cx="1540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bò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sữa</a:t>
              </a:r>
              <a:endPara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AC2BA9-9931-98B5-428A-6CC5D6AFDA85}"/>
                </a:ext>
              </a:extLst>
            </p:cNvPr>
            <p:cNvSpPr txBox="1"/>
            <p:nvPr/>
          </p:nvSpPr>
          <p:spPr>
            <a:xfrm>
              <a:off x="607042" y="2949694"/>
              <a:ext cx="23435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lông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đen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trắng</a:t>
              </a:r>
              <a:endPara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55BD9A-CCC4-07B8-6CE6-44BA4F424BDD}"/>
              </a:ext>
            </a:extLst>
          </p:cNvPr>
          <p:cNvGrpSpPr/>
          <p:nvPr/>
        </p:nvGrpSpPr>
        <p:grpSpPr>
          <a:xfrm>
            <a:off x="499158" y="3803111"/>
            <a:ext cx="2032000" cy="654645"/>
            <a:chOff x="499158" y="3803111"/>
            <a:chExt cx="2032000" cy="654645"/>
          </a:xfrm>
        </p:grpSpPr>
        <p:sp>
          <p:nvSpPr>
            <p:cNvPr id="13" name="Callout: Bent Line 12">
              <a:extLst>
                <a:ext uri="{FF2B5EF4-FFF2-40B4-BE49-F238E27FC236}">
                  <a16:creationId xmlns:a16="http://schemas.microsoft.com/office/drawing/2014/main" id="{489FA36F-ABD4-FC37-CEDF-EE9728575A3A}"/>
                </a:ext>
              </a:extLst>
            </p:cNvPr>
            <p:cNvSpPr/>
            <p:nvPr/>
          </p:nvSpPr>
          <p:spPr>
            <a:xfrm>
              <a:off x="549279" y="3821071"/>
              <a:ext cx="1960880" cy="626626"/>
            </a:xfrm>
            <a:prstGeom prst="borderCallout2">
              <a:avLst>
                <a:gd name="adj1" fmla="val 18750"/>
                <a:gd name="adj2" fmla="val 103334"/>
                <a:gd name="adj3" fmla="val 19721"/>
                <a:gd name="adj4" fmla="val 121666"/>
                <a:gd name="adj5" fmla="val 115487"/>
                <a:gd name="adj6" fmla="val 164856"/>
              </a:avLst>
            </a:prstGeom>
            <a:solidFill>
              <a:srgbClr val="FBE8D9"/>
            </a:solidFill>
            <a:ln w="19050">
              <a:solidFill>
                <a:srgbClr val="603C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A947D2B-3DDC-E3CB-DDCA-5A7D948AC8EC}"/>
                </a:ext>
              </a:extLst>
            </p:cNvPr>
            <p:cNvSpPr txBox="1"/>
            <p:nvPr/>
          </p:nvSpPr>
          <p:spPr>
            <a:xfrm>
              <a:off x="635925" y="3803111"/>
              <a:ext cx="1540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bướm</a:t>
              </a:r>
              <a:endPara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1869BD-7DD6-16BE-0005-3BB63A95BA10}"/>
                </a:ext>
              </a:extLst>
            </p:cNvPr>
            <p:cNvSpPr txBox="1"/>
            <p:nvPr/>
          </p:nvSpPr>
          <p:spPr>
            <a:xfrm>
              <a:off x="499158" y="4088424"/>
              <a:ext cx="203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sặc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sỡ</a:t>
              </a:r>
              <a:endPara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E302133-3532-B382-83D6-2BD8716A5D0D}"/>
              </a:ext>
            </a:extLst>
          </p:cNvPr>
          <p:cNvGrpSpPr/>
          <p:nvPr/>
        </p:nvGrpSpPr>
        <p:grpSpPr>
          <a:xfrm>
            <a:off x="589319" y="5100319"/>
            <a:ext cx="2372753" cy="922596"/>
            <a:chOff x="589319" y="5100319"/>
            <a:chExt cx="2372753" cy="922596"/>
          </a:xfrm>
        </p:grpSpPr>
        <p:sp>
          <p:nvSpPr>
            <p:cNvPr id="17" name="Callout: Bent Line 16">
              <a:extLst>
                <a:ext uri="{FF2B5EF4-FFF2-40B4-BE49-F238E27FC236}">
                  <a16:creationId xmlns:a16="http://schemas.microsoft.com/office/drawing/2014/main" id="{8C7084C3-81F1-585C-D83C-C42B29C43477}"/>
                </a:ext>
              </a:extLst>
            </p:cNvPr>
            <p:cNvSpPr/>
            <p:nvPr/>
          </p:nvSpPr>
          <p:spPr>
            <a:xfrm>
              <a:off x="709543" y="5100319"/>
              <a:ext cx="2132307" cy="922595"/>
            </a:xfrm>
            <a:prstGeom prst="borderCallout2">
              <a:avLst>
                <a:gd name="adj1" fmla="val 18750"/>
                <a:gd name="adj2" fmla="val 103334"/>
                <a:gd name="adj3" fmla="val 19721"/>
                <a:gd name="adj4" fmla="val 121666"/>
                <a:gd name="adj5" fmla="val 74526"/>
                <a:gd name="adj6" fmla="val 163718"/>
              </a:avLst>
            </a:prstGeom>
            <a:solidFill>
              <a:srgbClr val="FBE8D9"/>
            </a:solidFill>
            <a:ln w="19050">
              <a:solidFill>
                <a:srgbClr val="603C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AC2F81B-9BC5-F1AC-6814-214831995153}"/>
                </a:ext>
              </a:extLst>
            </p:cNvPr>
            <p:cNvSpPr txBox="1"/>
            <p:nvPr/>
          </p:nvSpPr>
          <p:spPr>
            <a:xfrm>
              <a:off x="1017737" y="5111392"/>
              <a:ext cx="1540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ếch</a:t>
              </a:r>
              <a:endPara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F0ED5E6-042B-02BD-B296-1F3E70451042}"/>
                </a:ext>
              </a:extLst>
            </p:cNvPr>
            <p:cNvSpPr txBox="1"/>
            <p:nvPr/>
          </p:nvSpPr>
          <p:spPr>
            <a:xfrm>
              <a:off x="589319" y="5376584"/>
              <a:ext cx="23727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vàng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đậm</a:t>
              </a:r>
              <a:endPara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D01E3A-939D-669C-A346-B9288C562D31}"/>
              </a:ext>
            </a:extLst>
          </p:cNvPr>
          <p:cNvGrpSpPr/>
          <p:nvPr/>
        </p:nvGrpSpPr>
        <p:grpSpPr>
          <a:xfrm>
            <a:off x="9434892" y="2657488"/>
            <a:ext cx="2239887" cy="661538"/>
            <a:chOff x="9434892" y="2657488"/>
            <a:chExt cx="2239887" cy="661538"/>
          </a:xfrm>
        </p:grpSpPr>
        <p:sp>
          <p:nvSpPr>
            <p:cNvPr id="21" name="Callout: Bent Line 20">
              <a:extLst>
                <a:ext uri="{FF2B5EF4-FFF2-40B4-BE49-F238E27FC236}">
                  <a16:creationId xmlns:a16="http://schemas.microsoft.com/office/drawing/2014/main" id="{297BD518-4D66-D0C9-1C89-10BD5315DDA8}"/>
                </a:ext>
              </a:extLst>
            </p:cNvPr>
            <p:cNvSpPr/>
            <p:nvPr/>
          </p:nvSpPr>
          <p:spPr>
            <a:xfrm>
              <a:off x="9434892" y="2692400"/>
              <a:ext cx="2199029" cy="626626"/>
            </a:xfrm>
            <a:prstGeom prst="borderCallout2">
              <a:avLst>
                <a:gd name="adj1" fmla="val 21993"/>
                <a:gd name="adj2" fmla="val -1329"/>
                <a:gd name="adj3" fmla="val 21342"/>
                <a:gd name="adj4" fmla="val -16158"/>
                <a:gd name="adj5" fmla="val 96031"/>
                <a:gd name="adj6" fmla="val -150041"/>
              </a:avLst>
            </a:prstGeom>
            <a:solidFill>
              <a:srgbClr val="FBE8D9"/>
            </a:solidFill>
            <a:ln w="19050">
              <a:solidFill>
                <a:srgbClr val="603C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8A7E65B-026D-7EDC-6982-0D149E61E8E0}"/>
                </a:ext>
              </a:extLst>
            </p:cNvPr>
            <p:cNvSpPr txBox="1"/>
            <p:nvPr/>
          </p:nvSpPr>
          <p:spPr>
            <a:xfrm>
              <a:off x="9434892" y="2926334"/>
              <a:ext cx="2239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sừng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endPara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DAF7E0A-987F-55BF-5BBB-47645A0C5AF8}"/>
                </a:ext>
              </a:extLst>
            </p:cNvPr>
            <p:cNvSpPr txBox="1"/>
            <p:nvPr/>
          </p:nvSpPr>
          <p:spPr>
            <a:xfrm>
              <a:off x="9680636" y="2657488"/>
              <a:ext cx="1540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hươu</a:t>
              </a:r>
              <a:endPara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744AA7E-6838-759B-94E7-8DB43601D175}"/>
              </a:ext>
            </a:extLst>
          </p:cNvPr>
          <p:cNvGrpSpPr/>
          <p:nvPr/>
        </p:nvGrpSpPr>
        <p:grpSpPr>
          <a:xfrm>
            <a:off x="9325642" y="3575877"/>
            <a:ext cx="1882794" cy="929242"/>
            <a:chOff x="9325642" y="3575877"/>
            <a:chExt cx="1882794" cy="929242"/>
          </a:xfrm>
        </p:grpSpPr>
        <p:sp>
          <p:nvSpPr>
            <p:cNvPr id="24" name="Callout: Bent Line 23">
              <a:extLst>
                <a:ext uri="{FF2B5EF4-FFF2-40B4-BE49-F238E27FC236}">
                  <a16:creationId xmlns:a16="http://schemas.microsoft.com/office/drawing/2014/main" id="{E0768785-676C-D836-E13B-3503ED0B9E96}"/>
                </a:ext>
              </a:extLst>
            </p:cNvPr>
            <p:cNvSpPr/>
            <p:nvPr/>
          </p:nvSpPr>
          <p:spPr>
            <a:xfrm>
              <a:off x="9394036" y="3624854"/>
              <a:ext cx="1814400" cy="880265"/>
            </a:xfrm>
            <a:prstGeom prst="borderCallout2">
              <a:avLst>
                <a:gd name="adj1" fmla="val 21993"/>
                <a:gd name="adj2" fmla="val -1329"/>
                <a:gd name="adj3" fmla="val 21342"/>
                <a:gd name="adj4" fmla="val -16158"/>
                <a:gd name="adj5" fmla="val 153659"/>
                <a:gd name="adj6" fmla="val -218184"/>
              </a:avLst>
            </a:prstGeom>
            <a:solidFill>
              <a:srgbClr val="FBE8D9"/>
            </a:solidFill>
            <a:ln w="19050">
              <a:solidFill>
                <a:srgbClr val="603C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FD4EAE1-DE5D-E4F8-7503-468A7ABA1A13}"/>
                </a:ext>
              </a:extLst>
            </p:cNvPr>
            <p:cNvGrpSpPr/>
            <p:nvPr/>
          </p:nvGrpSpPr>
          <p:grpSpPr>
            <a:xfrm>
              <a:off x="9325642" y="3575877"/>
              <a:ext cx="1857011" cy="914697"/>
              <a:chOff x="9325642" y="3575877"/>
              <a:chExt cx="1857011" cy="914697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16FA252-2466-E9B8-996D-86A6CC4C6B86}"/>
                  </a:ext>
                </a:extLst>
              </p:cNvPr>
              <p:cNvSpPr txBox="1"/>
              <p:nvPr/>
            </p:nvSpPr>
            <p:spPr>
              <a:xfrm>
                <a:off x="9325642" y="3844243"/>
                <a:ext cx="18570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>
                    <a:solidFill>
                      <a:srgbClr val="603C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b="1" dirty="0">
                    <a:solidFill>
                      <a:srgbClr val="603C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dirty="0" err="1">
                    <a:solidFill>
                      <a:srgbClr val="603C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bộ</a:t>
                </a:r>
                <a:r>
                  <a:rPr lang="en-US" b="1" dirty="0">
                    <a:solidFill>
                      <a:srgbClr val="603C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dirty="0" err="1">
                    <a:solidFill>
                      <a:srgbClr val="603C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lông</a:t>
                </a:r>
                <a:r>
                  <a:rPr lang="en-US" b="1" dirty="0">
                    <a:solidFill>
                      <a:srgbClr val="603C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dirty="0" err="1">
                    <a:solidFill>
                      <a:srgbClr val="603C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b="1" dirty="0">
                    <a:solidFill>
                      <a:srgbClr val="603C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b="1" dirty="0" err="1">
                    <a:solidFill>
                      <a:srgbClr val="603C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endPara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E9A1F07-5C5C-02A2-06D9-F5451B535FD0}"/>
                  </a:ext>
                </a:extLst>
              </p:cNvPr>
              <p:cNvSpPr txBox="1"/>
              <p:nvPr/>
            </p:nvSpPr>
            <p:spPr>
              <a:xfrm>
                <a:off x="9483890" y="3575877"/>
                <a:ext cx="15405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603C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 </a:t>
                </a:r>
                <a:r>
                  <a:rPr lang="en-US" b="1" dirty="0" err="1">
                    <a:solidFill>
                      <a:srgbClr val="603C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vịt</a:t>
                </a:r>
                <a:endPara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33A470-99C3-F1B8-2584-3B3FB15D5FA7}"/>
              </a:ext>
            </a:extLst>
          </p:cNvPr>
          <p:cNvGrpSpPr/>
          <p:nvPr/>
        </p:nvGrpSpPr>
        <p:grpSpPr>
          <a:xfrm>
            <a:off x="9225864" y="4826706"/>
            <a:ext cx="2326453" cy="643071"/>
            <a:chOff x="9225864" y="4826706"/>
            <a:chExt cx="2326453" cy="643071"/>
          </a:xfrm>
        </p:grpSpPr>
        <p:sp>
          <p:nvSpPr>
            <p:cNvPr id="29" name="Callout: Bent Line 28">
              <a:extLst>
                <a:ext uri="{FF2B5EF4-FFF2-40B4-BE49-F238E27FC236}">
                  <a16:creationId xmlns:a16="http://schemas.microsoft.com/office/drawing/2014/main" id="{FF83D74A-2E7D-811C-EF4D-A8E705862BC0}"/>
                </a:ext>
              </a:extLst>
            </p:cNvPr>
            <p:cNvSpPr/>
            <p:nvPr/>
          </p:nvSpPr>
          <p:spPr>
            <a:xfrm>
              <a:off x="9307469" y="4843151"/>
              <a:ext cx="2214368" cy="626626"/>
            </a:xfrm>
            <a:prstGeom prst="borderCallout2">
              <a:avLst>
                <a:gd name="adj1" fmla="val 21993"/>
                <a:gd name="adj2" fmla="val -1329"/>
                <a:gd name="adj3" fmla="val 21342"/>
                <a:gd name="adj4" fmla="val -16158"/>
                <a:gd name="adj5" fmla="val 123594"/>
                <a:gd name="adj6" fmla="val -114360"/>
              </a:avLst>
            </a:prstGeom>
            <a:solidFill>
              <a:srgbClr val="FBE8D9"/>
            </a:solidFill>
            <a:ln w="19050">
              <a:solidFill>
                <a:srgbClr val="603C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B43149A-65C5-491A-848D-A1D2BFBB8C06}"/>
                </a:ext>
              </a:extLst>
            </p:cNvPr>
            <p:cNvSpPr txBox="1"/>
            <p:nvPr/>
          </p:nvSpPr>
          <p:spPr>
            <a:xfrm>
              <a:off x="9225864" y="5077723"/>
              <a:ext cx="2326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vảy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ngoài</a:t>
              </a:r>
              <a:endPara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F71C310-3E79-1312-AFB3-74F37DBE5109}"/>
                </a:ext>
              </a:extLst>
            </p:cNvPr>
            <p:cNvSpPr txBox="1"/>
            <p:nvPr/>
          </p:nvSpPr>
          <p:spPr>
            <a:xfrm>
              <a:off x="9704582" y="4826706"/>
              <a:ext cx="1540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</a:t>
              </a:r>
              <a:endPara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6D2C47-B212-123C-9E00-409D17B13102}"/>
              </a:ext>
            </a:extLst>
          </p:cNvPr>
          <p:cNvGrpSpPr/>
          <p:nvPr/>
        </p:nvGrpSpPr>
        <p:grpSpPr>
          <a:xfrm>
            <a:off x="8959066" y="1395842"/>
            <a:ext cx="2326453" cy="654998"/>
            <a:chOff x="8959066" y="1395842"/>
            <a:chExt cx="2326453" cy="654998"/>
          </a:xfrm>
        </p:grpSpPr>
        <p:sp>
          <p:nvSpPr>
            <p:cNvPr id="33" name="Callout: Bent Line 32">
              <a:extLst>
                <a:ext uri="{FF2B5EF4-FFF2-40B4-BE49-F238E27FC236}">
                  <a16:creationId xmlns:a16="http://schemas.microsoft.com/office/drawing/2014/main" id="{A78815CC-687C-E0AF-5346-DA98E55B9130}"/>
                </a:ext>
              </a:extLst>
            </p:cNvPr>
            <p:cNvSpPr/>
            <p:nvPr/>
          </p:nvSpPr>
          <p:spPr>
            <a:xfrm>
              <a:off x="9351424" y="1424214"/>
              <a:ext cx="1650199" cy="626626"/>
            </a:xfrm>
            <a:prstGeom prst="borderCallout2">
              <a:avLst>
                <a:gd name="adj1" fmla="val 21993"/>
                <a:gd name="adj2" fmla="val -1329"/>
                <a:gd name="adj3" fmla="val 21342"/>
                <a:gd name="adj4" fmla="val -16158"/>
                <a:gd name="adj5" fmla="val 96031"/>
                <a:gd name="adj6" fmla="val -194560"/>
              </a:avLst>
            </a:prstGeom>
            <a:solidFill>
              <a:srgbClr val="FBE8D9"/>
            </a:solidFill>
            <a:ln w="19050">
              <a:solidFill>
                <a:srgbClr val="603C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60BC6A8-888B-74BE-ED23-976E59CBA17D}"/>
                </a:ext>
              </a:extLst>
            </p:cNvPr>
            <p:cNvSpPr txBox="1"/>
            <p:nvPr/>
          </p:nvSpPr>
          <p:spPr>
            <a:xfrm>
              <a:off x="8959066" y="1668206"/>
              <a:ext cx="23264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endPara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F97797F-32BF-35AD-4D9B-102AA7F0F159}"/>
                </a:ext>
              </a:extLst>
            </p:cNvPr>
            <p:cNvSpPr txBox="1"/>
            <p:nvPr/>
          </p:nvSpPr>
          <p:spPr>
            <a:xfrm>
              <a:off x="9325642" y="1395842"/>
              <a:ext cx="1540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b="1" dirty="0" err="1">
                  <a:solidFill>
                    <a:srgbClr val="603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endParaRPr lang="en-US" b="1" dirty="0">
                <a:solidFill>
                  <a:srgbClr val="603C1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D57B2B7-6C34-DDE1-3FFA-23CE068BEF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" name="Subtitle 35">
            <a:extLst>
              <a:ext uri="{FF2B5EF4-FFF2-40B4-BE49-F238E27FC236}">
                <a16:creationId xmlns:a16="http://schemas.microsoft.com/office/drawing/2014/main" id="{3B7216A1-E45C-4683-EAD8-2533578C2C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945" r="60147"/>
          <a:stretch>
            <a:fillRect/>
          </a:stretch>
        </p:blipFill>
        <p:spPr>
          <a:xfrm>
            <a:off x="0" y="0"/>
            <a:ext cx="4937125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2468562" y="787409"/>
            <a:ext cx="6258560" cy="4307840"/>
          </a:xfrm>
          <a:prstGeom prst="roundRect">
            <a:avLst>
              <a:gd name="adj" fmla="val 2049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图片 5" descr="千库网_绿色小鸟动物_元素编号128315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669" y="144164"/>
            <a:ext cx="2270125" cy="2270125"/>
          </a:xfrm>
          <a:prstGeom prst="rect">
            <a:avLst/>
          </a:prstGeom>
        </p:spPr>
      </p:pic>
      <p:pic>
        <p:nvPicPr>
          <p:cNvPr id="8" name="图片 7" descr="千库网_女孩读书小猪_元素编号125472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999" y="2856249"/>
            <a:ext cx="4478001" cy="4478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8CAF87-A5A6-AD77-DBD6-7957AE224B43}"/>
              </a:ext>
            </a:extLst>
          </p:cNvPr>
          <p:cNvGrpSpPr/>
          <p:nvPr/>
        </p:nvGrpSpPr>
        <p:grpSpPr>
          <a:xfrm>
            <a:off x="3303299" y="1217402"/>
            <a:ext cx="4468042" cy="3631763"/>
            <a:chOff x="1669864" y="1649279"/>
            <a:chExt cx="14277564" cy="3284072"/>
          </a:xfrm>
        </p:grpSpPr>
        <p:sp>
          <p:nvSpPr>
            <p:cNvPr id="3" name="文本框 96">
              <a:extLst>
                <a:ext uri="{FF2B5EF4-FFF2-40B4-BE49-F238E27FC236}">
                  <a16:creationId xmlns:a16="http://schemas.microsoft.com/office/drawing/2014/main" id="{C982ADE5-7556-A945-076E-7F327A0ED132}"/>
                </a:ext>
              </a:extLst>
            </p:cNvPr>
            <p:cNvSpPr txBox="1"/>
            <p:nvPr/>
          </p:nvSpPr>
          <p:spPr>
            <a:xfrm>
              <a:off x="1669864" y="1649279"/>
              <a:ext cx="14174065" cy="3284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1500" dirty="0">
                  <a:ln w="254000">
                    <a:solidFill>
                      <a:srgbClr val="468D6C"/>
                    </a:solidFill>
                  </a:ln>
                  <a:solidFill>
                    <a:srgbClr val="E450B3"/>
                  </a:solidFill>
                  <a:effectLst>
                    <a:outerShdw blurRad="101600" dist="76200" dir="18900000" algn="bl" rotWithShape="0">
                      <a:prstClr val="black">
                        <a:alpha val="16000"/>
                      </a:prstClr>
                    </a:outerShdw>
                  </a:effectLst>
                  <a:latin typeface="#9Slide07 IcielCadena" panose="02000503000000020004" pitchFamily="2" charset="0"/>
                  <a:ea typeface="华康海报体W12(P)" panose="040B0C00000000000000" pitchFamily="82" charset="-122"/>
                  <a:cs typeface="+mn-ea"/>
                  <a:sym typeface="+mn-lt"/>
                </a:rPr>
                <a:t>VẬN DỤNG</a:t>
              </a:r>
              <a:endParaRPr kumimoji="1" lang="zh-CN" altLang="en-US" sz="11500" dirty="0">
                <a:ln w="254000">
                  <a:solidFill>
                    <a:srgbClr val="468D6C"/>
                  </a:solidFill>
                </a:ln>
                <a:solidFill>
                  <a:srgbClr val="E450B3"/>
                </a:solidFill>
                <a:effectLst>
                  <a:outerShdw blurRad="101600" dist="76200" dir="18900000" algn="bl" rotWithShape="0">
                    <a:prstClr val="black">
                      <a:alpha val="16000"/>
                    </a:prstClr>
                  </a:outerShdw>
                </a:effectLst>
                <a:latin typeface="#9Slide07 IcielCadena" panose="02000503000000020004" pitchFamily="2" charset="0"/>
                <a:ea typeface="华康海报体W12(P)" panose="040B0C00000000000000" pitchFamily="82" charset="-122"/>
                <a:cs typeface="+mn-ea"/>
                <a:sym typeface="+mn-lt"/>
              </a:endParaRPr>
            </a:p>
          </p:txBody>
        </p:sp>
        <p:sp>
          <p:nvSpPr>
            <p:cNvPr id="7" name="文本框 95">
              <a:extLst>
                <a:ext uri="{FF2B5EF4-FFF2-40B4-BE49-F238E27FC236}">
                  <a16:creationId xmlns:a16="http://schemas.microsoft.com/office/drawing/2014/main" id="{3C2F2B55-B5B8-8F3A-4DC3-F30F494AB51B}"/>
                </a:ext>
              </a:extLst>
            </p:cNvPr>
            <p:cNvSpPr txBox="1"/>
            <p:nvPr/>
          </p:nvSpPr>
          <p:spPr>
            <a:xfrm>
              <a:off x="1669864" y="1649279"/>
              <a:ext cx="14277564" cy="3284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1500" dirty="0">
                  <a:solidFill>
                    <a:srgbClr val="FDFDFD"/>
                  </a:solidFill>
                  <a:effectLst/>
                  <a:latin typeface="#9Slide07 IcielCadena" panose="02000503000000020004" pitchFamily="2" charset="0"/>
                  <a:ea typeface="华康海报体W12(P)" panose="040B0C00000000000000" pitchFamily="82" charset="-122"/>
                  <a:cs typeface="+mn-ea"/>
                  <a:sym typeface="+mn-lt"/>
                </a:rPr>
                <a:t>VẬN DỤNG</a:t>
              </a:r>
              <a:endParaRPr kumimoji="1" lang="zh-CN" altLang="en-US" sz="11500" dirty="0">
                <a:solidFill>
                  <a:srgbClr val="FDFDFD"/>
                </a:solidFill>
                <a:effectLst/>
                <a:latin typeface="#9Slide07 IcielCadena" panose="02000503000000020004" pitchFamily="2" charset="0"/>
                <a:ea typeface="华康海报体W12(P)" panose="040B0C00000000000000" pitchFamily="82" charset="-122"/>
                <a:cs typeface="+mn-ea"/>
                <a:sym typeface="+mn-lt"/>
              </a:endParaRP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4E74E487-B63E-AE27-AD3B-F69386D718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31C4B7E8-6F2F-AA6C-C6CA-38434DBF6A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9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84522C-C3D3-1F70-C762-35C29F5718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1"/>
          <a:stretch/>
        </p:blipFill>
        <p:spPr>
          <a:xfrm>
            <a:off x="-13252" y="-66040"/>
            <a:ext cx="12192000" cy="6990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38ED1-0E77-602D-2486-B18B12E01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18" y="428614"/>
            <a:ext cx="6492803" cy="317629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33C0D20-BA34-CE79-C701-943050958E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19FA0FB-8A96-6E0C-581E-191E39409C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7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FFFBF7-A06A-6170-352C-D63FE5D6FC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9" r="-1"/>
          <a:stretch/>
        </p:blipFill>
        <p:spPr>
          <a:xfrm>
            <a:off x="-270933" y="0"/>
            <a:ext cx="12462933" cy="6906119"/>
          </a:xfrm>
          <a:prstGeom prst="rect">
            <a:avLst/>
          </a:prstGeom>
        </p:spPr>
      </p:pic>
      <p:sp>
        <p:nvSpPr>
          <p:cNvPr id="3" name="Block Arc 2">
            <a:extLst>
              <a:ext uri="{FF2B5EF4-FFF2-40B4-BE49-F238E27FC236}">
                <a16:creationId xmlns:a16="http://schemas.microsoft.com/office/drawing/2014/main" id="{923F2DCA-4807-3A7B-0B1B-DC5C9F1C42DD}"/>
              </a:ext>
            </a:extLst>
          </p:cNvPr>
          <p:cNvSpPr/>
          <p:nvPr/>
        </p:nvSpPr>
        <p:spPr>
          <a:xfrm>
            <a:off x="5909521" y="1466635"/>
            <a:ext cx="4460515" cy="4460515"/>
          </a:xfrm>
          <a:prstGeom prst="blockArc">
            <a:avLst>
              <a:gd name="adj1" fmla="val 11880000"/>
              <a:gd name="adj2" fmla="val 1620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id="{E27F0DE9-8113-60F0-31BB-8E45CA47457B}"/>
              </a:ext>
            </a:extLst>
          </p:cNvPr>
          <p:cNvSpPr/>
          <p:nvPr/>
        </p:nvSpPr>
        <p:spPr>
          <a:xfrm>
            <a:off x="5909521" y="1466635"/>
            <a:ext cx="4460515" cy="4460515"/>
          </a:xfrm>
          <a:prstGeom prst="blockArc">
            <a:avLst>
              <a:gd name="adj1" fmla="val 7560000"/>
              <a:gd name="adj2" fmla="val 1188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37F4E516-FDAC-2AA2-EC4C-6CBF2E4A92F8}"/>
              </a:ext>
            </a:extLst>
          </p:cNvPr>
          <p:cNvSpPr/>
          <p:nvPr/>
        </p:nvSpPr>
        <p:spPr>
          <a:xfrm>
            <a:off x="5909521" y="1466635"/>
            <a:ext cx="4460515" cy="4460515"/>
          </a:xfrm>
          <a:prstGeom prst="blockArc">
            <a:avLst>
              <a:gd name="adj1" fmla="val 3240000"/>
              <a:gd name="adj2" fmla="val 756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8D70BA63-5330-C9B8-2E9D-AB93F1E1E04E}"/>
              </a:ext>
            </a:extLst>
          </p:cNvPr>
          <p:cNvSpPr/>
          <p:nvPr/>
        </p:nvSpPr>
        <p:spPr>
          <a:xfrm>
            <a:off x="5909521" y="1466635"/>
            <a:ext cx="4460515" cy="4460515"/>
          </a:xfrm>
          <a:prstGeom prst="blockArc">
            <a:avLst>
              <a:gd name="adj1" fmla="val 20520000"/>
              <a:gd name="adj2" fmla="val 324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AB424296-2C84-3552-81A9-54C0E354AD97}"/>
              </a:ext>
            </a:extLst>
          </p:cNvPr>
          <p:cNvSpPr/>
          <p:nvPr/>
        </p:nvSpPr>
        <p:spPr>
          <a:xfrm>
            <a:off x="5909521" y="1466635"/>
            <a:ext cx="4460515" cy="4460515"/>
          </a:xfrm>
          <a:prstGeom prst="blockArc">
            <a:avLst>
              <a:gd name="adj1" fmla="val 16200000"/>
              <a:gd name="adj2" fmla="val 20520000"/>
              <a:gd name="adj3" fmla="val 4637"/>
            </a:avLst>
          </a:prstGeom>
          <a:solidFill>
            <a:schemeClr val="bg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91BF5D-B8BC-0747-022D-DFBA93931F21}"/>
              </a:ext>
            </a:extLst>
          </p:cNvPr>
          <p:cNvGrpSpPr/>
          <p:nvPr/>
        </p:nvGrpSpPr>
        <p:grpSpPr>
          <a:xfrm>
            <a:off x="4975493" y="483968"/>
            <a:ext cx="6140998" cy="5938182"/>
            <a:chOff x="4324213" y="420151"/>
            <a:chExt cx="6140998" cy="593818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D8108A-78AA-72B4-3086-E5E2C0BC2015}"/>
                </a:ext>
              </a:extLst>
            </p:cNvPr>
            <p:cNvSpPr/>
            <p:nvPr/>
          </p:nvSpPr>
          <p:spPr>
            <a:xfrm>
              <a:off x="6396139" y="420151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1296" t="18312" r="-201329" b="-199854"/>
              </a:stretch>
            </a:blipFill>
            <a:ln w="38100">
              <a:solidFill>
                <a:srgbClr val="FFC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7245" tIns="357245" rIns="357245" bIns="357245" numCol="1" spcCol="1270" anchor="ctr" anchorCtr="0">
              <a:noAutofit/>
            </a:bodyPr>
            <a:lstStyle/>
            <a:p>
              <a:pPr marL="0" lvl="0" indent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100" kern="120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F1D17CF-2A9C-B287-3090-5762BDACAA9F}"/>
                </a:ext>
              </a:extLst>
            </p:cNvPr>
            <p:cNvSpPr/>
            <p:nvPr/>
          </p:nvSpPr>
          <p:spPr>
            <a:xfrm rot="5037618">
              <a:off x="8468064" y="1925492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107491" t="-83858" r="-95134" b="-97684"/>
              </a:stretch>
            </a:blipFill>
            <a:ln w="38100">
              <a:solidFill>
                <a:srgbClr val="FF9CB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7245" tIns="357245" rIns="357245" bIns="357245" numCol="1" spcCol="1270" anchor="ctr" anchorCtr="0">
              <a:noAutofit/>
            </a:bodyPr>
            <a:lstStyle/>
            <a:p>
              <a:pPr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10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77FA4F2-A040-4605-C1CC-9AB18EFC7335}"/>
                </a:ext>
              </a:extLst>
            </p:cNvPr>
            <p:cNvSpPr/>
            <p:nvPr/>
          </p:nvSpPr>
          <p:spPr>
            <a:xfrm rot="8100000">
              <a:off x="7676659" y="4361186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105471" t="-189438" r="-97154" b="7896"/>
              </a:stretch>
            </a:blipFill>
            <a:ln w="38100">
              <a:solidFill>
                <a:srgbClr val="92D05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7245" tIns="357245" rIns="357245" bIns="357245" numCol="1" spcCol="1270" anchor="ctr" anchorCtr="0">
              <a:noAutofit/>
            </a:bodyPr>
            <a:lstStyle/>
            <a:p>
              <a:pPr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100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5271FDA-74EE-635A-F8E8-CD550C42D447}"/>
                </a:ext>
              </a:extLst>
            </p:cNvPr>
            <p:cNvSpPr/>
            <p:nvPr/>
          </p:nvSpPr>
          <p:spPr>
            <a:xfrm rot="12600000">
              <a:off x="5115618" y="4361186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-204664" t="-189438" r="2039" b="7896"/>
              </a:stretch>
            </a:blipFill>
            <a:ln w="38100">
              <a:solidFill>
                <a:srgbClr val="D5421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7245" tIns="357245" rIns="357245" bIns="357245" numCol="1" spcCol="1270" anchor="ctr" anchorCtr="0">
              <a:noAutofit/>
            </a:bodyPr>
            <a:lstStyle/>
            <a:p>
              <a:pPr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10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BA6D15D-09B4-AC5A-6CC0-623D3AB1AA8E}"/>
                </a:ext>
              </a:extLst>
            </p:cNvPr>
            <p:cNvSpPr/>
            <p:nvPr/>
          </p:nvSpPr>
          <p:spPr>
            <a:xfrm rot="16708075">
              <a:off x="4324213" y="1951996"/>
              <a:ext cx="1997147" cy="1997147"/>
            </a:xfrm>
            <a:custGeom>
              <a:avLst/>
              <a:gdLst>
                <a:gd name="connsiteX0" fmla="*/ 0 w 1997147"/>
                <a:gd name="connsiteY0" fmla="*/ 998574 h 1997147"/>
                <a:gd name="connsiteX1" fmla="*/ 998574 w 1997147"/>
                <a:gd name="connsiteY1" fmla="*/ 0 h 1997147"/>
                <a:gd name="connsiteX2" fmla="*/ 1997148 w 1997147"/>
                <a:gd name="connsiteY2" fmla="*/ 998574 h 1997147"/>
                <a:gd name="connsiteX3" fmla="*/ 998574 w 1997147"/>
                <a:gd name="connsiteY3" fmla="*/ 1997148 h 1997147"/>
                <a:gd name="connsiteX4" fmla="*/ 0 w 1997147"/>
                <a:gd name="connsiteY4" fmla="*/ 998574 h 199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7147" h="1997147">
                  <a:moveTo>
                    <a:pt x="0" y="998574"/>
                  </a:moveTo>
                  <a:cubicBezTo>
                    <a:pt x="0" y="447077"/>
                    <a:pt x="447077" y="0"/>
                    <a:pt x="998574" y="0"/>
                  </a:cubicBezTo>
                  <a:cubicBezTo>
                    <a:pt x="1550071" y="0"/>
                    <a:pt x="1997148" y="447077"/>
                    <a:pt x="1997148" y="998574"/>
                  </a:cubicBezTo>
                  <a:cubicBezTo>
                    <a:pt x="1997148" y="1550071"/>
                    <a:pt x="1550071" y="1997148"/>
                    <a:pt x="998574" y="1997148"/>
                  </a:cubicBezTo>
                  <a:cubicBezTo>
                    <a:pt x="447077" y="1997148"/>
                    <a:pt x="0" y="1550071"/>
                    <a:pt x="0" y="998574"/>
                  </a:cubicBezTo>
                  <a:close/>
                </a:path>
              </a:pathLst>
            </a:custGeom>
            <a:blipFill>
              <a:blip r:embed="rId4"/>
              <a:stretch>
                <a:fillRect l="3053" t="-89188" r="-205678" b="-92354"/>
              </a:stretch>
            </a:blipFill>
            <a:ln w="38100">
              <a:solidFill>
                <a:srgbClr val="2F3A5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7245" tIns="357245" rIns="357245" bIns="357245" numCol="1" spcCol="1270" anchor="ctr" anchorCtr="0">
              <a:noAutofit/>
            </a:bodyPr>
            <a:lstStyle/>
            <a:p>
              <a:pPr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100" dirty="0"/>
            </a:p>
          </p:txBody>
        </p:sp>
      </p:grpSp>
      <p:sp>
        <p:nvSpPr>
          <p:cNvPr id="14" name="Rectangle: Rounded Corners 13">
            <a:hlinkClick r:id="rId5" action="ppaction://hlinksldjump"/>
            <a:extLst>
              <a:ext uri="{FF2B5EF4-FFF2-40B4-BE49-F238E27FC236}">
                <a16:creationId xmlns:a16="http://schemas.microsoft.com/office/drawing/2014/main" id="{BBB4B682-818C-B6F9-5641-A9104CD5D93B}"/>
              </a:ext>
            </a:extLst>
          </p:cNvPr>
          <p:cNvSpPr/>
          <p:nvPr/>
        </p:nvSpPr>
        <p:spPr>
          <a:xfrm>
            <a:off x="1190196" y="2094160"/>
            <a:ext cx="1142728" cy="1134783"/>
          </a:xfrm>
          <a:prstGeom prst="roundRect">
            <a:avLst/>
          </a:prstGeom>
          <a:blipFill>
            <a:blip r:embed="rId4"/>
            <a:stretch>
              <a:fillRect l="-1" t="15623" r="-203908" b="-185250"/>
            </a:stretch>
          </a:blip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hlinkClick r:id="rId6" action="ppaction://hlinksldjump"/>
            <a:extLst>
              <a:ext uri="{FF2B5EF4-FFF2-40B4-BE49-F238E27FC236}">
                <a16:creationId xmlns:a16="http://schemas.microsoft.com/office/drawing/2014/main" id="{DBB81081-D3AA-8EC2-8493-421E594DBE8B}"/>
              </a:ext>
            </a:extLst>
          </p:cNvPr>
          <p:cNvSpPr/>
          <p:nvPr/>
        </p:nvSpPr>
        <p:spPr>
          <a:xfrm>
            <a:off x="2872360" y="2117180"/>
            <a:ext cx="1142728" cy="1134783"/>
          </a:xfrm>
          <a:prstGeom prst="roundRect">
            <a:avLst/>
          </a:prstGeom>
          <a:blipFill>
            <a:blip r:embed="rId4"/>
            <a:stretch>
              <a:fillRect l="-107545" t="-77156" r="-96364" b="-92472"/>
            </a:stretch>
          </a:blipFill>
          <a:ln w="38100">
            <a:solidFill>
              <a:srgbClr val="E8627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: Rounded Corners 15">
            <a:hlinkClick r:id="rId7" action="ppaction://hlinksldjump"/>
            <a:extLst>
              <a:ext uri="{FF2B5EF4-FFF2-40B4-BE49-F238E27FC236}">
                <a16:creationId xmlns:a16="http://schemas.microsoft.com/office/drawing/2014/main" id="{CCAA1460-32FB-84C5-4142-C1933A33F33F}"/>
              </a:ext>
            </a:extLst>
          </p:cNvPr>
          <p:cNvSpPr/>
          <p:nvPr/>
        </p:nvSpPr>
        <p:spPr>
          <a:xfrm>
            <a:off x="1977647" y="3371272"/>
            <a:ext cx="1142728" cy="1134783"/>
          </a:xfrm>
          <a:prstGeom prst="roundRect">
            <a:avLst/>
          </a:prstGeom>
          <a:blipFill>
            <a:blip r:embed="rId4"/>
            <a:stretch>
              <a:fillRect l="-1384" t="-83398" r="-202525" b="-86230"/>
            </a:stretch>
          </a:blipFill>
          <a:ln w="38100">
            <a:solidFill>
              <a:srgbClr val="2F3A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hlinkClick r:id="rId8" action="ppaction://hlinksldjump"/>
            <a:extLst>
              <a:ext uri="{FF2B5EF4-FFF2-40B4-BE49-F238E27FC236}">
                <a16:creationId xmlns:a16="http://schemas.microsoft.com/office/drawing/2014/main" id="{58DD1D18-B1E0-6675-9954-3DBCF2293322}"/>
              </a:ext>
            </a:extLst>
          </p:cNvPr>
          <p:cNvSpPr/>
          <p:nvPr/>
        </p:nvSpPr>
        <p:spPr>
          <a:xfrm>
            <a:off x="2872360" y="4625364"/>
            <a:ext cx="1142728" cy="1134783"/>
          </a:xfrm>
          <a:prstGeom prst="roundRect">
            <a:avLst/>
          </a:prstGeom>
          <a:blipFill>
            <a:blip r:embed="rId4"/>
            <a:stretch>
              <a:fillRect l="-107120" t="-185852" r="-96789" b="16225"/>
            </a:stretch>
          </a:blip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7">
            <a:hlinkClick r:id="rId9" action="ppaction://hlinksldjump"/>
            <a:extLst>
              <a:ext uri="{FF2B5EF4-FFF2-40B4-BE49-F238E27FC236}">
                <a16:creationId xmlns:a16="http://schemas.microsoft.com/office/drawing/2014/main" id="{DEA7FCED-8650-609E-CD3E-5D1A93C67963}"/>
              </a:ext>
            </a:extLst>
          </p:cNvPr>
          <p:cNvSpPr/>
          <p:nvPr/>
        </p:nvSpPr>
        <p:spPr>
          <a:xfrm>
            <a:off x="1125253" y="4625364"/>
            <a:ext cx="1142728" cy="1134783"/>
          </a:xfrm>
          <a:prstGeom prst="roundRect">
            <a:avLst/>
          </a:prstGeom>
          <a:blipFill>
            <a:blip r:embed="rId4"/>
            <a:stretch>
              <a:fillRect l="-210172" t="-181239" r="6263" b="11612"/>
            </a:stretch>
          </a:blipFill>
          <a:ln w="38100">
            <a:solidFill>
              <a:srgbClr val="D5421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hlinkClick r:id="rId10" action="ppaction://hlinksldjump"/>
            <a:extLst>
              <a:ext uri="{FF2B5EF4-FFF2-40B4-BE49-F238E27FC236}">
                <a16:creationId xmlns:a16="http://schemas.microsoft.com/office/drawing/2014/main" id="{6FD65C71-5941-5E4A-166C-488C61D129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117" y="960509"/>
            <a:ext cx="4157832" cy="11156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5CC833-0F8A-1346-D5F7-CC8CDB1D901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0" t="34139" r="-703" b="33254"/>
          <a:stretch/>
        </p:blipFill>
        <p:spPr>
          <a:xfrm rot="16200000">
            <a:off x="7583742" y="2921470"/>
            <a:ext cx="1173455" cy="14038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76E5C4-6460-60AE-FB93-25E36D29939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9" t="176" r="37185" b="67178"/>
          <a:stretch/>
        </p:blipFill>
        <p:spPr>
          <a:xfrm>
            <a:off x="11143418" y="5628640"/>
            <a:ext cx="727502" cy="1087120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2BA7F0B8-184E-AFF5-65AB-889788C3C3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2233A6CA-2106-1359-3D46-BAE515B495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1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4FE0C6-19F8-D3C4-BDCD-837D35E0A4D6}"/>
              </a:ext>
            </a:extLst>
          </p:cNvPr>
          <p:cNvSpPr/>
          <p:nvPr/>
        </p:nvSpPr>
        <p:spPr>
          <a:xfrm>
            <a:off x="1051075" y="977477"/>
            <a:ext cx="1142728" cy="1134783"/>
          </a:xfrm>
          <a:prstGeom prst="roundRect">
            <a:avLst/>
          </a:prstGeom>
          <a:blipFill>
            <a:blip r:embed="rId5"/>
            <a:stretch>
              <a:fillRect l="-1" t="15623" r="-203908" b="-185250"/>
            </a:stretch>
          </a:blip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ECE9E414-A3E9-3445-9259-D38CC56FB8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0718404" y="5879051"/>
            <a:ext cx="1298847" cy="113478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A28120-C530-6F86-FD6F-DF24FDFACF5B}"/>
              </a:ext>
            </a:extLst>
          </p:cNvPr>
          <p:cNvSpPr/>
          <p:nvPr/>
        </p:nvSpPr>
        <p:spPr>
          <a:xfrm>
            <a:off x="2593398" y="618825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DA1CF6-B769-081D-8E8A-C3CCF517BEF4}"/>
              </a:ext>
            </a:extLst>
          </p:cNvPr>
          <p:cNvSpPr txBox="1"/>
          <p:nvPr/>
        </p:nvSpPr>
        <p:spPr>
          <a:xfrm>
            <a:off x="3284241" y="758164"/>
            <a:ext cx="67139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ACBC2F-FAEC-D71E-DED1-2C27C993A1DB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AEA8702-FA85-C74A-94C7-A2D2FD94E4D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DC8D28-15F3-CD25-78E8-F1D58E9BFC8D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Vây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đuôi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004992-BCF5-D91C-B425-E45DC6B2FBAC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1901C55-7454-8556-498B-E48E12E4E2E2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EE867F-AF70-A1C8-27DB-B909B1A50629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D73048-7D46-0D6A-6C27-E86BC2F2E5AD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814666D-65E2-7DCE-934F-7C24419182C6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2D5F72-59A7-C18F-E5CE-1B7887655DB5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Càng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A87928-B068-D6B1-AEEA-DDAFE325CC79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A2E7DA6-1912-0E51-EB0B-278F5745F85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EB2BA6-A677-4DB7-B393-BE5089F29B58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1D51E95-EA72-A9BF-5233-0A7BEAC0E8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6F1324-7548-D208-C395-99D81567FAC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6F8A9C-591C-4C87-2127-BC5AB63DF7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E90DA7-F3C7-BD70-5B05-1EE64F76C29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5455485-4D1E-9CE8-36F2-D28CF06C81C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DBEA86-30F5-1576-19C2-4638773C19E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EBC7DA-41F0-4C96-6F06-B537E522082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5057F28-2F94-1727-CFF2-0F8962F6D37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DC14B7FF-F721-F6EF-3174-01D78F0AA1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ubtitle 26">
            <a:extLst>
              <a:ext uri="{FF2B5EF4-FFF2-40B4-BE49-F238E27FC236}">
                <a16:creationId xmlns:a16="http://schemas.microsoft.com/office/drawing/2014/main" id="{45F71722-8E54-5E4B-C5B8-88EBD4C2AC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4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B80FA2-CF13-FB0D-F162-CC6A1928D964}"/>
              </a:ext>
            </a:extLst>
          </p:cNvPr>
          <p:cNvSpPr/>
          <p:nvPr/>
        </p:nvSpPr>
        <p:spPr>
          <a:xfrm>
            <a:off x="1048481" y="1027369"/>
            <a:ext cx="1142728" cy="1134783"/>
          </a:xfrm>
          <a:prstGeom prst="roundRect">
            <a:avLst/>
          </a:prstGeom>
          <a:blipFill>
            <a:blip r:embed="rId4"/>
            <a:stretch>
              <a:fillRect l="-107545" t="-77156" r="-96364" b="-92472"/>
            </a:stretch>
          </a:blipFill>
          <a:ln w="38100">
            <a:solidFill>
              <a:srgbClr val="E8627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B0E60B-FD0D-F8D6-BFAC-C06C8370467A}"/>
              </a:ext>
            </a:extLst>
          </p:cNvPr>
          <p:cNvSpPr/>
          <p:nvPr/>
        </p:nvSpPr>
        <p:spPr>
          <a:xfrm>
            <a:off x="2525664" y="717507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013B53-FF6F-9729-C6DD-8FF9D896A693}"/>
              </a:ext>
            </a:extLst>
          </p:cNvPr>
          <p:cNvSpPr txBox="1"/>
          <p:nvPr/>
        </p:nvSpPr>
        <p:spPr>
          <a:xfrm>
            <a:off x="2892888" y="845236"/>
            <a:ext cx="68637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BCB935-D456-4140-6F4A-5042AFCDCDCA}"/>
              </a:ext>
            </a:extLst>
          </p:cNvPr>
          <p:cNvGrpSpPr/>
          <p:nvPr/>
        </p:nvGrpSpPr>
        <p:grpSpPr>
          <a:xfrm>
            <a:off x="7029327" y="4667041"/>
            <a:ext cx="4537107" cy="1129886"/>
            <a:chOff x="6830721" y="2864057"/>
            <a:chExt cx="4537107" cy="112988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5D0C76-0F11-BFB5-DCAD-D6F946B27BD6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A11B93-0CB5-C22F-8288-1571DD432868}"/>
                </a:ext>
              </a:extLst>
            </p:cNvPr>
            <p:cNvSpPr txBox="1"/>
            <p:nvPr/>
          </p:nvSpPr>
          <p:spPr>
            <a:xfrm>
              <a:off x="7381010" y="3048251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Lông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mao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2695C93-F9FE-FB83-62DC-2ECA99F08034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933708D-839E-6E37-1D8A-7D17B473627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5DFA87-2116-B8D1-8FCC-3688D2F28D7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Lông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vũ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616A39-D6AF-A4BD-2211-204379232847}"/>
              </a:ext>
            </a:extLst>
          </p:cNvPr>
          <p:cNvGrpSpPr/>
          <p:nvPr/>
        </p:nvGrpSpPr>
        <p:grpSpPr>
          <a:xfrm>
            <a:off x="872690" y="4714800"/>
            <a:ext cx="4766568" cy="1129886"/>
            <a:chOff x="981375" y="4872764"/>
            <a:chExt cx="4766568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5B7712F-F54B-D6A4-8179-61C347CEFA3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A3054D-14FF-1D2A-E958-DE124F1015BF}"/>
                </a:ext>
              </a:extLst>
            </p:cNvPr>
            <p:cNvSpPr txBox="1"/>
            <p:nvPr/>
          </p:nvSpPr>
          <p:spPr>
            <a:xfrm>
              <a:off x="1997114" y="506683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Vỏ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80FB4C-8120-D3DD-6ADB-780395C3D69E}"/>
              </a:ext>
            </a:extLst>
          </p:cNvPr>
          <p:cNvGrpSpPr/>
          <p:nvPr/>
        </p:nvGrpSpPr>
        <p:grpSpPr>
          <a:xfrm>
            <a:off x="6909508" y="2892856"/>
            <a:ext cx="4537107" cy="1129886"/>
            <a:chOff x="6830721" y="4714800"/>
            <a:chExt cx="4537107" cy="112988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74FE887-4355-C2E1-1624-403A77DC9C84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89EEC18-D917-C5B3-61CB-C0F3B1BED008}"/>
                </a:ext>
              </a:extLst>
            </p:cNvPr>
            <p:cNvSpPr txBox="1"/>
            <p:nvPr/>
          </p:nvSpPr>
          <p:spPr>
            <a:xfrm>
              <a:off x="8453068" y="4802710"/>
              <a:ext cx="23570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Vảy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9E2D29C-603D-D816-07C0-4EBE84E06E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D6D900-F15C-8E98-3945-0C5055C29E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22B476-086A-0ABE-EE84-A2CF4B482F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8276F1-4D24-4127-9B8E-F4329FB511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5EA6F33-6577-AB42-318B-A08824F8A6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26013" y="4871052"/>
            <a:ext cx="953350" cy="8575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D67AC2-33CF-FAD1-A25C-17893325D78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8B28E5-FC6C-954F-70A4-F6DF173D7B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9EC4A00-00D7-0592-71F7-440502403E3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8CD69787-6BAA-AE33-4A08-36011150186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0718404" y="5879051"/>
            <a:ext cx="1298847" cy="113478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E17B0A8-860E-205D-0FD2-63578686E2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ubtitle 26">
            <a:extLst>
              <a:ext uri="{FF2B5EF4-FFF2-40B4-BE49-F238E27FC236}">
                <a16:creationId xmlns:a16="http://schemas.microsoft.com/office/drawing/2014/main" id="{11CF6BC5-9642-56D8-B8E2-2E1DC1AAE2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0279A5-E53C-B0F9-9B97-6A9A60C967A5}"/>
              </a:ext>
            </a:extLst>
          </p:cNvPr>
          <p:cNvSpPr/>
          <p:nvPr/>
        </p:nvSpPr>
        <p:spPr>
          <a:xfrm>
            <a:off x="1213709" y="942747"/>
            <a:ext cx="1142728" cy="1134783"/>
          </a:xfrm>
          <a:prstGeom prst="roundRect">
            <a:avLst/>
          </a:prstGeom>
          <a:blipFill>
            <a:blip r:embed="rId4"/>
            <a:stretch>
              <a:fillRect l="-1384" t="-83398" r="-202525" b="-86230"/>
            </a:stretch>
          </a:blipFill>
          <a:ln w="38100">
            <a:solidFill>
              <a:srgbClr val="2F3A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B6E5F9-01F5-50AD-02B0-6B2499EF72A7}"/>
              </a:ext>
            </a:extLst>
          </p:cNvPr>
          <p:cNvSpPr/>
          <p:nvPr/>
        </p:nvSpPr>
        <p:spPr>
          <a:xfrm>
            <a:off x="2672420" y="652694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CB3EFB-5117-CE37-9311-5B4CFF12E1C5}"/>
              </a:ext>
            </a:extLst>
          </p:cNvPr>
          <p:cNvSpPr txBox="1"/>
          <p:nvPr/>
        </p:nvSpPr>
        <p:spPr>
          <a:xfrm>
            <a:off x="2868043" y="745415"/>
            <a:ext cx="77186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lượn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BAC9FD-BE1E-661F-64B3-46BC3F75EAFB}"/>
              </a:ext>
            </a:extLst>
          </p:cNvPr>
          <p:cNvGrpSpPr/>
          <p:nvPr/>
        </p:nvGrpSpPr>
        <p:grpSpPr>
          <a:xfrm>
            <a:off x="7029327" y="4667041"/>
            <a:ext cx="4537107" cy="1129886"/>
            <a:chOff x="6830721" y="2864057"/>
            <a:chExt cx="4537107" cy="112988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BFDFB8F-4F14-72FF-8735-287F007AB1C9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E1DA5FE-49C6-CC78-DABB-9CA6B384F01D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F3EC05-BEBD-18B9-6970-D13B1617A092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8C7CE0C-295A-736C-E86D-A814BB661424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0162CE-06E6-A4D7-ADD2-13211E9FE165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Vây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đuôi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5762BB-A01B-5885-3A76-2155A976B289}"/>
              </a:ext>
            </a:extLst>
          </p:cNvPr>
          <p:cNvGrpSpPr/>
          <p:nvPr/>
        </p:nvGrpSpPr>
        <p:grpSpPr>
          <a:xfrm>
            <a:off x="872690" y="4714800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46B72DC-57F7-5253-83E4-601E22776FE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BF7A72-15DF-227E-2B77-7B42261DCB79}"/>
                </a:ext>
              </a:extLst>
            </p:cNvPr>
            <p:cNvSpPr txBox="1"/>
            <p:nvPr/>
          </p:nvSpPr>
          <p:spPr>
            <a:xfrm>
              <a:off x="2644113" y="5029016"/>
              <a:ext cx="26262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Càng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5E8337-D3F6-217E-33BA-0A91BC25AD5D}"/>
              </a:ext>
            </a:extLst>
          </p:cNvPr>
          <p:cNvGrpSpPr/>
          <p:nvPr/>
        </p:nvGrpSpPr>
        <p:grpSpPr>
          <a:xfrm>
            <a:off x="6909508" y="2892856"/>
            <a:ext cx="4587858" cy="1129886"/>
            <a:chOff x="6830721" y="4714800"/>
            <a:chExt cx="4587858" cy="112988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02365B3-F9B2-3CB9-26E5-8CC3BB8A8B14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0B82C7-0575-0E20-8BAE-1DE8554C6383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C690A21-41F6-B222-D40C-1F0924FD1A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D1D491-4816-98F2-6BBA-BD2C08C3F2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8FBBF0-F07E-6367-DD14-84F1EFEA59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029440-FACE-65D1-356C-5EC0990552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CFD6C0-24FF-8750-2508-8C866E9078E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26013" y="4871052"/>
            <a:ext cx="953350" cy="8575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5FF373-578B-D0B3-0401-89F09F4E7E0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4AA634-8A3D-D7D9-9B97-C65B3975B86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E8D3874-577D-C7E0-0C37-8C1C7AF7F3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D391076D-99C0-7224-F750-D95BA12E191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0718404" y="5879051"/>
            <a:ext cx="1298847" cy="113478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F8A7EDE-DFEF-523F-76BB-E385A9E12F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ubtitle 26">
            <a:extLst>
              <a:ext uri="{FF2B5EF4-FFF2-40B4-BE49-F238E27FC236}">
                <a16:creationId xmlns:a16="http://schemas.microsoft.com/office/drawing/2014/main" id="{AEA9FA45-344B-42E0-C320-A22CD255E5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5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rcRect l="42740" r="2208"/>
          <a:stretch>
            <a:fillRect/>
          </a:stretch>
        </p:blipFill>
        <p:spPr>
          <a:xfrm>
            <a:off x="5303520" y="0"/>
            <a:ext cx="6985635" cy="6858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1563370" y="381000"/>
            <a:ext cx="9722485" cy="6096000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700145" y="1546860"/>
            <a:ext cx="2196465" cy="132207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创粗黑" panose="00000500000000000000" charset="-122"/>
                <a:ea typeface="字魂创粗黑" panose="00000500000000000000" charset="-122"/>
                <a:cs typeface="+mj-ea"/>
                <a:sym typeface="字魂创粗黑" panose="00000500000000000000" charset="-122"/>
              </a:rPr>
              <a:t>第一章标题</a:t>
            </a:r>
          </a:p>
        </p:txBody>
      </p:sp>
      <p:sp>
        <p:nvSpPr>
          <p:cNvPr id="25" name="矩形 24"/>
          <p:cNvSpPr/>
          <p:nvPr/>
        </p:nvSpPr>
        <p:spPr>
          <a:xfrm>
            <a:off x="6845300" y="1546860"/>
            <a:ext cx="2196465" cy="132207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创粗黑" panose="00000500000000000000" charset="-122"/>
                <a:ea typeface="字魂创粗黑" panose="00000500000000000000" charset="-122"/>
                <a:cs typeface="+mj-ea"/>
                <a:sym typeface="字魂创粗黑" panose="00000500000000000000" charset="-122"/>
              </a:rPr>
              <a:t>第三章标</a:t>
            </a:r>
          </a:p>
        </p:txBody>
      </p:sp>
      <p:sp>
        <p:nvSpPr>
          <p:cNvPr id="31" name="矩形 30"/>
          <p:cNvSpPr/>
          <p:nvPr/>
        </p:nvSpPr>
        <p:spPr>
          <a:xfrm>
            <a:off x="5497830" y="3883660"/>
            <a:ext cx="2196465" cy="132207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创粗黑" panose="00000500000000000000" charset="-122"/>
                <a:ea typeface="字魂创粗黑" panose="00000500000000000000" charset="-122"/>
                <a:cs typeface="+mj-ea"/>
                <a:sym typeface="字魂创粗黑" panose="00000500000000000000" charset="-122"/>
              </a:rPr>
              <a:t>第二标题</a:t>
            </a:r>
          </a:p>
        </p:txBody>
      </p:sp>
      <p:sp>
        <p:nvSpPr>
          <p:cNvPr id="33" name="矩形 32"/>
          <p:cNvSpPr/>
          <p:nvPr/>
        </p:nvSpPr>
        <p:spPr>
          <a:xfrm>
            <a:off x="8642985" y="3883660"/>
            <a:ext cx="2196465" cy="132207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Franklin Gothic Medium" panose="020B0603020102020204" charset="0"/>
                <a:ea typeface="+mn-ea"/>
                <a:cs typeface="+mn-e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创粗黑" panose="00000500000000000000" charset="-122"/>
                <a:ea typeface="字魂创粗黑" panose="00000500000000000000" charset="-122"/>
                <a:cs typeface="+mj-ea"/>
                <a:sym typeface="字魂创粗黑" panose="00000500000000000000" charset="-122"/>
              </a:rPr>
              <a:t>第四章标题</a:t>
            </a:r>
          </a:p>
        </p:txBody>
      </p:sp>
      <p:pic>
        <p:nvPicPr>
          <p:cNvPr id="34" name="图片 33" descr="千库网_卡通小猴子_元素编号12506209"/>
          <p:cNvPicPr>
            <a:picLocks noChangeAspect="1"/>
          </p:cNvPicPr>
          <p:nvPr/>
        </p:nvPicPr>
        <p:blipFill>
          <a:blip r:embed="rId3"/>
          <a:srcRect l="8277" r="5668"/>
          <a:stretch>
            <a:fillRect/>
          </a:stretch>
        </p:blipFill>
        <p:spPr>
          <a:xfrm>
            <a:off x="-31607" y="4200056"/>
            <a:ext cx="2315418" cy="26906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9A71E10-3E11-9A1C-7D82-E15FFAC62706}"/>
              </a:ext>
            </a:extLst>
          </p:cNvPr>
          <p:cNvGrpSpPr/>
          <p:nvPr/>
        </p:nvGrpSpPr>
        <p:grpSpPr>
          <a:xfrm>
            <a:off x="4101712" y="506169"/>
            <a:ext cx="3856813" cy="724819"/>
            <a:chOff x="3399811" y="1390456"/>
            <a:chExt cx="4063960" cy="72481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A0057E7-CC1F-A8E7-A6DD-CD8A1FC1EA40}"/>
                </a:ext>
              </a:extLst>
            </p:cNvPr>
            <p:cNvSpPr/>
            <p:nvPr/>
          </p:nvSpPr>
          <p:spPr>
            <a:xfrm>
              <a:off x="3399811" y="1390456"/>
              <a:ext cx="4063960" cy="724819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srgbClr val="603C1E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4EED3E4-CDE7-41A1-4849-53B1615FB042}"/>
                </a:ext>
              </a:extLst>
            </p:cNvPr>
            <p:cNvSpPr txBox="1"/>
            <p:nvPr/>
          </p:nvSpPr>
          <p:spPr>
            <a:xfrm>
              <a:off x="3592815" y="1429699"/>
              <a:ext cx="363255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603C1E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lang="en-US" sz="3600" dirty="0">
                  <a:solidFill>
                    <a:srgbClr val="603C1E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603C1E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cầu</a:t>
              </a:r>
              <a:r>
                <a:rPr lang="en-US" sz="3600" dirty="0">
                  <a:solidFill>
                    <a:srgbClr val="603C1E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603C1E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lang="en-US" sz="3600" dirty="0">
                  <a:solidFill>
                    <a:srgbClr val="603C1E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603C1E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đạt</a:t>
              </a:r>
              <a:endParaRPr lang="en-US" sz="3600" dirty="0">
                <a:solidFill>
                  <a:srgbClr val="603C1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2" name="图片 2">
            <a:extLst>
              <a:ext uri="{FF2B5EF4-FFF2-40B4-BE49-F238E27FC236}">
                <a16:creationId xmlns:a16="http://schemas.microsoft.com/office/drawing/2014/main" id="{9D8DE99C-7E33-8AFE-17B0-321E9BB545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77" y="275549"/>
            <a:ext cx="724819" cy="7248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7284B6-7C27-DC2A-C152-B950C6494115}"/>
              </a:ext>
            </a:extLst>
          </p:cNvPr>
          <p:cNvSpPr txBox="1"/>
          <p:nvPr/>
        </p:nvSpPr>
        <p:spPr>
          <a:xfrm>
            <a:off x="1758558" y="1191743"/>
            <a:ext cx="9417442" cy="5086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7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1. Năng lực đặc thù: </a:t>
            </a:r>
            <a:endParaRPr lang="en-US" sz="17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Vẽ hoặc sử dụng sơ đồ sẵn có để chỉ vị trí và nói (hoặc viết) được tên một số bộ phận của động vật.</a:t>
            </a:r>
            <a:endParaRPr lang="en-US" sz="17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Trình bày được chức năng của các bộ phận đó (sử dụng sơ đồ, tranh ảnh).</a:t>
            </a:r>
            <a:endParaRPr lang="en-US" sz="17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So sánh được đặc điểm cấu tạo của một số động vật khác nhau.</a:t>
            </a:r>
            <a:endParaRPr lang="en-US" sz="17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17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17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17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en-US" sz="17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7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chủ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quyết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vấn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cực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cực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sôi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nổi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bày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thuyết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…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US" sz="17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17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17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7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chăm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tinh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thần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chăm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trách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nhiệm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trật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lắng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nghe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nghiêm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túc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trách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nhiệm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tham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17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E24683-FD45-1E39-B9C4-1548C3378B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3648B9-3735-9AFC-25BE-E42B8FB2B0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CAEBE8-3F33-C06C-D44A-E514487AB0F4}"/>
              </a:ext>
            </a:extLst>
          </p:cNvPr>
          <p:cNvSpPr/>
          <p:nvPr/>
        </p:nvSpPr>
        <p:spPr>
          <a:xfrm>
            <a:off x="1037540" y="930942"/>
            <a:ext cx="1142728" cy="1134783"/>
          </a:xfrm>
          <a:prstGeom prst="roundRect">
            <a:avLst/>
          </a:prstGeom>
          <a:blipFill>
            <a:blip r:embed="rId4"/>
            <a:stretch>
              <a:fillRect l="-210172" t="-181239" r="6263" b="11612"/>
            </a:stretch>
          </a:blipFill>
          <a:ln w="38100">
            <a:solidFill>
              <a:srgbClr val="D5421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2D6325C-04E5-7854-340B-9B8E06E84D79}"/>
              </a:ext>
            </a:extLst>
          </p:cNvPr>
          <p:cNvSpPr/>
          <p:nvPr/>
        </p:nvSpPr>
        <p:spPr>
          <a:xfrm>
            <a:off x="2390198" y="551236"/>
            <a:ext cx="4163108" cy="1909741"/>
          </a:xfrm>
          <a:prstGeom prst="roundRect">
            <a:avLst>
              <a:gd name="adj" fmla="val 2383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8163B3B-41C2-BDD3-3709-D113DF5E445E}"/>
              </a:ext>
            </a:extLst>
          </p:cNvPr>
          <p:cNvSpPr txBox="1"/>
          <p:nvPr/>
        </p:nvSpPr>
        <p:spPr>
          <a:xfrm>
            <a:off x="2390197" y="529920"/>
            <a:ext cx="41631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AF0796A-4547-98C1-F155-981BB09E38EC}"/>
              </a:ext>
            </a:extLst>
          </p:cNvPr>
          <p:cNvGrpSpPr/>
          <p:nvPr/>
        </p:nvGrpSpPr>
        <p:grpSpPr>
          <a:xfrm>
            <a:off x="1161676" y="2881469"/>
            <a:ext cx="4537107" cy="1129886"/>
            <a:chOff x="6830721" y="2864057"/>
            <a:chExt cx="4537107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855FCB01-6B4D-BD99-8544-1819F6323A2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BA3719E-A99F-86CE-C673-3F635EC6462C}"/>
                </a:ext>
              </a:extLst>
            </p:cNvPr>
            <p:cNvSpPr txBox="1"/>
            <p:nvPr/>
          </p:nvSpPr>
          <p:spPr>
            <a:xfrm>
              <a:off x="7206169" y="3020478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ngựa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9A51144-946F-5454-8A28-4978056881ED}"/>
              </a:ext>
            </a:extLst>
          </p:cNvPr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94462CB-964F-A576-7D3C-FF45F13FF70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4755ABB-2BE4-2A80-242C-2F22B6F98C42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bò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E5D55D9-3A09-1EE5-174D-BFCE96EE4F9A}"/>
              </a:ext>
            </a:extLst>
          </p:cNvPr>
          <p:cNvGrpSpPr/>
          <p:nvPr/>
        </p:nvGrpSpPr>
        <p:grpSpPr>
          <a:xfrm>
            <a:off x="1037540" y="4786487"/>
            <a:ext cx="4537107" cy="1129886"/>
            <a:chOff x="981375" y="4872764"/>
            <a:chExt cx="4537107" cy="112988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E034432-630B-F5CE-1FE6-698C34D0D3C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024AFF2-417E-5920-88F9-8A2C6C5B57C5}"/>
                </a:ext>
              </a:extLst>
            </p:cNvPr>
            <p:cNvSpPr txBox="1"/>
            <p:nvPr/>
          </p:nvSpPr>
          <p:spPr>
            <a:xfrm>
              <a:off x="1319660" y="5079271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hươu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đuôi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5B04B0E-E4E6-55D3-A045-596FA40E0F25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A7CA4BB1-A869-58CA-B078-E91BBA7B62E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C30F3F4-D8D0-E171-2E09-94DB06D321D4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trâu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374F97CE-A048-384F-D87D-A664727BFF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372B57F-A397-BF2D-0962-C5E76E966D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46659" y="4643254"/>
            <a:ext cx="957111" cy="136535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D76F61F-D2AB-6755-E1C5-5290CF03D3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FDE5D2B-D24D-492A-2FAF-E14405E61F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CEE64B1-7B3F-1437-C889-B084963A81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D68AE8E-9E9D-59EE-939D-D56511A8DB2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43A4624-4CF2-34F8-7E11-81AAD1B8779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09021" y="4917048"/>
            <a:ext cx="891076" cy="89646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08933F9-42EE-AA4C-EF59-3B0820FDB57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DFA9BFB-8EA0-F5E0-4038-129E586CD52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8" t="24403" r="17753" b="20329"/>
          <a:stretch/>
        </p:blipFill>
        <p:spPr>
          <a:xfrm>
            <a:off x="7161654" y="500963"/>
            <a:ext cx="3178968" cy="2152991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D3A95D9B-5968-9A44-E7F8-DA68A837B11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0718404" y="5879051"/>
            <a:ext cx="1298847" cy="113478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4B5B4D1-0752-FB95-D523-B98AD3F1EE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68C4B44-9F76-7504-4AC2-0C2A509DDE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17E955-978E-DFA4-8063-D37BB40A9142}"/>
              </a:ext>
            </a:extLst>
          </p:cNvPr>
          <p:cNvSpPr/>
          <p:nvPr/>
        </p:nvSpPr>
        <p:spPr>
          <a:xfrm>
            <a:off x="753176" y="947893"/>
            <a:ext cx="1142728" cy="1134783"/>
          </a:xfrm>
          <a:prstGeom prst="roundRect">
            <a:avLst/>
          </a:prstGeom>
          <a:blipFill>
            <a:blip r:embed="rId4"/>
            <a:stretch>
              <a:fillRect l="-107120" t="-185852" r="-96789" b="16225"/>
            </a:stretch>
          </a:blip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EF88FF-9EEF-128C-C434-511DEE827C7B}"/>
              </a:ext>
            </a:extLst>
          </p:cNvPr>
          <p:cNvGrpSpPr/>
          <p:nvPr/>
        </p:nvGrpSpPr>
        <p:grpSpPr>
          <a:xfrm>
            <a:off x="2047360" y="666539"/>
            <a:ext cx="6126933" cy="1659528"/>
            <a:chOff x="2416069" y="610003"/>
            <a:chExt cx="6126933" cy="165952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915AF6-8718-B813-934E-63BB4230565C}"/>
                </a:ext>
              </a:extLst>
            </p:cNvPr>
            <p:cNvSpPr/>
            <p:nvPr/>
          </p:nvSpPr>
          <p:spPr>
            <a:xfrm>
              <a:off x="2491798" y="610003"/>
              <a:ext cx="5975476" cy="1659528"/>
            </a:xfrm>
            <a:prstGeom prst="roundRect">
              <a:avLst>
                <a:gd name="adj" fmla="val 50000"/>
              </a:avLst>
            </a:prstGeom>
            <a:solidFill>
              <a:srgbClr val="E6F5D7"/>
            </a:solidFill>
            <a:ln w="38100">
              <a:solidFill>
                <a:srgbClr val="1179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CE2A44-E4BD-58DB-FECC-7AFD7C16F1E5}"/>
                </a:ext>
              </a:extLst>
            </p:cNvPr>
            <p:cNvSpPr txBox="1"/>
            <p:nvPr/>
          </p:nvSpPr>
          <p:spPr>
            <a:xfrm>
              <a:off x="2416069" y="683906"/>
              <a:ext cx="612693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Cambria" panose="02040503050406030204" pitchFamily="18" charset="0"/>
                </a:rPr>
                <a:t>Lớp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phủ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bên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ngoài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4400" b="1" dirty="0" err="1">
                  <a:latin typeface="Cambria" panose="02040503050406030204" pitchFamily="18" charset="0"/>
                </a:rPr>
                <a:t>cơ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thể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của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chim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là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gì</a:t>
              </a:r>
              <a:r>
                <a:rPr lang="en-US" sz="4400" b="1" dirty="0"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017ADE-602B-65C6-E00F-F48EB25D161D}"/>
              </a:ext>
            </a:extLst>
          </p:cNvPr>
          <p:cNvGrpSpPr/>
          <p:nvPr/>
        </p:nvGrpSpPr>
        <p:grpSpPr>
          <a:xfrm>
            <a:off x="927417" y="4685688"/>
            <a:ext cx="4537107" cy="1129886"/>
            <a:chOff x="6830721" y="2864057"/>
            <a:chExt cx="4537107" cy="112988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5ED2E4C-4331-9EB3-8D28-87E3A100174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CE42A4-FE63-9E3C-9D9E-AC2B5409CA70}"/>
                </a:ext>
              </a:extLst>
            </p:cNvPr>
            <p:cNvSpPr txBox="1"/>
            <p:nvPr/>
          </p:nvSpPr>
          <p:spPr>
            <a:xfrm>
              <a:off x="8026393" y="3044279"/>
              <a:ext cx="2345769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Cambria" panose="02040503050406030204" pitchFamily="18" charset="0"/>
                </a:rPr>
                <a:t>Lông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vũ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827FF1-7EF1-71C1-8B63-EF2BE9528CBC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BD30EB5-572B-D7E0-EB49-8F175599D08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388FD5-2EE4-35D7-97A6-D2369204611C}"/>
                </a:ext>
              </a:extLst>
            </p:cNvPr>
            <p:cNvSpPr txBox="1"/>
            <p:nvPr/>
          </p:nvSpPr>
          <p:spPr>
            <a:xfrm>
              <a:off x="2100633" y="2984122"/>
              <a:ext cx="27722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Cambria" panose="02040503050406030204" pitchFamily="18" charset="0"/>
                </a:rPr>
                <a:t>Lông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mao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4C835E-BF3B-B504-882A-25FB5B36C2BD}"/>
              </a:ext>
            </a:extLst>
          </p:cNvPr>
          <p:cNvGrpSpPr/>
          <p:nvPr/>
        </p:nvGrpSpPr>
        <p:grpSpPr>
          <a:xfrm>
            <a:off x="6830721" y="2825721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FB5E14-EE43-B7C5-9B0C-D5F1766D80C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799FE72-3F4A-CA15-A561-9E7289A502C2}"/>
                </a:ext>
              </a:extLst>
            </p:cNvPr>
            <p:cNvSpPr txBox="1"/>
            <p:nvPr/>
          </p:nvSpPr>
          <p:spPr>
            <a:xfrm>
              <a:off x="2532709" y="5027486"/>
              <a:ext cx="28548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Cambria" panose="02040503050406030204" pitchFamily="18" charset="0"/>
                </a:rPr>
                <a:t>Vảy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D6A4DF-066F-6711-476D-75DCEC13A335}"/>
              </a:ext>
            </a:extLst>
          </p:cNvPr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C57450A-A310-D01E-16D6-28D9E4D93AF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3EB3A27-BC38-ECD5-46C9-C7B31D25E788}"/>
                </a:ext>
              </a:extLst>
            </p:cNvPr>
            <p:cNvSpPr txBox="1"/>
            <p:nvPr/>
          </p:nvSpPr>
          <p:spPr>
            <a:xfrm>
              <a:off x="7976965" y="4895022"/>
              <a:ext cx="27797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Cambria" panose="02040503050406030204" pitchFamily="18" charset="0"/>
                </a:rPr>
                <a:t>Vỏ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cứng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CF584EF-E9F9-2489-141B-1D06B2169F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9F9892-3712-0592-CDAF-7783D92ECA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21006" y="4504157"/>
            <a:ext cx="957111" cy="13653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E2C21B-B328-01AE-792A-C7864C16E4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18289B-5971-88AE-77D9-C30F402A51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B3C781-2718-95AA-A0EA-4B30158B16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024103" y="4889699"/>
            <a:ext cx="953350" cy="857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6EB345-AECE-F0C9-FE88-32EE1BFFBA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9C7F23-0BC3-E2FB-F518-BD71E8053F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02202" y="2956282"/>
            <a:ext cx="891076" cy="8964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A42CB2-BABE-82DC-E916-7095E728E9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CEF48A-9265-22FA-551D-75D31D80447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9" t="7243" r="15648"/>
          <a:stretch/>
        </p:blipFill>
        <p:spPr>
          <a:xfrm>
            <a:off x="8397311" y="564917"/>
            <a:ext cx="2050192" cy="2108181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  <a:extLst>
              <a:ext uri="{FF2B5EF4-FFF2-40B4-BE49-F238E27FC236}">
                <a16:creationId xmlns:a16="http://schemas.microsoft.com/office/drawing/2014/main" id="{613E94F6-DA13-76F0-31BE-CBF2AA9519A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9" t="-727" r="-2742" b="66322"/>
          <a:stretch/>
        </p:blipFill>
        <p:spPr>
          <a:xfrm>
            <a:off x="10718404" y="5879051"/>
            <a:ext cx="1298847" cy="113478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A888F77-B01A-3DDF-FE2A-CECDE108F8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ubtitle 28">
            <a:extLst>
              <a:ext uri="{FF2B5EF4-FFF2-40B4-BE49-F238E27FC236}">
                <a16:creationId xmlns:a16="http://schemas.microsoft.com/office/drawing/2014/main" id="{88904EA0-07A1-ECE4-9A92-99D0ACABBC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1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1866" r="665"/>
          <a:stretch/>
        </p:blipFill>
        <p:spPr>
          <a:xfrm rot="5400000">
            <a:off x="-1543605" y="1439257"/>
            <a:ext cx="6879489" cy="39618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448" r="399" b="78943"/>
          <a:stretch/>
        </p:blipFill>
        <p:spPr>
          <a:xfrm rot="5400000">
            <a:off x="7681531" y="2347533"/>
            <a:ext cx="6877575" cy="214336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4" t="2705" r="36551" b="3292"/>
          <a:stretch/>
        </p:blipFill>
        <p:spPr>
          <a:xfrm>
            <a:off x="10424121" y="3168324"/>
            <a:ext cx="1776679" cy="3689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6" r="31631" b="5000"/>
          <a:stretch/>
        </p:blipFill>
        <p:spPr>
          <a:xfrm rot="1105720" flipH="1">
            <a:off x="10176055" y="-130116"/>
            <a:ext cx="1094148" cy="26453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" b="2833"/>
          <a:stretch/>
        </p:blipFill>
        <p:spPr>
          <a:xfrm>
            <a:off x="192651" y="3624434"/>
            <a:ext cx="2671834" cy="32335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" t="11130" r="57785" b="15833"/>
          <a:stretch/>
        </p:blipFill>
        <p:spPr>
          <a:xfrm flipV="1">
            <a:off x="4552099" y="9086"/>
            <a:ext cx="2256183" cy="163995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27" y="67731"/>
            <a:ext cx="1479494" cy="1479494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007334" y="2409166"/>
            <a:ext cx="8416787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27号-布丁体" panose="00000500000000000000" pitchFamily="2" charset="-122"/>
                <a:cs typeface="汉仪晓波美妍体简" panose="00020600040101010101" charset="-122"/>
                <a:sym typeface="+mn-ea"/>
              </a:rPr>
              <a:t>THANKS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498AD5-7C91-F5FE-8502-4E35D3CD68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81F7457-5F3B-93B0-7EAF-3AC2556330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7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945" r="60147"/>
          <a:stretch>
            <a:fillRect/>
          </a:stretch>
        </p:blipFill>
        <p:spPr>
          <a:xfrm>
            <a:off x="0" y="0"/>
            <a:ext cx="4937125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2468562" y="787409"/>
            <a:ext cx="6258560" cy="4307840"/>
          </a:xfrm>
          <a:prstGeom prst="roundRect">
            <a:avLst>
              <a:gd name="adj" fmla="val 2049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图片 5" descr="千库网_绿色小鸟动物_元素编号128315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669" y="144164"/>
            <a:ext cx="2270125" cy="2270125"/>
          </a:xfrm>
          <a:prstGeom prst="rect">
            <a:avLst/>
          </a:prstGeom>
        </p:spPr>
      </p:pic>
      <p:pic>
        <p:nvPicPr>
          <p:cNvPr id="8" name="图片 7" descr="千库网_女孩读书小猪_元素编号125472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999" y="2856249"/>
            <a:ext cx="4478001" cy="4478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8CAF87-A5A6-AD77-DBD6-7957AE224B43}"/>
              </a:ext>
            </a:extLst>
          </p:cNvPr>
          <p:cNvGrpSpPr/>
          <p:nvPr/>
        </p:nvGrpSpPr>
        <p:grpSpPr>
          <a:xfrm>
            <a:off x="3349126" y="985539"/>
            <a:ext cx="4468042" cy="3631764"/>
            <a:chOff x="1153710" y="1649278"/>
            <a:chExt cx="14277564" cy="3284073"/>
          </a:xfrm>
        </p:grpSpPr>
        <p:sp>
          <p:nvSpPr>
            <p:cNvPr id="3" name="文本框 96">
              <a:extLst>
                <a:ext uri="{FF2B5EF4-FFF2-40B4-BE49-F238E27FC236}">
                  <a16:creationId xmlns:a16="http://schemas.microsoft.com/office/drawing/2014/main" id="{C982ADE5-7556-A945-076E-7F327A0ED132}"/>
                </a:ext>
              </a:extLst>
            </p:cNvPr>
            <p:cNvSpPr txBox="1"/>
            <p:nvPr/>
          </p:nvSpPr>
          <p:spPr>
            <a:xfrm>
              <a:off x="1669864" y="1649279"/>
              <a:ext cx="13245259" cy="3284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1500" dirty="0">
                  <a:ln w="254000">
                    <a:solidFill>
                      <a:srgbClr val="468D6C"/>
                    </a:solidFill>
                  </a:ln>
                  <a:solidFill>
                    <a:srgbClr val="E450B3"/>
                  </a:solidFill>
                  <a:effectLst>
                    <a:outerShdw blurRad="101600" dist="76200" dir="18900000" algn="bl" rotWithShape="0">
                      <a:prstClr val="black">
                        <a:alpha val="16000"/>
                      </a:prstClr>
                    </a:outerShdw>
                  </a:effectLst>
                  <a:latin typeface="#9Slide07 IcielCadena" panose="02000503000000020004" pitchFamily="2" charset="0"/>
                  <a:ea typeface="华康海报体W12(P)" panose="040B0C00000000000000" pitchFamily="82" charset="-122"/>
                  <a:cs typeface="+mn-ea"/>
                  <a:sym typeface="+mn-lt"/>
                </a:rPr>
                <a:t>KHỞI ĐỘNG</a:t>
              </a:r>
              <a:endParaRPr kumimoji="1" lang="zh-CN" altLang="en-US" sz="11500" dirty="0">
                <a:ln w="254000">
                  <a:solidFill>
                    <a:srgbClr val="468D6C"/>
                  </a:solidFill>
                </a:ln>
                <a:solidFill>
                  <a:srgbClr val="E450B3"/>
                </a:solidFill>
                <a:effectLst>
                  <a:outerShdw blurRad="101600" dist="76200" dir="18900000" algn="bl" rotWithShape="0">
                    <a:prstClr val="black">
                      <a:alpha val="16000"/>
                    </a:prstClr>
                  </a:outerShdw>
                </a:effectLst>
                <a:latin typeface="#9Slide07 IcielCadena" panose="02000503000000020004" pitchFamily="2" charset="0"/>
                <a:ea typeface="华康海报体W12(P)" panose="040B0C00000000000000" pitchFamily="82" charset="-122"/>
                <a:cs typeface="+mn-ea"/>
                <a:sym typeface="+mn-lt"/>
              </a:endParaRPr>
            </a:p>
          </p:txBody>
        </p:sp>
        <p:sp>
          <p:nvSpPr>
            <p:cNvPr id="7" name="文本框 95">
              <a:extLst>
                <a:ext uri="{FF2B5EF4-FFF2-40B4-BE49-F238E27FC236}">
                  <a16:creationId xmlns:a16="http://schemas.microsoft.com/office/drawing/2014/main" id="{3C2F2B55-B5B8-8F3A-4DC3-F30F494AB51B}"/>
                </a:ext>
              </a:extLst>
            </p:cNvPr>
            <p:cNvSpPr txBox="1"/>
            <p:nvPr/>
          </p:nvSpPr>
          <p:spPr>
            <a:xfrm>
              <a:off x="1153710" y="1649278"/>
              <a:ext cx="14277564" cy="3284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1500" dirty="0">
                  <a:solidFill>
                    <a:srgbClr val="FDFDFD"/>
                  </a:solidFill>
                  <a:effectLst/>
                  <a:latin typeface="#9Slide07 IcielCadena" panose="02000503000000020004" pitchFamily="2" charset="0"/>
                  <a:ea typeface="华康海报体W12(P)" panose="040B0C00000000000000" pitchFamily="82" charset="-122"/>
                  <a:cs typeface="+mn-ea"/>
                  <a:sym typeface="+mn-lt"/>
                </a:rPr>
                <a:t>KHỞI ĐỘNG</a:t>
              </a:r>
              <a:endParaRPr kumimoji="1" lang="zh-CN" altLang="en-US" sz="11500" dirty="0">
                <a:solidFill>
                  <a:srgbClr val="FDFDFD"/>
                </a:solidFill>
                <a:effectLst/>
                <a:latin typeface="#9Slide07 IcielCadena" panose="02000503000000020004" pitchFamily="2" charset="0"/>
                <a:ea typeface="华康海报体W12(P)" panose="040B0C00000000000000" pitchFamily="82" charset="-122"/>
                <a:cs typeface="+mn-ea"/>
                <a:sym typeface="+mn-lt"/>
              </a:endParaRP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35F82FE2-B3F0-7AB5-FC7F-6A15960D38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FD95B53-CBCE-7F7E-418D-56DBD561E9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D88688-9DB7-1542-BF6B-A53B11B30B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14" t="3673" r="9409" b="29864"/>
          <a:stretch/>
        </p:blipFill>
        <p:spPr>
          <a:xfrm>
            <a:off x="4336026" y="408434"/>
            <a:ext cx="4250004" cy="18214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97D365-B4F4-BD04-4516-8EC1D58AD147}"/>
              </a:ext>
            </a:extLst>
          </p:cNvPr>
          <p:cNvSpPr txBox="1"/>
          <p:nvPr/>
        </p:nvSpPr>
        <p:spPr>
          <a:xfrm>
            <a:off x="1002891" y="516896"/>
            <a:ext cx="2477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2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b="1" dirty="0">
                <a:solidFill>
                  <a:srgbClr val="F2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2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b="1" dirty="0">
                <a:solidFill>
                  <a:srgbClr val="F2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000" b="1" dirty="0">
              <a:solidFill>
                <a:srgbClr val="F27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57BA47-45D9-2CA9-F607-6E9A06BF6F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421" y="3072308"/>
            <a:ext cx="1504334" cy="32687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ADC233-1EC8-E18D-ED78-887BC98300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4"/>
          <a:stretch/>
        </p:blipFill>
        <p:spPr>
          <a:xfrm>
            <a:off x="5304689" y="2908901"/>
            <a:ext cx="6299268" cy="34897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FAC2A04-5F13-8F8E-9E4B-7216A4E7A35A}"/>
              </a:ext>
            </a:extLst>
          </p:cNvPr>
          <p:cNvGrpSpPr/>
          <p:nvPr/>
        </p:nvGrpSpPr>
        <p:grpSpPr>
          <a:xfrm>
            <a:off x="1627647" y="2240045"/>
            <a:ext cx="3538751" cy="679037"/>
            <a:chOff x="1007488" y="2824660"/>
            <a:chExt cx="3157549" cy="679037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A661AD2B-AC98-D8CA-8617-268C1277526D}"/>
                </a:ext>
              </a:extLst>
            </p:cNvPr>
            <p:cNvSpPr/>
            <p:nvPr/>
          </p:nvSpPr>
          <p:spPr>
            <a:xfrm>
              <a:off x="1007488" y="2824660"/>
              <a:ext cx="3157549" cy="679037"/>
            </a:xfrm>
            <a:prstGeom prst="wedgeRoundRectCallout">
              <a:avLst>
                <a:gd name="adj1" fmla="val -51685"/>
                <a:gd name="adj2" fmla="val 75126"/>
                <a:gd name="adj3" fmla="val 16667"/>
              </a:avLst>
            </a:prstGeom>
            <a:solidFill>
              <a:srgbClr val="F5EAF6"/>
            </a:solidFill>
            <a:ln w="19050" cap="flat" cmpd="sng" algn="ctr">
              <a:solidFill>
                <a:srgbClr val="DE8CC4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C146F8-5ED1-BFA1-7942-C1C76C442E00}"/>
                </a:ext>
              </a:extLst>
            </p:cNvPr>
            <p:cNvSpPr txBox="1"/>
            <p:nvPr/>
          </p:nvSpPr>
          <p:spPr>
            <a:xfrm>
              <a:off x="1130882" y="2883279"/>
              <a:ext cx="30341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!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7699C8-A363-87F8-8084-8328B9FBC3C9}"/>
              </a:ext>
            </a:extLst>
          </p:cNvPr>
          <p:cNvGrpSpPr/>
          <p:nvPr/>
        </p:nvGrpSpPr>
        <p:grpSpPr>
          <a:xfrm>
            <a:off x="6555669" y="2205024"/>
            <a:ext cx="3482467" cy="646331"/>
            <a:chOff x="1314815" y="3948278"/>
            <a:chExt cx="3107328" cy="646331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8F06F078-388E-8AC7-21A0-C56EF31C3622}"/>
                </a:ext>
              </a:extLst>
            </p:cNvPr>
            <p:cNvSpPr/>
            <p:nvPr/>
          </p:nvSpPr>
          <p:spPr>
            <a:xfrm>
              <a:off x="1314815" y="3948279"/>
              <a:ext cx="3107328" cy="646330"/>
            </a:xfrm>
            <a:prstGeom prst="wedgeRoundRectCallout">
              <a:avLst>
                <a:gd name="adj1" fmla="val 568"/>
                <a:gd name="adj2" fmla="val 113143"/>
                <a:gd name="adj3" fmla="val 16667"/>
              </a:avLst>
            </a:prstGeom>
            <a:solidFill>
              <a:srgbClr val="E2F1FA"/>
            </a:solidFill>
            <a:ln w="190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4475DA-F7C5-8534-365F-EC25355CEF89}"/>
                </a:ext>
              </a:extLst>
            </p:cNvPr>
            <p:cNvSpPr txBox="1"/>
            <p:nvPr/>
          </p:nvSpPr>
          <p:spPr>
            <a:xfrm>
              <a:off x="1314815" y="3948278"/>
              <a:ext cx="29624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Đố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gì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?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Đố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gì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20387836-026E-29F7-EBD3-5420915293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B0654AB2-BBCA-5381-0273-0852A25920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74C9A7-DC0E-FA30-3033-80B8EF0B68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811" y="2533634"/>
            <a:ext cx="1789159" cy="388769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3E2DDD1-5863-4B19-72E7-B55454D6231F}"/>
              </a:ext>
            </a:extLst>
          </p:cNvPr>
          <p:cNvGrpSpPr/>
          <p:nvPr/>
        </p:nvGrpSpPr>
        <p:grpSpPr>
          <a:xfrm>
            <a:off x="2104619" y="1049486"/>
            <a:ext cx="4520770" cy="4759027"/>
            <a:chOff x="2104619" y="1049486"/>
            <a:chExt cx="5036956" cy="4759027"/>
          </a:xfrm>
        </p:grpSpPr>
        <p:grpSp>
          <p:nvGrpSpPr>
            <p:cNvPr id="4" name="组合 19">
              <a:extLst>
                <a:ext uri="{FF2B5EF4-FFF2-40B4-BE49-F238E27FC236}">
                  <a16:creationId xmlns:a16="http://schemas.microsoft.com/office/drawing/2014/main" id="{B184BFD9-CA42-971C-902A-C34976CA1192}"/>
                </a:ext>
              </a:extLst>
            </p:cNvPr>
            <p:cNvGrpSpPr/>
            <p:nvPr/>
          </p:nvGrpSpPr>
          <p:grpSpPr>
            <a:xfrm>
              <a:off x="2104619" y="1049486"/>
              <a:ext cx="5036956" cy="4759027"/>
              <a:chOff x="2133224" y="1684223"/>
              <a:chExt cx="8605598" cy="4091693"/>
            </a:xfrm>
          </p:grpSpPr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A090343C-D16A-F692-12C2-48C9D9680578}"/>
                  </a:ext>
                </a:extLst>
              </p:cNvPr>
              <p:cNvSpPr/>
              <p:nvPr/>
            </p:nvSpPr>
            <p:spPr>
              <a:xfrm rot="21297675" flipV="1">
                <a:off x="2133224" y="1884550"/>
                <a:ext cx="8605598" cy="3891366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F0502020204030204"/>
                  <a:cs typeface="+mn-ea"/>
                  <a:sym typeface="+mn-lt"/>
                </a:endParaRPr>
              </a:p>
            </p:txBody>
          </p:sp>
          <p:grpSp>
            <p:nvGrpSpPr>
              <p:cNvPr id="7" name="组合 13">
                <a:extLst>
                  <a:ext uri="{FF2B5EF4-FFF2-40B4-BE49-F238E27FC236}">
                    <a16:creationId xmlns:a16="http://schemas.microsoft.com/office/drawing/2014/main" id="{16CBA56E-714C-964C-D084-080692C22060}"/>
                  </a:ext>
                </a:extLst>
              </p:cNvPr>
              <p:cNvGrpSpPr/>
              <p:nvPr/>
            </p:nvGrpSpPr>
            <p:grpSpPr>
              <a:xfrm>
                <a:off x="2255772" y="1684223"/>
                <a:ext cx="8247797" cy="4082628"/>
                <a:chOff x="1828800" y="932844"/>
                <a:chExt cx="9374865" cy="4640522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" name="圆角矩形 27">
                  <a:extLst>
                    <a:ext uri="{FF2B5EF4-FFF2-40B4-BE49-F238E27FC236}">
                      <a16:creationId xmlns:a16="http://schemas.microsoft.com/office/drawing/2014/main" id="{E396724B-9ADE-5DF9-2499-7733DD487141}"/>
                    </a:ext>
                  </a:extLst>
                </p:cNvPr>
                <p:cNvSpPr/>
                <p:nvPr/>
              </p:nvSpPr>
              <p:spPr>
                <a:xfrm flipV="1">
                  <a:off x="1828800" y="932844"/>
                  <a:ext cx="9374865" cy="4640522"/>
                </a:xfrm>
                <a:prstGeom prst="roundRect">
                  <a:avLst>
                    <a:gd name="adj" fmla="val 8395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F0502020204030204"/>
                    <a:cs typeface="+mn-ea"/>
                    <a:sym typeface="+mn-lt"/>
                  </a:endParaRPr>
                </a:p>
              </p:txBody>
            </p:sp>
            <p:sp>
              <p:nvSpPr>
                <p:cNvPr id="9" name="圆角矩形 28">
                  <a:extLst>
                    <a:ext uri="{FF2B5EF4-FFF2-40B4-BE49-F238E27FC236}">
                      <a16:creationId xmlns:a16="http://schemas.microsoft.com/office/drawing/2014/main" id="{FA66E60D-A4CA-F51D-D2C9-808B2C0B7881}"/>
                    </a:ext>
                  </a:extLst>
                </p:cNvPr>
                <p:cNvSpPr/>
                <p:nvPr/>
              </p:nvSpPr>
              <p:spPr>
                <a:xfrm flipV="1">
                  <a:off x="1930548" y="1075910"/>
                  <a:ext cx="9163709" cy="4317015"/>
                </a:xfrm>
                <a:prstGeom prst="roundRect">
                  <a:avLst>
                    <a:gd name="adj" fmla="val 8395"/>
                  </a:avLst>
                </a:prstGeom>
                <a:noFill/>
                <a:ln w="25400" cap="flat" cmpd="sng" algn="ctr">
                  <a:solidFill>
                    <a:schemeClr val="accent1"/>
                  </a:solidFill>
                  <a:prstDash val="dash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F0502020204030204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BE6123-A609-A12C-1AE8-3E6F92F7C6CF}"/>
                </a:ext>
              </a:extLst>
            </p:cNvPr>
            <p:cNvSpPr txBox="1"/>
            <p:nvPr/>
          </p:nvSpPr>
          <p:spPr>
            <a:xfrm>
              <a:off x="2296636" y="1650278"/>
              <a:ext cx="4408964" cy="3508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700" b="1" kern="0" dirty="0" err="1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Đố</a:t>
              </a:r>
              <a:r>
                <a:rPr lang="en-US" sz="3700" b="1" kern="0" dirty="0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bạn</a:t>
              </a:r>
              <a:r>
                <a:rPr lang="en-US" sz="3700" b="1" kern="0" dirty="0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: </a:t>
              </a:r>
              <a:br>
                <a:rPr lang="en-US" sz="3700" b="1" kern="0" dirty="0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</a:b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Con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gì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mào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đỏ</a:t>
              </a:r>
              <a:endParaRPr lang="en-US" sz="3700" b="1" kern="0" dirty="0">
                <a:solidFill>
                  <a:srgbClr val="D6204B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Gáy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ò ó o...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Từ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sáng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mơ</a:t>
              </a:r>
              <a:endParaRPr lang="en-US" sz="3700" b="1" kern="0" dirty="0">
                <a:solidFill>
                  <a:srgbClr val="D6204B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Gọi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người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thức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giấc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97E9EB-5931-487C-EE64-65D9A2E16610}"/>
              </a:ext>
            </a:extLst>
          </p:cNvPr>
          <p:cNvGrpSpPr/>
          <p:nvPr/>
        </p:nvGrpSpPr>
        <p:grpSpPr>
          <a:xfrm>
            <a:off x="8025586" y="5368721"/>
            <a:ext cx="2649997" cy="884786"/>
            <a:chOff x="3484998" y="5011199"/>
            <a:chExt cx="2649997" cy="8847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1E5A5BD-93D3-68DD-8F33-2381810398ED}"/>
                </a:ext>
              </a:extLst>
            </p:cNvPr>
            <p:cNvSpPr/>
            <p:nvPr/>
          </p:nvSpPr>
          <p:spPr>
            <a:xfrm>
              <a:off x="3484998" y="5034210"/>
              <a:ext cx="2649997" cy="861775"/>
            </a:xfrm>
            <a:prstGeom prst="roundRect">
              <a:avLst/>
            </a:prstGeom>
            <a:solidFill>
              <a:srgbClr val="F8F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文本框 9">
              <a:extLst>
                <a:ext uri="{FF2B5EF4-FFF2-40B4-BE49-F238E27FC236}">
                  <a16:creationId xmlns:a16="http://schemas.microsoft.com/office/drawing/2014/main" id="{05E337F2-6026-9DE5-18A6-07B4EB01F44A}"/>
                </a:ext>
              </a:extLst>
            </p:cNvPr>
            <p:cNvSpPr txBox="1"/>
            <p:nvPr/>
          </p:nvSpPr>
          <p:spPr>
            <a:xfrm>
              <a:off x="3758767" y="5011199"/>
              <a:ext cx="237622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normalizeH="0" baseline="0" noProof="0" dirty="0">
                  <a:ln w="76200"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+mn-lt"/>
                </a:rPr>
                <a:t>con </a:t>
              </a:r>
              <a:r>
                <a:rPr kumimoji="0" lang="en-US" altLang="zh-CN" sz="4800" b="1" i="0" u="none" strike="noStrike" kern="1200" cap="none" normalizeH="0" baseline="0" noProof="0" dirty="0" err="1">
                  <a:ln w="76200"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+mn-lt"/>
                </a:rPr>
                <a:t>gà</a:t>
              </a:r>
              <a:endParaRPr kumimoji="0" lang="en-US" altLang="zh-CN" sz="4800" b="1" i="0" u="none" strike="noStrike" kern="1200" cap="none" normalizeH="0" baseline="0" noProof="0" dirty="0">
                <a:ln w="76200">
                  <a:noFill/>
                </a:ln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DE72A89-DD40-E993-FE47-CA0ED61008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93" t="-1131" r="5451" b="3166"/>
          <a:stretch/>
        </p:blipFill>
        <p:spPr>
          <a:xfrm>
            <a:off x="7249616" y="674408"/>
            <a:ext cx="4201938" cy="4623375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0AF3877A-F84A-881E-9CFF-6BB284F56C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E4B70E24-BF67-C983-45EC-50E49FAA98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4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F77201-0DF8-C324-7E5D-26DE2D3B55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811" y="2533634"/>
            <a:ext cx="1789159" cy="388769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67E223-2407-6261-7932-90B2A429C99B}"/>
              </a:ext>
            </a:extLst>
          </p:cNvPr>
          <p:cNvGrpSpPr/>
          <p:nvPr/>
        </p:nvGrpSpPr>
        <p:grpSpPr>
          <a:xfrm>
            <a:off x="2104619" y="1049486"/>
            <a:ext cx="5060394" cy="4948811"/>
            <a:chOff x="2104619" y="1049486"/>
            <a:chExt cx="5036956" cy="4759027"/>
          </a:xfrm>
        </p:grpSpPr>
        <p:grpSp>
          <p:nvGrpSpPr>
            <p:cNvPr id="4" name="组合 19">
              <a:extLst>
                <a:ext uri="{FF2B5EF4-FFF2-40B4-BE49-F238E27FC236}">
                  <a16:creationId xmlns:a16="http://schemas.microsoft.com/office/drawing/2014/main" id="{14969A16-27B3-00CC-AB95-C95E8FF78D15}"/>
                </a:ext>
              </a:extLst>
            </p:cNvPr>
            <p:cNvGrpSpPr/>
            <p:nvPr/>
          </p:nvGrpSpPr>
          <p:grpSpPr>
            <a:xfrm>
              <a:off x="2104619" y="1049486"/>
              <a:ext cx="5036956" cy="4759027"/>
              <a:chOff x="2133224" y="1684223"/>
              <a:chExt cx="8605598" cy="4091693"/>
            </a:xfrm>
          </p:grpSpPr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3C96ADC3-F68B-FF45-4409-CC9032B12B55}"/>
                  </a:ext>
                </a:extLst>
              </p:cNvPr>
              <p:cNvSpPr/>
              <p:nvPr/>
            </p:nvSpPr>
            <p:spPr>
              <a:xfrm rot="21297675" flipV="1">
                <a:off x="2133224" y="1884550"/>
                <a:ext cx="8605598" cy="3891366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F0502020204030204"/>
                  <a:cs typeface="+mn-ea"/>
                  <a:sym typeface="+mn-lt"/>
                </a:endParaRPr>
              </a:p>
            </p:txBody>
          </p:sp>
          <p:grpSp>
            <p:nvGrpSpPr>
              <p:cNvPr id="7" name="组合 13">
                <a:extLst>
                  <a:ext uri="{FF2B5EF4-FFF2-40B4-BE49-F238E27FC236}">
                    <a16:creationId xmlns:a16="http://schemas.microsoft.com/office/drawing/2014/main" id="{CEC5FEF3-0A2D-9C2B-2AD6-FE25E22426EE}"/>
                  </a:ext>
                </a:extLst>
              </p:cNvPr>
              <p:cNvGrpSpPr/>
              <p:nvPr/>
            </p:nvGrpSpPr>
            <p:grpSpPr>
              <a:xfrm>
                <a:off x="2255772" y="1684223"/>
                <a:ext cx="8247797" cy="4082628"/>
                <a:chOff x="1828800" y="932844"/>
                <a:chExt cx="9374865" cy="4640522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" name="圆角矩形 27">
                  <a:extLst>
                    <a:ext uri="{FF2B5EF4-FFF2-40B4-BE49-F238E27FC236}">
                      <a16:creationId xmlns:a16="http://schemas.microsoft.com/office/drawing/2014/main" id="{4EE5CDFE-AD44-F8D8-E6CD-64753FC997DC}"/>
                    </a:ext>
                  </a:extLst>
                </p:cNvPr>
                <p:cNvSpPr/>
                <p:nvPr/>
              </p:nvSpPr>
              <p:spPr>
                <a:xfrm flipV="1">
                  <a:off x="1828800" y="932844"/>
                  <a:ext cx="9374865" cy="4640522"/>
                </a:xfrm>
                <a:prstGeom prst="roundRect">
                  <a:avLst>
                    <a:gd name="adj" fmla="val 8395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F0502020204030204"/>
                    <a:cs typeface="+mn-ea"/>
                    <a:sym typeface="+mn-lt"/>
                  </a:endParaRPr>
                </a:p>
              </p:txBody>
            </p:sp>
            <p:sp>
              <p:nvSpPr>
                <p:cNvPr id="9" name="圆角矩形 28">
                  <a:extLst>
                    <a:ext uri="{FF2B5EF4-FFF2-40B4-BE49-F238E27FC236}">
                      <a16:creationId xmlns:a16="http://schemas.microsoft.com/office/drawing/2014/main" id="{CE19D61E-9A9F-442A-6BB8-0E652C956063}"/>
                    </a:ext>
                  </a:extLst>
                </p:cNvPr>
                <p:cNvSpPr/>
                <p:nvPr/>
              </p:nvSpPr>
              <p:spPr>
                <a:xfrm flipV="1">
                  <a:off x="1930548" y="1075910"/>
                  <a:ext cx="9163708" cy="4317015"/>
                </a:xfrm>
                <a:prstGeom prst="roundRect">
                  <a:avLst>
                    <a:gd name="adj" fmla="val 8395"/>
                  </a:avLst>
                </a:prstGeom>
                <a:noFill/>
                <a:ln w="25400" cap="flat" cmpd="sng" algn="ctr">
                  <a:solidFill>
                    <a:schemeClr val="accent1"/>
                  </a:solidFill>
                  <a:prstDash val="dash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F0502020204030204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23FE07-80B7-DB73-6917-B209CD3CA4CF}"/>
                </a:ext>
              </a:extLst>
            </p:cNvPr>
            <p:cNvSpPr txBox="1"/>
            <p:nvPr/>
          </p:nvSpPr>
          <p:spPr>
            <a:xfrm>
              <a:off x="2296635" y="1650278"/>
              <a:ext cx="4650905" cy="3374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700" b="1" kern="0" dirty="0" err="1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Đố</a:t>
              </a:r>
              <a:r>
                <a:rPr lang="en-US" sz="3700" b="1" kern="0" dirty="0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bạn</a:t>
              </a:r>
              <a:r>
                <a:rPr lang="en-US" sz="3700" b="1" kern="0" dirty="0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: </a:t>
              </a:r>
              <a:br>
                <a:rPr lang="en-US" sz="3700" b="1" kern="0" dirty="0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</a:b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Đôi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mắt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long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lanh</a:t>
              </a:r>
              <a:endParaRPr lang="en-US" sz="3700" b="1" kern="0" dirty="0">
                <a:solidFill>
                  <a:srgbClr val="D6204B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xanh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trong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vắt</a:t>
              </a:r>
              <a:endParaRPr kumimoji="0" lang="en-US" sz="3700" b="1" i="0" u="none" strike="noStrike" kern="0" cap="none" spc="0" normalizeH="0" baseline="0" noProof="0" dirty="0">
                <a:ln>
                  <a:noFill/>
                </a:ln>
                <a:solidFill>
                  <a:srgbClr val="D6204B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Chân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có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móng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vuốt</a:t>
              </a:r>
              <a:endParaRPr lang="en-US" sz="3700" b="1" kern="0" dirty="0">
                <a:solidFill>
                  <a:srgbClr val="D6204B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Vồ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chuột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rất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tài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Là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con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gì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FCE29E-1248-287B-5EB5-1B208C875051}"/>
              </a:ext>
            </a:extLst>
          </p:cNvPr>
          <p:cNvGrpSpPr/>
          <p:nvPr/>
        </p:nvGrpSpPr>
        <p:grpSpPr>
          <a:xfrm>
            <a:off x="8240521" y="5282277"/>
            <a:ext cx="2843519" cy="896836"/>
            <a:chOff x="3484998" y="4988186"/>
            <a:chExt cx="2843519" cy="89683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1E0D44C-7B27-049B-0D73-FF65B35EA0EC}"/>
                </a:ext>
              </a:extLst>
            </p:cNvPr>
            <p:cNvSpPr/>
            <p:nvPr/>
          </p:nvSpPr>
          <p:spPr>
            <a:xfrm>
              <a:off x="3484998" y="4988186"/>
              <a:ext cx="2843519" cy="896836"/>
            </a:xfrm>
            <a:prstGeom prst="roundRect">
              <a:avLst/>
            </a:prstGeom>
            <a:solidFill>
              <a:srgbClr val="F8F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文本框 9">
              <a:extLst>
                <a:ext uri="{FF2B5EF4-FFF2-40B4-BE49-F238E27FC236}">
                  <a16:creationId xmlns:a16="http://schemas.microsoft.com/office/drawing/2014/main" id="{62EFBD8D-5CDA-2F81-9073-ACDE5264B2C9}"/>
                </a:ext>
              </a:extLst>
            </p:cNvPr>
            <p:cNvSpPr txBox="1"/>
            <p:nvPr/>
          </p:nvSpPr>
          <p:spPr>
            <a:xfrm>
              <a:off x="3484998" y="5026587"/>
              <a:ext cx="28435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normalizeH="0" baseline="0" noProof="0" dirty="0">
                  <a:ln w="76200"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+mn-lt"/>
                </a:rPr>
                <a:t>con </a:t>
              </a:r>
              <a:r>
                <a:rPr kumimoji="0" lang="en-US" altLang="zh-CN" sz="4800" b="1" i="0" u="none" strike="noStrike" kern="1200" cap="none" normalizeH="0" baseline="0" noProof="0" dirty="0" err="1">
                  <a:ln w="76200"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+mn-lt"/>
                </a:rPr>
                <a:t>mèo</a:t>
              </a:r>
              <a:endParaRPr kumimoji="0" lang="en-US" altLang="zh-CN" sz="4800" b="1" i="0" u="none" strike="noStrike" kern="1200" cap="none" normalizeH="0" baseline="0" noProof="0" dirty="0">
                <a:ln w="76200">
                  <a:noFill/>
                </a:ln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62D2721-B870-6F22-2BD7-F059784E7D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05" r="13570"/>
          <a:stretch/>
        </p:blipFill>
        <p:spPr>
          <a:xfrm>
            <a:off x="7979340" y="542050"/>
            <a:ext cx="3365879" cy="4759428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73F47D90-B46C-56B2-725B-B757FB61EA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21B26F04-E2C2-AEDD-D799-275FD83E3D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0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84426E-51A8-8C47-01A5-0B19A744B5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811" y="2533634"/>
            <a:ext cx="1789159" cy="388769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571FF9E-2E8C-F18F-1F83-125ECE538369}"/>
              </a:ext>
            </a:extLst>
          </p:cNvPr>
          <p:cNvGrpSpPr/>
          <p:nvPr/>
        </p:nvGrpSpPr>
        <p:grpSpPr>
          <a:xfrm>
            <a:off x="2045970" y="1241201"/>
            <a:ext cx="5060394" cy="3887697"/>
            <a:chOff x="2104619" y="1049486"/>
            <a:chExt cx="5036956" cy="4759027"/>
          </a:xfrm>
        </p:grpSpPr>
        <p:grpSp>
          <p:nvGrpSpPr>
            <p:cNvPr id="4" name="组合 19">
              <a:extLst>
                <a:ext uri="{FF2B5EF4-FFF2-40B4-BE49-F238E27FC236}">
                  <a16:creationId xmlns:a16="http://schemas.microsoft.com/office/drawing/2014/main" id="{B70759FD-3A89-55C9-070F-A144F97A7698}"/>
                </a:ext>
              </a:extLst>
            </p:cNvPr>
            <p:cNvGrpSpPr/>
            <p:nvPr/>
          </p:nvGrpSpPr>
          <p:grpSpPr>
            <a:xfrm>
              <a:off x="2104619" y="1049486"/>
              <a:ext cx="5036956" cy="4759027"/>
              <a:chOff x="2133224" y="1684223"/>
              <a:chExt cx="8605598" cy="4091693"/>
            </a:xfrm>
          </p:grpSpPr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348F67C2-BB6A-ED29-3074-19773767693E}"/>
                  </a:ext>
                </a:extLst>
              </p:cNvPr>
              <p:cNvSpPr/>
              <p:nvPr/>
            </p:nvSpPr>
            <p:spPr>
              <a:xfrm rot="21297675" flipV="1">
                <a:off x="2133224" y="1884550"/>
                <a:ext cx="8605598" cy="3891366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" panose="020F0502020204030204"/>
                  <a:cs typeface="+mn-ea"/>
                  <a:sym typeface="+mn-lt"/>
                </a:endParaRPr>
              </a:p>
            </p:txBody>
          </p:sp>
          <p:grpSp>
            <p:nvGrpSpPr>
              <p:cNvPr id="7" name="组合 13">
                <a:extLst>
                  <a:ext uri="{FF2B5EF4-FFF2-40B4-BE49-F238E27FC236}">
                    <a16:creationId xmlns:a16="http://schemas.microsoft.com/office/drawing/2014/main" id="{1596D768-1254-804F-71C3-41072F6158C1}"/>
                  </a:ext>
                </a:extLst>
              </p:cNvPr>
              <p:cNvGrpSpPr/>
              <p:nvPr/>
            </p:nvGrpSpPr>
            <p:grpSpPr>
              <a:xfrm>
                <a:off x="2255772" y="1684223"/>
                <a:ext cx="8247797" cy="4082628"/>
                <a:chOff x="1828800" y="932844"/>
                <a:chExt cx="9374865" cy="4640522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" name="圆角矩形 27">
                  <a:extLst>
                    <a:ext uri="{FF2B5EF4-FFF2-40B4-BE49-F238E27FC236}">
                      <a16:creationId xmlns:a16="http://schemas.microsoft.com/office/drawing/2014/main" id="{4BD9C2F3-65DD-5833-C688-F6D04BBCB6A9}"/>
                    </a:ext>
                  </a:extLst>
                </p:cNvPr>
                <p:cNvSpPr/>
                <p:nvPr/>
              </p:nvSpPr>
              <p:spPr>
                <a:xfrm flipV="1">
                  <a:off x="1828800" y="932844"/>
                  <a:ext cx="9374865" cy="4640522"/>
                </a:xfrm>
                <a:prstGeom prst="roundRect">
                  <a:avLst>
                    <a:gd name="adj" fmla="val 8395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F0502020204030204"/>
                    <a:cs typeface="+mn-ea"/>
                    <a:sym typeface="+mn-lt"/>
                  </a:endParaRPr>
                </a:p>
              </p:txBody>
            </p:sp>
            <p:sp>
              <p:nvSpPr>
                <p:cNvPr id="9" name="圆角矩形 28">
                  <a:extLst>
                    <a:ext uri="{FF2B5EF4-FFF2-40B4-BE49-F238E27FC236}">
                      <a16:creationId xmlns:a16="http://schemas.microsoft.com/office/drawing/2014/main" id="{31D630A6-3BCC-A881-EBC0-13CD2ED9CE97}"/>
                    </a:ext>
                  </a:extLst>
                </p:cNvPr>
                <p:cNvSpPr/>
                <p:nvPr/>
              </p:nvSpPr>
              <p:spPr>
                <a:xfrm flipV="1">
                  <a:off x="1930548" y="1075910"/>
                  <a:ext cx="9163708" cy="4317015"/>
                </a:xfrm>
                <a:prstGeom prst="roundRect">
                  <a:avLst>
                    <a:gd name="adj" fmla="val 8395"/>
                  </a:avLst>
                </a:prstGeom>
                <a:noFill/>
                <a:ln w="25400" cap="flat" cmpd="sng" algn="ctr">
                  <a:solidFill>
                    <a:schemeClr val="accent1"/>
                  </a:solidFill>
                  <a:prstDash val="dash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F0502020204030204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3A6E51B-71AC-62F7-E5DA-5EAD0C4FA278}"/>
                </a:ext>
              </a:extLst>
            </p:cNvPr>
            <p:cNvSpPr txBox="1"/>
            <p:nvPr/>
          </p:nvSpPr>
          <p:spPr>
            <a:xfrm>
              <a:off x="2296635" y="1650278"/>
              <a:ext cx="4650905" cy="2826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700" b="1" kern="0" dirty="0" err="1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Đố</a:t>
              </a:r>
              <a:r>
                <a:rPr lang="en-US" sz="3700" b="1" kern="0" dirty="0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bạn</a:t>
              </a:r>
              <a:r>
                <a:rPr lang="en-US" sz="3700" b="1" kern="0" dirty="0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: </a:t>
              </a:r>
              <a:br>
                <a:rPr lang="en-US" sz="3700" b="1" kern="0" dirty="0">
                  <a:solidFill>
                    <a:prstClr val="black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</a:b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Con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gì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giữa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cửa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giữ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700" b="1" kern="0" dirty="0" err="1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nhà</a:t>
              </a:r>
              <a:r>
                <a:rPr lang="en-US" sz="3700" b="1" kern="0" dirty="0">
                  <a:solidFill>
                    <a:srgbClr val="D6204B"/>
                  </a:solidFill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Người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lạ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nạt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nộ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chủ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ra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thì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mừng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D6204B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7A42A9-CE31-F48B-756F-E9CD84571C4D}"/>
              </a:ext>
            </a:extLst>
          </p:cNvPr>
          <p:cNvGrpSpPr/>
          <p:nvPr/>
        </p:nvGrpSpPr>
        <p:grpSpPr>
          <a:xfrm>
            <a:off x="8081606" y="5343980"/>
            <a:ext cx="2999151" cy="896836"/>
            <a:chOff x="3484998" y="4988186"/>
            <a:chExt cx="2999151" cy="89683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642C292-54A0-815E-98D7-19BF2B2B4BCD}"/>
                </a:ext>
              </a:extLst>
            </p:cNvPr>
            <p:cNvSpPr/>
            <p:nvPr/>
          </p:nvSpPr>
          <p:spPr>
            <a:xfrm>
              <a:off x="3484998" y="4988186"/>
              <a:ext cx="2843519" cy="896836"/>
            </a:xfrm>
            <a:prstGeom prst="roundRect">
              <a:avLst/>
            </a:prstGeom>
            <a:solidFill>
              <a:srgbClr val="F8F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文本框 9">
              <a:extLst>
                <a:ext uri="{FF2B5EF4-FFF2-40B4-BE49-F238E27FC236}">
                  <a16:creationId xmlns:a16="http://schemas.microsoft.com/office/drawing/2014/main" id="{EA35104E-25FB-470C-A327-B0ECA4BF38D6}"/>
                </a:ext>
              </a:extLst>
            </p:cNvPr>
            <p:cNvSpPr txBox="1"/>
            <p:nvPr/>
          </p:nvSpPr>
          <p:spPr>
            <a:xfrm>
              <a:off x="3640630" y="5029045"/>
              <a:ext cx="28435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normalizeH="0" baseline="0" noProof="0" dirty="0">
                  <a:ln w="76200"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+mn-lt"/>
                </a:rPr>
                <a:t>con </a:t>
              </a:r>
              <a:r>
                <a:rPr kumimoji="0" lang="en-US" altLang="zh-CN" sz="4800" b="1" i="0" u="none" strike="noStrike" kern="1200" cap="none" normalizeH="0" baseline="0" noProof="0" dirty="0" err="1">
                  <a:ln w="76200"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+mn-lt"/>
                </a:rPr>
                <a:t>chó</a:t>
              </a:r>
              <a:endParaRPr kumimoji="0" lang="en-US" altLang="zh-CN" sz="4800" b="1" i="0" u="none" strike="noStrike" kern="1200" cap="none" normalizeH="0" baseline="0" noProof="0" dirty="0">
                <a:ln w="76200">
                  <a:noFill/>
                </a:ln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691DD28-5AF2-E086-CED1-924C9AC5A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99" r="10679"/>
          <a:stretch/>
        </p:blipFill>
        <p:spPr>
          <a:xfrm>
            <a:off x="7770341" y="642164"/>
            <a:ext cx="3466048" cy="4729187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9D3BDC5D-EE5E-D3D8-2D85-14DD31BB5D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8D6A5E81-6E06-2A7E-818E-F8760D7775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3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945" r="60147"/>
          <a:stretch>
            <a:fillRect/>
          </a:stretch>
        </p:blipFill>
        <p:spPr>
          <a:xfrm>
            <a:off x="0" y="0"/>
            <a:ext cx="4937125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2468562" y="787409"/>
            <a:ext cx="6258560" cy="4307840"/>
          </a:xfrm>
          <a:prstGeom prst="roundRect">
            <a:avLst>
              <a:gd name="adj" fmla="val 2049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图片 5" descr="千库网_绿色小鸟动物_元素编号128315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669" y="144164"/>
            <a:ext cx="2270125" cy="2270125"/>
          </a:xfrm>
          <a:prstGeom prst="rect">
            <a:avLst/>
          </a:prstGeom>
        </p:spPr>
      </p:pic>
      <p:pic>
        <p:nvPicPr>
          <p:cNvPr id="8" name="图片 7" descr="千库网_女孩读书小猪_元素编号125472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999" y="2856249"/>
            <a:ext cx="4478001" cy="4478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8CAF87-A5A6-AD77-DBD6-7957AE224B43}"/>
              </a:ext>
            </a:extLst>
          </p:cNvPr>
          <p:cNvGrpSpPr/>
          <p:nvPr/>
        </p:nvGrpSpPr>
        <p:grpSpPr>
          <a:xfrm>
            <a:off x="3303299" y="1212367"/>
            <a:ext cx="4488044" cy="3636798"/>
            <a:chOff x="1669864" y="1644726"/>
            <a:chExt cx="14341480" cy="3288625"/>
          </a:xfrm>
        </p:grpSpPr>
        <p:sp>
          <p:nvSpPr>
            <p:cNvPr id="3" name="文本框 96">
              <a:extLst>
                <a:ext uri="{FF2B5EF4-FFF2-40B4-BE49-F238E27FC236}">
                  <a16:creationId xmlns:a16="http://schemas.microsoft.com/office/drawing/2014/main" id="{C982ADE5-7556-A945-076E-7F327A0ED132}"/>
                </a:ext>
              </a:extLst>
            </p:cNvPr>
            <p:cNvSpPr txBox="1"/>
            <p:nvPr/>
          </p:nvSpPr>
          <p:spPr>
            <a:xfrm>
              <a:off x="1669864" y="1649279"/>
              <a:ext cx="14174065" cy="3284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1500" dirty="0">
                  <a:ln w="254000">
                    <a:solidFill>
                      <a:srgbClr val="468D6C"/>
                    </a:solidFill>
                  </a:ln>
                  <a:solidFill>
                    <a:srgbClr val="E450B3"/>
                  </a:solidFill>
                  <a:effectLst>
                    <a:outerShdw blurRad="101600" dist="76200" dir="18900000" algn="bl" rotWithShape="0">
                      <a:prstClr val="black">
                        <a:alpha val="16000"/>
                      </a:prstClr>
                    </a:outerShdw>
                  </a:effectLst>
                  <a:latin typeface="#9Slide07 IcielCadena" panose="02000503000000020004" pitchFamily="2" charset="0"/>
                  <a:ea typeface="华康海报体W12(P)" panose="040B0C00000000000000" pitchFamily="82" charset="-122"/>
                  <a:cs typeface="+mn-ea"/>
                  <a:sym typeface="+mn-lt"/>
                </a:rPr>
                <a:t>KHÁM PHÁ</a:t>
              </a:r>
              <a:endParaRPr kumimoji="1" lang="zh-CN" altLang="en-US" sz="11500" dirty="0">
                <a:ln w="254000">
                  <a:solidFill>
                    <a:srgbClr val="468D6C"/>
                  </a:solidFill>
                </a:ln>
                <a:solidFill>
                  <a:srgbClr val="E450B3"/>
                </a:solidFill>
                <a:effectLst>
                  <a:outerShdw blurRad="101600" dist="76200" dir="18900000" algn="bl" rotWithShape="0">
                    <a:prstClr val="black">
                      <a:alpha val="16000"/>
                    </a:prstClr>
                  </a:outerShdw>
                </a:effectLst>
                <a:latin typeface="#9Slide07 IcielCadena" panose="02000503000000020004" pitchFamily="2" charset="0"/>
                <a:ea typeface="华康海报体W12(P)" panose="040B0C00000000000000" pitchFamily="82" charset="-122"/>
                <a:cs typeface="+mn-ea"/>
                <a:sym typeface="+mn-lt"/>
              </a:endParaRPr>
            </a:p>
          </p:txBody>
        </p:sp>
        <p:sp>
          <p:nvSpPr>
            <p:cNvPr id="7" name="文本框 95">
              <a:extLst>
                <a:ext uri="{FF2B5EF4-FFF2-40B4-BE49-F238E27FC236}">
                  <a16:creationId xmlns:a16="http://schemas.microsoft.com/office/drawing/2014/main" id="{3C2F2B55-B5B8-8F3A-4DC3-F30F494AB51B}"/>
                </a:ext>
              </a:extLst>
            </p:cNvPr>
            <p:cNvSpPr txBox="1"/>
            <p:nvPr/>
          </p:nvSpPr>
          <p:spPr>
            <a:xfrm>
              <a:off x="1733780" y="1644726"/>
              <a:ext cx="14277564" cy="3284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1500" dirty="0">
                  <a:solidFill>
                    <a:srgbClr val="FDFDFD"/>
                  </a:solidFill>
                  <a:effectLst/>
                  <a:latin typeface="#9Slide07 IcielCadena" panose="02000503000000020004" pitchFamily="2" charset="0"/>
                  <a:ea typeface="华康海报体W12(P)" panose="040B0C00000000000000" pitchFamily="82" charset="-122"/>
                  <a:cs typeface="+mn-ea"/>
                  <a:sym typeface="+mn-lt"/>
                </a:rPr>
                <a:t>KHÁM PHÁ</a:t>
              </a:r>
              <a:endParaRPr kumimoji="1" lang="zh-CN" altLang="en-US" sz="11500" dirty="0">
                <a:solidFill>
                  <a:srgbClr val="FDFDFD"/>
                </a:solidFill>
                <a:effectLst/>
                <a:latin typeface="#9Slide07 IcielCadena" panose="02000503000000020004" pitchFamily="2" charset="0"/>
                <a:ea typeface="华康海报体W12(P)" panose="040B0C00000000000000" pitchFamily="82" charset="-122"/>
                <a:cs typeface="+mn-ea"/>
                <a:sym typeface="+mn-lt"/>
              </a:endParaRP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066C4767-89CC-0753-1B8E-51BD7528E4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FE308878-8E65-ADCF-475A-75CD238EC4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2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>
            <a:extLst>
              <a:ext uri="{FF2B5EF4-FFF2-40B4-BE49-F238E27FC236}">
                <a16:creationId xmlns:a16="http://schemas.microsoft.com/office/drawing/2014/main" id="{3486F667-F308-4F5A-16B8-48174EC2C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4" y="1998405"/>
            <a:ext cx="12363450" cy="4859595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F12566CD-4666-5500-1584-E7F0BBC55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0" y="0"/>
            <a:ext cx="8625840" cy="4704080"/>
          </a:xfrm>
          <a:prstGeom prst="rect">
            <a:avLst/>
          </a:prstGeom>
        </p:spPr>
      </p:pic>
      <p:pic>
        <p:nvPicPr>
          <p:cNvPr id="14" name="图片 21">
            <a:extLst>
              <a:ext uri="{FF2B5EF4-FFF2-40B4-BE49-F238E27FC236}">
                <a16:creationId xmlns:a16="http://schemas.microsoft.com/office/drawing/2014/main" id="{CA15F37F-156C-583A-A2BB-7BA825996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4337" y="3429001"/>
            <a:ext cx="3240643" cy="32258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D0742A-DF1F-9851-0686-5C21B2EFB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133" y="1034110"/>
            <a:ext cx="7315834" cy="33591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0AB020-31E0-8CB0-A902-8C4A724F7F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60E108-27BD-D92C-5ED5-7076D53B5C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2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234</TotalTime>
  <Words>694</Words>
  <Application>Microsoft Office PowerPoint</Application>
  <PresentationFormat>Widescreen</PresentationFormat>
  <Paragraphs>107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#9Slide07 HoneyCream</vt:lpstr>
      <vt:lpstr>思源黑体</vt:lpstr>
      <vt:lpstr>#9Slide07 IcielCadena</vt:lpstr>
      <vt:lpstr>Wingdings 3</vt:lpstr>
      <vt:lpstr>Wingdings</vt:lpstr>
      <vt:lpstr>Arial</vt:lpstr>
      <vt:lpstr>字魂创粗黑</vt:lpstr>
      <vt:lpstr>Century Gothic</vt:lpstr>
      <vt:lpstr>字魂59号-创粗黑</vt:lpstr>
      <vt:lpstr>Vogue-ExtraBold</vt:lpstr>
      <vt:lpstr>Cambria</vt:lpstr>
      <vt:lpstr>Calibri</vt:lpstr>
      <vt:lpstr>等线</vt:lpstr>
      <vt:lpstr>SVN-Ready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MNT</cp:keywords>
  <cp:lastModifiedBy>YEN</cp:lastModifiedBy>
  <cp:revision>14</cp:revision>
  <dcterms:created xsi:type="dcterms:W3CDTF">2022-11-16T02:30:45Z</dcterms:created>
  <dcterms:modified xsi:type="dcterms:W3CDTF">2025-04-13T13:27:35Z</dcterms:modified>
</cp:coreProperties>
</file>