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9" r:id="rId2"/>
    <p:sldMasterId id="2147483672" r:id="rId3"/>
    <p:sldMasterId id="2147483675" r:id="rId4"/>
    <p:sldMasterId id="2147483678" r:id="rId5"/>
    <p:sldMasterId id="2147483681" r:id="rId6"/>
    <p:sldMasterId id="2147483687" r:id="rId7"/>
    <p:sldMasterId id="2147483702" r:id="rId8"/>
    <p:sldMasterId id="2147483705" r:id="rId9"/>
    <p:sldMasterId id="2147483708" r:id="rId10"/>
    <p:sldMasterId id="2147483714" r:id="rId11"/>
    <p:sldMasterId id="2147483718" r:id="rId12"/>
  </p:sldMasterIdLst>
  <p:notesMasterIdLst>
    <p:notesMasterId r:id="rId33"/>
  </p:notesMasterIdLst>
  <p:sldIdLst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D491-4EEC-40F1-BC19-455274663BE5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8000-4078-43FB-8F01-FCE6C0AF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2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3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5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FAE22A4-CA81-4C68-BABE-AB6C6FB74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4984A7-A670-400D-A046-998BF52A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5125"/>
          <a:stretch/>
        </p:blipFill>
        <p:spPr>
          <a:xfrm>
            <a:off x="-1" y="0"/>
            <a:ext cx="7693779" cy="20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4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1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70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2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3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2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9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85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1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2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1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96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3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8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88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97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0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FAE22A4-CA81-4C68-BABE-AB6C6FB74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4984A7-A670-400D-A046-998BF52A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5125"/>
          <a:stretch/>
        </p:blipFill>
        <p:spPr>
          <a:xfrm>
            <a:off x="-1" y="0"/>
            <a:ext cx="7693779" cy="20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4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2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4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C336C41-9188-6495-75E6-20AF618BCCB4}"/>
              </a:ext>
            </a:extLst>
          </p:cNvPr>
          <p:cNvGrpSpPr/>
          <p:nvPr userDrawn="1"/>
        </p:nvGrpSpPr>
        <p:grpSpPr>
          <a:xfrm>
            <a:off x="0" y="0"/>
            <a:ext cx="12192000" cy="6872513"/>
            <a:chOff x="0" y="0"/>
            <a:chExt cx="12192000" cy="687251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41C53B79-2067-E5F8-FCEF-05442A13C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CC757B5-FA0A-4085-8C05-A1A4FF5F59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2"/>
            <a:stretch/>
          </p:blipFill>
          <p:spPr>
            <a:xfrm>
              <a:off x="0" y="1635496"/>
              <a:ext cx="12192000" cy="5237017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C7D5F5-C00A-88AB-9750-1E4108982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4" y="3760932"/>
            <a:ext cx="4038600" cy="23050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692407A-61E6-637F-E18B-375031B0E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6" y="2027382"/>
            <a:ext cx="4038600" cy="403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C458100-9F2B-A389-B71A-2C78A0DA0D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96" y="439841"/>
            <a:ext cx="1362075" cy="15525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FB3679C-B1BF-0C8A-6D60-40C2CB865A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10" y="5171763"/>
            <a:ext cx="1909990" cy="17007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A7AFA20-B4A5-BC62-1445-F0F9D63A99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3" y="475180"/>
            <a:ext cx="6286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22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8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FAE22A4-CA81-4C68-BABE-AB6C6FB74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4984A7-A670-400D-A046-998BF52A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5125"/>
          <a:stretch/>
        </p:blipFill>
        <p:spPr>
          <a:xfrm>
            <a:off x="-1" y="0"/>
            <a:ext cx="7693779" cy="20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5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2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5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58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11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FAE22A4-CA81-4C68-BABE-AB6C6FB74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4984A7-A670-400D-A046-998BF52A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5125"/>
          <a:stretch/>
        </p:blipFill>
        <p:spPr>
          <a:xfrm>
            <a:off x="-1" y="0"/>
            <a:ext cx="7693779" cy="20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1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6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1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A5EDE2A4-578C-B7FB-8A6E-B036707F3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1DED60-B63C-9582-BE5A-74110257F1A0}"/>
              </a:ext>
            </a:extLst>
          </p:cNvPr>
          <p:cNvSpPr/>
          <p:nvPr userDrawn="1"/>
        </p:nvSpPr>
        <p:spPr>
          <a:xfrm>
            <a:off x="518814" y="421993"/>
            <a:ext cx="11324492" cy="6129794"/>
          </a:xfrm>
          <a:prstGeom prst="roundRect">
            <a:avLst>
              <a:gd name="adj" fmla="val 14468"/>
            </a:avLst>
          </a:prstGeom>
          <a:solidFill>
            <a:schemeClr val="bg1">
              <a:alpha val="94000"/>
            </a:schemeClr>
          </a:solidFill>
          <a:ln w="19050">
            <a:solidFill>
              <a:srgbClr val="FEB4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6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6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31" r:id="rId2"/>
    <p:sldLayoutId id="2147483664" r:id="rId3"/>
    <p:sldLayoutId id="2147483665" r:id="rId4"/>
    <p:sldLayoutId id="2147483666" r:id="rId5"/>
    <p:sldLayoutId id="2147483662" r:id="rId6"/>
    <p:sldLayoutId id="2147483732" r:id="rId7"/>
    <p:sldLayoutId id="2147483695" r:id="rId8"/>
    <p:sldLayoutId id="2147483685" r:id="rId9"/>
    <p:sldLayoutId id="2147483686" r:id="rId10"/>
    <p:sldLayoutId id="2147483691" r:id="rId11"/>
    <p:sldLayoutId id="2147483692" r:id="rId12"/>
    <p:sldLayoutId id="2147483700" r:id="rId13"/>
    <p:sldLayoutId id="2147483701" r:id="rId14"/>
    <p:sldLayoutId id="2147483697" r:id="rId15"/>
    <p:sldLayoutId id="2147483698" r:id="rId16"/>
    <p:sldLayoutId id="2147483712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643B903E-4AD3-BEA6-8123-942B48718D2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4581489-2218-7DFE-E3D4-574AA099415F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D8D579-3545-C3CA-ED4B-A7A405FEF2A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555E08-CA38-4067-551F-B5AFB303457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FC7B5C-03F6-F8A7-6ECA-4B804D16965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AFB173-FDEA-5A18-6BF7-D0395681ABE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85BF91E-A589-630C-3E48-4CE8C6EA409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微软雅黑"/>
                <a:cs typeface="+mj-cs"/>
              </a:rPr>
              <a:t>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微软雅黑"/>
                <a:cs typeface="+mj-cs"/>
              </a:rPr>
              <a:t>Khánh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C5F74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微软雅黑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C5F74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微软雅黑"/>
                <a:cs typeface="+mj-cs"/>
              </a:rPr>
              <a:t>Huyền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C5F74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微软雅黑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8260357-B5CC-C235-C6CD-C34E3E384818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6CA9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6CA9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364B9E9-EEA6-90FA-B676-248E7625248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4FD323E-7004-5836-E468-5840805A914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57220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8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D051CF-654A-EACE-28B1-75FBE5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6124A-1C6A-D145-6D5E-01AC675D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58332-354A-7FF3-D5CE-164306810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270F-5C15-4858-B177-569EA59396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2F73-4C01-802D-D59B-7F4D5D1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689E5-C215-2DE1-F044-02A1481C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8138B-F973-40CF-AB80-9C582E2ED8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slide" Target="slide13.xml"/><Relationship Id="rId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slide" Target="slide13.xml"/><Relationship Id="rId5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5" Type="http://schemas.openxmlformats.org/officeDocument/2006/relationships/slide" Target="slide13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5" Type="http://schemas.openxmlformats.org/officeDocument/2006/relationships/slide" Target="slide13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slide" Target="slide13.xml"/><Relationship Id="rId5" Type="http://schemas.openxmlformats.org/officeDocument/2006/relationships/image" Target="../media/image58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" Type="http://schemas.openxmlformats.org/officeDocument/2006/relationships/slide" Target="slide20.xml"/><Relationship Id="rId21" Type="http://schemas.openxmlformats.org/officeDocument/2006/relationships/slide" Target="slide13.xml"/><Relationship Id="rId34" Type="http://schemas.openxmlformats.org/officeDocument/2006/relationships/image" Target="../media/image37.png"/><Relationship Id="rId7" Type="http://schemas.openxmlformats.org/officeDocument/2006/relationships/slide" Target="slide6.xml"/><Relationship Id="rId12" Type="http://schemas.openxmlformats.org/officeDocument/2006/relationships/image" Target="../media/image26.png"/><Relationship Id="rId17" Type="http://schemas.openxmlformats.org/officeDocument/2006/relationships/slide" Target="slide11.xml"/><Relationship Id="rId25" Type="http://schemas.openxmlformats.org/officeDocument/2006/relationships/slide" Target="slide15.xml"/><Relationship Id="rId33" Type="http://schemas.openxmlformats.org/officeDocument/2006/relationships/slide" Target="slide19.xml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8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5" Type="http://schemas.openxmlformats.org/officeDocument/2006/relationships/slide" Target="slide5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28" Type="http://schemas.openxmlformats.org/officeDocument/2006/relationships/image" Target="../media/image34.png"/><Relationship Id="rId10" Type="http://schemas.openxmlformats.org/officeDocument/2006/relationships/image" Target="../media/image25.png"/><Relationship Id="rId19" Type="http://schemas.openxmlformats.org/officeDocument/2006/relationships/slide" Target="slide12.xml"/><Relationship Id="rId31" Type="http://schemas.openxmlformats.org/officeDocument/2006/relationships/slide" Target="slide18.xml"/><Relationship Id="rId4" Type="http://schemas.openxmlformats.org/officeDocument/2006/relationships/image" Target="../media/image22.png"/><Relationship Id="rId9" Type="http://schemas.openxmlformats.org/officeDocument/2006/relationships/slide" Target="slide7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slide" Target="slide16.xml"/><Relationship Id="rId30" Type="http://schemas.openxmlformats.org/officeDocument/2006/relationships/image" Target="../media/image35.png"/><Relationship Id="rId8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slide" Target="slide13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slide" Target="slide13.xml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slide" Target="slide13.xml"/><Relationship Id="rId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5" Type="http://schemas.openxmlformats.org/officeDocument/2006/relationships/slide" Target="slide13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78" y="210762"/>
            <a:ext cx="2111743" cy="2111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84" y="966019"/>
            <a:ext cx="7108552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687025" y="879078"/>
              <a:ext cx="82842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ít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nhất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3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việc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làm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con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cần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thực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hiện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khi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phát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hiện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cháy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99A3E1-162E-7D89-F920-DA2128FD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49" y="544298"/>
            <a:ext cx="1547249" cy="15072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558801" y="2032428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+ 25</a:t>
              </a:r>
            </a:p>
          </p:txBody>
        </p:sp>
      </p:grpSp>
      <p:sp>
        <p:nvSpPr>
          <p:cNvPr id="10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687025" y="798976"/>
              <a:ext cx="82842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Vì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sao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chúng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ta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cần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phải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vệ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sinh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xung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quanh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8EAF3E-F370-E70C-3042-908600D19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69" y="454001"/>
            <a:ext cx="1804329" cy="1690722"/>
          </a:xfrm>
          <a:prstGeom prst="rect">
            <a:avLst/>
          </a:prstGeom>
        </p:spPr>
      </p:pic>
      <p:sp>
        <p:nvSpPr>
          <p:cNvPr id="27" name="Hình chữ nhật: Góc Tròn 4">
            <a:extLst>
              <a:ext uri="{FF2B5EF4-FFF2-40B4-BE49-F238E27FC236}">
                <a16:creationId xmlns:a16="http://schemas.microsoft.com/office/drawing/2014/main" xmlns="" id="{9C2DC6F8-E3E0-7655-C678-FAD133447292}"/>
              </a:ext>
            </a:extLst>
          </p:cNvPr>
          <p:cNvSpPr/>
          <p:nvPr/>
        </p:nvSpPr>
        <p:spPr>
          <a:xfrm>
            <a:off x="3079787" y="2509920"/>
            <a:ext cx="7462772" cy="3627387"/>
          </a:xfrm>
          <a:prstGeom prst="roundRect">
            <a:avLst/>
          </a:prstGeom>
          <a:noFill/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BB409611-B877-8B2D-739A-787D6A092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288698" y="3653903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5FAAB932-4CF5-A7D3-01D8-3D26CB151E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6935A7EA-88FD-2058-970B-C9F74662DF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968398" y="1379349"/>
            <a:ext cx="5637106" cy="4549107"/>
            <a:chOff x="9031649" y="344759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649" y="344759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10784398" y="2781191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+ 30</a:t>
              </a:r>
            </a:p>
          </p:txBody>
        </p:sp>
      </p:grpSp>
      <p:sp>
        <p:nvSpPr>
          <p:cNvPr id="14" name="Arrow: Left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6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38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E0D795-3893-0972-F2FF-1DA56C9A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23" y="1915395"/>
            <a:ext cx="2560542" cy="35603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BC6C3E3-226E-1F85-B9D8-D2350DC0C66C}"/>
              </a:ext>
            </a:extLst>
          </p:cNvPr>
          <p:cNvGrpSpPr/>
          <p:nvPr/>
        </p:nvGrpSpPr>
        <p:grpSpPr>
          <a:xfrm>
            <a:off x="4189164" y="640106"/>
            <a:ext cx="6249914" cy="5577788"/>
            <a:chOff x="4189164" y="640106"/>
            <a:chExt cx="6249914" cy="55777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2AA34247-13EF-A61F-0573-F8C00B0F7262}"/>
                </a:ext>
              </a:extLst>
            </p:cNvPr>
            <p:cNvGrpSpPr/>
            <p:nvPr/>
          </p:nvGrpSpPr>
          <p:grpSpPr>
            <a:xfrm>
              <a:off x="4189164" y="640106"/>
              <a:ext cx="6249914" cy="5577788"/>
              <a:chOff x="4114736" y="851678"/>
              <a:chExt cx="6249914" cy="557778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F9B3D87D-B965-7689-F272-9BE399CCE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736" y="851678"/>
                <a:ext cx="6249914" cy="5577788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DD174A8-08BD-13FC-D845-730F1622CEE6}"/>
                  </a:ext>
                </a:extLst>
              </p:cNvPr>
              <p:cNvSpPr txBox="1"/>
              <p:nvPr/>
            </p:nvSpPr>
            <p:spPr>
              <a:xfrm>
                <a:off x="4611852" y="1159647"/>
                <a:ext cx="5006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UNLUCKY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6BF1260-7D3D-BF8D-59B5-08EFF14B1FC9}"/>
                </a:ext>
              </a:extLst>
            </p:cNvPr>
            <p:cNvSpPr txBox="1"/>
            <p:nvPr/>
          </p:nvSpPr>
          <p:spPr>
            <a:xfrm>
              <a:off x="6290338" y="3490651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- 25</a:t>
              </a:r>
            </a:p>
          </p:txBody>
        </p:sp>
      </p:grpSp>
      <p:sp>
        <p:nvSpPr>
          <p:cNvPr id="9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615178" y="666803"/>
            <a:ext cx="8427960" cy="1507260"/>
            <a:chOff x="2633163" y="817762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33163" y="817762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842674" y="848117"/>
              <a:ext cx="79705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Hoạt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động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sản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xuất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nông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nghiệp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mang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lại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lợi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ích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gì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B0788D7-CF7F-9D5C-4ECE-B9BA090F6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11" y="444763"/>
            <a:ext cx="2036374" cy="1706329"/>
          </a:xfrm>
          <a:prstGeom prst="rect">
            <a:avLst/>
          </a:prstGeom>
        </p:spPr>
      </p:pic>
      <p:grpSp>
        <p:nvGrpSpPr>
          <p:cNvPr id="26" name="A">
            <a:extLst>
              <a:ext uri="{FF2B5EF4-FFF2-40B4-BE49-F238E27FC236}">
                <a16:creationId xmlns:a16="http://schemas.microsoft.com/office/drawing/2014/main" xmlns="" id="{96DA95B2-0DE6-81A2-2310-07B5E5EF3378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DB06E345-4ED3-737E-7317-1724CE64C437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máy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móc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A">
              <a:extLst>
                <a:ext uri="{FF2B5EF4-FFF2-40B4-BE49-F238E27FC236}">
                  <a16:creationId xmlns:a16="http://schemas.microsoft.com/office/drawing/2014/main" xmlns="" id="{54A634D8-7BA0-C7B6-1E42-4DFB31D96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FAC12D75-E017-96AF-5F11-2FAEC55E079B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30" name="Hình chữ nhật: Góc Tròn 5">
              <a:extLst>
                <a:ext uri="{FF2B5EF4-FFF2-40B4-BE49-F238E27FC236}">
                  <a16:creationId xmlns:a16="http://schemas.microsoft.com/office/drawing/2014/main" xmlns="" id="{72790CD2-6C49-A94F-F37E-3C0A6BDCA6DB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lương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1" name="Hình ảnh 10">
              <a:extLst>
                <a:ext uri="{FF2B5EF4-FFF2-40B4-BE49-F238E27FC236}">
                  <a16:creationId xmlns:a16="http://schemas.microsoft.com/office/drawing/2014/main" xmlns="" id="{B8658589-1C78-025B-5522-D2890B896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2" name="C">
            <a:extLst>
              <a:ext uri="{FF2B5EF4-FFF2-40B4-BE49-F238E27FC236}">
                <a16:creationId xmlns:a16="http://schemas.microsoft.com/office/drawing/2014/main" xmlns="" id="{C14327E4-C3C1-F4AE-20F6-17A0FA691F21}"/>
              </a:ext>
            </a:extLst>
          </p:cNvPr>
          <p:cNvGrpSpPr/>
          <p:nvPr/>
        </p:nvGrpSpPr>
        <p:grpSpPr>
          <a:xfrm>
            <a:off x="3666626" y="4766294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1A15D355-9FF5-67C7-4120-24DEE69523EF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Phục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vụ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lịch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3EAB7743-6A68-D9F5-EE14-BAAE7A24A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8EE7F369-4269-1D2C-470B-8550896D6E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795254" y="3205383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F0274052-550E-A6AD-E23A-5E9DA287C8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120038" y="3242965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64868D6A-CBC3-B428-3EDB-8C5A91BEE5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7823177" y="4908961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D33E3FB3-F31D-8A77-5803-6DBB7CF0CB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F3B5A2BF-7D1C-35DE-6BF5-195BC5004C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666626" y="1588200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+ 15</a:t>
              </a:r>
            </a:p>
          </p:txBody>
        </p:sp>
      </p:grpSp>
      <p:sp>
        <p:nvSpPr>
          <p:cNvPr id="44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4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8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687025" y="1107367"/>
              <a:ext cx="828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Đâu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di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tích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lịch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sử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D92B19-FF92-2659-8509-5D46AB66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68" y="543937"/>
            <a:ext cx="1781400" cy="2118219"/>
          </a:xfrm>
          <a:prstGeom prst="rect">
            <a:avLst/>
          </a:prstGeom>
        </p:spPr>
      </p:pic>
      <p:grpSp>
        <p:nvGrpSpPr>
          <p:cNvPr id="26" name="A">
            <a:extLst>
              <a:ext uri="{FF2B5EF4-FFF2-40B4-BE49-F238E27FC236}">
                <a16:creationId xmlns:a16="http://schemas.microsoft.com/office/drawing/2014/main" xmlns="" id="{609B8B0D-669C-CE7C-B79F-783203FEDA3A}"/>
              </a:ext>
            </a:extLst>
          </p:cNvPr>
          <p:cNvGrpSpPr/>
          <p:nvPr/>
        </p:nvGrpSpPr>
        <p:grpSpPr>
          <a:xfrm>
            <a:off x="903389" y="3095736"/>
            <a:ext cx="4384001" cy="1122446"/>
            <a:chOff x="1106373" y="2653723"/>
            <a:chExt cx="4384001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75698976-2BDF-AC7D-1D9C-DE376B9A26DB}"/>
                </a:ext>
              </a:extLst>
            </p:cNvPr>
            <p:cNvSpPr/>
            <p:nvPr/>
          </p:nvSpPr>
          <p:spPr>
            <a:xfrm>
              <a:off x="1965102" y="2715908"/>
              <a:ext cx="3525272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đô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Huế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A">
              <a:extLst>
                <a:ext uri="{FF2B5EF4-FFF2-40B4-BE49-F238E27FC236}">
                  <a16:creationId xmlns:a16="http://schemas.microsoft.com/office/drawing/2014/main" xmlns="" id="{6DF7A901-AB26-26E4-93FA-2938D262C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39254E21-7B94-BF40-05BA-3A4A37B07295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30" name="Hình chữ nhật: Góc Tròn 5">
              <a:extLst>
                <a:ext uri="{FF2B5EF4-FFF2-40B4-BE49-F238E27FC236}">
                  <a16:creationId xmlns:a16="http://schemas.microsoft.com/office/drawing/2014/main" xmlns="" id="{9669BFD4-8E9D-63F2-982A-051AAEC32FFF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Hạ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Long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1" name="Hình ảnh 10">
              <a:extLst>
                <a:ext uri="{FF2B5EF4-FFF2-40B4-BE49-F238E27FC236}">
                  <a16:creationId xmlns:a16="http://schemas.microsoft.com/office/drawing/2014/main" xmlns="" id="{8E178751-E4B2-3B0C-FB5B-2D3604A10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2" name="C">
            <a:extLst>
              <a:ext uri="{FF2B5EF4-FFF2-40B4-BE49-F238E27FC236}">
                <a16:creationId xmlns:a16="http://schemas.microsoft.com/office/drawing/2014/main" xmlns="" id="{EA208714-3B23-D4AA-6CBB-16CD3C7688A2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56A4C106-E69A-8F10-8F93-3A8EB2E1BA16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Tràng</a:t>
              </a:r>
              <a:r>
                <a:rPr lang="en-US" sz="28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B34798E8-C282-7D62-7848-F9DAF63F8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>
            <a:extLst>
              <a:ext uri="{FF2B5EF4-FFF2-40B4-BE49-F238E27FC236}">
                <a16:creationId xmlns:a16="http://schemas.microsoft.com/office/drawing/2014/main" xmlns="" id="{900E0A47-7496-FF10-D218-6AFB9C71DD6B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>
              <a:extLst>
                <a:ext uri="{FF2B5EF4-FFF2-40B4-BE49-F238E27FC236}">
                  <a16:creationId xmlns:a16="http://schemas.microsoft.com/office/drawing/2014/main" xmlns="" id="{67666880-6C48-8EF6-AD10-5C0F93DD83BA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Nẵng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xmlns="" id="{E1D533E4-7600-A5AC-DE08-72E39B99F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7ACEEF7C-8B4E-457D-F921-1BF2DE6568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5190461" y="3313645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D89468BA-C6C4-38C1-B1F8-4027F5B241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97906" y="3279878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9C82E156-4119-5304-82AF-EF62353B04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073893" y="4932145"/>
            <a:ext cx="896707" cy="890172"/>
          </a:xfrm>
          <a:prstGeom prst="rect">
            <a:avLst/>
          </a:prstGeom>
        </p:spPr>
      </p:pic>
      <p:pic>
        <p:nvPicPr>
          <p:cNvPr id="41" name="Hình ảnh 17">
            <a:extLst>
              <a:ext uri="{FF2B5EF4-FFF2-40B4-BE49-F238E27FC236}">
                <a16:creationId xmlns:a16="http://schemas.microsoft.com/office/drawing/2014/main" xmlns="" id="{EDE1526F-1598-14A8-43D0-4E0169E68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84169" y="4934439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665BC721-5048-B141-EF1A-FB8F113F1C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5CF470A8-7CDF-9D03-0DD3-736203DCEE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005484" y="1818309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+ 20</a:t>
              </a:r>
            </a:p>
          </p:txBody>
        </p:sp>
      </p:grpSp>
      <p:sp>
        <p:nvSpPr>
          <p:cNvPr id="44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8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CAB8F3C-21E7-A612-CA3F-13E836B1B4D9}"/>
              </a:ext>
            </a:extLst>
          </p:cNvPr>
          <p:cNvGrpSpPr/>
          <p:nvPr/>
        </p:nvGrpSpPr>
        <p:grpSpPr>
          <a:xfrm>
            <a:off x="4189164" y="640106"/>
            <a:ext cx="6249914" cy="5577788"/>
            <a:chOff x="4189164" y="640106"/>
            <a:chExt cx="6249914" cy="55777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757E7C-6109-8B1A-4A0E-1309655E96E5}"/>
                </a:ext>
              </a:extLst>
            </p:cNvPr>
            <p:cNvGrpSpPr/>
            <p:nvPr/>
          </p:nvGrpSpPr>
          <p:grpSpPr>
            <a:xfrm>
              <a:off x="4189164" y="640106"/>
              <a:ext cx="6249914" cy="5577788"/>
              <a:chOff x="4114736" y="851678"/>
              <a:chExt cx="6249914" cy="557778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FBF0B5EA-0E17-3F85-3CDB-5D1ADF2EA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736" y="851678"/>
                <a:ext cx="6249914" cy="557778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9302A9E-1A27-B38C-E19F-70E87CB0A0D0}"/>
                  </a:ext>
                </a:extLst>
              </p:cNvPr>
              <p:cNvSpPr txBox="1"/>
              <p:nvPr/>
            </p:nvSpPr>
            <p:spPr>
              <a:xfrm>
                <a:off x="4611852" y="1159647"/>
                <a:ext cx="5006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UNLUCKY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88ECA9-5F3C-964B-6442-3A77D759004B}"/>
                </a:ext>
              </a:extLst>
            </p:cNvPr>
            <p:cNvSpPr txBox="1"/>
            <p:nvPr/>
          </p:nvSpPr>
          <p:spPr>
            <a:xfrm>
              <a:off x="6290338" y="3490651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- 15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E4BB74-3153-99CC-5C0C-0EFAAA9F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304" y="1885398"/>
            <a:ext cx="3440976" cy="3520689"/>
          </a:xfrm>
          <a:prstGeom prst="rect">
            <a:avLst/>
          </a:prstGeom>
        </p:spPr>
      </p:pic>
      <p:sp>
        <p:nvSpPr>
          <p:cNvPr id="9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6"/>
            <a:ext cx="8559019" cy="2581945"/>
            <a:chOff x="2615178" y="747085"/>
            <a:chExt cx="8559019" cy="258194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5"/>
              <a:ext cx="8427960" cy="2581945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889931" y="883895"/>
              <a:ext cx="828426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Nêu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việc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cần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để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bảo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vệ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di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tích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lịch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sử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cảnh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quan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thiên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nhiên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874831" y="1588200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+30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FFF9E55-6E68-C220-5E41-B1D3FEEC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58" y="596127"/>
            <a:ext cx="1731476" cy="1638063"/>
          </a:xfrm>
          <a:prstGeom prst="rect">
            <a:avLst/>
          </a:prstGeom>
        </p:spPr>
      </p:pic>
      <p:sp>
        <p:nvSpPr>
          <p:cNvPr id="10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2670481-698D-1934-F944-B777C20DC109}"/>
              </a:ext>
            </a:extLst>
          </p:cNvPr>
          <p:cNvGrpSpPr/>
          <p:nvPr/>
        </p:nvGrpSpPr>
        <p:grpSpPr>
          <a:xfrm>
            <a:off x="3668638" y="813770"/>
            <a:ext cx="6481416" cy="5230459"/>
            <a:chOff x="3252892" y="813770"/>
            <a:chExt cx="6481416" cy="52304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C521F49-98BF-C684-E6A0-C5A9715DC0E8}"/>
                </a:ext>
              </a:extLst>
            </p:cNvPr>
            <p:cNvGrpSpPr/>
            <p:nvPr/>
          </p:nvGrpSpPr>
          <p:grpSpPr>
            <a:xfrm>
              <a:off x="3252892" y="813770"/>
              <a:ext cx="6481416" cy="5230459"/>
              <a:chOff x="3252892" y="813770"/>
              <a:chExt cx="6481416" cy="523045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C78BC548-781E-61B0-C8AC-6ACF66F1F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2892" y="813770"/>
                <a:ext cx="6481416" cy="5230459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1E8E8D8-1C4C-AE3D-E06A-8977C3542D74}"/>
                  </a:ext>
                </a:extLst>
              </p:cNvPr>
              <p:cNvSpPr txBox="1"/>
              <p:nvPr/>
            </p:nvSpPr>
            <p:spPr>
              <a:xfrm>
                <a:off x="4206738" y="1159647"/>
                <a:ext cx="5006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LUCKY NUMBER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7FE973-9752-0995-BB49-B3F2305A2314}"/>
                </a:ext>
              </a:extLst>
            </p:cNvPr>
            <p:cNvSpPr txBox="1"/>
            <p:nvPr/>
          </p:nvSpPr>
          <p:spPr>
            <a:xfrm>
              <a:off x="5505032" y="3673283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+ 20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41B5D7-B2E3-5460-7904-C70AC771C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17" y="2536110"/>
            <a:ext cx="3292125" cy="2530059"/>
          </a:xfrm>
          <a:prstGeom prst="rect">
            <a:avLst/>
          </a:prstGeom>
        </p:spPr>
      </p:pic>
      <p:sp>
        <p:nvSpPr>
          <p:cNvPr id="9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615178" y="753699"/>
              <a:ext cx="82842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Sản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xuất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nông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nghiệp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bao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gồm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hoạt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động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1231FE9-E935-D7D2-C4F2-88EB138E3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37" y="436825"/>
            <a:ext cx="1539380" cy="1722205"/>
          </a:xfrm>
          <a:prstGeom prst="rect">
            <a:avLst/>
          </a:prstGeom>
        </p:spPr>
      </p:pic>
      <p:grpSp>
        <p:nvGrpSpPr>
          <p:cNvPr id="26" name="A">
            <a:extLst>
              <a:ext uri="{FF2B5EF4-FFF2-40B4-BE49-F238E27FC236}">
                <a16:creationId xmlns:a16="http://schemas.microsoft.com/office/drawing/2014/main" xmlns="" id="{9F4F2B38-6B0E-DB0D-6224-ADC6921D2DAA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3E9717AE-7558-74C6-95CF-A29890D1F070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Trồng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trọt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nuôi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A">
              <a:extLst>
                <a:ext uri="{FF2B5EF4-FFF2-40B4-BE49-F238E27FC236}">
                  <a16:creationId xmlns:a16="http://schemas.microsoft.com/office/drawing/2014/main" xmlns="" id="{814E31E5-6774-2265-40BB-80D23648F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7E470486-D60E-5624-3ACE-573DFBF56F91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30" name="Hình chữ nhật: Góc Tròn 5">
              <a:extLst>
                <a:ext uri="{FF2B5EF4-FFF2-40B4-BE49-F238E27FC236}">
                  <a16:creationId xmlns:a16="http://schemas.microsoft.com/office/drawing/2014/main" xmlns="" id="{FB682A1E-A1A1-3577-7F51-17995C678458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Trồng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rừng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1" name="Hình ảnh 10">
              <a:extLst>
                <a:ext uri="{FF2B5EF4-FFF2-40B4-BE49-F238E27FC236}">
                  <a16:creationId xmlns:a16="http://schemas.microsoft.com/office/drawing/2014/main" xmlns="" id="{45E295DE-E32A-E264-0A25-F735FC523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2" name="C">
            <a:extLst>
              <a:ext uri="{FF2B5EF4-FFF2-40B4-BE49-F238E27FC236}">
                <a16:creationId xmlns:a16="http://schemas.microsoft.com/office/drawing/2014/main" xmlns="" id="{35868609-2FAA-4D6D-2490-BB363246F47D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DFFC76C6-7B47-9E28-2A46-5D7DCF819670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Nuôi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bắt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thủy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BF995040-E3A9-32A1-5833-37E75BB2A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>
            <a:extLst>
              <a:ext uri="{FF2B5EF4-FFF2-40B4-BE49-F238E27FC236}">
                <a16:creationId xmlns:a16="http://schemas.microsoft.com/office/drawing/2014/main" xmlns="" id="{C6C79503-8E06-E9CE-CAEF-38B66FF33916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>
              <a:extLst>
                <a:ext uri="{FF2B5EF4-FFF2-40B4-BE49-F238E27FC236}">
                  <a16:creationId xmlns:a16="http://schemas.microsoft.com/office/drawing/2014/main" xmlns="" id="{59A6A58E-F5CF-C9F2-268D-42264EAC5DE8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đáp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xmlns="" id="{D5AD3D59-6C34-4156-DCBB-19FF58DEA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38B366C7-DB12-D4C7-EB27-6E05E70D22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743818" y="4827251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15B2502D-7472-9601-D31B-E9509D5B8D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27981" y="3242965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3A131D71-01B8-406B-A55C-7AB430A717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743818" y="3269983"/>
            <a:ext cx="896707" cy="890172"/>
          </a:xfrm>
          <a:prstGeom prst="rect">
            <a:avLst/>
          </a:prstGeom>
        </p:spPr>
      </p:pic>
      <p:pic>
        <p:nvPicPr>
          <p:cNvPr id="41" name="Hình ảnh 17">
            <a:extLst>
              <a:ext uri="{FF2B5EF4-FFF2-40B4-BE49-F238E27FC236}">
                <a16:creationId xmlns:a16="http://schemas.microsoft.com/office/drawing/2014/main" xmlns="" id="{DCD9FFCA-059E-9F79-932A-E146E9F634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33347" y="4850272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E71AD0E8-73BC-C3BD-5B8A-7F5F3A383B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E8492966-4286-C627-2616-0087813666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624985" y="1319745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+ 15</a:t>
              </a:r>
            </a:p>
          </p:txBody>
        </p:sp>
      </p:grpSp>
      <p:sp>
        <p:nvSpPr>
          <p:cNvPr id="45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38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2319794"/>
            <a:chOff x="2615178" y="747086"/>
            <a:chExt cx="8427960" cy="231979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2319794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3032226" y="845414"/>
              <a:ext cx="727445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giới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thiệu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một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loại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cây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cây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đó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rễ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chùm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hay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rễ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cọc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446837" y="1353513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+ 25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86C488-EF04-606D-D605-ABC96D81E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43" y="670288"/>
            <a:ext cx="1808133" cy="1366451"/>
          </a:xfrm>
          <a:prstGeom prst="rect">
            <a:avLst/>
          </a:prstGeom>
        </p:spPr>
      </p:pic>
      <p:sp>
        <p:nvSpPr>
          <p:cNvPr id="10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3E2AF7-26CA-8499-1F73-22CCA7466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b="1139"/>
          <a:stretch/>
        </p:blipFill>
        <p:spPr>
          <a:xfrm>
            <a:off x="-87086" y="0"/>
            <a:ext cx="1227908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A831CF-099C-01CE-D18E-E306788C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64" y="2303692"/>
            <a:ext cx="3712786" cy="2840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D14EFA-55CD-55D1-3FD7-FBC70F1B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34" b="20012"/>
          <a:stretch/>
        </p:blipFill>
        <p:spPr>
          <a:xfrm>
            <a:off x="2355780" y="3862557"/>
            <a:ext cx="7480440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866" r="665"/>
          <a:stretch/>
        </p:blipFill>
        <p:spPr>
          <a:xfrm rot="5400000">
            <a:off x="-1543605" y="1439257"/>
            <a:ext cx="6879489" cy="3961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448" r="399" b="78943"/>
          <a:stretch/>
        </p:blipFill>
        <p:spPr>
          <a:xfrm rot="5400000">
            <a:off x="7681531" y="2347533"/>
            <a:ext cx="6877575" cy="21433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2705" r="36551" b="3292"/>
          <a:stretch/>
        </p:blipFill>
        <p:spPr>
          <a:xfrm>
            <a:off x="10424121" y="3168324"/>
            <a:ext cx="1776679" cy="36896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31631" b="5000"/>
          <a:stretch/>
        </p:blipFill>
        <p:spPr>
          <a:xfrm rot="1105720" flipH="1">
            <a:off x="10176055" y="-130116"/>
            <a:ext cx="1094148" cy="2645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b="2833"/>
          <a:stretch/>
        </p:blipFill>
        <p:spPr>
          <a:xfrm>
            <a:off x="192651" y="3624434"/>
            <a:ext cx="2671834" cy="32335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1130" r="57785" b="15833"/>
          <a:stretch/>
        </p:blipFill>
        <p:spPr>
          <a:xfrm flipV="1">
            <a:off x="4552099" y="9086"/>
            <a:ext cx="2256183" cy="16399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7" y="67731"/>
            <a:ext cx="1479494" cy="1479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82" y="2349272"/>
            <a:ext cx="925453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09116D-9F68-AB34-FAF6-FC6C43FC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38" y="-103988"/>
            <a:ext cx="12334916" cy="6961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4BA092-B7D5-0BF1-13D5-184F36193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892" r="66178"/>
          <a:stretch/>
        </p:blipFill>
        <p:spPr>
          <a:xfrm>
            <a:off x="-32738" y="1646015"/>
            <a:ext cx="2360060" cy="356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244AF1-8CF7-AD36-CE4D-A4F4674B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-556" r="13400" b="1448"/>
          <a:stretch/>
        </p:blipFill>
        <p:spPr>
          <a:xfrm>
            <a:off x="9792184" y="1367384"/>
            <a:ext cx="2509994" cy="3792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F4E7AC-F0AE-55A3-7ED9-256EA62DCE20}"/>
              </a:ext>
            </a:extLst>
          </p:cNvPr>
          <p:cNvSpPr txBox="1"/>
          <p:nvPr/>
        </p:nvSpPr>
        <p:spPr>
          <a:xfrm>
            <a:off x="2016971" y="2067875"/>
            <a:ext cx="7942724" cy="2862322"/>
          </a:xfrm>
          <a:prstGeom prst="rect">
            <a:avLst/>
          </a:prstGeom>
          <a:solidFill>
            <a:srgbClr val="FFEC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sẽ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chia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chơi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sẽ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chọn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con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trả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lời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đúng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hỏi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ẩn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sẽ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ghi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nhiều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sẽ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thắng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phần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thưởng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Đừng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may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mắn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không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may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mắn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218358-F955-B711-80B2-664CE417B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755" y="789453"/>
            <a:ext cx="6175783" cy="1713124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75ED94B-3A2A-BD86-60D3-CE3467B0C1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8" b="72187"/>
          <a:stretch/>
        </p:blipFill>
        <p:spPr>
          <a:xfrm>
            <a:off x="4879723" y="5384585"/>
            <a:ext cx="2509994" cy="10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E8A257-8EC9-D405-0932-3BE606ABD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06" y="210197"/>
            <a:ext cx="9337617" cy="5311864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4E929AB-FBFA-2AE8-FB73-90518B51A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92" y="77324"/>
            <a:ext cx="2626411" cy="2750205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87A15F7A-C692-842F-8289-7040DEA1AD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593" y="-38510"/>
            <a:ext cx="3664014" cy="2566638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xmlns="" id="{9F9FC4EC-5889-B375-1A05-AF6D14F17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685" y="-10229"/>
            <a:ext cx="3664014" cy="2566638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6A1304A-121A-BB1E-05F0-7C631E66B8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5885" y="-91440"/>
            <a:ext cx="3657917" cy="2566638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83B3087-E170-FE5B-443E-64D5803B0A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6987" y="77324"/>
            <a:ext cx="2670502" cy="2334970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F024BAB-E34C-15BF-F75B-49368F0AC3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541" y="1633471"/>
            <a:ext cx="3072650" cy="2993395"/>
          </a:xfrm>
          <a:prstGeom prst="rect">
            <a:avLst/>
          </a:prstGeom>
        </p:spPr>
      </p:pic>
      <p:pic>
        <p:nvPicPr>
          <p:cNvPr id="8" name="Picture 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74227387-E043-A017-96DD-06D6297B8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2009" y="1642898"/>
            <a:ext cx="3292125" cy="3084843"/>
          </a:xfrm>
          <a:prstGeom prst="rect">
            <a:avLst/>
          </a:prstGeom>
        </p:spPr>
      </p:pic>
      <p:pic>
        <p:nvPicPr>
          <p:cNvPr id="9" name="Picture 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C7EF5EFF-AC26-E0C7-C8F8-E679DE4C4F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79637" y="1612972"/>
            <a:ext cx="2560542" cy="3560373"/>
          </a:xfrm>
          <a:prstGeom prst="rect">
            <a:avLst/>
          </a:prstGeom>
        </p:spPr>
      </p:pic>
      <p:pic>
        <p:nvPicPr>
          <p:cNvPr id="10" name="Picture 9">
            <a:hlinkClick r:id="rId21" action="ppaction://hlinksldjump"/>
            <a:extLst>
              <a:ext uri="{FF2B5EF4-FFF2-40B4-BE49-F238E27FC236}">
                <a16:creationId xmlns:a16="http://schemas.microsoft.com/office/drawing/2014/main" xmlns="" id="{190109E1-9636-81E2-3211-E88A9294CE95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3296" r="2903"/>
          <a:stretch/>
        </p:blipFill>
        <p:spPr>
          <a:xfrm>
            <a:off x="6658475" y="1670377"/>
            <a:ext cx="3652358" cy="3042122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3DBBFB8-4099-3C6D-F12B-9E85BB42F2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63237" y="1746539"/>
            <a:ext cx="2901948" cy="3456732"/>
          </a:xfrm>
          <a:prstGeom prst="rect">
            <a:avLst/>
          </a:prstGeom>
        </p:spPr>
      </p:pic>
      <p:pic>
        <p:nvPicPr>
          <p:cNvPr id="12" name="Picture 11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22F50FB-3872-ACEA-8994-3A707E02212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9093" y="3685130"/>
            <a:ext cx="3164098" cy="3237257"/>
          </a:xfrm>
          <a:prstGeom prst="rect">
            <a:avLst/>
          </a:prstGeom>
        </p:spPr>
      </p:pic>
      <p:pic>
        <p:nvPicPr>
          <p:cNvPr id="13" name="Picture 12">
            <a:hlinkClick r:id="rId27" action="ppaction://hlinksldjump"/>
            <a:extLst>
              <a:ext uri="{FF2B5EF4-FFF2-40B4-BE49-F238E27FC236}">
                <a16:creationId xmlns:a16="http://schemas.microsoft.com/office/drawing/2014/main" xmlns="" id="{E3942424-847F-EA27-AFC7-1058FBE32C1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80368" y="3869099"/>
            <a:ext cx="3164098" cy="2987299"/>
          </a:xfrm>
          <a:prstGeom prst="rect">
            <a:avLst/>
          </a:prstGeom>
        </p:spPr>
      </p:pic>
      <p:pic>
        <p:nvPicPr>
          <p:cNvPr id="14" name="Picture 13">
            <a:hlinkClick r:id="rId29" action="ppaction://hlinksldjump"/>
            <a:extLst>
              <a:ext uri="{FF2B5EF4-FFF2-40B4-BE49-F238E27FC236}">
                <a16:creationId xmlns:a16="http://schemas.microsoft.com/office/drawing/2014/main" xmlns="" id="{67531A17-C1D7-A70D-EB3F-091CC2ACB7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20980" y="4392329"/>
            <a:ext cx="3292125" cy="2459873"/>
          </a:xfrm>
          <a:prstGeom prst="rect">
            <a:avLst/>
          </a:prstGeom>
        </p:spPr>
      </p:pic>
      <p:pic>
        <p:nvPicPr>
          <p:cNvPr id="15" name="Picture 14">
            <a:hlinkClick r:id="rId31" action="ppaction://hlinksldjump"/>
            <a:extLst>
              <a:ext uri="{FF2B5EF4-FFF2-40B4-BE49-F238E27FC236}">
                <a16:creationId xmlns:a16="http://schemas.microsoft.com/office/drawing/2014/main" xmlns="" id="{7B7C3F33-FD4D-DF97-060A-F43719EF2EE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13245" y="3962086"/>
            <a:ext cx="2566638" cy="2762054"/>
          </a:xfrm>
          <a:prstGeom prst="rect">
            <a:avLst/>
          </a:prstGeom>
        </p:spPr>
      </p:pic>
      <p:pic>
        <p:nvPicPr>
          <p:cNvPr id="16" name="Picture 15">
            <a:hlinkClick r:id="rId33" action="ppaction://hlinksldjump"/>
            <a:extLst>
              <a:ext uri="{FF2B5EF4-FFF2-40B4-BE49-F238E27FC236}">
                <a16:creationId xmlns:a16="http://schemas.microsoft.com/office/drawing/2014/main" xmlns="" id="{C823236B-192D-1D08-A092-3842E857501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03516" y="4465331"/>
            <a:ext cx="3188484" cy="23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BDA2B3-89C3-7B5D-3A48-A6915DE01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73" y="657916"/>
            <a:ext cx="1527868" cy="15594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758872" y="799610"/>
              <a:ext cx="82842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Người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đàn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ông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sinh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ra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bố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mình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….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Điền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vào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chỗ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chấm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 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Arrow: Left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A">
            <a:extLst>
              <a:ext uri="{FF2B5EF4-FFF2-40B4-BE49-F238E27FC236}">
                <a16:creationId xmlns:a16="http://schemas.microsoft.com/office/drawing/2014/main" xmlns="" id="{18CC4459-D8F7-EDC7-7163-E2776B16484E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8AF232F7-77E0-95CF-C6D5-2D6EE8563F49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US" sz="28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A">
              <a:extLst>
                <a:ext uri="{FF2B5EF4-FFF2-40B4-BE49-F238E27FC236}">
                  <a16:creationId xmlns:a16="http://schemas.microsoft.com/office/drawing/2014/main" xmlns="" id="{2343BAFE-4783-A418-B9CE-EAD6CF3D0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E82E277A-EAC7-CB9C-7F7E-CBCB686FD06C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30" name="Hình chữ nhật: Góc Tròn 5">
              <a:extLst>
                <a:ext uri="{FF2B5EF4-FFF2-40B4-BE49-F238E27FC236}">
                  <a16:creationId xmlns:a16="http://schemas.microsoft.com/office/drawing/2014/main" xmlns="" id="{AC82586F-3697-90B4-9E2F-6C80832A4AF6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US" sz="28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1" name="Hình ảnh 10">
              <a:extLst>
                <a:ext uri="{FF2B5EF4-FFF2-40B4-BE49-F238E27FC236}">
                  <a16:creationId xmlns:a16="http://schemas.microsoft.com/office/drawing/2014/main" xmlns="" id="{CBC97374-5288-AD3F-1179-C9CE8FAE7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2" name="C">
            <a:extLst>
              <a:ext uri="{FF2B5EF4-FFF2-40B4-BE49-F238E27FC236}">
                <a16:creationId xmlns:a16="http://schemas.microsoft.com/office/drawing/2014/main" xmlns="" id="{3EFE5424-8575-F706-9E86-1330B69196C3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39421C84-7501-2A34-DEF3-C56D12F7C502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US" sz="28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ngoại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B14A23E6-7ADC-7386-680A-F3C3CF56F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>
            <a:extLst>
              <a:ext uri="{FF2B5EF4-FFF2-40B4-BE49-F238E27FC236}">
                <a16:creationId xmlns:a16="http://schemas.microsoft.com/office/drawing/2014/main" xmlns="" id="{A3014598-FC01-C8A7-D23F-8D2AD42EEB81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>
              <a:extLst>
                <a:ext uri="{FF2B5EF4-FFF2-40B4-BE49-F238E27FC236}">
                  <a16:creationId xmlns:a16="http://schemas.microsoft.com/office/drawing/2014/main" xmlns="" id="{10B6B1E5-E3E0-6692-6494-ED3BC2C087AE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xmlns="" id="{CE5C5035-AF61-AD55-24EB-C9AA52C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1FD32F63-6A04-E25D-95BB-67FA163996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5073894" y="3243627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D5112B69-D170-C427-BF31-7E21B80F86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97906" y="3279878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2C55542A-2C95-EE0E-9567-E33FA6D5F5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073893" y="4932145"/>
            <a:ext cx="896707" cy="890172"/>
          </a:xfrm>
          <a:prstGeom prst="rect">
            <a:avLst/>
          </a:prstGeom>
        </p:spPr>
      </p:pic>
      <p:pic>
        <p:nvPicPr>
          <p:cNvPr id="41" name="Hình ảnh 17">
            <a:extLst>
              <a:ext uri="{FF2B5EF4-FFF2-40B4-BE49-F238E27FC236}">
                <a16:creationId xmlns:a16="http://schemas.microsoft.com/office/drawing/2014/main" xmlns="" id="{C7F80012-982E-2604-EA13-71548CD42E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84169" y="4934439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F9C33F08-F2C9-8723-4EFB-2C03B26181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328CA5F0-B1CB-0579-27B0-1AC6C2C0E4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696320" y="1470855"/>
            <a:ext cx="5312951" cy="4322122"/>
            <a:chOff x="3583647" y="1224090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647" y="1224090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2074111" cy="106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8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78B416-DB70-C872-5097-D42739BC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31" y="2448719"/>
            <a:ext cx="3069134" cy="21535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2670481-698D-1934-F944-B777C20DC109}"/>
              </a:ext>
            </a:extLst>
          </p:cNvPr>
          <p:cNvGrpSpPr/>
          <p:nvPr/>
        </p:nvGrpSpPr>
        <p:grpSpPr>
          <a:xfrm>
            <a:off x="3883234" y="813770"/>
            <a:ext cx="6481416" cy="5230459"/>
            <a:chOff x="3252892" y="813770"/>
            <a:chExt cx="6481416" cy="52304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C521F49-98BF-C684-E6A0-C5A9715DC0E8}"/>
                </a:ext>
              </a:extLst>
            </p:cNvPr>
            <p:cNvGrpSpPr/>
            <p:nvPr/>
          </p:nvGrpSpPr>
          <p:grpSpPr>
            <a:xfrm>
              <a:off x="3252892" y="813770"/>
              <a:ext cx="6481416" cy="5230459"/>
              <a:chOff x="3252892" y="813770"/>
              <a:chExt cx="6481416" cy="523045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C78BC548-781E-61B0-C8AC-6ACF66F1F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2892" y="813770"/>
                <a:ext cx="6481416" cy="5230459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1E8E8D8-1C4C-AE3D-E06A-8977C3542D74}"/>
                  </a:ext>
                </a:extLst>
              </p:cNvPr>
              <p:cNvSpPr txBox="1"/>
              <p:nvPr/>
            </p:nvSpPr>
            <p:spPr>
              <a:xfrm>
                <a:off x="4206738" y="1159647"/>
                <a:ext cx="5006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LUCKY NUMBER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7FE973-9752-0995-BB49-B3F2305A2314}"/>
                </a:ext>
              </a:extLst>
            </p:cNvPr>
            <p:cNvSpPr txBox="1"/>
            <p:nvPr/>
          </p:nvSpPr>
          <p:spPr>
            <a:xfrm>
              <a:off x="5505032" y="3673283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+ 20</a:t>
              </a:r>
            </a:p>
          </p:txBody>
        </p:sp>
      </p:grpSp>
      <p:sp>
        <p:nvSpPr>
          <p:cNvPr id="10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749574" y="914030"/>
              <a:ext cx="82842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phát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hiện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cháy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đang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ở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trung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tâm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mại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cần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037B199-8359-F225-0FA9-B12AE9837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67" y="831986"/>
            <a:ext cx="1810692" cy="1271401"/>
          </a:xfrm>
          <a:prstGeom prst="rect">
            <a:avLst/>
          </a:prstGeom>
        </p:spPr>
      </p:pic>
      <p:grpSp>
        <p:nvGrpSpPr>
          <p:cNvPr id="26" name="A">
            <a:extLst>
              <a:ext uri="{FF2B5EF4-FFF2-40B4-BE49-F238E27FC236}">
                <a16:creationId xmlns:a16="http://schemas.microsoft.com/office/drawing/2014/main" xmlns="" id="{2FF45B53-EFEA-CE0B-75E0-83B31D56050C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57ED0888-2FF1-99BC-27EF-DF558813587E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thang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máy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thoát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hiểm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A">
              <a:extLst>
                <a:ext uri="{FF2B5EF4-FFF2-40B4-BE49-F238E27FC236}">
                  <a16:creationId xmlns:a16="http://schemas.microsoft.com/office/drawing/2014/main" xmlns="" id="{70F8106E-6C2C-528D-7E06-A2629039D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FB556653-3521-18E7-5C00-7083C975E55C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30" name="Hình chữ nhật: Góc Tròn 5">
              <a:extLst>
                <a:ext uri="{FF2B5EF4-FFF2-40B4-BE49-F238E27FC236}">
                  <a16:creationId xmlns:a16="http://schemas.microsoft.com/office/drawing/2014/main" xmlns="" id="{12C15939-D4FC-812A-CA13-14E6695DF70C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Đứng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yên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noProof="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1" name="Hình ảnh 10">
              <a:extLst>
                <a:ext uri="{FF2B5EF4-FFF2-40B4-BE49-F238E27FC236}">
                  <a16:creationId xmlns:a16="http://schemas.microsoft.com/office/drawing/2014/main" xmlns="" id="{FCE8582B-D0DA-B6E4-049E-5411227E4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2" name="C">
            <a:extLst>
              <a:ext uri="{FF2B5EF4-FFF2-40B4-BE49-F238E27FC236}">
                <a16:creationId xmlns:a16="http://schemas.microsoft.com/office/drawing/2014/main" xmlns="" id="{739463DA-37BF-C5B7-BA0D-1CA85F624059}"/>
              </a:ext>
            </a:extLst>
          </p:cNvPr>
          <p:cNvGrpSpPr/>
          <p:nvPr/>
        </p:nvGrpSpPr>
        <p:grpSpPr>
          <a:xfrm>
            <a:off x="4041013" y="4776454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8E42A282-B809-2712-14A0-EF34C74932E6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thang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thoát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hiểm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77BB188B-D3C0-AC95-11D6-969E14016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1514CBBB-27F3-EBA5-7B49-240A29F50F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8271531" y="4890616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BDFE810B-6327-AD71-B8F3-786D0E9A8C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100323" y="3186830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F87B033B-CBD5-F650-204B-FB580CBBD5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903604" y="3263559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59D3F325-E7E4-E03B-F4CA-CB6604D15E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B51B302D-0069-39E4-853E-8AB53A5B49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531132" y="1543092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+ 20</a:t>
              </a:r>
            </a:p>
          </p:txBody>
        </p:sp>
      </p:grpSp>
      <p:sp>
        <p:nvSpPr>
          <p:cNvPr id="44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38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A16AE1-AED2-3B21-16CA-C30BB0619E6D}"/>
              </a:ext>
            </a:extLst>
          </p:cNvPr>
          <p:cNvGrpSpPr/>
          <p:nvPr/>
        </p:nvGrpSpPr>
        <p:grpSpPr>
          <a:xfrm>
            <a:off x="2597193" y="575722"/>
            <a:ext cx="8427960" cy="1527665"/>
            <a:chOff x="2615178" y="726681"/>
            <a:chExt cx="8427960" cy="152766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DF47A024-6CDA-1F13-8805-D78563F361C2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E15191-A905-5CE7-727A-744819DE3B06}"/>
                </a:ext>
              </a:extLst>
            </p:cNvPr>
            <p:cNvSpPr txBox="1"/>
            <p:nvPr/>
          </p:nvSpPr>
          <p:spPr>
            <a:xfrm>
              <a:off x="2615178" y="726681"/>
              <a:ext cx="82842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điện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thoại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cần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liên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lạc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khi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phát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hiện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cháy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dirty="0" err="1" smtClean="0">
                  <a:solidFill>
                    <a:prstClr val="black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4400" b="1" kern="0" dirty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: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C33595-2007-93F5-D40E-7FE30E896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5" y="645279"/>
            <a:ext cx="1999247" cy="1400471"/>
          </a:xfrm>
          <a:prstGeom prst="rect">
            <a:avLst/>
          </a:prstGeom>
        </p:spPr>
      </p:pic>
      <p:grpSp>
        <p:nvGrpSpPr>
          <p:cNvPr id="26" name="A">
            <a:extLst>
              <a:ext uri="{FF2B5EF4-FFF2-40B4-BE49-F238E27FC236}">
                <a16:creationId xmlns:a16="http://schemas.microsoft.com/office/drawing/2014/main" xmlns="" id="{17D55F19-A710-4A26-F365-D5C2D60A8256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5B0A7A79-905B-6392-EC41-29867A1D55E6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A">
              <a:extLst>
                <a:ext uri="{FF2B5EF4-FFF2-40B4-BE49-F238E27FC236}">
                  <a16:creationId xmlns:a16="http://schemas.microsoft.com/office/drawing/2014/main" xmlns="" id="{16DD741A-526C-3317-1756-11BB10E1C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7C79ADE5-0494-89B6-EE7B-D265B4A8E2CB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30" name="Hình chữ nhật: Góc Tròn 5">
              <a:extLst>
                <a:ext uri="{FF2B5EF4-FFF2-40B4-BE49-F238E27FC236}">
                  <a16:creationId xmlns:a16="http://schemas.microsoft.com/office/drawing/2014/main" xmlns="" id="{8A61E0F2-F49D-8858-EE71-F5FFD6D8F9FD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911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1" name="Hình ảnh 10">
              <a:extLst>
                <a:ext uri="{FF2B5EF4-FFF2-40B4-BE49-F238E27FC236}">
                  <a16:creationId xmlns:a16="http://schemas.microsoft.com/office/drawing/2014/main" xmlns="" id="{AB306D76-E16E-B49E-F9E2-9B10E28B6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2" name="C">
            <a:extLst>
              <a:ext uri="{FF2B5EF4-FFF2-40B4-BE49-F238E27FC236}">
                <a16:creationId xmlns:a16="http://schemas.microsoft.com/office/drawing/2014/main" xmlns="" id="{12043ABB-B138-17D3-31CE-6C20829C6BA6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0EE9DA57-80B4-3B80-014D-97E65377550E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7CB90B97-393F-2F1E-D96B-98204A7B4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>
            <a:extLst>
              <a:ext uri="{FF2B5EF4-FFF2-40B4-BE49-F238E27FC236}">
                <a16:creationId xmlns:a16="http://schemas.microsoft.com/office/drawing/2014/main" xmlns="" id="{29455809-C437-443C-1D7D-CBD208211B13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>
              <a:extLst>
                <a:ext uri="{FF2B5EF4-FFF2-40B4-BE49-F238E27FC236}">
                  <a16:creationId xmlns:a16="http://schemas.microsoft.com/office/drawing/2014/main" xmlns="" id="{9F2B23DF-45F8-B55C-3B0F-1A1876A1E380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xmlns="" id="{94345ABF-9AEE-8D75-AA16-81E81FF5B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EDCA53F7-C56C-6E6B-F989-E867C5B0A2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743818" y="4827251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03BAD0D2-E0B9-6431-4EDD-F7A0C66599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27981" y="3242965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4F6D2FE1-1F81-0A69-9060-34FC0DBD1E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743818" y="3269983"/>
            <a:ext cx="896707" cy="890172"/>
          </a:xfrm>
          <a:prstGeom prst="rect">
            <a:avLst/>
          </a:prstGeom>
        </p:spPr>
      </p:pic>
      <p:pic>
        <p:nvPicPr>
          <p:cNvPr id="41" name="Hình ảnh 17">
            <a:extLst>
              <a:ext uri="{FF2B5EF4-FFF2-40B4-BE49-F238E27FC236}">
                <a16:creationId xmlns:a16="http://schemas.microsoft.com/office/drawing/2014/main" xmlns="" id="{5E4B2FB1-6D6F-85BD-BE46-E3F43A58BB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33347" y="4850272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05FEDA10-5D07-131D-41BA-C7206A179B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4DB7ED85-4730-2DDD-EC81-C651664180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35A330-9F84-5F3D-D67D-71C5DC093DAD}"/>
              </a:ext>
            </a:extLst>
          </p:cNvPr>
          <p:cNvGrpSpPr/>
          <p:nvPr/>
        </p:nvGrpSpPr>
        <p:grpSpPr>
          <a:xfrm>
            <a:off x="3504180" y="1709417"/>
            <a:ext cx="5637106" cy="4549107"/>
            <a:chOff x="3446173" y="1274303"/>
            <a:chExt cx="5637106" cy="45491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992AC1-B978-01BA-E256-838E2B84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173" y="1274303"/>
              <a:ext cx="5637106" cy="4549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CBE0B47-16DA-C41C-D67B-9DC1ACAA706D}"/>
                </a:ext>
              </a:extLst>
            </p:cNvPr>
            <p:cNvSpPr txBox="1"/>
            <p:nvPr/>
          </p:nvSpPr>
          <p:spPr>
            <a:xfrm>
              <a:off x="5267518" y="3659915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+ 10</a:t>
              </a:r>
            </a:p>
          </p:txBody>
        </p:sp>
      </p:grpSp>
      <p:sp>
        <p:nvSpPr>
          <p:cNvPr id="44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38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2670481-698D-1934-F944-B777C20DC109}"/>
              </a:ext>
            </a:extLst>
          </p:cNvPr>
          <p:cNvGrpSpPr/>
          <p:nvPr/>
        </p:nvGrpSpPr>
        <p:grpSpPr>
          <a:xfrm>
            <a:off x="3658006" y="813770"/>
            <a:ext cx="6481416" cy="5230459"/>
            <a:chOff x="3252892" y="813770"/>
            <a:chExt cx="6481416" cy="52304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C521F49-98BF-C684-E6A0-C5A9715DC0E8}"/>
                </a:ext>
              </a:extLst>
            </p:cNvPr>
            <p:cNvGrpSpPr/>
            <p:nvPr/>
          </p:nvGrpSpPr>
          <p:grpSpPr>
            <a:xfrm>
              <a:off x="3252892" y="813770"/>
              <a:ext cx="6481416" cy="5230459"/>
              <a:chOff x="3252892" y="813770"/>
              <a:chExt cx="6481416" cy="523045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C78BC548-781E-61B0-C8AC-6ACF66F1F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2892" y="813770"/>
                <a:ext cx="6481416" cy="5230459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1E8E8D8-1C4C-AE3D-E06A-8977C3542D74}"/>
                  </a:ext>
                </a:extLst>
              </p:cNvPr>
              <p:cNvSpPr txBox="1"/>
              <p:nvPr/>
            </p:nvSpPr>
            <p:spPr>
              <a:xfrm>
                <a:off x="4206738" y="1159647"/>
                <a:ext cx="50067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LUCKY NUMBER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7FE973-9752-0995-BB49-B3F2305A2314}"/>
                </a:ext>
              </a:extLst>
            </p:cNvPr>
            <p:cNvSpPr txBox="1"/>
            <p:nvPr/>
          </p:nvSpPr>
          <p:spPr>
            <a:xfrm>
              <a:off x="5505032" y="3673283"/>
              <a:ext cx="179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+ 15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37D60A-3D9F-7A5E-75F7-3FA58585D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65"/>
          <a:stretch/>
        </p:blipFill>
        <p:spPr>
          <a:xfrm>
            <a:off x="896280" y="2264562"/>
            <a:ext cx="2583184" cy="2328874"/>
          </a:xfrm>
          <a:prstGeom prst="rect">
            <a:avLst/>
          </a:prstGeom>
        </p:spPr>
      </p:pic>
      <p:sp>
        <p:nvSpPr>
          <p:cNvPr id="10" name="Arrow: Left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E5EC92E-23D4-51E4-27F9-C56B03E07FE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8C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自定义 15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B28"/>
      </a:accent1>
      <a:accent2>
        <a:srgbClr val="FCAB28"/>
      </a:accent2>
      <a:accent3>
        <a:srgbClr val="548CBB"/>
      </a:accent3>
      <a:accent4>
        <a:srgbClr val="548CBB"/>
      </a:accent4>
      <a:accent5>
        <a:srgbClr val="548CBB"/>
      </a:accent5>
      <a:accent6>
        <a:srgbClr val="548CB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358</Words>
  <Application>Microsoft Office PowerPoint</Application>
  <PresentationFormat>Widescreen</PresentationFormat>
  <Paragraphs>58</Paragraphs>
  <Slides>20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微软雅黑</vt:lpstr>
      <vt:lpstr>宋体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Wingdings</vt:lpstr>
      <vt:lpstr>等线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15_Office Theme</vt:lpstr>
      <vt:lpstr>16_Office Theme</vt:lpstr>
      <vt:lpstr>17_Office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Mr Thang</cp:lastModifiedBy>
  <cp:revision>6</cp:revision>
  <dcterms:created xsi:type="dcterms:W3CDTF">2022-12-22T06:49:36Z</dcterms:created>
  <dcterms:modified xsi:type="dcterms:W3CDTF">2023-01-01T11:26:08Z</dcterms:modified>
</cp:coreProperties>
</file>