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81" r:id="rId2"/>
    <p:sldId id="258" r:id="rId3"/>
    <p:sldId id="259" r:id="rId4"/>
    <p:sldId id="261" r:id="rId5"/>
    <p:sldId id="262" r:id="rId6"/>
    <p:sldId id="263" r:id="rId7"/>
    <p:sldId id="260" r:id="rId8"/>
    <p:sldId id="265" r:id="rId9"/>
    <p:sldId id="271" r:id="rId10"/>
  </p:sldIdLst>
  <p:sldSz cx="12192000" cy="6858000"/>
  <p:notesSz cx="6858000" cy="9144000"/>
  <p:embeddedFontLst>
    <p:embeddedFont>
      <p:font typeface="宋体" panose="02010600030101010101" pitchFamily="2" charset="-122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Tw Cen MT" panose="020B0602020104020603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6C"/>
    <a:srgbClr val="4BB5A0"/>
    <a:srgbClr val="E9C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3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AF60D0-806E-4908-A2ED-0D3E01031DDC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422FF-293F-4DF4-BA4A-962029274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5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97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702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191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74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68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810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40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17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ADED12-EDFD-4CA8-98F9-366E15986E6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51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7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2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70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6797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46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83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59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9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3D7C8C-B670-4793-8BB1-C1ED043FB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63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78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37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438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68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72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651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96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9D82-4541-49E7-A5F3-91E633D828E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A060B2-762C-4B9A-8DFE-14D1103F06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91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8245D281-026E-4466-A867-C68440BF5C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8"/>
          <a:stretch/>
        </p:blipFill>
        <p:spPr>
          <a:xfrm>
            <a:off x="9317558" y="-738809"/>
            <a:ext cx="2905825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3CE2F0-351D-4061-8B73-2E47A1136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4"/>
          <a:stretch/>
        </p:blipFill>
        <p:spPr>
          <a:xfrm>
            <a:off x="6622271" y="0"/>
            <a:ext cx="557916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C7096A0-3ED2-4CC7-968D-F29500BE07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57458"/>
          <a:stretch/>
        </p:blipFill>
        <p:spPr>
          <a:xfrm>
            <a:off x="-198782" y="0"/>
            <a:ext cx="3909392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9AD67-465D-4C0D-B4D7-48BE45F50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A6C6F0-81B4-4615-BDC2-35AA44348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6965" y="-20658"/>
            <a:ext cx="5632172" cy="9806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A511E-0E91-452F-A70E-E517C04123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7FEB544E-1F12-4D4A-8142-6B4F66E72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5" t="61148"/>
          <a:stretch/>
        </p:blipFill>
        <p:spPr>
          <a:xfrm>
            <a:off x="3498982" y="4201395"/>
            <a:ext cx="5194036" cy="266448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256E5CE3-8093-4343-9E5E-A3E6EF7BDA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t="21449" r="37019" b="37768"/>
          <a:stretch/>
        </p:blipFill>
        <p:spPr>
          <a:xfrm>
            <a:off x="514624" y="-185151"/>
            <a:ext cx="1899605" cy="2796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853" y="966916"/>
            <a:ext cx="6334293" cy="11461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1" y="1916958"/>
            <a:ext cx="7089665" cy="2526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2314" y="1916958"/>
            <a:ext cx="4598050" cy="257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7220" y="3260299"/>
            <a:ext cx="2877561" cy="14448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D26FE5-03A0-88CC-4712-32FA5F9503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C37E6D56-0C1A-4516-815E-A387F4A25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D758C8AA-45BA-4BB5-AB05-DCEE3AC9E8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B98219-E869-42EE-AB78-80AB11DBD2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5665306" y="-1"/>
            <a:ext cx="5632172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01E25C0-9AC5-4440-8F4B-8A798FD25A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7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3860744"/>
            <a:ext cx="2857389" cy="28601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5971" y="1420743"/>
            <a:ext cx="2267167" cy="807848"/>
          </a:xfrm>
          <a:custGeom>
            <a:avLst/>
            <a:gdLst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317939 w 1317939"/>
              <a:gd name="connsiteY2" fmla="*/ 752475 h 752475"/>
              <a:gd name="connsiteX3" fmla="*/ 0 w 1317939"/>
              <a:gd name="connsiteY3" fmla="*/ 752475 h 752475"/>
              <a:gd name="connsiteX4" fmla="*/ 0 w 1317939"/>
              <a:gd name="connsiteY4" fmla="*/ 0 h 752475"/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276567 w 1317939"/>
              <a:gd name="connsiteY2" fmla="*/ 333375 h 752475"/>
              <a:gd name="connsiteX3" fmla="*/ 1317939 w 1317939"/>
              <a:gd name="connsiteY3" fmla="*/ 752475 h 752475"/>
              <a:gd name="connsiteX4" fmla="*/ 0 w 1317939"/>
              <a:gd name="connsiteY4" fmla="*/ 752475 h 752475"/>
              <a:gd name="connsiteX5" fmla="*/ 0 w 1317939"/>
              <a:gd name="connsiteY5" fmla="*/ 0 h 752475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9139"/>
              <a:gd name="connsiteY0" fmla="*/ 28575 h 781050"/>
              <a:gd name="connsiteX1" fmla="*/ 1289364 w 1319139"/>
              <a:gd name="connsiteY1" fmla="*/ 0 h 781050"/>
              <a:gd name="connsiteX2" fmla="*/ 1276567 w 1319139"/>
              <a:gd name="connsiteY2" fmla="*/ 361950 h 781050"/>
              <a:gd name="connsiteX3" fmla="*/ 1317939 w 1319139"/>
              <a:gd name="connsiteY3" fmla="*/ 781050 h 781050"/>
              <a:gd name="connsiteX4" fmla="*/ 0 w 1319139"/>
              <a:gd name="connsiteY4" fmla="*/ 781050 h 781050"/>
              <a:gd name="connsiteX5" fmla="*/ 0 w 1319139"/>
              <a:gd name="connsiteY5" fmla="*/ 28575 h 781050"/>
              <a:gd name="connsiteX0" fmla="*/ 0 w 1317939"/>
              <a:gd name="connsiteY0" fmla="*/ 28575 h 781050"/>
              <a:gd name="connsiteX1" fmla="*/ 1289364 w 1317939"/>
              <a:gd name="connsiteY1" fmla="*/ 0 h 781050"/>
              <a:gd name="connsiteX2" fmla="*/ 1276567 w 1317939"/>
              <a:gd name="connsiteY2" fmla="*/ 361950 h 781050"/>
              <a:gd name="connsiteX3" fmla="*/ 1317939 w 1317939"/>
              <a:gd name="connsiteY3" fmla="*/ 781050 h 781050"/>
              <a:gd name="connsiteX4" fmla="*/ 0 w 1317939"/>
              <a:gd name="connsiteY4" fmla="*/ 781050 h 781050"/>
              <a:gd name="connsiteX5" fmla="*/ 0 w 1317939"/>
              <a:gd name="connsiteY5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47718 h 800193"/>
              <a:gd name="connsiteX1" fmla="*/ 152617 w 1317939"/>
              <a:gd name="connsiteY1" fmla="*/ 85818 h 800193"/>
              <a:gd name="connsiteX2" fmla="*/ 628867 w 1317939"/>
              <a:gd name="connsiteY2" fmla="*/ 133443 h 800193"/>
              <a:gd name="connsiteX3" fmla="*/ 1289364 w 1317939"/>
              <a:gd name="connsiteY3" fmla="*/ 19143 h 800193"/>
              <a:gd name="connsiteX4" fmla="*/ 1276567 w 1317939"/>
              <a:gd name="connsiteY4" fmla="*/ 381093 h 800193"/>
              <a:gd name="connsiteX5" fmla="*/ 1317939 w 1317939"/>
              <a:gd name="connsiteY5" fmla="*/ 800193 h 800193"/>
              <a:gd name="connsiteX6" fmla="*/ 0 w 1317939"/>
              <a:gd name="connsiteY6" fmla="*/ 800193 h 800193"/>
              <a:gd name="connsiteX7" fmla="*/ 0 w 1317939"/>
              <a:gd name="connsiteY7" fmla="*/ 47718 h 800193"/>
              <a:gd name="connsiteX0" fmla="*/ 0 w 1327464"/>
              <a:gd name="connsiteY0" fmla="*/ 45848 h 807848"/>
              <a:gd name="connsiteX1" fmla="*/ 162142 w 1327464"/>
              <a:gd name="connsiteY1" fmla="*/ 93473 h 807848"/>
              <a:gd name="connsiteX2" fmla="*/ 638392 w 1327464"/>
              <a:gd name="connsiteY2" fmla="*/ 141098 h 807848"/>
              <a:gd name="connsiteX3" fmla="*/ 1298889 w 1327464"/>
              <a:gd name="connsiteY3" fmla="*/ 26798 h 807848"/>
              <a:gd name="connsiteX4" fmla="*/ 1286092 w 1327464"/>
              <a:gd name="connsiteY4" fmla="*/ 388748 h 807848"/>
              <a:gd name="connsiteX5" fmla="*/ 1327464 w 1327464"/>
              <a:gd name="connsiteY5" fmla="*/ 807848 h 807848"/>
              <a:gd name="connsiteX6" fmla="*/ 9525 w 1327464"/>
              <a:gd name="connsiteY6" fmla="*/ 807848 h 807848"/>
              <a:gd name="connsiteX7" fmla="*/ 0 w 1327464"/>
              <a:gd name="connsiteY7" fmla="*/ 45848 h 80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7464" h="807848">
                <a:moveTo>
                  <a:pt x="0" y="45848"/>
                </a:moveTo>
                <a:cubicBezTo>
                  <a:pt x="38136" y="-74802"/>
                  <a:pt x="57331" y="79186"/>
                  <a:pt x="162142" y="93473"/>
                </a:cubicBezTo>
                <a:cubicBezTo>
                  <a:pt x="266953" y="107760"/>
                  <a:pt x="461634" y="150623"/>
                  <a:pt x="638392" y="141098"/>
                </a:cubicBezTo>
                <a:cubicBezTo>
                  <a:pt x="1001433" y="131573"/>
                  <a:pt x="1078723" y="64898"/>
                  <a:pt x="1298889" y="26798"/>
                </a:cubicBezTo>
                <a:cubicBezTo>
                  <a:pt x="1313673" y="141098"/>
                  <a:pt x="1290358" y="274448"/>
                  <a:pt x="1286092" y="388748"/>
                </a:cubicBezTo>
                <a:lnTo>
                  <a:pt x="1327464" y="807848"/>
                </a:lnTo>
                <a:lnTo>
                  <a:pt x="9525" y="807848"/>
                </a:lnTo>
                <a:lnTo>
                  <a:pt x="0" y="45848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1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72 x 3</a:t>
            </a:r>
          </a:p>
        </p:txBody>
      </p:sp>
      <p:sp>
        <p:nvSpPr>
          <p:cNvPr id="15" name="Rectangle 3"/>
          <p:cNvSpPr/>
          <p:nvPr/>
        </p:nvSpPr>
        <p:spPr>
          <a:xfrm>
            <a:off x="5816626" y="1398529"/>
            <a:ext cx="2267167" cy="807848"/>
          </a:xfrm>
          <a:custGeom>
            <a:avLst/>
            <a:gdLst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317939 w 1317939"/>
              <a:gd name="connsiteY2" fmla="*/ 752475 h 752475"/>
              <a:gd name="connsiteX3" fmla="*/ 0 w 1317939"/>
              <a:gd name="connsiteY3" fmla="*/ 752475 h 752475"/>
              <a:gd name="connsiteX4" fmla="*/ 0 w 1317939"/>
              <a:gd name="connsiteY4" fmla="*/ 0 h 752475"/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276567 w 1317939"/>
              <a:gd name="connsiteY2" fmla="*/ 333375 h 752475"/>
              <a:gd name="connsiteX3" fmla="*/ 1317939 w 1317939"/>
              <a:gd name="connsiteY3" fmla="*/ 752475 h 752475"/>
              <a:gd name="connsiteX4" fmla="*/ 0 w 1317939"/>
              <a:gd name="connsiteY4" fmla="*/ 752475 h 752475"/>
              <a:gd name="connsiteX5" fmla="*/ 0 w 1317939"/>
              <a:gd name="connsiteY5" fmla="*/ 0 h 752475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9139"/>
              <a:gd name="connsiteY0" fmla="*/ 28575 h 781050"/>
              <a:gd name="connsiteX1" fmla="*/ 1289364 w 1319139"/>
              <a:gd name="connsiteY1" fmla="*/ 0 h 781050"/>
              <a:gd name="connsiteX2" fmla="*/ 1276567 w 1319139"/>
              <a:gd name="connsiteY2" fmla="*/ 361950 h 781050"/>
              <a:gd name="connsiteX3" fmla="*/ 1317939 w 1319139"/>
              <a:gd name="connsiteY3" fmla="*/ 781050 h 781050"/>
              <a:gd name="connsiteX4" fmla="*/ 0 w 1319139"/>
              <a:gd name="connsiteY4" fmla="*/ 781050 h 781050"/>
              <a:gd name="connsiteX5" fmla="*/ 0 w 1319139"/>
              <a:gd name="connsiteY5" fmla="*/ 28575 h 781050"/>
              <a:gd name="connsiteX0" fmla="*/ 0 w 1317939"/>
              <a:gd name="connsiteY0" fmla="*/ 28575 h 781050"/>
              <a:gd name="connsiteX1" fmla="*/ 1289364 w 1317939"/>
              <a:gd name="connsiteY1" fmla="*/ 0 h 781050"/>
              <a:gd name="connsiteX2" fmla="*/ 1276567 w 1317939"/>
              <a:gd name="connsiteY2" fmla="*/ 361950 h 781050"/>
              <a:gd name="connsiteX3" fmla="*/ 1317939 w 1317939"/>
              <a:gd name="connsiteY3" fmla="*/ 781050 h 781050"/>
              <a:gd name="connsiteX4" fmla="*/ 0 w 1317939"/>
              <a:gd name="connsiteY4" fmla="*/ 781050 h 781050"/>
              <a:gd name="connsiteX5" fmla="*/ 0 w 1317939"/>
              <a:gd name="connsiteY5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47718 h 800193"/>
              <a:gd name="connsiteX1" fmla="*/ 152617 w 1317939"/>
              <a:gd name="connsiteY1" fmla="*/ 85818 h 800193"/>
              <a:gd name="connsiteX2" fmla="*/ 628867 w 1317939"/>
              <a:gd name="connsiteY2" fmla="*/ 133443 h 800193"/>
              <a:gd name="connsiteX3" fmla="*/ 1289364 w 1317939"/>
              <a:gd name="connsiteY3" fmla="*/ 19143 h 800193"/>
              <a:gd name="connsiteX4" fmla="*/ 1276567 w 1317939"/>
              <a:gd name="connsiteY4" fmla="*/ 381093 h 800193"/>
              <a:gd name="connsiteX5" fmla="*/ 1317939 w 1317939"/>
              <a:gd name="connsiteY5" fmla="*/ 800193 h 800193"/>
              <a:gd name="connsiteX6" fmla="*/ 0 w 1317939"/>
              <a:gd name="connsiteY6" fmla="*/ 800193 h 800193"/>
              <a:gd name="connsiteX7" fmla="*/ 0 w 1317939"/>
              <a:gd name="connsiteY7" fmla="*/ 47718 h 800193"/>
              <a:gd name="connsiteX0" fmla="*/ 0 w 1327464"/>
              <a:gd name="connsiteY0" fmla="*/ 45848 h 807848"/>
              <a:gd name="connsiteX1" fmla="*/ 162142 w 1327464"/>
              <a:gd name="connsiteY1" fmla="*/ 93473 h 807848"/>
              <a:gd name="connsiteX2" fmla="*/ 638392 w 1327464"/>
              <a:gd name="connsiteY2" fmla="*/ 141098 h 807848"/>
              <a:gd name="connsiteX3" fmla="*/ 1298889 w 1327464"/>
              <a:gd name="connsiteY3" fmla="*/ 26798 h 807848"/>
              <a:gd name="connsiteX4" fmla="*/ 1286092 w 1327464"/>
              <a:gd name="connsiteY4" fmla="*/ 388748 h 807848"/>
              <a:gd name="connsiteX5" fmla="*/ 1327464 w 1327464"/>
              <a:gd name="connsiteY5" fmla="*/ 807848 h 807848"/>
              <a:gd name="connsiteX6" fmla="*/ 9525 w 1327464"/>
              <a:gd name="connsiteY6" fmla="*/ 807848 h 807848"/>
              <a:gd name="connsiteX7" fmla="*/ 0 w 1327464"/>
              <a:gd name="connsiteY7" fmla="*/ 45848 h 80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7464" h="807848">
                <a:moveTo>
                  <a:pt x="0" y="45848"/>
                </a:moveTo>
                <a:cubicBezTo>
                  <a:pt x="38136" y="-74802"/>
                  <a:pt x="57331" y="79186"/>
                  <a:pt x="162142" y="93473"/>
                </a:cubicBezTo>
                <a:cubicBezTo>
                  <a:pt x="266953" y="107760"/>
                  <a:pt x="461634" y="150623"/>
                  <a:pt x="638392" y="141098"/>
                </a:cubicBezTo>
                <a:cubicBezTo>
                  <a:pt x="1001433" y="131573"/>
                  <a:pt x="1078723" y="64898"/>
                  <a:pt x="1298889" y="26798"/>
                </a:cubicBezTo>
                <a:cubicBezTo>
                  <a:pt x="1313673" y="141098"/>
                  <a:pt x="1290358" y="274448"/>
                  <a:pt x="1286092" y="388748"/>
                </a:cubicBezTo>
                <a:lnTo>
                  <a:pt x="1327464" y="807848"/>
                </a:lnTo>
                <a:lnTo>
                  <a:pt x="9525" y="807848"/>
                </a:lnTo>
                <a:lnTo>
                  <a:pt x="0" y="45848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1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116 x 6</a:t>
            </a:r>
          </a:p>
        </p:txBody>
      </p:sp>
      <p:sp>
        <p:nvSpPr>
          <p:cNvPr id="16" name="Rectangle 3"/>
          <p:cNvSpPr/>
          <p:nvPr/>
        </p:nvSpPr>
        <p:spPr>
          <a:xfrm>
            <a:off x="9122195" y="1386804"/>
            <a:ext cx="2267167" cy="807848"/>
          </a:xfrm>
          <a:custGeom>
            <a:avLst/>
            <a:gdLst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317939 w 1317939"/>
              <a:gd name="connsiteY2" fmla="*/ 752475 h 752475"/>
              <a:gd name="connsiteX3" fmla="*/ 0 w 1317939"/>
              <a:gd name="connsiteY3" fmla="*/ 752475 h 752475"/>
              <a:gd name="connsiteX4" fmla="*/ 0 w 1317939"/>
              <a:gd name="connsiteY4" fmla="*/ 0 h 752475"/>
              <a:gd name="connsiteX0" fmla="*/ 0 w 1317939"/>
              <a:gd name="connsiteY0" fmla="*/ 0 h 752475"/>
              <a:gd name="connsiteX1" fmla="*/ 1317939 w 1317939"/>
              <a:gd name="connsiteY1" fmla="*/ 0 h 752475"/>
              <a:gd name="connsiteX2" fmla="*/ 1276567 w 1317939"/>
              <a:gd name="connsiteY2" fmla="*/ 333375 h 752475"/>
              <a:gd name="connsiteX3" fmla="*/ 1317939 w 1317939"/>
              <a:gd name="connsiteY3" fmla="*/ 752475 h 752475"/>
              <a:gd name="connsiteX4" fmla="*/ 0 w 1317939"/>
              <a:gd name="connsiteY4" fmla="*/ 752475 h 752475"/>
              <a:gd name="connsiteX5" fmla="*/ 0 w 1317939"/>
              <a:gd name="connsiteY5" fmla="*/ 0 h 752475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7939"/>
              <a:gd name="connsiteY0" fmla="*/ 9525 h 762000"/>
              <a:gd name="connsiteX1" fmla="*/ 1232214 w 1317939"/>
              <a:gd name="connsiteY1" fmla="*/ 0 h 762000"/>
              <a:gd name="connsiteX2" fmla="*/ 1276567 w 1317939"/>
              <a:gd name="connsiteY2" fmla="*/ 342900 h 762000"/>
              <a:gd name="connsiteX3" fmla="*/ 1317939 w 1317939"/>
              <a:gd name="connsiteY3" fmla="*/ 762000 h 762000"/>
              <a:gd name="connsiteX4" fmla="*/ 0 w 1317939"/>
              <a:gd name="connsiteY4" fmla="*/ 762000 h 762000"/>
              <a:gd name="connsiteX5" fmla="*/ 0 w 1317939"/>
              <a:gd name="connsiteY5" fmla="*/ 9525 h 762000"/>
              <a:gd name="connsiteX0" fmla="*/ 0 w 1319139"/>
              <a:gd name="connsiteY0" fmla="*/ 28575 h 781050"/>
              <a:gd name="connsiteX1" fmla="*/ 1289364 w 1319139"/>
              <a:gd name="connsiteY1" fmla="*/ 0 h 781050"/>
              <a:gd name="connsiteX2" fmla="*/ 1276567 w 1319139"/>
              <a:gd name="connsiteY2" fmla="*/ 361950 h 781050"/>
              <a:gd name="connsiteX3" fmla="*/ 1317939 w 1319139"/>
              <a:gd name="connsiteY3" fmla="*/ 781050 h 781050"/>
              <a:gd name="connsiteX4" fmla="*/ 0 w 1319139"/>
              <a:gd name="connsiteY4" fmla="*/ 781050 h 781050"/>
              <a:gd name="connsiteX5" fmla="*/ 0 w 1319139"/>
              <a:gd name="connsiteY5" fmla="*/ 28575 h 781050"/>
              <a:gd name="connsiteX0" fmla="*/ 0 w 1317939"/>
              <a:gd name="connsiteY0" fmla="*/ 28575 h 781050"/>
              <a:gd name="connsiteX1" fmla="*/ 1289364 w 1317939"/>
              <a:gd name="connsiteY1" fmla="*/ 0 h 781050"/>
              <a:gd name="connsiteX2" fmla="*/ 1276567 w 1317939"/>
              <a:gd name="connsiteY2" fmla="*/ 361950 h 781050"/>
              <a:gd name="connsiteX3" fmla="*/ 1317939 w 1317939"/>
              <a:gd name="connsiteY3" fmla="*/ 781050 h 781050"/>
              <a:gd name="connsiteX4" fmla="*/ 0 w 1317939"/>
              <a:gd name="connsiteY4" fmla="*/ 781050 h 781050"/>
              <a:gd name="connsiteX5" fmla="*/ 0 w 1317939"/>
              <a:gd name="connsiteY5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28575 h 781050"/>
              <a:gd name="connsiteX1" fmla="*/ 628867 w 1317939"/>
              <a:gd name="connsiteY1" fmla="*/ 114300 h 781050"/>
              <a:gd name="connsiteX2" fmla="*/ 1289364 w 1317939"/>
              <a:gd name="connsiteY2" fmla="*/ 0 h 781050"/>
              <a:gd name="connsiteX3" fmla="*/ 1276567 w 1317939"/>
              <a:gd name="connsiteY3" fmla="*/ 361950 h 781050"/>
              <a:gd name="connsiteX4" fmla="*/ 1317939 w 1317939"/>
              <a:gd name="connsiteY4" fmla="*/ 781050 h 781050"/>
              <a:gd name="connsiteX5" fmla="*/ 0 w 1317939"/>
              <a:gd name="connsiteY5" fmla="*/ 781050 h 781050"/>
              <a:gd name="connsiteX6" fmla="*/ 0 w 1317939"/>
              <a:gd name="connsiteY6" fmla="*/ 28575 h 781050"/>
              <a:gd name="connsiteX0" fmla="*/ 0 w 1317939"/>
              <a:gd name="connsiteY0" fmla="*/ 47718 h 800193"/>
              <a:gd name="connsiteX1" fmla="*/ 152617 w 1317939"/>
              <a:gd name="connsiteY1" fmla="*/ 85818 h 800193"/>
              <a:gd name="connsiteX2" fmla="*/ 628867 w 1317939"/>
              <a:gd name="connsiteY2" fmla="*/ 133443 h 800193"/>
              <a:gd name="connsiteX3" fmla="*/ 1289364 w 1317939"/>
              <a:gd name="connsiteY3" fmla="*/ 19143 h 800193"/>
              <a:gd name="connsiteX4" fmla="*/ 1276567 w 1317939"/>
              <a:gd name="connsiteY4" fmla="*/ 381093 h 800193"/>
              <a:gd name="connsiteX5" fmla="*/ 1317939 w 1317939"/>
              <a:gd name="connsiteY5" fmla="*/ 800193 h 800193"/>
              <a:gd name="connsiteX6" fmla="*/ 0 w 1317939"/>
              <a:gd name="connsiteY6" fmla="*/ 800193 h 800193"/>
              <a:gd name="connsiteX7" fmla="*/ 0 w 1317939"/>
              <a:gd name="connsiteY7" fmla="*/ 47718 h 800193"/>
              <a:gd name="connsiteX0" fmla="*/ 0 w 1327464"/>
              <a:gd name="connsiteY0" fmla="*/ 45848 h 807848"/>
              <a:gd name="connsiteX1" fmla="*/ 162142 w 1327464"/>
              <a:gd name="connsiteY1" fmla="*/ 93473 h 807848"/>
              <a:gd name="connsiteX2" fmla="*/ 638392 w 1327464"/>
              <a:gd name="connsiteY2" fmla="*/ 141098 h 807848"/>
              <a:gd name="connsiteX3" fmla="*/ 1298889 w 1327464"/>
              <a:gd name="connsiteY3" fmla="*/ 26798 h 807848"/>
              <a:gd name="connsiteX4" fmla="*/ 1286092 w 1327464"/>
              <a:gd name="connsiteY4" fmla="*/ 388748 h 807848"/>
              <a:gd name="connsiteX5" fmla="*/ 1327464 w 1327464"/>
              <a:gd name="connsiteY5" fmla="*/ 807848 h 807848"/>
              <a:gd name="connsiteX6" fmla="*/ 9525 w 1327464"/>
              <a:gd name="connsiteY6" fmla="*/ 807848 h 807848"/>
              <a:gd name="connsiteX7" fmla="*/ 0 w 1327464"/>
              <a:gd name="connsiteY7" fmla="*/ 45848 h 80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27464" h="807848">
                <a:moveTo>
                  <a:pt x="0" y="45848"/>
                </a:moveTo>
                <a:cubicBezTo>
                  <a:pt x="38136" y="-74802"/>
                  <a:pt x="57331" y="79186"/>
                  <a:pt x="162142" y="93473"/>
                </a:cubicBezTo>
                <a:cubicBezTo>
                  <a:pt x="266953" y="107760"/>
                  <a:pt x="461634" y="150623"/>
                  <a:pt x="638392" y="141098"/>
                </a:cubicBezTo>
                <a:cubicBezTo>
                  <a:pt x="1001433" y="131573"/>
                  <a:pt x="1078723" y="64898"/>
                  <a:pt x="1298889" y="26798"/>
                </a:cubicBezTo>
                <a:cubicBezTo>
                  <a:pt x="1313673" y="141098"/>
                  <a:pt x="1290358" y="274448"/>
                  <a:pt x="1286092" y="388748"/>
                </a:cubicBezTo>
                <a:lnTo>
                  <a:pt x="1327464" y="807848"/>
                </a:lnTo>
                <a:lnTo>
                  <a:pt x="9525" y="807848"/>
                </a:lnTo>
                <a:lnTo>
                  <a:pt x="0" y="45848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1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x 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12" y="393359"/>
            <a:ext cx="2584928" cy="13290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393765" y="2252980"/>
            <a:ext cx="1778231" cy="2862322"/>
            <a:chOff x="1919790" y="2262182"/>
            <a:chExt cx="1778231" cy="2862322"/>
          </a:xfrm>
        </p:grpSpPr>
        <p:sp>
          <p:nvSpPr>
            <p:cNvPr id="26" name="Rectangle 25"/>
            <p:cNvSpPr/>
            <p:nvPr/>
          </p:nvSpPr>
          <p:spPr>
            <a:xfrm>
              <a:off x="1919790" y="2262182"/>
              <a:ext cx="17782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72 </a:t>
              </a:r>
            </a:p>
            <a:p>
              <a:pPr algn="r"/>
              <a:r>
                <a:rPr lang="en-US" sz="6000" b="1" u="sng" dirty="0">
                  <a:solidFill>
                    <a:srgbClr val="FF0000"/>
                  </a:solidFill>
                  <a:latin typeface="Calibri"/>
                </a:rPr>
                <a:t>	3</a:t>
              </a:r>
            </a:p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216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031996" y="2705888"/>
              <a:ext cx="8953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37735" y="2230766"/>
            <a:ext cx="2019571" cy="2862322"/>
            <a:chOff x="1678450" y="2262182"/>
            <a:chExt cx="2019571" cy="2862322"/>
          </a:xfrm>
        </p:grpSpPr>
        <p:sp>
          <p:nvSpPr>
            <p:cNvPr id="29" name="Rectangle 28"/>
            <p:cNvSpPr/>
            <p:nvPr/>
          </p:nvSpPr>
          <p:spPr>
            <a:xfrm>
              <a:off x="1919790" y="2262182"/>
              <a:ext cx="17782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116 </a:t>
              </a:r>
            </a:p>
            <a:p>
              <a:pPr algn="r"/>
              <a:r>
                <a:rPr lang="en-US" sz="6000" b="1" u="sng" dirty="0">
                  <a:solidFill>
                    <a:srgbClr val="FF0000"/>
                  </a:solidFill>
                  <a:latin typeface="Calibri"/>
                </a:rPr>
                <a:t>	6</a:t>
              </a:r>
            </a:p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696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678450" y="2690379"/>
              <a:ext cx="8953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977802" y="2247249"/>
            <a:ext cx="2019571" cy="2862322"/>
            <a:chOff x="1678450" y="2262182"/>
            <a:chExt cx="2019571" cy="2862322"/>
          </a:xfrm>
        </p:grpSpPr>
        <p:sp>
          <p:nvSpPr>
            <p:cNvPr id="32" name="Rectangle 31"/>
            <p:cNvSpPr/>
            <p:nvPr/>
          </p:nvSpPr>
          <p:spPr>
            <a:xfrm>
              <a:off x="1919790" y="2262182"/>
              <a:ext cx="17782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106 </a:t>
              </a:r>
            </a:p>
            <a:p>
              <a:pPr algn="r"/>
              <a:r>
                <a:rPr lang="en-US" sz="6000" b="1" u="sng" dirty="0">
                  <a:solidFill>
                    <a:srgbClr val="FF0000"/>
                  </a:solidFill>
                  <a:latin typeface="Calibri"/>
                </a:rPr>
                <a:t>	8</a:t>
              </a:r>
            </a:p>
            <a:p>
              <a:pPr algn="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848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78450" y="2690379"/>
              <a:ext cx="8953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Calibri"/>
                </a:rPr>
                <a:t>x</a:t>
              </a:r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880" y="416102"/>
            <a:ext cx="6218459" cy="1176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B55CD-F6A2-7695-1676-9D46CBD0AA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9F666-BCD0-D92A-AC14-1BED5D65C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9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F4324FF9-FBC6-4822-BD36-A2F3554DF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grpSp>
        <p:nvGrpSpPr>
          <p:cNvPr id="152" name="Group 151"/>
          <p:cNvGrpSpPr/>
          <p:nvPr/>
        </p:nvGrpSpPr>
        <p:grpSpPr>
          <a:xfrm>
            <a:off x="6880119" y="1212146"/>
            <a:ext cx="3046086" cy="5660930"/>
            <a:chOff x="265456" y="1287457"/>
            <a:chExt cx="3046086" cy="5660930"/>
          </a:xfrm>
        </p:grpSpPr>
        <p:grpSp>
          <p:nvGrpSpPr>
            <p:cNvPr id="153" name="Group 152"/>
            <p:cNvGrpSpPr/>
            <p:nvPr/>
          </p:nvGrpSpPr>
          <p:grpSpPr>
            <a:xfrm>
              <a:off x="265456" y="1287457"/>
              <a:ext cx="3046086" cy="5503345"/>
              <a:chOff x="988949" y="1318707"/>
              <a:chExt cx="3046086" cy="5503345"/>
            </a:xfrm>
          </p:grpSpPr>
          <p:sp>
            <p:nvSpPr>
              <p:cNvPr id="166" name="Rectangle 3"/>
              <p:cNvSpPr/>
              <p:nvPr/>
            </p:nvSpPr>
            <p:spPr>
              <a:xfrm>
                <a:off x="1110678" y="1318707"/>
                <a:ext cx="2924357" cy="5503345"/>
              </a:xfrm>
              <a:custGeom>
                <a:avLst/>
                <a:gdLst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317939 w 1317939"/>
                  <a:gd name="connsiteY2" fmla="*/ 752475 h 752475"/>
                  <a:gd name="connsiteX3" fmla="*/ 0 w 1317939"/>
                  <a:gd name="connsiteY3" fmla="*/ 752475 h 752475"/>
                  <a:gd name="connsiteX4" fmla="*/ 0 w 1317939"/>
                  <a:gd name="connsiteY4" fmla="*/ 0 h 752475"/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276567 w 1317939"/>
                  <a:gd name="connsiteY2" fmla="*/ 333375 h 752475"/>
                  <a:gd name="connsiteX3" fmla="*/ 1317939 w 1317939"/>
                  <a:gd name="connsiteY3" fmla="*/ 752475 h 752475"/>
                  <a:gd name="connsiteX4" fmla="*/ 0 w 1317939"/>
                  <a:gd name="connsiteY4" fmla="*/ 752475 h 752475"/>
                  <a:gd name="connsiteX5" fmla="*/ 0 w 1317939"/>
                  <a:gd name="connsiteY5" fmla="*/ 0 h 752475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9139"/>
                  <a:gd name="connsiteY0" fmla="*/ 28575 h 781050"/>
                  <a:gd name="connsiteX1" fmla="*/ 1289364 w 1319139"/>
                  <a:gd name="connsiteY1" fmla="*/ 0 h 781050"/>
                  <a:gd name="connsiteX2" fmla="*/ 1276567 w 1319139"/>
                  <a:gd name="connsiteY2" fmla="*/ 361950 h 781050"/>
                  <a:gd name="connsiteX3" fmla="*/ 1317939 w 1319139"/>
                  <a:gd name="connsiteY3" fmla="*/ 781050 h 781050"/>
                  <a:gd name="connsiteX4" fmla="*/ 0 w 1319139"/>
                  <a:gd name="connsiteY4" fmla="*/ 781050 h 781050"/>
                  <a:gd name="connsiteX5" fmla="*/ 0 w 1319139"/>
                  <a:gd name="connsiteY5" fmla="*/ 28575 h 781050"/>
                  <a:gd name="connsiteX0" fmla="*/ 0 w 1317939"/>
                  <a:gd name="connsiteY0" fmla="*/ 28575 h 781050"/>
                  <a:gd name="connsiteX1" fmla="*/ 1289364 w 1317939"/>
                  <a:gd name="connsiteY1" fmla="*/ 0 h 781050"/>
                  <a:gd name="connsiteX2" fmla="*/ 1276567 w 1317939"/>
                  <a:gd name="connsiteY2" fmla="*/ 361950 h 781050"/>
                  <a:gd name="connsiteX3" fmla="*/ 1317939 w 1317939"/>
                  <a:gd name="connsiteY3" fmla="*/ 781050 h 781050"/>
                  <a:gd name="connsiteX4" fmla="*/ 0 w 1317939"/>
                  <a:gd name="connsiteY4" fmla="*/ 781050 h 781050"/>
                  <a:gd name="connsiteX5" fmla="*/ 0 w 1317939"/>
                  <a:gd name="connsiteY5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47718 h 800193"/>
                  <a:gd name="connsiteX1" fmla="*/ 152617 w 1317939"/>
                  <a:gd name="connsiteY1" fmla="*/ 85818 h 800193"/>
                  <a:gd name="connsiteX2" fmla="*/ 628867 w 1317939"/>
                  <a:gd name="connsiteY2" fmla="*/ 133443 h 800193"/>
                  <a:gd name="connsiteX3" fmla="*/ 1289364 w 1317939"/>
                  <a:gd name="connsiteY3" fmla="*/ 19143 h 800193"/>
                  <a:gd name="connsiteX4" fmla="*/ 1276567 w 1317939"/>
                  <a:gd name="connsiteY4" fmla="*/ 381093 h 800193"/>
                  <a:gd name="connsiteX5" fmla="*/ 1317939 w 1317939"/>
                  <a:gd name="connsiteY5" fmla="*/ 800193 h 800193"/>
                  <a:gd name="connsiteX6" fmla="*/ 0 w 1317939"/>
                  <a:gd name="connsiteY6" fmla="*/ 800193 h 800193"/>
                  <a:gd name="connsiteX7" fmla="*/ 0 w 1317939"/>
                  <a:gd name="connsiteY7" fmla="*/ 47718 h 800193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638392 w 1327464"/>
                  <a:gd name="connsiteY2" fmla="*/ 141098 h 807848"/>
                  <a:gd name="connsiteX3" fmla="*/ 1298889 w 1327464"/>
                  <a:gd name="connsiteY3" fmla="*/ 26798 h 807848"/>
                  <a:gd name="connsiteX4" fmla="*/ 1286092 w 1327464"/>
                  <a:gd name="connsiteY4" fmla="*/ 388748 h 807848"/>
                  <a:gd name="connsiteX5" fmla="*/ 1327464 w 1327464"/>
                  <a:gd name="connsiteY5" fmla="*/ 807848 h 807848"/>
                  <a:gd name="connsiteX6" fmla="*/ 9525 w 1327464"/>
                  <a:gd name="connsiteY6" fmla="*/ 807848 h 807848"/>
                  <a:gd name="connsiteX7" fmla="*/ 0 w 1327464"/>
                  <a:gd name="connsiteY7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638392 w 1327464"/>
                  <a:gd name="connsiteY3" fmla="*/ 141098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752949 w 1327464"/>
                  <a:gd name="connsiteY3" fmla="*/ 70754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59781 w 1327464"/>
                  <a:gd name="connsiteY2" fmla="*/ 83717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99152 w 1327464"/>
                  <a:gd name="connsiteY7" fmla="*/ 813542 h 816717"/>
                  <a:gd name="connsiteX8" fmla="*/ 9525 w 1327464"/>
                  <a:gd name="connsiteY8" fmla="*/ 816717 h 816717"/>
                  <a:gd name="connsiteX9" fmla="*/ 0 w 1327464"/>
                  <a:gd name="connsiteY9" fmla="*/ 54717 h 816717"/>
                  <a:gd name="connsiteX0" fmla="*/ 0 w 1327464"/>
                  <a:gd name="connsiteY0" fmla="*/ 54717 h 817938"/>
                  <a:gd name="connsiteX1" fmla="*/ 181235 w 1327464"/>
                  <a:gd name="connsiteY1" fmla="*/ 62773 h 817938"/>
                  <a:gd name="connsiteX2" fmla="*/ 469327 w 1327464"/>
                  <a:gd name="connsiteY2" fmla="*/ 48545 h 817938"/>
                  <a:gd name="connsiteX3" fmla="*/ 786362 w 1327464"/>
                  <a:gd name="connsiteY3" fmla="*/ 57641 h 817938"/>
                  <a:gd name="connsiteX4" fmla="*/ 1298889 w 1327464"/>
                  <a:gd name="connsiteY4" fmla="*/ 35667 h 817938"/>
                  <a:gd name="connsiteX5" fmla="*/ 1286092 w 1327464"/>
                  <a:gd name="connsiteY5" fmla="*/ 397617 h 817938"/>
                  <a:gd name="connsiteX6" fmla="*/ 1327464 w 1327464"/>
                  <a:gd name="connsiteY6" fmla="*/ 816717 h 817938"/>
                  <a:gd name="connsiteX7" fmla="*/ 999152 w 1327464"/>
                  <a:gd name="connsiteY7" fmla="*/ 813542 h 817938"/>
                  <a:gd name="connsiteX8" fmla="*/ 326131 w 1327464"/>
                  <a:gd name="connsiteY8" fmla="*/ 817938 h 817938"/>
                  <a:gd name="connsiteX9" fmla="*/ 9525 w 1327464"/>
                  <a:gd name="connsiteY9" fmla="*/ 816717 h 817938"/>
                  <a:gd name="connsiteX10" fmla="*/ 0 w 1327464"/>
                  <a:gd name="connsiteY10" fmla="*/ 54717 h 817938"/>
                  <a:gd name="connsiteX0" fmla="*/ 3220 w 1330684"/>
                  <a:gd name="connsiteY0" fmla="*/ 54717 h 817938"/>
                  <a:gd name="connsiteX1" fmla="*/ 184455 w 1330684"/>
                  <a:gd name="connsiteY1" fmla="*/ 62773 h 817938"/>
                  <a:gd name="connsiteX2" fmla="*/ 472547 w 1330684"/>
                  <a:gd name="connsiteY2" fmla="*/ 48545 h 817938"/>
                  <a:gd name="connsiteX3" fmla="*/ 789582 w 1330684"/>
                  <a:gd name="connsiteY3" fmla="*/ 57641 h 817938"/>
                  <a:gd name="connsiteX4" fmla="*/ 1302109 w 1330684"/>
                  <a:gd name="connsiteY4" fmla="*/ 35667 h 817938"/>
                  <a:gd name="connsiteX5" fmla="*/ 1289312 w 1330684"/>
                  <a:gd name="connsiteY5" fmla="*/ 397617 h 817938"/>
                  <a:gd name="connsiteX6" fmla="*/ 1330684 w 1330684"/>
                  <a:gd name="connsiteY6" fmla="*/ 816717 h 817938"/>
                  <a:gd name="connsiteX7" fmla="*/ 1002372 w 1330684"/>
                  <a:gd name="connsiteY7" fmla="*/ 813542 h 817938"/>
                  <a:gd name="connsiteX8" fmla="*/ 329351 w 1330684"/>
                  <a:gd name="connsiteY8" fmla="*/ 817938 h 817938"/>
                  <a:gd name="connsiteX9" fmla="*/ 12745 w 1330684"/>
                  <a:gd name="connsiteY9" fmla="*/ 816717 h 817938"/>
                  <a:gd name="connsiteX10" fmla="*/ 0 w 1330684"/>
                  <a:gd name="connsiteY10" fmla="*/ 505784 h 817938"/>
                  <a:gd name="connsiteX11" fmla="*/ 3220 w 1330684"/>
                  <a:gd name="connsiteY11" fmla="*/ 54717 h 817938"/>
                  <a:gd name="connsiteX0" fmla="*/ 3220 w 1330684"/>
                  <a:gd name="connsiteY0" fmla="*/ 61950 h 825171"/>
                  <a:gd name="connsiteX1" fmla="*/ 209061 w 1330684"/>
                  <a:gd name="connsiteY1" fmla="*/ 45816 h 825171"/>
                  <a:gd name="connsiteX2" fmla="*/ 472547 w 1330684"/>
                  <a:gd name="connsiteY2" fmla="*/ 55778 h 825171"/>
                  <a:gd name="connsiteX3" fmla="*/ 789582 w 1330684"/>
                  <a:gd name="connsiteY3" fmla="*/ 64874 h 825171"/>
                  <a:gd name="connsiteX4" fmla="*/ 1302109 w 1330684"/>
                  <a:gd name="connsiteY4" fmla="*/ 42900 h 825171"/>
                  <a:gd name="connsiteX5" fmla="*/ 1289312 w 1330684"/>
                  <a:gd name="connsiteY5" fmla="*/ 404850 h 825171"/>
                  <a:gd name="connsiteX6" fmla="*/ 1330684 w 1330684"/>
                  <a:gd name="connsiteY6" fmla="*/ 823950 h 825171"/>
                  <a:gd name="connsiteX7" fmla="*/ 1002372 w 1330684"/>
                  <a:gd name="connsiteY7" fmla="*/ 820775 h 825171"/>
                  <a:gd name="connsiteX8" fmla="*/ 329351 w 1330684"/>
                  <a:gd name="connsiteY8" fmla="*/ 825171 h 825171"/>
                  <a:gd name="connsiteX9" fmla="*/ 12745 w 1330684"/>
                  <a:gd name="connsiteY9" fmla="*/ 823950 h 825171"/>
                  <a:gd name="connsiteX10" fmla="*/ 0 w 1330684"/>
                  <a:gd name="connsiteY10" fmla="*/ 513017 h 825171"/>
                  <a:gd name="connsiteX11" fmla="*/ 3220 w 1330684"/>
                  <a:gd name="connsiteY11" fmla="*/ 61950 h 825171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72547 w 1330684"/>
                  <a:gd name="connsiteY3" fmla="*/ 39437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0684" h="808830">
                    <a:moveTo>
                      <a:pt x="3220" y="45609"/>
                    </a:moveTo>
                    <a:cubicBezTo>
                      <a:pt x="10193" y="-39667"/>
                      <a:pt x="-669" y="21306"/>
                      <a:pt x="33638" y="18617"/>
                    </a:cubicBezTo>
                    <a:cubicBezTo>
                      <a:pt x="67945" y="15928"/>
                      <a:pt x="137277" y="20406"/>
                      <a:pt x="209061" y="29475"/>
                    </a:cubicBezTo>
                    <a:cubicBezTo>
                      <a:pt x="284895" y="44567"/>
                      <a:pt x="409576" y="27468"/>
                      <a:pt x="488951" y="35405"/>
                    </a:cubicBezTo>
                    <a:cubicBezTo>
                      <a:pt x="568326" y="43342"/>
                      <a:pt x="698009" y="36548"/>
                      <a:pt x="805986" y="37782"/>
                    </a:cubicBezTo>
                    <a:cubicBezTo>
                      <a:pt x="913963" y="39016"/>
                      <a:pt x="1050026" y="39302"/>
                      <a:pt x="1132713" y="37432"/>
                    </a:cubicBezTo>
                    <a:cubicBezTo>
                      <a:pt x="1215400" y="35562"/>
                      <a:pt x="1243885" y="18666"/>
                      <a:pt x="1302109" y="26559"/>
                    </a:cubicBezTo>
                    <a:cubicBezTo>
                      <a:pt x="1316893" y="140859"/>
                      <a:pt x="1293578" y="274209"/>
                      <a:pt x="1289312" y="388509"/>
                    </a:cubicBezTo>
                    <a:lnTo>
                      <a:pt x="1330684" y="807609"/>
                    </a:lnTo>
                    <a:lnTo>
                      <a:pt x="1002372" y="804434"/>
                    </a:lnTo>
                    <a:cubicBezTo>
                      <a:pt x="779623" y="808830"/>
                      <a:pt x="552100" y="804434"/>
                      <a:pt x="329351" y="808830"/>
                    </a:cubicBezTo>
                    <a:lnTo>
                      <a:pt x="12745" y="807609"/>
                    </a:lnTo>
                    <a:cubicBezTo>
                      <a:pt x="10088" y="703965"/>
                      <a:pt x="2657" y="600320"/>
                      <a:pt x="0" y="496676"/>
                    </a:cubicBezTo>
                    <a:cubicBezTo>
                      <a:pt x="1073" y="346320"/>
                      <a:pt x="2147" y="195965"/>
                      <a:pt x="3220" y="45609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 anchorCtr="1"/>
              <a:lstStyle/>
              <a:p>
                <a:pPr algn="ctr"/>
                <a:endParaRPr lang="en-US" sz="44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988949" y="1519469"/>
                <a:ext cx="2412995" cy="1580005"/>
                <a:chOff x="1567250" y="1981572"/>
                <a:chExt cx="2412995" cy="1580005"/>
              </a:xfrm>
            </p:grpSpPr>
            <p:sp>
              <p:nvSpPr>
                <p:cNvPr id="168" name="TextBox 167"/>
                <p:cNvSpPr txBox="1"/>
                <p:nvPr/>
              </p:nvSpPr>
              <p:spPr>
                <a:xfrm>
                  <a:off x="1567250" y="1981572"/>
                  <a:ext cx="168956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720</a:t>
                  </a:r>
                </a:p>
              </p:txBody>
            </p:sp>
            <p:grpSp>
              <p:nvGrpSpPr>
                <p:cNvPr id="169" name="Group 168"/>
                <p:cNvGrpSpPr/>
                <p:nvPr/>
              </p:nvGrpSpPr>
              <p:grpSpPr>
                <a:xfrm>
                  <a:off x="3164588" y="2314442"/>
                  <a:ext cx="815657" cy="1247135"/>
                  <a:chOff x="6096000" y="1051768"/>
                  <a:chExt cx="815657" cy="1247135"/>
                </a:xfrm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>
                    <a:off x="6096000" y="1051768"/>
                    <a:ext cx="0" cy="124713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7030A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72" name="Straight Connector 171"/>
                  <p:cNvCxnSpPr/>
                  <p:nvPr/>
                </p:nvCxnSpPr>
                <p:spPr>
                  <a:xfrm>
                    <a:off x="6096000" y="1590248"/>
                    <a:ext cx="815657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7030A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170" name="TextBox 169"/>
                <p:cNvSpPr txBox="1"/>
                <p:nvPr/>
              </p:nvSpPr>
              <p:spPr>
                <a:xfrm>
                  <a:off x="3138738" y="2027325"/>
                  <a:ext cx="82423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154" name="Group 153"/>
            <p:cNvGrpSpPr/>
            <p:nvPr/>
          </p:nvGrpSpPr>
          <p:grpSpPr>
            <a:xfrm>
              <a:off x="367888" y="2215524"/>
              <a:ext cx="2829528" cy="4732863"/>
              <a:chOff x="1544085" y="2005160"/>
              <a:chExt cx="2829528" cy="4732863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1544085" y="2005160"/>
                <a:ext cx="2829528" cy="3858291"/>
                <a:chOff x="1707821" y="2684641"/>
                <a:chExt cx="2829528" cy="3858291"/>
              </a:xfrm>
            </p:grpSpPr>
            <p:sp>
              <p:nvSpPr>
                <p:cNvPr id="158" name="TextBox 157"/>
                <p:cNvSpPr txBox="1"/>
                <p:nvPr/>
              </p:nvSpPr>
              <p:spPr>
                <a:xfrm>
                  <a:off x="3168458" y="2775591"/>
                  <a:ext cx="136889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7030A0"/>
                      </a:solidFill>
                      <a:latin typeface="Calibri"/>
                      <a:ea typeface="Cambria" panose="02040503050406030204" pitchFamily="18" charset="0"/>
                    </a:rPr>
                    <a:t>180</a:t>
                  </a:r>
                </a:p>
              </p:txBody>
            </p:sp>
            <p:sp>
              <p:nvSpPr>
                <p:cNvPr id="159" name="TextBox 158"/>
                <p:cNvSpPr txBox="1"/>
                <p:nvPr/>
              </p:nvSpPr>
              <p:spPr>
                <a:xfrm>
                  <a:off x="1851609" y="2684641"/>
                  <a:ext cx="38521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7030A0"/>
                      </a:solidFill>
                      <a:latin typeface="Calibri"/>
                      <a:ea typeface="Cambria" panose="02040503050406030204" pitchFamily="18" charset="0"/>
                    </a:rPr>
                    <a:t>4</a:t>
                  </a:r>
                </a:p>
              </p:txBody>
            </p:sp>
            <p:cxnSp>
              <p:nvCxnSpPr>
                <p:cNvPr id="160" name="Straight Connector 159"/>
                <p:cNvCxnSpPr/>
                <p:nvPr/>
              </p:nvCxnSpPr>
              <p:spPr>
                <a:xfrm>
                  <a:off x="1864411" y="3600650"/>
                  <a:ext cx="1129549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123315" y="5058291"/>
                  <a:ext cx="81565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2" name="TextBox 161"/>
                <p:cNvSpPr txBox="1"/>
                <p:nvPr/>
              </p:nvSpPr>
              <p:spPr>
                <a:xfrm>
                  <a:off x="1707821" y="3493039"/>
                  <a:ext cx="104617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7030A0"/>
                      </a:solidFill>
                      <a:latin typeface="Calibri"/>
                      <a:ea typeface="Cambria" panose="02040503050406030204" pitchFamily="18" charset="0"/>
                    </a:rPr>
                    <a:t>32</a:t>
                  </a:r>
                </a:p>
              </p:txBody>
            </p:sp>
            <p:sp>
              <p:nvSpPr>
                <p:cNvPr id="163" name="TextBox 162"/>
                <p:cNvSpPr txBox="1"/>
                <p:nvPr/>
              </p:nvSpPr>
              <p:spPr>
                <a:xfrm>
                  <a:off x="1721929" y="4166559"/>
                  <a:ext cx="1008693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7030A0"/>
                      </a:solidFill>
                      <a:latin typeface="Calibri"/>
                      <a:ea typeface="Cambria" panose="02040503050406030204" pitchFamily="18" charset="0"/>
                    </a:rPr>
                    <a:t>32</a:t>
                  </a:r>
                </a:p>
              </p:txBody>
            </p:sp>
            <p:cxnSp>
              <p:nvCxnSpPr>
                <p:cNvPr id="164" name="Straight Connector 163"/>
                <p:cNvCxnSpPr/>
                <p:nvPr/>
              </p:nvCxnSpPr>
              <p:spPr>
                <a:xfrm>
                  <a:off x="2197263" y="6542932"/>
                  <a:ext cx="815830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7030A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65" name="TextBox 164"/>
                <p:cNvSpPr txBox="1"/>
                <p:nvPr/>
              </p:nvSpPr>
              <p:spPr>
                <a:xfrm>
                  <a:off x="2105163" y="4931646"/>
                  <a:ext cx="99800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7030A0"/>
                      </a:solidFill>
                      <a:latin typeface="Calibri"/>
                      <a:ea typeface="Cambria" panose="02040503050406030204" pitchFamily="18" charset="0"/>
                    </a:rPr>
                    <a:t>00</a:t>
                  </a:r>
                </a:p>
              </p:txBody>
            </p:sp>
          </p:grpSp>
          <p:sp>
            <p:nvSpPr>
              <p:cNvPr id="156" name="TextBox 155"/>
              <p:cNvSpPr txBox="1"/>
              <p:nvPr/>
            </p:nvSpPr>
            <p:spPr>
              <a:xfrm>
                <a:off x="2123296" y="4988644"/>
                <a:ext cx="9980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7030A0"/>
                    </a:solidFill>
                    <a:latin typeface="Calibri"/>
                    <a:ea typeface="Cambria" panose="02040503050406030204" pitchFamily="18" charset="0"/>
                  </a:rPr>
                  <a:t>0</a:t>
                </a: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2367407" y="5722360"/>
                <a:ext cx="57419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7030A0"/>
                    </a:solidFill>
                    <a:latin typeface="Calibri"/>
                    <a:ea typeface="Cambria" panose="02040503050406030204" pitchFamily="18" charset="0"/>
                  </a:rPr>
                  <a:t>0</a:t>
                </a:r>
                <a:endParaRPr lang="en-US" dirty="0">
                  <a:solidFill>
                    <a:srgbClr val="7030A0"/>
                  </a:solidFill>
                  <a:latin typeface="Calibri"/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3753195" y="1450850"/>
            <a:ext cx="2967009" cy="4206122"/>
            <a:chOff x="217605" y="1287425"/>
            <a:chExt cx="2967009" cy="4206122"/>
          </a:xfrm>
        </p:grpSpPr>
        <p:grpSp>
          <p:nvGrpSpPr>
            <p:cNvPr id="115" name="Group 114"/>
            <p:cNvGrpSpPr/>
            <p:nvPr/>
          </p:nvGrpSpPr>
          <p:grpSpPr>
            <a:xfrm>
              <a:off x="217605" y="1287425"/>
              <a:ext cx="2967009" cy="4050725"/>
              <a:chOff x="941098" y="1318675"/>
              <a:chExt cx="2967009" cy="4050725"/>
            </a:xfrm>
          </p:grpSpPr>
          <p:sp>
            <p:nvSpPr>
              <p:cNvPr id="128" name="Rectangle 3"/>
              <p:cNvSpPr/>
              <p:nvPr/>
            </p:nvSpPr>
            <p:spPr>
              <a:xfrm>
                <a:off x="941098" y="1318675"/>
                <a:ext cx="2967009" cy="4050725"/>
              </a:xfrm>
              <a:custGeom>
                <a:avLst/>
                <a:gdLst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317939 w 1317939"/>
                  <a:gd name="connsiteY2" fmla="*/ 752475 h 752475"/>
                  <a:gd name="connsiteX3" fmla="*/ 0 w 1317939"/>
                  <a:gd name="connsiteY3" fmla="*/ 752475 h 752475"/>
                  <a:gd name="connsiteX4" fmla="*/ 0 w 1317939"/>
                  <a:gd name="connsiteY4" fmla="*/ 0 h 752475"/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276567 w 1317939"/>
                  <a:gd name="connsiteY2" fmla="*/ 333375 h 752475"/>
                  <a:gd name="connsiteX3" fmla="*/ 1317939 w 1317939"/>
                  <a:gd name="connsiteY3" fmla="*/ 752475 h 752475"/>
                  <a:gd name="connsiteX4" fmla="*/ 0 w 1317939"/>
                  <a:gd name="connsiteY4" fmla="*/ 752475 h 752475"/>
                  <a:gd name="connsiteX5" fmla="*/ 0 w 1317939"/>
                  <a:gd name="connsiteY5" fmla="*/ 0 h 752475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9139"/>
                  <a:gd name="connsiteY0" fmla="*/ 28575 h 781050"/>
                  <a:gd name="connsiteX1" fmla="*/ 1289364 w 1319139"/>
                  <a:gd name="connsiteY1" fmla="*/ 0 h 781050"/>
                  <a:gd name="connsiteX2" fmla="*/ 1276567 w 1319139"/>
                  <a:gd name="connsiteY2" fmla="*/ 361950 h 781050"/>
                  <a:gd name="connsiteX3" fmla="*/ 1317939 w 1319139"/>
                  <a:gd name="connsiteY3" fmla="*/ 781050 h 781050"/>
                  <a:gd name="connsiteX4" fmla="*/ 0 w 1319139"/>
                  <a:gd name="connsiteY4" fmla="*/ 781050 h 781050"/>
                  <a:gd name="connsiteX5" fmla="*/ 0 w 1319139"/>
                  <a:gd name="connsiteY5" fmla="*/ 28575 h 781050"/>
                  <a:gd name="connsiteX0" fmla="*/ 0 w 1317939"/>
                  <a:gd name="connsiteY0" fmla="*/ 28575 h 781050"/>
                  <a:gd name="connsiteX1" fmla="*/ 1289364 w 1317939"/>
                  <a:gd name="connsiteY1" fmla="*/ 0 h 781050"/>
                  <a:gd name="connsiteX2" fmla="*/ 1276567 w 1317939"/>
                  <a:gd name="connsiteY2" fmla="*/ 361950 h 781050"/>
                  <a:gd name="connsiteX3" fmla="*/ 1317939 w 1317939"/>
                  <a:gd name="connsiteY3" fmla="*/ 781050 h 781050"/>
                  <a:gd name="connsiteX4" fmla="*/ 0 w 1317939"/>
                  <a:gd name="connsiteY4" fmla="*/ 781050 h 781050"/>
                  <a:gd name="connsiteX5" fmla="*/ 0 w 1317939"/>
                  <a:gd name="connsiteY5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47718 h 800193"/>
                  <a:gd name="connsiteX1" fmla="*/ 152617 w 1317939"/>
                  <a:gd name="connsiteY1" fmla="*/ 85818 h 800193"/>
                  <a:gd name="connsiteX2" fmla="*/ 628867 w 1317939"/>
                  <a:gd name="connsiteY2" fmla="*/ 133443 h 800193"/>
                  <a:gd name="connsiteX3" fmla="*/ 1289364 w 1317939"/>
                  <a:gd name="connsiteY3" fmla="*/ 19143 h 800193"/>
                  <a:gd name="connsiteX4" fmla="*/ 1276567 w 1317939"/>
                  <a:gd name="connsiteY4" fmla="*/ 381093 h 800193"/>
                  <a:gd name="connsiteX5" fmla="*/ 1317939 w 1317939"/>
                  <a:gd name="connsiteY5" fmla="*/ 800193 h 800193"/>
                  <a:gd name="connsiteX6" fmla="*/ 0 w 1317939"/>
                  <a:gd name="connsiteY6" fmla="*/ 800193 h 800193"/>
                  <a:gd name="connsiteX7" fmla="*/ 0 w 1317939"/>
                  <a:gd name="connsiteY7" fmla="*/ 47718 h 800193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638392 w 1327464"/>
                  <a:gd name="connsiteY2" fmla="*/ 141098 h 807848"/>
                  <a:gd name="connsiteX3" fmla="*/ 1298889 w 1327464"/>
                  <a:gd name="connsiteY3" fmla="*/ 26798 h 807848"/>
                  <a:gd name="connsiteX4" fmla="*/ 1286092 w 1327464"/>
                  <a:gd name="connsiteY4" fmla="*/ 388748 h 807848"/>
                  <a:gd name="connsiteX5" fmla="*/ 1327464 w 1327464"/>
                  <a:gd name="connsiteY5" fmla="*/ 807848 h 807848"/>
                  <a:gd name="connsiteX6" fmla="*/ 9525 w 1327464"/>
                  <a:gd name="connsiteY6" fmla="*/ 807848 h 807848"/>
                  <a:gd name="connsiteX7" fmla="*/ 0 w 1327464"/>
                  <a:gd name="connsiteY7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638392 w 1327464"/>
                  <a:gd name="connsiteY3" fmla="*/ 141098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752949 w 1327464"/>
                  <a:gd name="connsiteY3" fmla="*/ 70754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59781 w 1327464"/>
                  <a:gd name="connsiteY2" fmla="*/ 83717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99152 w 1327464"/>
                  <a:gd name="connsiteY7" fmla="*/ 813542 h 816717"/>
                  <a:gd name="connsiteX8" fmla="*/ 9525 w 1327464"/>
                  <a:gd name="connsiteY8" fmla="*/ 816717 h 816717"/>
                  <a:gd name="connsiteX9" fmla="*/ 0 w 1327464"/>
                  <a:gd name="connsiteY9" fmla="*/ 54717 h 816717"/>
                  <a:gd name="connsiteX0" fmla="*/ 0 w 1327464"/>
                  <a:gd name="connsiteY0" fmla="*/ 54717 h 817938"/>
                  <a:gd name="connsiteX1" fmla="*/ 181235 w 1327464"/>
                  <a:gd name="connsiteY1" fmla="*/ 62773 h 817938"/>
                  <a:gd name="connsiteX2" fmla="*/ 469327 w 1327464"/>
                  <a:gd name="connsiteY2" fmla="*/ 48545 h 817938"/>
                  <a:gd name="connsiteX3" fmla="*/ 786362 w 1327464"/>
                  <a:gd name="connsiteY3" fmla="*/ 57641 h 817938"/>
                  <a:gd name="connsiteX4" fmla="*/ 1298889 w 1327464"/>
                  <a:gd name="connsiteY4" fmla="*/ 35667 h 817938"/>
                  <a:gd name="connsiteX5" fmla="*/ 1286092 w 1327464"/>
                  <a:gd name="connsiteY5" fmla="*/ 397617 h 817938"/>
                  <a:gd name="connsiteX6" fmla="*/ 1327464 w 1327464"/>
                  <a:gd name="connsiteY6" fmla="*/ 816717 h 817938"/>
                  <a:gd name="connsiteX7" fmla="*/ 999152 w 1327464"/>
                  <a:gd name="connsiteY7" fmla="*/ 813542 h 817938"/>
                  <a:gd name="connsiteX8" fmla="*/ 326131 w 1327464"/>
                  <a:gd name="connsiteY8" fmla="*/ 817938 h 817938"/>
                  <a:gd name="connsiteX9" fmla="*/ 9525 w 1327464"/>
                  <a:gd name="connsiteY9" fmla="*/ 816717 h 817938"/>
                  <a:gd name="connsiteX10" fmla="*/ 0 w 1327464"/>
                  <a:gd name="connsiteY10" fmla="*/ 54717 h 817938"/>
                  <a:gd name="connsiteX0" fmla="*/ 3220 w 1330684"/>
                  <a:gd name="connsiteY0" fmla="*/ 54717 h 817938"/>
                  <a:gd name="connsiteX1" fmla="*/ 184455 w 1330684"/>
                  <a:gd name="connsiteY1" fmla="*/ 62773 h 817938"/>
                  <a:gd name="connsiteX2" fmla="*/ 472547 w 1330684"/>
                  <a:gd name="connsiteY2" fmla="*/ 48545 h 817938"/>
                  <a:gd name="connsiteX3" fmla="*/ 789582 w 1330684"/>
                  <a:gd name="connsiteY3" fmla="*/ 57641 h 817938"/>
                  <a:gd name="connsiteX4" fmla="*/ 1302109 w 1330684"/>
                  <a:gd name="connsiteY4" fmla="*/ 35667 h 817938"/>
                  <a:gd name="connsiteX5" fmla="*/ 1289312 w 1330684"/>
                  <a:gd name="connsiteY5" fmla="*/ 397617 h 817938"/>
                  <a:gd name="connsiteX6" fmla="*/ 1330684 w 1330684"/>
                  <a:gd name="connsiteY6" fmla="*/ 816717 h 817938"/>
                  <a:gd name="connsiteX7" fmla="*/ 1002372 w 1330684"/>
                  <a:gd name="connsiteY7" fmla="*/ 813542 h 817938"/>
                  <a:gd name="connsiteX8" fmla="*/ 329351 w 1330684"/>
                  <a:gd name="connsiteY8" fmla="*/ 817938 h 817938"/>
                  <a:gd name="connsiteX9" fmla="*/ 12745 w 1330684"/>
                  <a:gd name="connsiteY9" fmla="*/ 816717 h 817938"/>
                  <a:gd name="connsiteX10" fmla="*/ 0 w 1330684"/>
                  <a:gd name="connsiteY10" fmla="*/ 505784 h 817938"/>
                  <a:gd name="connsiteX11" fmla="*/ 3220 w 1330684"/>
                  <a:gd name="connsiteY11" fmla="*/ 54717 h 817938"/>
                  <a:gd name="connsiteX0" fmla="*/ 3220 w 1330684"/>
                  <a:gd name="connsiteY0" fmla="*/ 61950 h 825171"/>
                  <a:gd name="connsiteX1" fmla="*/ 209061 w 1330684"/>
                  <a:gd name="connsiteY1" fmla="*/ 45816 h 825171"/>
                  <a:gd name="connsiteX2" fmla="*/ 472547 w 1330684"/>
                  <a:gd name="connsiteY2" fmla="*/ 55778 h 825171"/>
                  <a:gd name="connsiteX3" fmla="*/ 789582 w 1330684"/>
                  <a:gd name="connsiteY3" fmla="*/ 64874 h 825171"/>
                  <a:gd name="connsiteX4" fmla="*/ 1302109 w 1330684"/>
                  <a:gd name="connsiteY4" fmla="*/ 42900 h 825171"/>
                  <a:gd name="connsiteX5" fmla="*/ 1289312 w 1330684"/>
                  <a:gd name="connsiteY5" fmla="*/ 404850 h 825171"/>
                  <a:gd name="connsiteX6" fmla="*/ 1330684 w 1330684"/>
                  <a:gd name="connsiteY6" fmla="*/ 823950 h 825171"/>
                  <a:gd name="connsiteX7" fmla="*/ 1002372 w 1330684"/>
                  <a:gd name="connsiteY7" fmla="*/ 820775 h 825171"/>
                  <a:gd name="connsiteX8" fmla="*/ 329351 w 1330684"/>
                  <a:gd name="connsiteY8" fmla="*/ 825171 h 825171"/>
                  <a:gd name="connsiteX9" fmla="*/ 12745 w 1330684"/>
                  <a:gd name="connsiteY9" fmla="*/ 823950 h 825171"/>
                  <a:gd name="connsiteX10" fmla="*/ 0 w 1330684"/>
                  <a:gd name="connsiteY10" fmla="*/ 513017 h 825171"/>
                  <a:gd name="connsiteX11" fmla="*/ 3220 w 1330684"/>
                  <a:gd name="connsiteY11" fmla="*/ 61950 h 825171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72547 w 1330684"/>
                  <a:gd name="connsiteY3" fmla="*/ 39437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0684" h="808830">
                    <a:moveTo>
                      <a:pt x="3220" y="45609"/>
                    </a:moveTo>
                    <a:cubicBezTo>
                      <a:pt x="10193" y="-39667"/>
                      <a:pt x="-669" y="21306"/>
                      <a:pt x="33638" y="18617"/>
                    </a:cubicBezTo>
                    <a:cubicBezTo>
                      <a:pt x="67945" y="15928"/>
                      <a:pt x="137277" y="20406"/>
                      <a:pt x="209061" y="29475"/>
                    </a:cubicBezTo>
                    <a:cubicBezTo>
                      <a:pt x="284895" y="44567"/>
                      <a:pt x="409576" y="27468"/>
                      <a:pt x="488951" y="35405"/>
                    </a:cubicBezTo>
                    <a:cubicBezTo>
                      <a:pt x="568326" y="43342"/>
                      <a:pt x="698009" y="36548"/>
                      <a:pt x="805986" y="37782"/>
                    </a:cubicBezTo>
                    <a:cubicBezTo>
                      <a:pt x="913963" y="39016"/>
                      <a:pt x="1050026" y="39302"/>
                      <a:pt x="1132713" y="37432"/>
                    </a:cubicBezTo>
                    <a:cubicBezTo>
                      <a:pt x="1215400" y="35562"/>
                      <a:pt x="1243885" y="18666"/>
                      <a:pt x="1302109" y="26559"/>
                    </a:cubicBezTo>
                    <a:cubicBezTo>
                      <a:pt x="1316893" y="140859"/>
                      <a:pt x="1293578" y="274209"/>
                      <a:pt x="1289312" y="388509"/>
                    </a:cubicBezTo>
                    <a:lnTo>
                      <a:pt x="1330684" y="807609"/>
                    </a:lnTo>
                    <a:lnTo>
                      <a:pt x="1002372" y="804434"/>
                    </a:lnTo>
                    <a:cubicBezTo>
                      <a:pt x="779623" y="808830"/>
                      <a:pt x="552100" y="804434"/>
                      <a:pt x="329351" y="808830"/>
                    </a:cubicBezTo>
                    <a:lnTo>
                      <a:pt x="12745" y="807609"/>
                    </a:lnTo>
                    <a:cubicBezTo>
                      <a:pt x="10088" y="703965"/>
                      <a:pt x="2657" y="600320"/>
                      <a:pt x="0" y="496676"/>
                    </a:cubicBezTo>
                    <a:cubicBezTo>
                      <a:pt x="1073" y="346320"/>
                      <a:pt x="2147" y="195965"/>
                      <a:pt x="3220" y="45609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 anchorCtr="1"/>
              <a:lstStyle/>
              <a:p>
                <a:pPr algn="ctr"/>
                <a:endParaRPr lang="en-US" sz="4400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988949" y="1519469"/>
                <a:ext cx="2418194" cy="1580005"/>
                <a:chOff x="1567250" y="1981572"/>
                <a:chExt cx="2418194" cy="1580005"/>
              </a:xfrm>
            </p:grpSpPr>
            <p:sp>
              <p:nvSpPr>
                <p:cNvPr id="130" name="TextBox 129"/>
                <p:cNvSpPr txBox="1"/>
                <p:nvPr/>
              </p:nvSpPr>
              <p:spPr>
                <a:xfrm>
                  <a:off x="1567250" y="1981572"/>
                  <a:ext cx="168956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265</a:t>
                  </a:r>
                </a:p>
              </p:txBody>
            </p:sp>
            <p:grpSp>
              <p:nvGrpSpPr>
                <p:cNvPr id="131" name="Group 130"/>
                <p:cNvGrpSpPr/>
                <p:nvPr/>
              </p:nvGrpSpPr>
              <p:grpSpPr>
                <a:xfrm>
                  <a:off x="3164588" y="2314442"/>
                  <a:ext cx="815657" cy="1247135"/>
                  <a:chOff x="6096000" y="1051768"/>
                  <a:chExt cx="815657" cy="1247135"/>
                </a:xfrm>
              </p:grpSpPr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6096000" y="1051768"/>
                    <a:ext cx="0" cy="124713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6096000" y="1590248"/>
                    <a:ext cx="815657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B050"/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132" name="TextBox 131"/>
                <p:cNvSpPr txBox="1"/>
                <p:nvPr/>
              </p:nvSpPr>
              <p:spPr>
                <a:xfrm>
                  <a:off x="3161214" y="1998717"/>
                  <a:ext cx="82423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5</a:t>
                  </a:r>
                </a:p>
              </p:txBody>
            </p:sp>
          </p:grpSp>
        </p:grpSp>
        <p:grpSp>
          <p:nvGrpSpPr>
            <p:cNvPr id="117" name="Group 116"/>
            <p:cNvGrpSpPr/>
            <p:nvPr/>
          </p:nvGrpSpPr>
          <p:grpSpPr>
            <a:xfrm>
              <a:off x="443150" y="2215546"/>
              <a:ext cx="2602703" cy="3278001"/>
              <a:chOff x="1783083" y="2684663"/>
              <a:chExt cx="2602703" cy="3278001"/>
            </a:xfrm>
          </p:grpSpPr>
          <p:sp>
            <p:nvSpPr>
              <p:cNvPr id="120" name="TextBox 119"/>
              <p:cNvSpPr txBox="1"/>
              <p:nvPr/>
            </p:nvSpPr>
            <p:spPr>
              <a:xfrm>
                <a:off x="3016895" y="2727387"/>
                <a:ext cx="13688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00B050"/>
                    </a:solidFill>
                    <a:latin typeface="Calibri"/>
                    <a:ea typeface="Cambria" panose="02040503050406030204" pitchFamily="18" charset="0"/>
                  </a:rPr>
                  <a:t>53</a:t>
                </a: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1783083" y="2684663"/>
                <a:ext cx="99396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00B050"/>
                    </a:solidFill>
                    <a:latin typeface="Calibri"/>
                    <a:ea typeface="Cambria" panose="02040503050406030204" pitchFamily="18" charset="0"/>
                  </a:rPr>
                  <a:t>25</a:t>
                </a:r>
              </a:p>
            </p:txBody>
          </p:sp>
          <p:cxnSp>
            <p:nvCxnSpPr>
              <p:cNvPr id="122" name="Straight Connector 121"/>
              <p:cNvCxnSpPr/>
              <p:nvPr/>
            </p:nvCxnSpPr>
            <p:spPr>
              <a:xfrm>
                <a:off x="1864411" y="3600650"/>
                <a:ext cx="11295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2123315" y="5058291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24" name="TextBox 123"/>
              <p:cNvSpPr txBox="1"/>
              <p:nvPr/>
            </p:nvSpPr>
            <p:spPr>
              <a:xfrm>
                <a:off x="2123106" y="3519920"/>
                <a:ext cx="104617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00B050"/>
                    </a:solidFill>
                    <a:latin typeface="Calibri"/>
                    <a:ea typeface="Cambria" panose="02040503050406030204" pitchFamily="18" charset="0"/>
                  </a:rPr>
                  <a:t>15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2123106" y="4216618"/>
                <a:ext cx="10803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00B050"/>
                    </a:solidFill>
                    <a:latin typeface="Calibri"/>
                    <a:ea typeface="Cambria" panose="02040503050406030204" pitchFamily="18" charset="0"/>
                  </a:rPr>
                  <a:t>15</a:t>
                </a: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2322256" y="4947001"/>
                <a:ext cx="9980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00B050"/>
                    </a:solidFill>
                    <a:latin typeface="Calibri"/>
                    <a:ea typeface="Cambria" panose="02040503050406030204" pitchFamily="18" charset="0"/>
                  </a:rPr>
                  <a:t>0</a:t>
                </a:r>
              </a:p>
            </p:txBody>
          </p:sp>
        </p:grpSp>
      </p:grpSp>
      <p:pic>
        <p:nvPicPr>
          <p:cNvPr id="55" name="图片 54"/>
          <p:cNvPicPr>
            <a:picLocks noChangeAspect="1"/>
          </p:cNvPicPr>
          <p:nvPr/>
        </p:nvPicPr>
        <p:blipFill rotWithShape="1">
          <a:blip r:embed="rId6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1332" y="3702289"/>
            <a:ext cx="2857389" cy="28601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E0AC30-AEE3-408E-A76A-D6740BE711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0" y="0"/>
            <a:ext cx="4081670" cy="98066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8CA6394-FAC6-4CFB-9209-A30FAC903D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22792" y="-1"/>
            <a:ext cx="5632172" cy="98066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35C98A5-BA12-4ED0-B08B-1573DC5828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15" b="85700"/>
          <a:stretch/>
        </p:blipFill>
        <p:spPr>
          <a:xfrm>
            <a:off x="24210" y="0"/>
            <a:ext cx="4081670" cy="98066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7998B7F-35EB-436E-A190-D7B0FFCF0E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4" r="-636" b="85700"/>
          <a:stretch/>
        </p:blipFill>
        <p:spPr>
          <a:xfrm>
            <a:off x="6147002" y="-1"/>
            <a:ext cx="5632172" cy="980661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665145" y="1450851"/>
            <a:ext cx="2675804" cy="1701164"/>
            <a:chOff x="988949" y="1471804"/>
            <a:chExt cx="2675804" cy="1701164"/>
          </a:xfrm>
        </p:grpSpPr>
        <p:sp>
          <p:nvSpPr>
            <p:cNvPr id="47" name="Rectangle 3"/>
            <p:cNvSpPr/>
            <p:nvPr/>
          </p:nvSpPr>
          <p:spPr>
            <a:xfrm>
              <a:off x="1115566" y="1471804"/>
              <a:ext cx="2549187" cy="1701164"/>
            </a:xfrm>
            <a:custGeom>
              <a:avLst/>
              <a:gdLst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317939 w 1317939"/>
                <a:gd name="connsiteY2" fmla="*/ 752475 h 752475"/>
                <a:gd name="connsiteX3" fmla="*/ 0 w 1317939"/>
                <a:gd name="connsiteY3" fmla="*/ 752475 h 752475"/>
                <a:gd name="connsiteX4" fmla="*/ 0 w 1317939"/>
                <a:gd name="connsiteY4" fmla="*/ 0 h 752475"/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276567 w 1317939"/>
                <a:gd name="connsiteY2" fmla="*/ 333375 h 752475"/>
                <a:gd name="connsiteX3" fmla="*/ 1317939 w 1317939"/>
                <a:gd name="connsiteY3" fmla="*/ 752475 h 752475"/>
                <a:gd name="connsiteX4" fmla="*/ 0 w 1317939"/>
                <a:gd name="connsiteY4" fmla="*/ 752475 h 752475"/>
                <a:gd name="connsiteX5" fmla="*/ 0 w 1317939"/>
                <a:gd name="connsiteY5" fmla="*/ 0 h 752475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9139"/>
                <a:gd name="connsiteY0" fmla="*/ 28575 h 781050"/>
                <a:gd name="connsiteX1" fmla="*/ 1289364 w 1319139"/>
                <a:gd name="connsiteY1" fmla="*/ 0 h 781050"/>
                <a:gd name="connsiteX2" fmla="*/ 1276567 w 1319139"/>
                <a:gd name="connsiteY2" fmla="*/ 361950 h 781050"/>
                <a:gd name="connsiteX3" fmla="*/ 1317939 w 1319139"/>
                <a:gd name="connsiteY3" fmla="*/ 781050 h 781050"/>
                <a:gd name="connsiteX4" fmla="*/ 0 w 1319139"/>
                <a:gd name="connsiteY4" fmla="*/ 781050 h 781050"/>
                <a:gd name="connsiteX5" fmla="*/ 0 w 1319139"/>
                <a:gd name="connsiteY5" fmla="*/ 28575 h 781050"/>
                <a:gd name="connsiteX0" fmla="*/ 0 w 1317939"/>
                <a:gd name="connsiteY0" fmla="*/ 28575 h 781050"/>
                <a:gd name="connsiteX1" fmla="*/ 1289364 w 1317939"/>
                <a:gd name="connsiteY1" fmla="*/ 0 h 781050"/>
                <a:gd name="connsiteX2" fmla="*/ 1276567 w 1317939"/>
                <a:gd name="connsiteY2" fmla="*/ 361950 h 781050"/>
                <a:gd name="connsiteX3" fmla="*/ 1317939 w 1317939"/>
                <a:gd name="connsiteY3" fmla="*/ 781050 h 781050"/>
                <a:gd name="connsiteX4" fmla="*/ 0 w 1317939"/>
                <a:gd name="connsiteY4" fmla="*/ 781050 h 781050"/>
                <a:gd name="connsiteX5" fmla="*/ 0 w 1317939"/>
                <a:gd name="connsiteY5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47718 h 800193"/>
                <a:gd name="connsiteX1" fmla="*/ 152617 w 1317939"/>
                <a:gd name="connsiteY1" fmla="*/ 85818 h 800193"/>
                <a:gd name="connsiteX2" fmla="*/ 628867 w 1317939"/>
                <a:gd name="connsiteY2" fmla="*/ 133443 h 800193"/>
                <a:gd name="connsiteX3" fmla="*/ 1289364 w 1317939"/>
                <a:gd name="connsiteY3" fmla="*/ 19143 h 800193"/>
                <a:gd name="connsiteX4" fmla="*/ 1276567 w 1317939"/>
                <a:gd name="connsiteY4" fmla="*/ 381093 h 800193"/>
                <a:gd name="connsiteX5" fmla="*/ 1317939 w 1317939"/>
                <a:gd name="connsiteY5" fmla="*/ 800193 h 800193"/>
                <a:gd name="connsiteX6" fmla="*/ 0 w 1317939"/>
                <a:gd name="connsiteY6" fmla="*/ 800193 h 800193"/>
                <a:gd name="connsiteX7" fmla="*/ 0 w 1317939"/>
                <a:gd name="connsiteY7" fmla="*/ 47718 h 800193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638392 w 1327464"/>
                <a:gd name="connsiteY2" fmla="*/ 141098 h 807848"/>
                <a:gd name="connsiteX3" fmla="*/ 1298889 w 1327464"/>
                <a:gd name="connsiteY3" fmla="*/ 26798 h 807848"/>
                <a:gd name="connsiteX4" fmla="*/ 1286092 w 1327464"/>
                <a:gd name="connsiteY4" fmla="*/ 388748 h 807848"/>
                <a:gd name="connsiteX5" fmla="*/ 1327464 w 1327464"/>
                <a:gd name="connsiteY5" fmla="*/ 807848 h 807848"/>
                <a:gd name="connsiteX6" fmla="*/ 9525 w 1327464"/>
                <a:gd name="connsiteY6" fmla="*/ 807848 h 807848"/>
                <a:gd name="connsiteX7" fmla="*/ 0 w 1327464"/>
                <a:gd name="connsiteY7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638392 w 1327464"/>
                <a:gd name="connsiteY3" fmla="*/ 141098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752949 w 1327464"/>
                <a:gd name="connsiteY3" fmla="*/ 70754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59781 w 1327464"/>
                <a:gd name="connsiteY2" fmla="*/ 83717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99152 w 1327464"/>
                <a:gd name="connsiteY7" fmla="*/ 813542 h 816717"/>
                <a:gd name="connsiteX8" fmla="*/ 9525 w 1327464"/>
                <a:gd name="connsiteY8" fmla="*/ 816717 h 816717"/>
                <a:gd name="connsiteX9" fmla="*/ 0 w 1327464"/>
                <a:gd name="connsiteY9" fmla="*/ 54717 h 816717"/>
                <a:gd name="connsiteX0" fmla="*/ 0 w 1327464"/>
                <a:gd name="connsiteY0" fmla="*/ 54717 h 817938"/>
                <a:gd name="connsiteX1" fmla="*/ 181235 w 1327464"/>
                <a:gd name="connsiteY1" fmla="*/ 62773 h 817938"/>
                <a:gd name="connsiteX2" fmla="*/ 469327 w 1327464"/>
                <a:gd name="connsiteY2" fmla="*/ 48545 h 817938"/>
                <a:gd name="connsiteX3" fmla="*/ 786362 w 1327464"/>
                <a:gd name="connsiteY3" fmla="*/ 57641 h 817938"/>
                <a:gd name="connsiteX4" fmla="*/ 1298889 w 1327464"/>
                <a:gd name="connsiteY4" fmla="*/ 35667 h 817938"/>
                <a:gd name="connsiteX5" fmla="*/ 1286092 w 1327464"/>
                <a:gd name="connsiteY5" fmla="*/ 397617 h 817938"/>
                <a:gd name="connsiteX6" fmla="*/ 1327464 w 1327464"/>
                <a:gd name="connsiteY6" fmla="*/ 816717 h 817938"/>
                <a:gd name="connsiteX7" fmla="*/ 999152 w 1327464"/>
                <a:gd name="connsiteY7" fmla="*/ 813542 h 817938"/>
                <a:gd name="connsiteX8" fmla="*/ 326131 w 1327464"/>
                <a:gd name="connsiteY8" fmla="*/ 817938 h 817938"/>
                <a:gd name="connsiteX9" fmla="*/ 9525 w 1327464"/>
                <a:gd name="connsiteY9" fmla="*/ 816717 h 817938"/>
                <a:gd name="connsiteX10" fmla="*/ 0 w 1327464"/>
                <a:gd name="connsiteY10" fmla="*/ 54717 h 817938"/>
                <a:gd name="connsiteX0" fmla="*/ 3220 w 1330684"/>
                <a:gd name="connsiteY0" fmla="*/ 54717 h 817938"/>
                <a:gd name="connsiteX1" fmla="*/ 184455 w 1330684"/>
                <a:gd name="connsiteY1" fmla="*/ 62773 h 817938"/>
                <a:gd name="connsiteX2" fmla="*/ 472547 w 1330684"/>
                <a:gd name="connsiteY2" fmla="*/ 48545 h 817938"/>
                <a:gd name="connsiteX3" fmla="*/ 789582 w 1330684"/>
                <a:gd name="connsiteY3" fmla="*/ 57641 h 817938"/>
                <a:gd name="connsiteX4" fmla="*/ 1302109 w 1330684"/>
                <a:gd name="connsiteY4" fmla="*/ 35667 h 817938"/>
                <a:gd name="connsiteX5" fmla="*/ 1289312 w 1330684"/>
                <a:gd name="connsiteY5" fmla="*/ 397617 h 817938"/>
                <a:gd name="connsiteX6" fmla="*/ 1330684 w 1330684"/>
                <a:gd name="connsiteY6" fmla="*/ 816717 h 817938"/>
                <a:gd name="connsiteX7" fmla="*/ 1002372 w 1330684"/>
                <a:gd name="connsiteY7" fmla="*/ 813542 h 817938"/>
                <a:gd name="connsiteX8" fmla="*/ 329351 w 1330684"/>
                <a:gd name="connsiteY8" fmla="*/ 817938 h 817938"/>
                <a:gd name="connsiteX9" fmla="*/ 12745 w 1330684"/>
                <a:gd name="connsiteY9" fmla="*/ 816717 h 817938"/>
                <a:gd name="connsiteX10" fmla="*/ 0 w 1330684"/>
                <a:gd name="connsiteY10" fmla="*/ 505784 h 817938"/>
                <a:gd name="connsiteX11" fmla="*/ 3220 w 1330684"/>
                <a:gd name="connsiteY11" fmla="*/ 54717 h 81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0684" h="817938">
                  <a:moveTo>
                    <a:pt x="3220" y="54717"/>
                  </a:moveTo>
                  <a:cubicBezTo>
                    <a:pt x="41356" y="-65933"/>
                    <a:pt x="79644" y="48486"/>
                    <a:pt x="184455" y="62773"/>
                  </a:cubicBezTo>
                  <a:cubicBezTo>
                    <a:pt x="260289" y="77865"/>
                    <a:pt x="393172" y="40608"/>
                    <a:pt x="472547" y="48545"/>
                  </a:cubicBezTo>
                  <a:cubicBezTo>
                    <a:pt x="551922" y="56482"/>
                    <a:pt x="648935" y="75908"/>
                    <a:pt x="789582" y="57641"/>
                  </a:cubicBezTo>
                  <a:cubicBezTo>
                    <a:pt x="1152623" y="48116"/>
                    <a:pt x="1081943" y="73767"/>
                    <a:pt x="1302109" y="35667"/>
                  </a:cubicBezTo>
                  <a:cubicBezTo>
                    <a:pt x="1316893" y="149967"/>
                    <a:pt x="1293578" y="283317"/>
                    <a:pt x="1289312" y="397617"/>
                  </a:cubicBezTo>
                  <a:lnTo>
                    <a:pt x="1330684" y="816717"/>
                  </a:lnTo>
                  <a:lnTo>
                    <a:pt x="1002372" y="813542"/>
                  </a:lnTo>
                  <a:cubicBezTo>
                    <a:pt x="779623" y="817938"/>
                    <a:pt x="552100" y="813542"/>
                    <a:pt x="329351" y="817938"/>
                  </a:cubicBezTo>
                  <a:lnTo>
                    <a:pt x="12745" y="816717"/>
                  </a:lnTo>
                  <a:cubicBezTo>
                    <a:pt x="10088" y="713073"/>
                    <a:pt x="2657" y="609428"/>
                    <a:pt x="0" y="505784"/>
                  </a:cubicBezTo>
                  <a:cubicBezTo>
                    <a:pt x="1073" y="355428"/>
                    <a:pt x="2147" y="205073"/>
                    <a:pt x="3220" y="5471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 anchorCtr="1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988949" y="1519468"/>
              <a:ext cx="2452049" cy="1580006"/>
              <a:chOff x="1567250" y="1981571"/>
              <a:chExt cx="2452049" cy="1580006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567250" y="1981572"/>
                <a:ext cx="168956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265</a:t>
                </a: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3164588" y="2314442"/>
                <a:ext cx="815657" cy="1247135"/>
                <a:chOff x="6096000" y="1051768"/>
                <a:chExt cx="815657" cy="1247135"/>
              </a:xfrm>
            </p:grpSpPr>
            <p:cxnSp>
              <p:nvCxnSpPr>
                <p:cNvPr id="52" name="Straight Connector 51"/>
                <p:cNvCxnSpPr/>
                <p:nvPr/>
              </p:nvCxnSpPr>
              <p:spPr>
                <a:xfrm>
                  <a:off x="6096000" y="1051768"/>
                  <a:ext cx="0" cy="124713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096000" y="1590248"/>
                  <a:ext cx="81565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3195069" y="1981571"/>
                <a:ext cx="82423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5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911213" y="1450851"/>
            <a:ext cx="2675804" cy="1701164"/>
            <a:chOff x="988949" y="1471804"/>
            <a:chExt cx="2675804" cy="1701164"/>
          </a:xfrm>
        </p:grpSpPr>
        <p:sp>
          <p:nvSpPr>
            <p:cNvPr id="56" name="Rectangle 3"/>
            <p:cNvSpPr/>
            <p:nvPr/>
          </p:nvSpPr>
          <p:spPr>
            <a:xfrm>
              <a:off x="1115566" y="1471804"/>
              <a:ext cx="2549187" cy="1701164"/>
            </a:xfrm>
            <a:custGeom>
              <a:avLst/>
              <a:gdLst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317939 w 1317939"/>
                <a:gd name="connsiteY2" fmla="*/ 752475 h 752475"/>
                <a:gd name="connsiteX3" fmla="*/ 0 w 1317939"/>
                <a:gd name="connsiteY3" fmla="*/ 752475 h 752475"/>
                <a:gd name="connsiteX4" fmla="*/ 0 w 1317939"/>
                <a:gd name="connsiteY4" fmla="*/ 0 h 752475"/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276567 w 1317939"/>
                <a:gd name="connsiteY2" fmla="*/ 333375 h 752475"/>
                <a:gd name="connsiteX3" fmla="*/ 1317939 w 1317939"/>
                <a:gd name="connsiteY3" fmla="*/ 752475 h 752475"/>
                <a:gd name="connsiteX4" fmla="*/ 0 w 1317939"/>
                <a:gd name="connsiteY4" fmla="*/ 752475 h 752475"/>
                <a:gd name="connsiteX5" fmla="*/ 0 w 1317939"/>
                <a:gd name="connsiteY5" fmla="*/ 0 h 752475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9139"/>
                <a:gd name="connsiteY0" fmla="*/ 28575 h 781050"/>
                <a:gd name="connsiteX1" fmla="*/ 1289364 w 1319139"/>
                <a:gd name="connsiteY1" fmla="*/ 0 h 781050"/>
                <a:gd name="connsiteX2" fmla="*/ 1276567 w 1319139"/>
                <a:gd name="connsiteY2" fmla="*/ 361950 h 781050"/>
                <a:gd name="connsiteX3" fmla="*/ 1317939 w 1319139"/>
                <a:gd name="connsiteY3" fmla="*/ 781050 h 781050"/>
                <a:gd name="connsiteX4" fmla="*/ 0 w 1319139"/>
                <a:gd name="connsiteY4" fmla="*/ 781050 h 781050"/>
                <a:gd name="connsiteX5" fmla="*/ 0 w 1319139"/>
                <a:gd name="connsiteY5" fmla="*/ 28575 h 781050"/>
                <a:gd name="connsiteX0" fmla="*/ 0 w 1317939"/>
                <a:gd name="connsiteY0" fmla="*/ 28575 h 781050"/>
                <a:gd name="connsiteX1" fmla="*/ 1289364 w 1317939"/>
                <a:gd name="connsiteY1" fmla="*/ 0 h 781050"/>
                <a:gd name="connsiteX2" fmla="*/ 1276567 w 1317939"/>
                <a:gd name="connsiteY2" fmla="*/ 361950 h 781050"/>
                <a:gd name="connsiteX3" fmla="*/ 1317939 w 1317939"/>
                <a:gd name="connsiteY3" fmla="*/ 781050 h 781050"/>
                <a:gd name="connsiteX4" fmla="*/ 0 w 1317939"/>
                <a:gd name="connsiteY4" fmla="*/ 781050 h 781050"/>
                <a:gd name="connsiteX5" fmla="*/ 0 w 1317939"/>
                <a:gd name="connsiteY5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47718 h 800193"/>
                <a:gd name="connsiteX1" fmla="*/ 152617 w 1317939"/>
                <a:gd name="connsiteY1" fmla="*/ 85818 h 800193"/>
                <a:gd name="connsiteX2" fmla="*/ 628867 w 1317939"/>
                <a:gd name="connsiteY2" fmla="*/ 133443 h 800193"/>
                <a:gd name="connsiteX3" fmla="*/ 1289364 w 1317939"/>
                <a:gd name="connsiteY3" fmla="*/ 19143 h 800193"/>
                <a:gd name="connsiteX4" fmla="*/ 1276567 w 1317939"/>
                <a:gd name="connsiteY4" fmla="*/ 381093 h 800193"/>
                <a:gd name="connsiteX5" fmla="*/ 1317939 w 1317939"/>
                <a:gd name="connsiteY5" fmla="*/ 800193 h 800193"/>
                <a:gd name="connsiteX6" fmla="*/ 0 w 1317939"/>
                <a:gd name="connsiteY6" fmla="*/ 800193 h 800193"/>
                <a:gd name="connsiteX7" fmla="*/ 0 w 1317939"/>
                <a:gd name="connsiteY7" fmla="*/ 47718 h 800193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638392 w 1327464"/>
                <a:gd name="connsiteY2" fmla="*/ 141098 h 807848"/>
                <a:gd name="connsiteX3" fmla="*/ 1298889 w 1327464"/>
                <a:gd name="connsiteY3" fmla="*/ 26798 h 807848"/>
                <a:gd name="connsiteX4" fmla="*/ 1286092 w 1327464"/>
                <a:gd name="connsiteY4" fmla="*/ 388748 h 807848"/>
                <a:gd name="connsiteX5" fmla="*/ 1327464 w 1327464"/>
                <a:gd name="connsiteY5" fmla="*/ 807848 h 807848"/>
                <a:gd name="connsiteX6" fmla="*/ 9525 w 1327464"/>
                <a:gd name="connsiteY6" fmla="*/ 807848 h 807848"/>
                <a:gd name="connsiteX7" fmla="*/ 0 w 1327464"/>
                <a:gd name="connsiteY7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638392 w 1327464"/>
                <a:gd name="connsiteY3" fmla="*/ 141098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752949 w 1327464"/>
                <a:gd name="connsiteY3" fmla="*/ 70754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59781 w 1327464"/>
                <a:gd name="connsiteY2" fmla="*/ 83717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99152 w 1327464"/>
                <a:gd name="connsiteY7" fmla="*/ 813542 h 816717"/>
                <a:gd name="connsiteX8" fmla="*/ 9525 w 1327464"/>
                <a:gd name="connsiteY8" fmla="*/ 816717 h 816717"/>
                <a:gd name="connsiteX9" fmla="*/ 0 w 1327464"/>
                <a:gd name="connsiteY9" fmla="*/ 54717 h 816717"/>
                <a:gd name="connsiteX0" fmla="*/ 0 w 1327464"/>
                <a:gd name="connsiteY0" fmla="*/ 54717 h 817938"/>
                <a:gd name="connsiteX1" fmla="*/ 181235 w 1327464"/>
                <a:gd name="connsiteY1" fmla="*/ 62773 h 817938"/>
                <a:gd name="connsiteX2" fmla="*/ 469327 w 1327464"/>
                <a:gd name="connsiteY2" fmla="*/ 48545 h 817938"/>
                <a:gd name="connsiteX3" fmla="*/ 786362 w 1327464"/>
                <a:gd name="connsiteY3" fmla="*/ 57641 h 817938"/>
                <a:gd name="connsiteX4" fmla="*/ 1298889 w 1327464"/>
                <a:gd name="connsiteY4" fmla="*/ 35667 h 817938"/>
                <a:gd name="connsiteX5" fmla="*/ 1286092 w 1327464"/>
                <a:gd name="connsiteY5" fmla="*/ 397617 h 817938"/>
                <a:gd name="connsiteX6" fmla="*/ 1327464 w 1327464"/>
                <a:gd name="connsiteY6" fmla="*/ 816717 h 817938"/>
                <a:gd name="connsiteX7" fmla="*/ 999152 w 1327464"/>
                <a:gd name="connsiteY7" fmla="*/ 813542 h 817938"/>
                <a:gd name="connsiteX8" fmla="*/ 326131 w 1327464"/>
                <a:gd name="connsiteY8" fmla="*/ 817938 h 817938"/>
                <a:gd name="connsiteX9" fmla="*/ 9525 w 1327464"/>
                <a:gd name="connsiteY9" fmla="*/ 816717 h 817938"/>
                <a:gd name="connsiteX10" fmla="*/ 0 w 1327464"/>
                <a:gd name="connsiteY10" fmla="*/ 54717 h 817938"/>
                <a:gd name="connsiteX0" fmla="*/ 3220 w 1330684"/>
                <a:gd name="connsiteY0" fmla="*/ 54717 h 817938"/>
                <a:gd name="connsiteX1" fmla="*/ 184455 w 1330684"/>
                <a:gd name="connsiteY1" fmla="*/ 62773 h 817938"/>
                <a:gd name="connsiteX2" fmla="*/ 472547 w 1330684"/>
                <a:gd name="connsiteY2" fmla="*/ 48545 h 817938"/>
                <a:gd name="connsiteX3" fmla="*/ 789582 w 1330684"/>
                <a:gd name="connsiteY3" fmla="*/ 57641 h 817938"/>
                <a:gd name="connsiteX4" fmla="*/ 1302109 w 1330684"/>
                <a:gd name="connsiteY4" fmla="*/ 35667 h 817938"/>
                <a:gd name="connsiteX5" fmla="*/ 1289312 w 1330684"/>
                <a:gd name="connsiteY5" fmla="*/ 397617 h 817938"/>
                <a:gd name="connsiteX6" fmla="*/ 1330684 w 1330684"/>
                <a:gd name="connsiteY6" fmla="*/ 816717 h 817938"/>
                <a:gd name="connsiteX7" fmla="*/ 1002372 w 1330684"/>
                <a:gd name="connsiteY7" fmla="*/ 813542 h 817938"/>
                <a:gd name="connsiteX8" fmla="*/ 329351 w 1330684"/>
                <a:gd name="connsiteY8" fmla="*/ 817938 h 817938"/>
                <a:gd name="connsiteX9" fmla="*/ 12745 w 1330684"/>
                <a:gd name="connsiteY9" fmla="*/ 816717 h 817938"/>
                <a:gd name="connsiteX10" fmla="*/ 0 w 1330684"/>
                <a:gd name="connsiteY10" fmla="*/ 505784 h 817938"/>
                <a:gd name="connsiteX11" fmla="*/ 3220 w 1330684"/>
                <a:gd name="connsiteY11" fmla="*/ 54717 h 81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0684" h="817938">
                  <a:moveTo>
                    <a:pt x="3220" y="54717"/>
                  </a:moveTo>
                  <a:cubicBezTo>
                    <a:pt x="41356" y="-65933"/>
                    <a:pt x="79644" y="48486"/>
                    <a:pt x="184455" y="62773"/>
                  </a:cubicBezTo>
                  <a:cubicBezTo>
                    <a:pt x="260289" y="77865"/>
                    <a:pt x="393172" y="40608"/>
                    <a:pt x="472547" y="48545"/>
                  </a:cubicBezTo>
                  <a:cubicBezTo>
                    <a:pt x="551922" y="56482"/>
                    <a:pt x="648935" y="75908"/>
                    <a:pt x="789582" y="57641"/>
                  </a:cubicBezTo>
                  <a:cubicBezTo>
                    <a:pt x="1152623" y="48116"/>
                    <a:pt x="1081943" y="73767"/>
                    <a:pt x="1302109" y="35667"/>
                  </a:cubicBezTo>
                  <a:cubicBezTo>
                    <a:pt x="1316893" y="149967"/>
                    <a:pt x="1293578" y="283317"/>
                    <a:pt x="1289312" y="397617"/>
                  </a:cubicBezTo>
                  <a:lnTo>
                    <a:pt x="1330684" y="816717"/>
                  </a:lnTo>
                  <a:lnTo>
                    <a:pt x="1002372" y="813542"/>
                  </a:lnTo>
                  <a:cubicBezTo>
                    <a:pt x="779623" y="817938"/>
                    <a:pt x="552100" y="813542"/>
                    <a:pt x="329351" y="817938"/>
                  </a:cubicBezTo>
                  <a:lnTo>
                    <a:pt x="12745" y="816717"/>
                  </a:lnTo>
                  <a:cubicBezTo>
                    <a:pt x="10088" y="713073"/>
                    <a:pt x="2657" y="609428"/>
                    <a:pt x="0" y="505784"/>
                  </a:cubicBezTo>
                  <a:cubicBezTo>
                    <a:pt x="1073" y="355428"/>
                    <a:pt x="2147" y="205073"/>
                    <a:pt x="3220" y="5471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 anchorCtr="1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988949" y="1519468"/>
              <a:ext cx="2452049" cy="1580006"/>
              <a:chOff x="1567250" y="1981571"/>
              <a:chExt cx="2452049" cy="1580006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567250" y="1981572"/>
                <a:ext cx="168956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720</a:t>
                </a: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3164588" y="2314442"/>
                <a:ext cx="815657" cy="1247135"/>
                <a:chOff x="6096000" y="1051768"/>
                <a:chExt cx="815657" cy="1247135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096000" y="1051768"/>
                  <a:ext cx="0" cy="124713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6096000" y="1590248"/>
                  <a:ext cx="81565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60" name="TextBox 59"/>
              <p:cNvSpPr txBox="1"/>
              <p:nvPr/>
            </p:nvSpPr>
            <p:spPr>
              <a:xfrm>
                <a:off x="3195069" y="1981571"/>
                <a:ext cx="82423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4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22448" y="1296801"/>
            <a:ext cx="3013121" cy="5672685"/>
            <a:chOff x="217605" y="1287425"/>
            <a:chExt cx="3013121" cy="5672685"/>
          </a:xfrm>
        </p:grpSpPr>
        <p:grpSp>
          <p:nvGrpSpPr>
            <p:cNvPr id="2" name="Group 1"/>
            <p:cNvGrpSpPr/>
            <p:nvPr/>
          </p:nvGrpSpPr>
          <p:grpSpPr>
            <a:xfrm>
              <a:off x="217605" y="1287425"/>
              <a:ext cx="2967009" cy="5503345"/>
              <a:chOff x="941098" y="1318675"/>
              <a:chExt cx="2967009" cy="5503345"/>
            </a:xfrm>
          </p:grpSpPr>
          <p:sp>
            <p:nvSpPr>
              <p:cNvPr id="23" name="Rectangle 3"/>
              <p:cNvSpPr/>
              <p:nvPr/>
            </p:nvSpPr>
            <p:spPr>
              <a:xfrm>
                <a:off x="941098" y="1318675"/>
                <a:ext cx="2967009" cy="5503345"/>
              </a:xfrm>
              <a:custGeom>
                <a:avLst/>
                <a:gdLst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317939 w 1317939"/>
                  <a:gd name="connsiteY2" fmla="*/ 752475 h 752475"/>
                  <a:gd name="connsiteX3" fmla="*/ 0 w 1317939"/>
                  <a:gd name="connsiteY3" fmla="*/ 752475 h 752475"/>
                  <a:gd name="connsiteX4" fmla="*/ 0 w 1317939"/>
                  <a:gd name="connsiteY4" fmla="*/ 0 h 752475"/>
                  <a:gd name="connsiteX0" fmla="*/ 0 w 1317939"/>
                  <a:gd name="connsiteY0" fmla="*/ 0 h 752475"/>
                  <a:gd name="connsiteX1" fmla="*/ 1317939 w 1317939"/>
                  <a:gd name="connsiteY1" fmla="*/ 0 h 752475"/>
                  <a:gd name="connsiteX2" fmla="*/ 1276567 w 1317939"/>
                  <a:gd name="connsiteY2" fmla="*/ 333375 h 752475"/>
                  <a:gd name="connsiteX3" fmla="*/ 1317939 w 1317939"/>
                  <a:gd name="connsiteY3" fmla="*/ 752475 h 752475"/>
                  <a:gd name="connsiteX4" fmla="*/ 0 w 1317939"/>
                  <a:gd name="connsiteY4" fmla="*/ 752475 h 752475"/>
                  <a:gd name="connsiteX5" fmla="*/ 0 w 1317939"/>
                  <a:gd name="connsiteY5" fmla="*/ 0 h 752475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7939"/>
                  <a:gd name="connsiteY0" fmla="*/ 9525 h 762000"/>
                  <a:gd name="connsiteX1" fmla="*/ 1232214 w 1317939"/>
                  <a:gd name="connsiteY1" fmla="*/ 0 h 762000"/>
                  <a:gd name="connsiteX2" fmla="*/ 1276567 w 1317939"/>
                  <a:gd name="connsiteY2" fmla="*/ 342900 h 762000"/>
                  <a:gd name="connsiteX3" fmla="*/ 1317939 w 1317939"/>
                  <a:gd name="connsiteY3" fmla="*/ 762000 h 762000"/>
                  <a:gd name="connsiteX4" fmla="*/ 0 w 1317939"/>
                  <a:gd name="connsiteY4" fmla="*/ 762000 h 762000"/>
                  <a:gd name="connsiteX5" fmla="*/ 0 w 1317939"/>
                  <a:gd name="connsiteY5" fmla="*/ 9525 h 762000"/>
                  <a:gd name="connsiteX0" fmla="*/ 0 w 1319139"/>
                  <a:gd name="connsiteY0" fmla="*/ 28575 h 781050"/>
                  <a:gd name="connsiteX1" fmla="*/ 1289364 w 1319139"/>
                  <a:gd name="connsiteY1" fmla="*/ 0 h 781050"/>
                  <a:gd name="connsiteX2" fmla="*/ 1276567 w 1319139"/>
                  <a:gd name="connsiteY2" fmla="*/ 361950 h 781050"/>
                  <a:gd name="connsiteX3" fmla="*/ 1317939 w 1319139"/>
                  <a:gd name="connsiteY3" fmla="*/ 781050 h 781050"/>
                  <a:gd name="connsiteX4" fmla="*/ 0 w 1319139"/>
                  <a:gd name="connsiteY4" fmla="*/ 781050 h 781050"/>
                  <a:gd name="connsiteX5" fmla="*/ 0 w 1319139"/>
                  <a:gd name="connsiteY5" fmla="*/ 28575 h 781050"/>
                  <a:gd name="connsiteX0" fmla="*/ 0 w 1317939"/>
                  <a:gd name="connsiteY0" fmla="*/ 28575 h 781050"/>
                  <a:gd name="connsiteX1" fmla="*/ 1289364 w 1317939"/>
                  <a:gd name="connsiteY1" fmla="*/ 0 h 781050"/>
                  <a:gd name="connsiteX2" fmla="*/ 1276567 w 1317939"/>
                  <a:gd name="connsiteY2" fmla="*/ 361950 h 781050"/>
                  <a:gd name="connsiteX3" fmla="*/ 1317939 w 1317939"/>
                  <a:gd name="connsiteY3" fmla="*/ 781050 h 781050"/>
                  <a:gd name="connsiteX4" fmla="*/ 0 w 1317939"/>
                  <a:gd name="connsiteY4" fmla="*/ 781050 h 781050"/>
                  <a:gd name="connsiteX5" fmla="*/ 0 w 1317939"/>
                  <a:gd name="connsiteY5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28575 h 781050"/>
                  <a:gd name="connsiteX1" fmla="*/ 628867 w 1317939"/>
                  <a:gd name="connsiteY1" fmla="*/ 114300 h 781050"/>
                  <a:gd name="connsiteX2" fmla="*/ 1289364 w 1317939"/>
                  <a:gd name="connsiteY2" fmla="*/ 0 h 781050"/>
                  <a:gd name="connsiteX3" fmla="*/ 1276567 w 1317939"/>
                  <a:gd name="connsiteY3" fmla="*/ 361950 h 781050"/>
                  <a:gd name="connsiteX4" fmla="*/ 1317939 w 1317939"/>
                  <a:gd name="connsiteY4" fmla="*/ 781050 h 781050"/>
                  <a:gd name="connsiteX5" fmla="*/ 0 w 1317939"/>
                  <a:gd name="connsiteY5" fmla="*/ 781050 h 781050"/>
                  <a:gd name="connsiteX6" fmla="*/ 0 w 1317939"/>
                  <a:gd name="connsiteY6" fmla="*/ 28575 h 781050"/>
                  <a:gd name="connsiteX0" fmla="*/ 0 w 1317939"/>
                  <a:gd name="connsiteY0" fmla="*/ 47718 h 800193"/>
                  <a:gd name="connsiteX1" fmla="*/ 152617 w 1317939"/>
                  <a:gd name="connsiteY1" fmla="*/ 85818 h 800193"/>
                  <a:gd name="connsiteX2" fmla="*/ 628867 w 1317939"/>
                  <a:gd name="connsiteY2" fmla="*/ 133443 h 800193"/>
                  <a:gd name="connsiteX3" fmla="*/ 1289364 w 1317939"/>
                  <a:gd name="connsiteY3" fmla="*/ 19143 h 800193"/>
                  <a:gd name="connsiteX4" fmla="*/ 1276567 w 1317939"/>
                  <a:gd name="connsiteY4" fmla="*/ 381093 h 800193"/>
                  <a:gd name="connsiteX5" fmla="*/ 1317939 w 1317939"/>
                  <a:gd name="connsiteY5" fmla="*/ 800193 h 800193"/>
                  <a:gd name="connsiteX6" fmla="*/ 0 w 1317939"/>
                  <a:gd name="connsiteY6" fmla="*/ 800193 h 800193"/>
                  <a:gd name="connsiteX7" fmla="*/ 0 w 1317939"/>
                  <a:gd name="connsiteY7" fmla="*/ 47718 h 800193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638392 w 1327464"/>
                  <a:gd name="connsiteY2" fmla="*/ 141098 h 807848"/>
                  <a:gd name="connsiteX3" fmla="*/ 1298889 w 1327464"/>
                  <a:gd name="connsiteY3" fmla="*/ 26798 h 807848"/>
                  <a:gd name="connsiteX4" fmla="*/ 1286092 w 1327464"/>
                  <a:gd name="connsiteY4" fmla="*/ 388748 h 807848"/>
                  <a:gd name="connsiteX5" fmla="*/ 1327464 w 1327464"/>
                  <a:gd name="connsiteY5" fmla="*/ 807848 h 807848"/>
                  <a:gd name="connsiteX6" fmla="*/ 9525 w 1327464"/>
                  <a:gd name="connsiteY6" fmla="*/ 807848 h 807848"/>
                  <a:gd name="connsiteX7" fmla="*/ 0 w 1327464"/>
                  <a:gd name="connsiteY7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638392 w 1327464"/>
                  <a:gd name="connsiteY3" fmla="*/ 141098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45848 h 807848"/>
                  <a:gd name="connsiteX1" fmla="*/ 162142 w 1327464"/>
                  <a:gd name="connsiteY1" fmla="*/ 93473 h 807848"/>
                  <a:gd name="connsiteX2" fmla="*/ 459781 w 1327464"/>
                  <a:gd name="connsiteY2" fmla="*/ 74848 h 807848"/>
                  <a:gd name="connsiteX3" fmla="*/ 752949 w 1327464"/>
                  <a:gd name="connsiteY3" fmla="*/ 70754 h 807848"/>
                  <a:gd name="connsiteX4" fmla="*/ 1298889 w 1327464"/>
                  <a:gd name="connsiteY4" fmla="*/ 26798 h 807848"/>
                  <a:gd name="connsiteX5" fmla="*/ 1286092 w 1327464"/>
                  <a:gd name="connsiteY5" fmla="*/ 388748 h 807848"/>
                  <a:gd name="connsiteX6" fmla="*/ 1327464 w 1327464"/>
                  <a:gd name="connsiteY6" fmla="*/ 807848 h 807848"/>
                  <a:gd name="connsiteX7" fmla="*/ 9525 w 1327464"/>
                  <a:gd name="connsiteY7" fmla="*/ 807848 h 807848"/>
                  <a:gd name="connsiteX8" fmla="*/ 0 w 1327464"/>
                  <a:gd name="connsiteY8" fmla="*/ 45848 h 807848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59781 w 1327464"/>
                  <a:gd name="connsiteY2" fmla="*/ 83717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52949 w 1327464"/>
                  <a:gd name="connsiteY3" fmla="*/ 79623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525 w 1327464"/>
                  <a:gd name="connsiteY7" fmla="*/ 816717 h 816717"/>
                  <a:gd name="connsiteX8" fmla="*/ 0 w 1327464"/>
                  <a:gd name="connsiteY8" fmla="*/ 54717 h 816717"/>
                  <a:gd name="connsiteX0" fmla="*/ 0 w 1327464"/>
                  <a:gd name="connsiteY0" fmla="*/ 54717 h 816717"/>
                  <a:gd name="connsiteX1" fmla="*/ 181235 w 1327464"/>
                  <a:gd name="connsiteY1" fmla="*/ 62773 h 816717"/>
                  <a:gd name="connsiteX2" fmla="*/ 469327 w 1327464"/>
                  <a:gd name="connsiteY2" fmla="*/ 48545 h 816717"/>
                  <a:gd name="connsiteX3" fmla="*/ 786362 w 1327464"/>
                  <a:gd name="connsiteY3" fmla="*/ 57641 h 816717"/>
                  <a:gd name="connsiteX4" fmla="*/ 1298889 w 1327464"/>
                  <a:gd name="connsiteY4" fmla="*/ 35667 h 816717"/>
                  <a:gd name="connsiteX5" fmla="*/ 1286092 w 1327464"/>
                  <a:gd name="connsiteY5" fmla="*/ 397617 h 816717"/>
                  <a:gd name="connsiteX6" fmla="*/ 1327464 w 1327464"/>
                  <a:gd name="connsiteY6" fmla="*/ 816717 h 816717"/>
                  <a:gd name="connsiteX7" fmla="*/ 999152 w 1327464"/>
                  <a:gd name="connsiteY7" fmla="*/ 813542 h 816717"/>
                  <a:gd name="connsiteX8" fmla="*/ 9525 w 1327464"/>
                  <a:gd name="connsiteY8" fmla="*/ 816717 h 816717"/>
                  <a:gd name="connsiteX9" fmla="*/ 0 w 1327464"/>
                  <a:gd name="connsiteY9" fmla="*/ 54717 h 816717"/>
                  <a:gd name="connsiteX0" fmla="*/ 0 w 1327464"/>
                  <a:gd name="connsiteY0" fmla="*/ 54717 h 817938"/>
                  <a:gd name="connsiteX1" fmla="*/ 181235 w 1327464"/>
                  <a:gd name="connsiteY1" fmla="*/ 62773 h 817938"/>
                  <a:gd name="connsiteX2" fmla="*/ 469327 w 1327464"/>
                  <a:gd name="connsiteY2" fmla="*/ 48545 h 817938"/>
                  <a:gd name="connsiteX3" fmla="*/ 786362 w 1327464"/>
                  <a:gd name="connsiteY3" fmla="*/ 57641 h 817938"/>
                  <a:gd name="connsiteX4" fmla="*/ 1298889 w 1327464"/>
                  <a:gd name="connsiteY4" fmla="*/ 35667 h 817938"/>
                  <a:gd name="connsiteX5" fmla="*/ 1286092 w 1327464"/>
                  <a:gd name="connsiteY5" fmla="*/ 397617 h 817938"/>
                  <a:gd name="connsiteX6" fmla="*/ 1327464 w 1327464"/>
                  <a:gd name="connsiteY6" fmla="*/ 816717 h 817938"/>
                  <a:gd name="connsiteX7" fmla="*/ 999152 w 1327464"/>
                  <a:gd name="connsiteY7" fmla="*/ 813542 h 817938"/>
                  <a:gd name="connsiteX8" fmla="*/ 326131 w 1327464"/>
                  <a:gd name="connsiteY8" fmla="*/ 817938 h 817938"/>
                  <a:gd name="connsiteX9" fmla="*/ 9525 w 1327464"/>
                  <a:gd name="connsiteY9" fmla="*/ 816717 h 817938"/>
                  <a:gd name="connsiteX10" fmla="*/ 0 w 1327464"/>
                  <a:gd name="connsiteY10" fmla="*/ 54717 h 817938"/>
                  <a:gd name="connsiteX0" fmla="*/ 3220 w 1330684"/>
                  <a:gd name="connsiteY0" fmla="*/ 54717 h 817938"/>
                  <a:gd name="connsiteX1" fmla="*/ 184455 w 1330684"/>
                  <a:gd name="connsiteY1" fmla="*/ 62773 h 817938"/>
                  <a:gd name="connsiteX2" fmla="*/ 472547 w 1330684"/>
                  <a:gd name="connsiteY2" fmla="*/ 48545 h 817938"/>
                  <a:gd name="connsiteX3" fmla="*/ 789582 w 1330684"/>
                  <a:gd name="connsiteY3" fmla="*/ 57641 h 817938"/>
                  <a:gd name="connsiteX4" fmla="*/ 1302109 w 1330684"/>
                  <a:gd name="connsiteY4" fmla="*/ 35667 h 817938"/>
                  <a:gd name="connsiteX5" fmla="*/ 1289312 w 1330684"/>
                  <a:gd name="connsiteY5" fmla="*/ 397617 h 817938"/>
                  <a:gd name="connsiteX6" fmla="*/ 1330684 w 1330684"/>
                  <a:gd name="connsiteY6" fmla="*/ 816717 h 817938"/>
                  <a:gd name="connsiteX7" fmla="*/ 1002372 w 1330684"/>
                  <a:gd name="connsiteY7" fmla="*/ 813542 h 817938"/>
                  <a:gd name="connsiteX8" fmla="*/ 329351 w 1330684"/>
                  <a:gd name="connsiteY8" fmla="*/ 817938 h 817938"/>
                  <a:gd name="connsiteX9" fmla="*/ 12745 w 1330684"/>
                  <a:gd name="connsiteY9" fmla="*/ 816717 h 817938"/>
                  <a:gd name="connsiteX10" fmla="*/ 0 w 1330684"/>
                  <a:gd name="connsiteY10" fmla="*/ 505784 h 817938"/>
                  <a:gd name="connsiteX11" fmla="*/ 3220 w 1330684"/>
                  <a:gd name="connsiteY11" fmla="*/ 54717 h 817938"/>
                  <a:gd name="connsiteX0" fmla="*/ 3220 w 1330684"/>
                  <a:gd name="connsiteY0" fmla="*/ 61950 h 825171"/>
                  <a:gd name="connsiteX1" fmla="*/ 209061 w 1330684"/>
                  <a:gd name="connsiteY1" fmla="*/ 45816 h 825171"/>
                  <a:gd name="connsiteX2" fmla="*/ 472547 w 1330684"/>
                  <a:gd name="connsiteY2" fmla="*/ 55778 h 825171"/>
                  <a:gd name="connsiteX3" fmla="*/ 789582 w 1330684"/>
                  <a:gd name="connsiteY3" fmla="*/ 64874 h 825171"/>
                  <a:gd name="connsiteX4" fmla="*/ 1302109 w 1330684"/>
                  <a:gd name="connsiteY4" fmla="*/ 42900 h 825171"/>
                  <a:gd name="connsiteX5" fmla="*/ 1289312 w 1330684"/>
                  <a:gd name="connsiteY5" fmla="*/ 404850 h 825171"/>
                  <a:gd name="connsiteX6" fmla="*/ 1330684 w 1330684"/>
                  <a:gd name="connsiteY6" fmla="*/ 823950 h 825171"/>
                  <a:gd name="connsiteX7" fmla="*/ 1002372 w 1330684"/>
                  <a:gd name="connsiteY7" fmla="*/ 820775 h 825171"/>
                  <a:gd name="connsiteX8" fmla="*/ 329351 w 1330684"/>
                  <a:gd name="connsiteY8" fmla="*/ 825171 h 825171"/>
                  <a:gd name="connsiteX9" fmla="*/ 12745 w 1330684"/>
                  <a:gd name="connsiteY9" fmla="*/ 823950 h 825171"/>
                  <a:gd name="connsiteX10" fmla="*/ 0 w 1330684"/>
                  <a:gd name="connsiteY10" fmla="*/ 513017 h 825171"/>
                  <a:gd name="connsiteX11" fmla="*/ 3220 w 1330684"/>
                  <a:gd name="connsiteY11" fmla="*/ 61950 h 825171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72547 w 1330684"/>
                  <a:gd name="connsiteY3" fmla="*/ 39437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789582 w 1330684"/>
                  <a:gd name="connsiteY4" fmla="*/ 48533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302109 w 1330684"/>
                  <a:gd name="connsiteY5" fmla="*/ 26559 h 808830"/>
                  <a:gd name="connsiteX6" fmla="*/ 1289312 w 1330684"/>
                  <a:gd name="connsiteY6" fmla="*/ 388509 h 808830"/>
                  <a:gd name="connsiteX7" fmla="*/ 1330684 w 1330684"/>
                  <a:gd name="connsiteY7" fmla="*/ 807609 h 808830"/>
                  <a:gd name="connsiteX8" fmla="*/ 1002372 w 1330684"/>
                  <a:gd name="connsiteY8" fmla="*/ 804434 h 808830"/>
                  <a:gd name="connsiteX9" fmla="*/ 329351 w 1330684"/>
                  <a:gd name="connsiteY9" fmla="*/ 808830 h 808830"/>
                  <a:gd name="connsiteX10" fmla="*/ 12745 w 1330684"/>
                  <a:gd name="connsiteY10" fmla="*/ 807609 h 808830"/>
                  <a:gd name="connsiteX11" fmla="*/ 0 w 1330684"/>
                  <a:gd name="connsiteY11" fmla="*/ 496676 h 808830"/>
                  <a:gd name="connsiteX12" fmla="*/ 3220 w 1330684"/>
                  <a:gd name="connsiteY12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  <a:gd name="connsiteX0" fmla="*/ 3220 w 1330684"/>
                  <a:gd name="connsiteY0" fmla="*/ 45609 h 808830"/>
                  <a:gd name="connsiteX1" fmla="*/ 33638 w 1330684"/>
                  <a:gd name="connsiteY1" fmla="*/ 18617 h 808830"/>
                  <a:gd name="connsiteX2" fmla="*/ 209061 w 1330684"/>
                  <a:gd name="connsiteY2" fmla="*/ 29475 h 808830"/>
                  <a:gd name="connsiteX3" fmla="*/ 488951 w 1330684"/>
                  <a:gd name="connsiteY3" fmla="*/ 35405 h 808830"/>
                  <a:gd name="connsiteX4" fmla="*/ 805986 w 1330684"/>
                  <a:gd name="connsiteY4" fmla="*/ 37782 h 808830"/>
                  <a:gd name="connsiteX5" fmla="*/ 1132713 w 1330684"/>
                  <a:gd name="connsiteY5" fmla="*/ 37432 h 808830"/>
                  <a:gd name="connsiteX6" fmla="*/ 1302109 w 1330684"/>
                  <a:gd name="connsiteY6" fmla="*/ 26559 h 808830"/>
                  <a:gd name="connsiteX7" fmla="*/ 1289312 w 1330684"/>
                  <a:gd name="connsiteY7" fmla="*/ 388509 h 808830"/>
                  <a:gd name="connsiteX8" fmla="*/ 1330684 w 1330684"/>
                  <a:gd name="connsiteY8" fmla="*/ 807609 h 808830"/>
                  <a:gd name="connsiteX9" fmla="*/ 1002372 w 1330684"/>
                  <a:gd name="connsiteY9" fmla="*/ 804434 h 808830"/>
                  <a:gd name="connsiteX10" fmla="*/ 329351 w 1330684"/>
                  <a:gd name="connsiteY10" fmla="*/ 808830 h 808830"/>
                  <a:gd name="connsiteX11" fmla="*/ 12745 w 1330684"/>
                  <a:gd name="connsiteY11" fmla="*/ 807609 h 808830"/>
                  <a:gd name="connsiteX12" fmla="*/ 0 w 1330684"/>
                  <a:gd name="connsiteY12" fmla="*/ 496676 h 808830"/>
                  <a:gd name="connsiteX13" fmla="*/ 3220 w 1330684"/>
                  <a:gd name="connsiteY13" fmla="*/ 45609 h 80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30684" h="808830">
                    <a:moveTo>
                      <a:pt x="3220" y="45609"/>
                    </a:moveTo>
                    <a:cubicBezTo>
                      <a:pt x="10193" y="-39667"/>
                      <a:pt x="-669" y="21306"/>
                      <a:pt x="33638" y="18617"/>
                    </a:cubicBezTo>
                    <a:cubicBezTo>
                      <a:pt x="67945" y="15928"/>
                      <a:pt x="137277" y="20406"/>
                      <a:pt x="209061" y="29475"/>
                    </a:cubicBezTo>
                    <a:cubicBezTo>
                      <a:pt x="284895" y="44567"/>
                      <a:pt x="409576" y="27468"/>
                      <a:pt x="488951" y="35405"/>
                    </a:cubicBezTo>
                    <a:cubicBezTo>
                      <a:pt x="568326" y="43342"/>
                      <a:pt x="698009" y="36548"/>
                      <a:pt x="805986" y="37782"/>
                    </a:cubicBezTo>
                    <a:cubicBezTo>
                      <a:pt x="913963" y="39016"/>
                      <a:pt x="1050026" y="39302"/>
                      <a:pt x="1132713" y="37432"/>
                    </a:cubicBezTo>
                    <a:cubicBezTo>
                      <a:pt x="1215400" y="35562"/>
                      <a:pt x="1243885" y="18666"/>
                      <a:pt x="1302109" y="26559"/>
                    </a:cubicBezTo>
                    <a:cubicBezTo>
                      <a:pt x="1316893" y="140859"/>
                      <a:pt x="1293578" y="274209"/>
                      <a:pt x="1289312" y="388509"/>
                    </a:cubicBezTo>
                    <a:lnTo>
                      <a:pt x="1330684" y="807609"/>
                    </a:lnTo>
                    <a:lnTo>
                      <a:pt x="1002372" y="804434"/>
                    </a:lnTo>
                    <a:cubicBezTo>
                      <a:pt x="779623" y="808830"/>
                      <a:pt x="552100" y="804434"/>
                      <a:pt x="329351" y="808830"/>
                    </a:cubicBezTo>
                    <a:lnTo>
                      <a:pt x="12745" y="807609"/>
                    </a:lnTo>
                    <a:cubicBezTo>
                      <a:pt x="10088" y="703965"/>
                      <a:pt x="2657" y="600320"/>
                      <a:pt x="0" y="496676"/>
                    </a:cubicBezTo>
                    <a:cubicBezTo>
                      <a:pt x="1073" y="346320"/>
                      <a:pt x="2147" y="195965"/>
                      <a:pt x="3220" y="45609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 anchorCtr="1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988949" y="1519468"/>
                <a:ext cx="2452049" cy="1580006"/>
                <a:chOff x="1567250" y="1981571"/>
                <a:chExt cx="2452049" cy="1580006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1567250" y="1981572"/>
                  <a:ext cx="168956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963</a:t>
                  </a:r>
                </a:p>
              </p:txBody>
            </p:sp>
            <p:grpSp>
              <p:nvGrpSpPr>
                <p:cNvPr id="38" name="Group 37"/>
                <p:cNvGrpSpPr/>
                <p:nvPr/>
              </p:nvGrpSpPr>
              <p:grpSpPr>
                <a:xfrm>
                  <a:off x="3164588" y="2314442"/>
                  <a:ext cx="815657" cy="1247135"/>
                  <a:chOff x="6096000" y="1051768"/>
                  <a:chExt cx="815657" cy="1247135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>
                  <a:xfrm>
                    <a:off x="6096000" y="1051768"/>
                    <a:ext cx="0" cy="1247135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7964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6096000" y="1590248"/>
                    <a:ext cx="815657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F79646">
                        <a:lumMod val="75000"/>
                      </a:srgbClr>
                    </a:solidFill>
                    <a:prstDash val="solid"/>
                    <a:miter lim="800000"/>
                  </a:ln>
                  <a:effectLst/>
                </p:spPr>
              </p:cxn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3195069" y="1981571"/>
                  <a:ext cx="82423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79646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/>
                      <a:ea typeface="Cambria" panose="02040503050406030204" pitchFamily="18" charset="0"/>
                    </a:rPr>
                    <a:t>3</a:t>
                  </a:r>
                </a:p>
              </p:txBody>
            </p:sp>
          </p:grpSp>
        </p:grpSp>
        <p:grpSp>
          <p:nvGrpSpPr>
            <p:cNvPr id="80" name="Group 79"/>
            <p:cNvGrpSpPr/>
            <p:nvPr/>
          </p:nvGrpSpPr>
          <p:grpSpPr>
            <a:xfrm>
              <a:off x="367888" y="2215524"/>
              <a:ext cx="2862838" cy="4744586"/>
              <a:chOff x="1544085" y="2005160"/>
              <a:chExt cx="2862838" cy="4744586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1544085" y="2005160"/>
                <a:ext cx="2862838" cy="3858291"/>
                <a:chOff x="1707821" y="2684641"/>
                <a:chExt cx="2862838" cy="3858291"/>
              </a:xfrm>
            </p:grpSpPr>
            <p:sp>
              <p:nvSpPr>
                <p:cNvPr id="87" name="TextBox 86"/>
                <p:cNvSpPr txBox="1"/>
                <p:nvPr/>
              </p:nvSpPr>
              <p:spPr>
                <a:xfrm>
                  <a:off x="3201768" y="2725430"/>
                  <a:ext cx="136889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FF0000"/>
                      </a:solidFill>
                      <a:latin typeface="Calibri"/>
                      <a:ea typeface="Cambria" panose="02040503050406030204" pitchFamily="18" charset="0"/>
                    </a:rPr>
                    <a:t>321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851609" y="2684641"/>
                  <a:ext cx="385210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FF0000"/>
                      </a:solidFill>
                      <a:latin typeface="Calibri"/>
                      <a:ea typeface="Cambria" panose="02040503050406030204" pitchFamily="18" charset="0"/>
                    </a:rPr>
                    <a:t>9</a:t>
                  </a: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1864411" y="3600650"/>
                  <a:ext cx="1129549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2123315" y="5058291"/>
                  <a:ext cx="81565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91" name="TextBox 90"/>
                <p:cNvSpPr txBox="1"/>
                <p:nvPr/>
              </p:nvSpPr>
              <p:spPr>
                <a:xfrm>
                  <a:off x="1707821" y="3493039"/>
                  <a:ext cx="104617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FF0000"/>
                      </a:solidFill>
                      <a:latin typeface="Calibri"/>
                      <a:ea typeface="Cambria" panose="02040503050406030204" pitchFamily="18" charset="0"/>
                    </a:rPr>
                    <a:t>06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2230907" y="4180227"/>
                  <a:ext cx="34008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FF0000"/>
                      </a:solidFill>
                      <a:latin typeface="Calibri"/>
                      <a:ea typeface="Cambria" panose="02040503050406030204" pitchFamily="18" charset="0"/>
                    </a:rPr>
                    <a:t>6</a:t>
                  </a:r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2197263" y="6542932"/>
                  <a:ext cx="815830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2071991" y="4947693"/>
                  <a:ext cx="998008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000" b="1" dirty="0">
                      <a:solidFill>
                        <a:srgbClr val="FF0000"/>
                      </a:solidFill>
                      <a:latin typeface="Calibri"/>
                      <a:ea typeface="Cambria" panose="02040503050406030204" pitchFamily="18" charset="0"/>
                    </a:rPr>
                    <a:t>03</a:t>
                  </a:r>
                </a:p>
              </p:txBody>
            </p:sp>
          </p:grpSp>
          <p:sp>
            <p:nvSpPr>
              <p:cNvPr id="82" name="TextBox 81"/>
              <p:cNvSpPr txBox="1"/>
              <p:nvPr/>
            </p:nvSpPr>
            <p:spPr>
              <a:xfrm>
                <a:off x="2067171" y="5000264"/>
                <a:ext cx="9980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6000" b="1" dirty="0">
                    <a:solidFill>
                      <a:srgbClr val="FF0000"/>
                    </a:solidFill>
                    <a:latin typeface="Calibri"/>
                    <a:ea typeface="Cambria" panose="02040503050406030204" pitchFamily="18" charset="0"/>
                  </a:rPr>
                  <a:t>3</a:t>
                </a: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275161" y="5734083"/>
                <a:ext cx="57419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F0000"/>
                    </a:solidFill>
                    <a:latin typeface="Calibri"/>
                    <a:ea typeface="Cambria" panose="02040503050406030204" pitchFamily="18" charset="0"/>
                  </a:rPr>
                  <a:t>0</a:t>
                </a:r>
                <a:endParaRPr lang="en-US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</p:grpSp>
      <p:grpSp>
        <p:nvGrpSpPr>
          <p:cNvPr id="105" name="Group 104"/>
          <p:cNvGrpSpPr/>
          <p:nvPr/>
        </p:nvGrpSpPr>
        <p:grpSpPr>
          <a:xfrm>
            <a:off x="474381" y="1450851"/>
            <a:ext cx="2675804" cy="1701164"/>
            <a:chOff x="988949" y="1471804"/>
            <a:chExt cx="2675804" cy="1701164"/>
          </a:xfrm>
        </p:grpSpPr>
        <p:sp>
          <p:nvSpPr>
            <p:cNvPr id="106" name="Rectangle 3"/>
            <p:cNvSpPr/>
            <p:nvPr/>
          </p:nvSpPr>
          <p:spPr>
            <a:xfrm>
              <a:off x="1115566" y="1471804"/>
              <a:ext cx="2549187" cy="1701164"/>
            </a:xfrm>
            <a:custGeom>
              <a:avLst/>
              <a:gdLst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317939 w 1317939"/>
                <a:gd name="connsiteY2" fmla="*/ 752475 h 752475"/>
                <a:gd name="connsiteX3" fmla="*/ 0 w 1317939"/>
                <a:gd name="connsiteY3" fmla="*/ 752475 h 752475"/>
                <a:gd name="connsiteX4" fmla="*/ 0 w 1317939"/>
                <a:gd name="connsiteY4" fmla="*/ 0 h 752475"/>
                <a:gd name="connsiteX0" fmla="*/ 0 w 1317939"/>
                <a:gd name="connsiteY0" fmla="*/ 0 h 752475"/>
                <a:gd name="connsiteX1" fmla="*/ 1317939 w 1317939"/>
                <a:gd name="connsiteY1" fmla="*/ 0 h 752475"/>
                <a:gd name="connsiteX2" fmla="*/ 1276567 w 1317939"/>
                <a:gd name="connsiteY2" fmla="*/ 333375 h 752475"/>
                <a:gd name="connsiteX3" fmla="*/ 1317939 w 1317939"/>
                <a:gd name="connsiteY3" fmla="*/ 752475 h 752475"/>
                <a:gd name="connsiteX4" fmla="*/ 0 w 1317939"/>
                <a:gd name="connsiteY4" fmla="*/ 752475 h 752475"/>
                <a:gd name="connsiteX5" fmla="*/ 0 w 1317939"/>
                <a:gd name="connsiteY5" fmla="*/ 0 h 752475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7939"/>
                <a:gd name="connsiteY0" fmla="*/ 9525 h 762000"/>
                <a:gd name="connsiteX1" fmla="*/ 1232214 w 1317939"/>
                <a:gd name="connsiteY1" fmla="*/ 0 h 762000"/>
                <a:gd name="connsiteX2" fmla="*/ 1276567 w 1317939"/>
                <a:gd name="connsiteY2" fmla="*/ 342900 h 762000"/>
                <a:gd name="connsiteX3" fmla="*/ 1317939 w 1317939"/>
                <a:gd name="connsiteY3" fmla="*/ 762000 h 762000"/>
                <a:gd name="connsiteX4" fmla="*/ 0 w 1317939"/>
                <a:gd name="connsiteY4" fmla="*/ 762000 h 762000"/>
                <a:gd name="connsiteX5" fmla="*/ 0 w 1317939"/>
                <a:gd name="connsiteY5" fmla="*/ 9525 h 762000"/>
                <a:gd name="connsiteX0" fmla="*/ 0 w 1319139"/>
                <a:gd name="connsiteY0" fmla="*/ 28575 h 781050"/>
                <a:gd name="connsiteX1" fmla="*/ 1289364 w 1319139"/>
                <a:gd name="connsiteY1" fmla="*/ 0 h 781050"/>
                <a:gd name="connsiteX2" fmla="*/ 1276567 w 1319139"/>
                <a:gd name="connsiteY2" fmla="*/ 361950 h 781050"/>
                <a:gd name="connsiteX3" fmla="*/ 1317939 w 1319139"/>
                <a:gd name="connsiteY3" fmla="*/ 781050 h 781050"/>
                <a:gd name="connsiteX4" fmla="*/ 0 w 1319139"/>
                <a:gd name="connsiteY4" fmla="*/ 781050 h 781050"/>
                <a:gd name="connsiteX5" fmla="*/ 0 w 1319139"/>
                <a:gd name="connsiteY5" fmla="*/ 28575 h 781050"/>
                <a:gd name="connsiteX0" fmla="*/ 0 w 1317939"/>
                <a:gd name="connsiteY0" fmla="*/ 28575 h 781050"/>
                <a:gd name="connsiteX1" fmla="*/ 1289364 w 1317939"/>
                <a:gd name="connsiteY1" fmla="*/ 0 h 781050"/>
                <a:gd name="connsiteX2" fmla="*/ 1276567 w 1317939"/>
                <a:gd name="connsiteY2" fmla="*/ 361950 h 781050"/>
                <a:gd name="connsiteX3" fmla="*/ 1317939 w 1317939"/>
                <a:gd name="connsiteY3" fmla="*/ 781050 h 781050"/>
                <a:gd name="connsiteX4" fmla="*/ 0 w 1317939"/>
                <a:gd name="connsiteY4" fmla="*/ 781050 h 781050"/>
                <a:gd name="connsiteX5" fmla="*/ 0 w 1317939"/>
                <a:gd name="connsiteY5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28575 h 781050"/>
                <a:gd name="connsiteX1" fmla="*/ 628867 w 1317939"/>
                <a:gd name="connsiteY1" fmla="*/ 114300 h 781050"/>
                <a:gd name="connsiteX2" fmla="*/ 1289364 w 1317939"/>
                <a:gd name="connsiteY2" fmla="*/ 0 h 781050"/>
                <a:gd name="connsiteX3" fmla="*/ 1276567 w 1317939"/>
                <a:gd name="connsiteY3" fmla="*/ 361950 h 781050"/>
                <a:gd name="connsiteX4" fmla="*/ 1317939 w 1317939"/>
                <a:gd name="connsiteY4" fmla="*/ 781050 h 781050"/>
                <a:gd name="connsiteX5" fmla="*/ 0 w 1317939"/>
                <a:gd name="connsiteY5" fmla="*/ 781050 h 781050"/>
                <a:gd name="connsiteX6" fmla="*/ 0 w 1317939"/>
                <a:gd name="connsiteY6" fmla="*/ 28575 h 781050"/>
                <a:gd name="connsiteX0" fmla="*/ 0 w 1317939"/>
                <a:gd name="connsiteY0" fmla="*/ 47718 h 800193"/>
                <a:gd name="connsiteX1" fmla="*/ 152617 w 1317939"/>
                <a:gd name="connsiteY1" fmla="*/ 85818 h 800193"/>
                <a:gd name="connsiteX2" fmla="*/ 628867 w 1317939"/>
                <a:gd name="connsiteY2" fmla="*/ 133443 h 800193"/>
                <a:gd name="connsiteX3" fmla="*/ 1289364 w 1317939"/>
                <a:gd name="connsiteY3" fmla="*/ 19143 h 800193"/>
                <a:gd name="connsiteX4" fmla="*/ 1276567 w 1317939"/>
                <a:gd name="connsiteY4" fmla="*/ 381093 h 800193"/>
                <a:gd name="connsiteX5" fmla="*/ 1317939 w 1317939"/>
                <a:gd name="connsiteY5" fmla="*/ 800193 h 800193"/>
                <a:gd name="connsiteX6" fmla="*/ 0 w 1317939"/>
                <a:gd name="connsiteY6" fmla="*/ 800193 h 800193"/>
                <a:gd name="connsiteX7" fmla="*/ 0 w 1317939"/>
                <a:gd name="connsiteY7" fmla="*/ 47718 h 800193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638392 w 1327464"/>
                <a:gd name="connsiteY2" fmla="*/ 141098 h 807848"/>
                <a:gd name="connsiteX3" fmla="*/ 1298889 w 1327464"/>
                <a:gd name="connsiteY3" fmla="*/ 26798 h 807848"/>
                <a:gd name="connsiteX4" fmla="*/ 1286092 w 1327464"/>
                <a:gd name="connsiteY4" fmla="*/ 388748 h 807848"/>
                <a:gd name="connsiteX5" fmla="*/ 1327464 w 1327464"/>
                <a:gd name="connsiteY5" fmla="*/ 807848 h 807848"/>
                <a:gd name="connsiteX6" fmla="*/ 9525 w 1327464"/>
                <a:gd name="connsiteY6" fmla="*/ 807848 h 807848"/>
                <a:gd name="connsiteX7" fmla="*/ 0 w 1327464"/>
                <a:gd name="connsiteY7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638392 w 1327464"/>
                <a:gd name="connsiteY3" fmla="*/ 141098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45848 h 807848"/>
                <a:gd name="connsiteX1" fmla="*/ 162142 w 1327464"/>
                <a:gd name="connsiteY1" fmla="*/ 93473 h 807848"/>
                <a:gd name="connsiteX2" fmla="*/ 459781 w 1327464"/>
                <a:gd name="connsiteY2" fmla="*/ 74848 h 807848"/>
                <a:gd name="connsiteX3" fmla="*/ 752949 w 1327464"/>
                <a:gd name="connsiteY3" fmla="*/ 70754 h 807848"/>
                <a:gd name="connsiteX4" fmla="*/ 1298889 w 1327464"/>
                <a:gd name="connsiteY4" fmla="*/ 26798 h 807848"/>
                <a:gd name="connsiteX5" fmla="*/ 1286092 w 1327464"/>
                <a:gd name="connsiteY5" fmla="*/ 388748 h 807848"/>
                <a:gd name="connsiteX6" fmla="*/ 1327464 w 1327464"/>
                <a:gd name="connsiteY6" fmla="*/ 807848 h 807848"/>
                <a:gd name="connsiteX7" fmla="*/ 9525 w 1327464"/>
                <a:gd name="connsiteY7" fmla="*/ 807848 h 807848"/>
                <a:gd name="connsiteX8" fmla="*/ 0 w 1327464"/>
                <a:gd name="connsiteY8" fmla="*/ 45848 h 807848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59781 w 1327464"/>
                <a:gd name="connsiteY2" fmla="*/ 83717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52949 w 1327464"/>
                <a:gd name="connsiteY3" fmla="*/ 79623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525 w 1327464"/>
                <a:gd name="connsiteY7" fmla="*/ 816717 h 816717"/>
                <a:gd name="connsiteX8" fmla="*/ 0 w 1327464"/>
                <a:gd name="connsiteY8" fmla="*/ 54717 h 816717"/>
                <a:gd name="connsiteX0" fmla="*/ 0 w 1327464"/>
                <a:gd name="connsiteY0" fmla="*/ 54717 h 816717"/>
                <a:gd name="connsiteX1" fmla="*/ 181235 w 1327464"/>
                <a:gd name="connsiteY1" fmla="*/ 62773 h 816717"/>
                <a:gd name="connsiteX2" fmla="*/ 469327 w 1327464"/>
                <a:gd name="connsiteY2" fmla="*/ 48545 h 816717"/>
                <a:gd name="connsiteX3" fmla="*/ 786362 w 1327464"/>
                <a:gd name="connsiteY3" fmla="*/ 57641 h 816717"/>
                <a:gd name="connsiteX4" fmla="*/ 1298889 w 1327464"/>
                <a:gd name="connsiteY4" fmla="*/ 35667 h 816717"/>
                <a:gd name="connsiteX5" fmla="*/ 1286092 w 1327464"/>
                <a:gd name="connsiteY5" fmla="*/ 397617 h 816717"/>
                <a:gd name="connsiteX6" fmla="*/ 1327464 w 1327464"/>
                <a:gd name="connsiteY6" fmla="*/ 816717 h 816717"/>
                <a:gd name="connsiteX7" fmla="*/ 999152 w 1327464"/>
                <a:gd name="connsiteY7" fmla="*/ 813542 h 816717"/>
                <a:gd name="connsiteX8" fmla="*/ 9525 w 1327464"/>
                <a:gd name="connsiteY8" fmla="*/ 816717 h 816717"/>
                <a:gd name="connsiteX9" fmla="*/ 0 w 1327464"/>
                <a:gd name="connsiteY9" fmla="*/ 54717 h 816717"/>
                <a:gd name="connsiteX0" fmla="*/ 0 w 1327464"/>
                <a:gd name="connsiteY0" fmla="*/ 54717 h 817938"/>
                <a:gd name="connsiteX1" fmla="*/ 181235 w 1327464"/>
                <a:gd name="connsiteY1" fmla="*/ 62773 h 817938"/>
                <a:gd name="connsiteX2" fmla="*/ 469327 w 1327464"/>
                <a:gd name="connsiteY2" fmla="*/ 48545 h 817938"/>
                <a:gd name="connsiteX3" fmla="*/ 786362 w 1327464"/>
                <a:gd name="connsiteY3" fmla="*/ 57641 h 817938"/>
                <a:gd name="connsiteX4" fmla="*/ 1298889 w 1327464"/>
                <a:gd name="connsiteY4" fmla="*/ 35667 h 817938"/>
                <a:gd name="connsiteX5" fmla="*/ 1286092 w 1327464"/>
                <a:gd name="connsiteY5" fmla="*/ 397617 h 817938"/>
                <a:gd name="connsiteX6" fmla="*/ 1327464 w 1327464"/>
                <a:gd name="connsiteY6" fmla="*/ 816717 h 817938"/>
                <a:gd name="connsiteX7" fmla="*/ 999152 w 1327464"/>
                <a:gd name="connsiteY7" fmla="*/ 813542 h 817938"/>
                <a:gd name="connsiteX8" fmla="*/ 326131 w 1327464"/>
                <a:gd name="connsiteY8" fmla="*/ 817938 h 817938"/>
                <a:gd name="connsiteX9" fmla="*/ 9525 w 1327464"/>
                <a:gd name="connsiteY9" fmla="*/ 816717 h 817938"/>
                <a:gd name="connsiteX10" fmla="*/ 0 w 1327464"/>
                <a:gd name="connsiteY10" fmla="*/ 54717 h 817938"/>
                <a:gd name="connsiteX0" fmla="*/ 3220 w 1330684"/>
                <a:gd name="connsiteY0" fmla="*/ 54717 h 817938"/>
                <a:gd name="connsiteX1" fmla="*/ 184455 w 1330684"/>
                <a:gd name="connsiteY1" fmla="*/ 62773 h 817938"/>
                <a:gd name="connsiteX2" fmla="*/ 472547 w 1330684"/>
                <a:gd name="connsiteY2" fmla="*/ 48545 h 817938"/>
                <a:gd name="connsiteX3" fmla="*/ 789582 w 1330684"/>
                <a:gd name="connsiteY3" fmla="*/ 57641 h 817938"/>
                <a:gd name="connsiteX4" fmla="*/ 1302109 w 1330684"/>
                <a:gd name="connsiteY4" fmla="*/ 35667 h 817938"/>
                <a:gd name="connsiteX5" fmla="*/ 1289312 w 1330684"/>
                <a:gd name="connsiteY5" fmla="*/ 397617 h 817938"/>
                <a:gd name="connsiteX6" fmla="*/ 1330684 w 1330684"/>
                <a:gd name="connsiteY6" fmla="*/ 816717 h 817938"/>
                <a:gd name="connsiteX7" fmla="*/ 1002372 w 1330684"/>
                <a:gd name="connsiteY7" fmla="*/ 813542 h 817938"/>
                <a:gd name="connsiteX8" fmla="*/ 329351 w 1330684"/>
                <a:gd name="connsiteY8" fmla="*/ 817938 h 817938"/>
                <a:gd name="connsiteX9" fmla="*/ 12745 w 1330684"/>
                <a:gd name="connsiteY9" fmla="*/ 816717 h 817938"/>
                <a:gd name="connsiteX10" fmla="*/ 0 w 1330684"/>
                <a:gd name="connsiteY10" fmla="*/ 505784 h 817938"/>
                <a:gd name="connsiteX11" fmla="*/ 3220 w 1330684"/>
                <a:gd name="connsiteY11" fmla="*/ 54717 h 81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30684" h="817938">
                  <a:moveTo>
                    <a:pt x="3220" y="54717"/>
                  </a:moveTo>
                  <a:cubicBezTo>
                    <a:pt x="41356" y="-65933"/>
                    <a:pt x="79644" y="48486"/>
                    <a:pt x="184455" y="62773"/>
                  </a:cubicBezTo>
                  <a:cubicBezTo>
                    <a:pt x="260289" y="77865"/>
                    <a:pt x="393172" y="40608"/>
                    <a:pt x="472547" y="48545"/>
                  </a:cubicBezTo>
                  <a:cubicBezTo>
                    <a:pt x="551922" y="56482"/>
                    <a:pt x="648935" y="75908"/>
                    <a:pt x="789582" y="57641"/>
                  </a:cubicBezTo>
                  <a:cubicBezTo>
                    <a:pt x="1152623" y="48116"/>
                    <a:pt x="1081943" y="73767"/>
                    <a:pt x="1302109" y="35667"/>
                  </a:cubicBezTo>
                  <a:cubicBezTo>
                    <a:pt x="1316893" y="149967"/>
                    <a:pt x="1293578" y="283317"/>
                    <a:pt x="1289312" y="397617"/>
                  </a:cubicBezTo>
                  <a:lnTo>
                    <a:pt x="1330684" y="816717"/>
                  </a:lnTo>
                  <a:lnTo>
                    <a:pt x="1002372" y="813542"/>
                  </a:lnTo>
                  <a:cubicBezTo>
                    <a:pt x="779623" y="817938"/>
                    <a:pt x="552100" y="813542"/>
                    <a:pt x="329351" y="817938"/>
                  </a:cubicBezTo>
                  <a:lnTo>
                    <a:pt x="12745" y="816717"/>
                  </a:lnTo>
                  <a:cubicBezTo>
                    <a:pt x="10088" y="713073"/>
                    <a:pt x="2657" y="609428"/>
                    <a:pt x="0" y="505784"/>
                  </a:cubicBezTo>
                  <a:cubicBezTo>
                    <a:pt x="1073" y="355428"/>
                    <a:pt x="2147" y="205073"/>
                    <a:pt x="3220" y="5471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 anchorCtr="1"/>
            <a:lstStyle/>
            <a:p>
              <a:pPr algn="ctr"/>
              <a:endPara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07" name="Group 106"/>
            <p:cNvGrpSpPr/>
            <p:nvPr/>
          </p:nvGrpSpPr>
          <p:grpSpPr>
            <a:xfrm>
              <a:off x="988949" y="1519468"/>
              <a:ext cx="2452049" cy="1580006"/>
              <a:chOff x="1567250" y="1981571"/>
              <a:chExt cx="2452049" cy="1580006"/>
            </a:xfrm>
          </p:grpSpPr>
          <p:sp>
            <p:nvSpPr>
              <p:cNvPr id="108" name="TextBox 107"/>
              <p:cNvSpPr txBox="1"/>
              <p:nvPr/>
            </p:nvSpPr>
            <p:spPr>
              <a:xfrm>
                <a:off x="1567250" y="1981572"/>
                <a:ext cx="168956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963</a:t>
                </a:r>
              </a:p>
            </p:txBody>
          </p:sp>
          <p:grpSp>
            <p:nvGrpSpPr>
              <p:cNvPr id="109" name="Group 108"/>
              <p:cNvGrpSpPr/>
              <p:nvPr/>
            </p:nvGrpSpPr>
            <p:grpSpPr>
              <a:xfrm>
                <a:off x="3164588" y="2314442"/>
                <a:ext cx="815657" cy="1247135"/>
                <a:chOff x="6096000" y="1051768"/>
                <a:chExt cx="815657" cy="1247135"/>
              </a:xfrm>
            </p:grpSpPr>
            <p:cxnSp>
              <p:nvCxnSpPr>
                <p:cNvPr id="111" name="Straight Connector 110"/>
                <p:cNvCxnSpPr/>
                <p:nvPr/>
              </p:nvCxnSpPr>
              <p:spPr>
                <a:xfrm>
                  <a:off x="6096000" y="1051768"/>
                  <a:ext cx="0" cy="124713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096000" y="1590248"/>
                  <a:ext cx="815657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79646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110" name="TextBox 109"/>
              <p:cNvSpPr txBox="1"/>
              <p:nvPr/>
            </p:nvSpPr>
            <p:spPr>
              <a:xfrm>
                <a:off x="3195069" y="1981571"/>
                <a:ext cx="82423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79646">
                        <a:lumMod val="75000"/>
                      </a:srgbClr>
                    </a:solidFill>
                    <a:effectLst/>
                    <a:uLnTx/>
                    <a:uFillTx/>
                    <a:latin typeface="Calibri"/>
                    <a:ea typeface="Cambria" panose="02040503050406030204" pitchFamily="18" charset="0"/>
                  </a:rPr>
                  <a:t>3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73" y="316140"/>
            <a:ext cx="2584928" cy="1329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t="15999" b="33313"/>
          <a:stretch/>
        </p:blipFill>
        <p:spPr>
          <a:xfrm>
            <a:off x="3389457" y="468488"/>
            <a:ext cx="3304318" cy="73855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BE7EBC-5315-B701-C87E-C4FA435E8F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8382C8C-ADEC-E12A-65CD-1F37E4BEC2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4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7" y="-12491"/>
            <a:ext cx="12199153" cy="688298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83B48B-F174-446A-94AA-0BCF962B3F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>
            <a:off x="-2148995" y="1505439"/>
            <a:ext cx="2131416" cy="191992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3138711" y="2493124"/>
            <a:ext cx="8620133" cy="3010150"/>
            <a:chOff x="2324100" y="2079920"/>
            <a:chExt cx="8620133" cy="3010150"/>
          </a:xfrm>
        </p:grpSpPr>
        <p:grpSp>
          <p:nvGrpSpPr>
            <p:cNvPr id="44" name="Group 43"/>
            <p:cNvGrpSpPr/>
            <p:nvPr/>
          </p:nvGrpSpPr>
          <p:grpSpPr>
            <a:xfrm>
              <a:off x="2324100" y="2079920"/>
              <a:ext cx="8620133" cy="3010150"/>
              <a:chOff x="2324100" y="2079920"/>
              <a:chExt cx="8620133" cy="301015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2923688" y="2603097"/>
                <a:ext cx="7459373" cy="2007671"/>
                <a:chOff x="2571263" y="2574522"/>
                <a:chExt cx="7459373" cy="2007671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8648700" y="2574522"/>
                  <a:ext cx="1381936" cy="1749828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68C8C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571263" y="2864661"/>
                  <a:ext cx="2079404" cy="171753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68C8C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 flipV="1">
                  <a:off x="4650667" y="2864661"/>
                  <a:ext cx="3998033" cy="145969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168C8C"/>
                  </a:solidFill>
                  <a:prstDash val="solid"/>
                  <a:miter lim="800000"/>
                  <a:headEnd type="oval" w="med" len="med"/>
                  <a:tailEnd type="oval" w="med" len="med"/>
                </a:ln>
                <a:effectLst/>
              </p:spPr>
            </p:cxnSp>
          </p:grpSp>
          <p:sp>
            <p:nvSpPr>
              <p:cNvPr id="48" name="TextBox 47"/>
              <p:cNvSpPr txBox="1"/>
              <p:nvPr/>
            </p:nvSpPr>
            <p:spPr>
              <a:xfrm>
                <a:off x="2324100" y="4162425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</a:rPr>
                  <a:t>A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654231" y="2109727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</a:rPr>
                  <a:t>B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739187" y="4320629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</a:rPr>
                  <a:t>C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420358" y="2079920"/>
                <a:ext cx="52387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</a:rPr>
                  <a:t>D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400029" y="3038306"/>
                <a:ext cx="17478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F0502020204030204"/>
                    <a:ea typeface="微软雅黑"/>
                  </a:rPr>
                  <a:t>30 mm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040697" y="2816374"/>
              <a:ext cx="1747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  <a:ea typeface="微软雅黑"/>
                </a:rPr>
                <a:t>42 mm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27221" y="2849361"/>
              <a:ext cx="17478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F0502020204030204"/>
                  <a:ea typeface="微软雅黑"/>
                </a:rPr>
                <a:t>28 mm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8518"/>
            <a:ext cx="3273836" cy="1999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6620" b="14771"/>
          <a:stretch/>
        </p:blipFill>
        <p:spPr>
          <a:xfrm>
            <a:off x="3138711" y="347241"/>
            <a:ext cx="8785097" cy="19792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333" l="10000" r="90000">
                        <a14:foregroundMark x1="27455" y1="40182" x2="36727" y2="34242"/>
                        <a14:foregroundMark x1="17455" y1="26485" x2="17455" y2="26485"/>
                        <a14:foregroundMark x1="38242" y1="57394" x2="41455" y2="53333"/>
                        <a14:foregroundMark x1="30970" y1="47576" x2="43818" y2="34424"/>
                        <a14:foregroundMark x1="35515" y1="31394" x2="41939" y2="32727"/>
                        <a14:foregroundMark x1="40788" y1="29515" x2="44485" y2="35091"/>
                        <a14:foregroundMark x1="38242" y1="61939" x2="43455" y2="54848"/>
                        <a14:foregroundMark x1="25576" y1="82727" x2="29455" y2="82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022" y="3213599"/>
            <a:ext cx="4405196" cy="440519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18104" y="4575629"/>
            <a:ext cx="10570604" cy="2211435"/>
            <a:chOff x="1318104" y="4575629"/>
            <a:chExt cx="10570604" cy="2211435"/>
          </a:xfrm>
        </p:grpSpPr>
        <p:sp>
          <p:nvSpPr>
            <p:cNvPr id="15" name="TextBox 14"/>
            <p:cNvSpPr txBox="1"/>
            <p:nvPr/>
          </p:nvSpPr>
          <p:spPr>
            <a:xfrm>
              <a:off x="3273836" y="5663352"/>
              <a:ext cx="8614872" cy="112371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+ 42 + 28 = 100 mm</a:t>
              </a:r>
            </a:p>
          </p:txBody>
        </p:sp>
        <p:pic>
          <p:nvPicPr>
            <p:cNvPr id="62" name="图片 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8104" y="4575629"/>
              <a:ext cx="2799008" cy="209925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0E1035-4BB6-566C-5ACA-7D6994BAE9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53886-B677-BB81-1D17-DD8F963689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729206"/>
            <a:ext cx="12192000" cy="5555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057" y="2514706"/>
            <a:ext cx="7187470" cy="311415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137617" y="2161677"/>
            <a:ext cx="1875099" cy="70605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37618" y="2165383"/>
            <a:ext cx="1875099" cy="706057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9" name="图片 8">
            <a:extLst>
              <a:ext uri="{FF2B5EF4-FFF2-40B4-BE49-F238E27FC236}">
                <a16:creationId xmlns:a16="http://schemas.microsoft.com/office/drawing/2014/main" id="{8EB976EF-CA61-4E6F-9C45-40620E0996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422" y="341685"/>
            <a:ext cx="11315157" cy="1280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D746E6-F223-CCE1-897A-92278BE9BE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6B7FD30-CB9B-0990-AEF1-0596A02D5A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6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3.33333E-6 L 4.16667E-7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>
            <a:extLst>
              <a:ext uri="{FF2B5EF4-FFF2-40B4-BE49-F238E27FC236}">
                <a16:creationId xmlns:a16="http://schemas.microsoft.com/office/drawing/2014/main" id="{00471250-FA0E-4E75-A1C6-4E98A1E1C2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sp>
        <p:nvSpPr>
          <p:cNvPr id="34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18564" y="1615440"/>
            <a:ext cx="12073436" cy="92964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96 : 3 x 5</a:t>
            </a: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		</a:t>
            </a: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026C6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60 : (2 x 5)</a:t>
            </a:r>
            <a:endParaRPr kumimoji="1" lang="en-US" altLang="zh-C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5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1149348" y="2494923"/>
            <a:ext cx="2716076" cy="186815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32 x 5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	160  </a:t>
            </a:r>
            <a:endParaRPr kumimoji="1" lang="en-US" altLang="zh-CN" sz="4800" b="1" i="0" u="none" strike="noStrike" kern="0" cap="none" spc="0" normalizeH="0" baseline="0" noProof="0" dirty="0">
              <a:ln>
                <a:noFill/>
              </a:ln>
              <a:solidFill>
                <a:srgbClr val="F38723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36" name="圆角矩形 5">
            <a:extLst>
              <a:ext uri="{FF2B5EF4-FFF2-40B4-BE49-F238E27FC236}">
                <a16:creationId xmlns:a16="http://schemas.microsoft.com/office/drawing/2014/main" id="{88BFB09D-3555-404E-87D0-E00D9C4D1794}"/>
              </a:ext>
            </a:extLst>
          </p:cNvPr>
          <p:cNvSpPr/>
          <p:nvPr/>
        </p:nvSpPr>
        <p:spPr>
          <a:xfrm>
            <a:off x="7730847" y="2545080"/>
            <a:ext cx="3183338" cy="192371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tIns="91440" bIns="91440"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60 : 10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   6  </a:t>
            </a:r>
            <a:endParaRPr kumimoji="1" lang="en-US" altLang="zh-CN" sz="4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890" y="486099"/>
            <a:ext cx="2584928" cy="132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708" y="512728"/>
            <a:ext cx="8699746" cy="1176630"/>
          </a:xfrm>
          <a:prstGeom prst="rect">
            <a:avLst/>
          </a:prstGeom>
        </p:spPr>
      </p:pic>
      <p:pic>
        <p:nvPicPr>
          <p:cNvPr id="42" name="图片 8">
            <a:extLst>
              <a:ext uri="{FF2B5EF4-FFF2-40B4-BE49-F238E27FC236}">
                <a16:creationId xmlns:a16="http://schemas.microsoft.com/office/drawing/2014/main" id="{8EB976EF-CA61-4E6F-9C45-40620E0996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pic>
        <p:nvPicPr>
          <p:cNvPr id="43" name="图片 17">
            <a:extLst>
              <a:ext uri="{FF2B5EF4-FFF2-40B4-BE49-F238E27FC236}">
                <a16:creationId xmlns:a16="http://schemas.microsoft.com/office/drawing/2014/main" id="{3B7164B0-8821-4D84-84F5-279CD635F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45" t="61148"/>
          <a:stretch/>
        </p:blipFill>
        <p:spPr>
          <a:xfrm>
            <a:off x="7012651" y="4193510"/>
            <a:ext cx="5194036" cy="266448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B16B22D-10EF-6698-3075-7DB5695E28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7F3A36-09B9-613D-2F7C-39DFC3DCB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E305B251-0862-4757-B39C-F349764FE2EE}"/>
              </a:ext>
            </a:extLst>
          </p:cNvPr>
          <p:cNvGrpSpPr/>
          <p:nvPr/>
        </p:nvGrpSpPr>
        <p:grpSpPr>
          <a:xfrm>
            <a:off x="-230165" y="-738809"/>
            <a:ext cx="12422165" cy="7596809"/>
            <a:chOff x="-198782" y="-738809"/>
            <a:chExt cx="12422165" cy="759680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CE91D3D-0DBA-46CD-A48A-02B41D2EF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373"/>
            <a:stretch/>
          </p:blipFill>
          <p:spPr>
            <a:xfrm>
              <a:off x="8574157" y="-738809"/>
              <a:ext cx="3649226" cy="685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D5F3BD-6CB2-4FA9-AD50-0060A30EB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74"/>
            <a:stretch/>
          </p:blipFill>
          <p:spPr>
            <a:xfrm>
              <a:off x="6612835" y="0"/>
              <a:ext cx="5579165" cy="6858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1ADBA4A-6F7F-4CFC-AC47-AAD5878A8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3" r="57458"/>
            <a:stretch/>
          </p:blipFill>
          <p:spPr>
            <a:xfrm>
              <a:off x="-198782" y="0"/>
              <a:ext cx="3909392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EB976EF-CA61-4E6F-9C45-40620E099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98"/>
            <a:stretch/>
          </p:blipFill>
          <p:spPr>
            <a:xfrm>
              <a:off x="24210" y="4399722"/>
              <a:ext cx="12197165" cy="245827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9A015FE-E17C-4288-873C-70D5A6503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915" b="85700"/>
            <a:stretch/>
          </p:blipFill>
          <p:spPr>
            <a:xfrm>
              <a:off x="24210" y="0"/>
              <a:ext cx="4081670" cy="98066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23A3F5B-B844-4060-B513-E98E41606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64" r="-636" b="85700"/>
            <a:stretch/>
          </p:blipFill>
          <p:spPr>
            <a:xfrm>
              <a:off x="6147002" y="-1"/>
              <a:ext cx="5632172" cy="980661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F1866A02-BD03-4DD5-B9E1-117642263E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t="21449" r="37019" b="37768"/>
          <a:stretch/>
        </p:blipFill>
        <p:spPr>
          <a:xfrm>
            <a:off x="531795" y="776468"/>
            <a:ext cx="1899605" cy="2796896"/>
          </a:xfrm>
          <a:prstGeom prst="rect">
            <a:avLst/>
          </a:prstGeom>
        </p:spPr>
      </p:pic>
      <p:sp>
        <p:nvSpPr>
          <p:cNvPr id="21" name="矩形 50"/>
          <p:cNvSpPr/>
          <p:nvPr/>
        </p:nvSpPr>
        <p:spPr>
          <a:xfrm>
            <a:off x="122372" y="347322"/>
            <a:ext cx="11947257" cy="616335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27号-布丁体" panose="00000500000000000000" pitchFamily="2" charset="-122"/>
              </a:rPr>
              <a:t>      5.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B7ABDA-8658-76D1-4B24-5524793BA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4A0C3E-C08F-6531-FFC6-823E7DDC9B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16">
            <a:extLst>
              <a:ext uri="{FF2B5EF4-FFF2-40B4-BE49-F238E27FC236}">
                <a16:creationId xmlns:a16="http://schemas.microsoft.com/office/drawing/2014/main" id="{3CF0BF7F-7F2D-4E90-98FC-5FC868DF7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8"/>
          <a:stretch/>
        </p:blipFill>
        <p:spPr>
          <a:xfrm>
            <a:off x="24210" y="4399722"/>
            <a:ext cx="12197165" cy="2458278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FCBFEAAC-6C32-4BFD-85C4-B9FDFA4FE709}"/>
              </a:ext>
            </a:extLst>
          </p:cNvPr>
          <p:cNvSpPr/>
          <p:nvPr/>
        </p:nvSpPr>
        <p:spPr>
          <a:xfrm>
            <a:off x="228600" y="269316"/>
            <a:ext cx="11734800" cy="6319369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bg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grpSp>
        <p:nvGrpSpPr>
          <p:cNvPr id="48" name="Group 47"/>
          <p:cNvGrpSpPr/>
          <p:nvPr/>
        </p:nvGrpSpPr>
        <p:grpSpPr>
          <a:xfrm rot="16200000">
            <a:off x="9080920" y="252595"/>
            <a:ext cx="1201535" cy="2117125"/>
            <a:chOff x="5082498" y="945449"/>
            <a:chExt cx="1201535" cy="211712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/>
            <a:srcRect t="66797"/>
            <a:stretch/>
          </p:blipFill>
          <p:spPr>
            <a:xfrm>
              <a:off x="5082498" y="945449"/>
              <a:ext cx="1201535" cy="391177"/>
            </a:xfrm>
            <a:prstGeom prst="rect">
              <a:avLst/>
            </a:prstGeom>
            <a:ln>
              <a:noFill/>
            </a:ln>
          </p:spPr>
        </p:pic>
        <p:sp>
          <p:nvSpPr>
            <p:cNvPr id="50" name="TextBox 49"/>
            <p:cNvSpPr txBox="1"/>
            <p:nvPr/>
          </p:nvSpPr>
          <p:spPr>
            <a:xfrm rot="5400000">
              <a:off x="4800292" y="1778640"/>
              <a:ext cx="192153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flipV="1">
            <a:off x="4773672" y="961668"/>
            <a:ext cx="0" cy="795028"/>
          </a:xfrm>
          <a:prstGeom prst="line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52" name="Group 51"/>
          <p:cNvGrpSpPr/>
          <p:nvPr/>
        </p:nvGrpSpPr>
        <p:grpSpPr>
          <a:xfrm>
            <a:off x="2894072" y="1773742"/>
            <a:ext cx="5638800" cy="420448"/>
            <a:chOff x="6360161" y="2389942"/>
            <a:chExt cx="2849877" cy="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360161" y="2389942"/>
              <a:ext cx="949959" cy="0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>
            <a:xfrm>
              <a:off x="7310120" y="2389942"/>
              <a:ext cx="949959" cy="0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>
            <a:xfrm>
              <a:off x="8260079" y="2389942"/>
              <a:ext cx="949959" cy="0"/>
            </a:xfrm>
            <a:prstGeom prst="line">
              <a:avLst/>
            </a:prstGeom>
            <a:noFill/>
            <a:ln w="38100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cxnSp>
        <p:nvCxnSpPr>
          <p:cNvPr id="57" name="Straight Connector 56"/>
          <p:cNvCxnSpPr/>
          <p:nvPr/>
        </p:nvCxnSpPr>
        <p:spPr>
          <a:xfrm flipV="1">
            <a:off x="2894072" y="896820"/>
            <a:ext cx="1879600" cy="1"/>
          </a:xfrm>
          <a:prstGeom prst="line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  <a:headEnd type="oval" w="med" len="med"/>
            <a:tailEnd type="oval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>
          <a:xfrm flipV="1">
            <a:off x="2894072" y="942621"/>
            <a:ext cx="0" cy="795028"/>
          </a:xfrm>
          <a:prstGeom prst="line">
            <a:avLst/>
          </a:prstGeom>
          <a:noFill/>
          <a:ln w="38100" cap="flat" cmpd="sng" algn="ctr">
            <a:solidFill>
              <a:schemeClr val="accent5">
                <a:lumMod val="75000"/>
              </a:schemeClr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46251" y="432786"/>
            <a:ext cx="236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8192" y="1311156"/>
            <a:ext cx="2363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873101" y="325422"/>
            <a:ext cx="192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7440" y="2404200"/>
            <a:ext cx="2357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25681" y="3126076"/>
            <a:ext cx="986143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 = 60 (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+ 60 = 80 (</a:t>
            </a:r>
            <a:r>
              <a:rPr lang="en-US" sz="4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ECB2C-8B63-38CE-4029-8C557DF993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F061D9-5DA9-B898-2740-7B26025FC1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6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9" grpId="0"/>
      <p:bldP spid="60" grpId="0"/>
      <p:bldP spid="11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 panose="00000500000000000000" pitchFamily="2" charset="-122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2" y="3916680"/>
            <a:ext cx="11645828" cy="3051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7532" y="819754"/>
            <a:ext cx="8016935" cy="363353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599D9C-1BC6-9F52-6573-2F845A0AF0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B024382-F004-F5E1-330F-AA660A7A5F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293</TotalTime>
  <Words>252</Words>
  <Application>Microsoft Office PowerPoint</Application>
  <PresentationFormat>Widescreen</PresentationFormat>
  <Paragraphs>81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Cambria</vt:lpstr>
      <vt:lpstr>Calibri</vt:lpstr>
      <vt:lpstr>Arial</vt:lpstr>
      <vt:lpstr>字魂27号-布丁体</vt:lpstr>
      <vt:lpstr>宋体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YEN</cp:lastModifiedBy>
  <cp:revision>37</cp:revision>
  <dcterms:created xsi:type="dcterms:W3CDTF">2022-12-08T08:58:51Z</dcterms:created>
  <dcterms:modified xsi:type="dcterms:W3CDTF">2025-04-13T13:15:23Z</dcterms:modified>
</cp:coreProperties>
</file>