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20"/>
  </p:notesMasterIdLst>
  <p:sldIdLst>
    <p:sldId id="257" r:id="rId2"/>
    <p:sldId id="258" r:id="rId3"/>
    <p:sldId id="260" r:id="rId4"/>
    <p:sldId id="261" r:id="rId5"/>
    <p:sldId id="264" r:id="rId6"/>
    <p:sldId id="262" r:id="rId7"/>
    <p:sldId id="283" r:id="rId8"/>
    <p:sldId id="284" r:id="rId9"/>
    <p:sldId id="285" r:id="rId10"/>
    <p:sldId id="288" r:id="rId11"/>
    <p:sldId id="286" r:id="rId12"/>
    <p:sldId id="287" r:id="rId13"/>
    <p:sldId id="289" r:id="rId14"/>
    <p:sldId id="290" r:id="rId15"/>
    <p:sldId id="275" r:id="rId16"/>
    <p:sldId id="268" r:id="rId17"/>
    <p:sldId id="270" r:id="rId18"/>
    <p:sldId id="281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Wingdings 3" panose="05040102010807070707" pitchFamily="18" charset="2"/>
      <p:regular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CDA"/>
    <a:srgbClr val="168C8C"/>
    <a:srgbClr val="B4D9C4"/>
    <a:srgbClr val="F59E00"/>
    <a:srgbClr val="99C53B"/>
    <a:srgbClr val="4B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1" autoAdjust="0"/>
    <p:restoredTop sz="94660"/>
  </p:normalViewPr>
  <p:slideViewPr>
    <p:cSldViewPr snapToGrid="0">
      <p:cViewPr varScale="1">
        <p:scale>
          <a:sx n="64" d="100"/>
          <a:sy n="64" d="100"/>
        </p:scale>
        <p:origin x="4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71EA6-5122-4F38-A86A-427A10F1ED8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5E092-C40D-4AFF-A369-8C6B99FCE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8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227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5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504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435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754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000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56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843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445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708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9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727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906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1EC7-69F3-4752-BC1B-FA5AEE4D79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86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7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404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8706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293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2217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45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77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029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69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55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51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91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876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13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272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BC2E5-256E-4EC7-8395-2D8FFE33A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626B-2AC5-4A04-BEF4-F499CD2D3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334AD33F-CB39-A87B-05F4-FE6FF5E61D6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2" y="-2667000"/>
            <a:ext cx="6858001" cy="12192002"/>
          </a:xfrm>
          <a:prstGeom prst="rect">
            <a:avLst/>
          </a:prstGeom>
        </p:spPr>
      </p:pic>
      <p:sp>
        <p:nvSpPr>
          <p:cNvPr id="9" name="矩形 6">
            <a:extLst>
              <a:ext uri="{FF2B5EF4-FFF2-40B4-BE49-F238E27FC236}">
                <a16:creationId xmlns:a16="http://schemas.microsoft.com/office/drawing/2014/main" id="{850547CC-CF98-B8DD-83FE-434781B356B5}"/>
              </a:ext>
            </a:extLst>
          </p:cNvPr>
          <p:cNvSpPr/>
          <p:nvPr userDrawn="1"/>
        </p:nvSpPr>
        <p:spPr>
          <a:xfrm>
            <a:off x="0" y="0"/>
            <a:ext cx="12192002" cy="699796"/>
          </a:xfrm>
          <a:prstGeom prst="rect">
            <a:avLst/>
          </a:prstGeom>
          <a:solidFill>
            <a:srgbClr val="FFF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36" name="矩形 8">
            <a:extLst>
              <a:ext uri="{FF2B5EF4-FFF2-40B4-BE49-F238E27FC236}">
                <a16:creationId xmlns:a16="http://schemas.microsoft.com/office/drawing/2014/main" id="{3DB998DA-F32D-F3D5-8513-0AAE4EC4CF32}"/>
              </a:ext>
            </a:extLst>
          </p:cNvPr>
          <p:cNvSpPr/>
          <p:nvPr userDrawn="1"/>
        </p:nvSpPr>
        <p:spPr>
          <a:xfrm>
            <a:off x="-2" y="6167585"/>
            <a:ext cx="12192002" cy="699796"/>
          </a:xfrm>
          <a:prstGeom prst="rect">
            <a:avLst/>
          </a:prstGeom>
          <a:solidFill>
            <a:srgbClr val="FFF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B78430-74A8-2E37-346C-D3BA1E451AC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A10581D-2BE5-45A0-0EDF-37B7CADAC07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774CC15-D6E7-E55C-025E-B68085955D9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EEF0462-A78B-25B5-D74F-D5922D97217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358DE66-22C5-75DB-50AF-CB8E792CC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FF898DB-CD82-3839-9D97-608A27703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84887A1-2830-AC0F-0DD5-047B9E6FA9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ECABB69-5D61-23F1-B080-1D5E19A2BF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1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2" name="[动画大师]_Straight Connector 4">
            <a:extLst>
              <a:ext uri="{FF2B5EF4-FFF2-40B4-BE49-F238E27FC236}">
                <a16:creationId xmlns:a16="http://schemas.microsoft.com/office/drawing/2014/main" id="{5817DA6A-E430-4D23-8B70-0D3B1C4DB472}"/>
              </a:ext>
            </a:extLst>
          </p:cNvPr>
          <p:cNvCxnSpPr/>
          <p:nvPr/>
        </p:nvCxnSpPr>
        <p:spPr>
          <a:xfrm>
            <a:off x="12192000" y="4283155"/>
            <a:ext cx="10023894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[动画大师]_Straight Connector 2">
            <a:extLst>
              <a:ext uri="{FF2B5EF4-FFF2-40B4-BE49-F238E27FC236}">
                <a16:creationId xmlns:a16="http://schemas.microsoft.com/office/drawing/2014/main" id="{7217817F-6D75-4DB5-BC9C-A8B97B9C06B3}"/>
              </a:ext>
            </a:extLst>
          </p:cNvPr>
          <p:cNvCxnSpPr/>
          <p:nvPr/>
        </p:nvCxnSpPr>
        <p:spPr>
          <a:xfrm flipH="1">
            <a:off x="-7953829" y="594617"/>
            <a:ext cx="795382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[动画大师]_Straight Connector 2">
            <a:extLst>
              <a:ext uri="{FF2B5EF4-FFF2-40B4-BE49-F238E27FC236}">
                <a16:creationId xmlns:a16="http://schemas.microsoft.com/office/drawing/2014/main" id="{5817397D-7D20-4FE2-88F9-FA413404CFEA}"/>
              </a:ext>
            </a:extLst>
          </p:cNvPr>
          <p:cNvCxnSpPr/>
          <p:nvPr/>
        </p:nvCxnSpPr>
        <p:spPr>
          <a:xfrm flipH="1">
            <a:off x="-6577497" y="5017210"/>
            <a:ext cx="657749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[动画大师]_Straight Connector 4">
            <a:extLst>
              <a:ext uri="{FF2B5EF4-FFF2-40B4-BE49-F238E27FC236}">
                <a16:creationId xmlns:a16="http://schemas.microsoft.com/office/drawing/2014/main" id="{60823DFF-CF1B-4794-A71A-3601F7FC044F}"/>
              </a:ext>
            </a:extLst>
          </p:cNvPr>
          <p:cNvCxnSpPr/>
          <p:nvPr/>
        </p:nvCxnSpPr>
        <p:spPr>
          <a:xfrm>
            <a:off x="12192000" y="2070897"/>
            <a:ext cx="6096000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[动画大师]_Straight Connector 2">
            <a:extLst>
              <a:ext uri="{FF2B5EF4-FFF2-40B4-BE49-F238E27FC236}">
                <a16:creationId xmlns:a16="http://schemas.microsoft.com/office/drawing/2014/main" id="{EAA05861-87A5-4039-9EFA-FE65E7310914}"/>
              </a:ext>
            </a:extLst>
          </p:cNvPr>
          <p:cNvCxnSpPr/>
          <p:nvPr/>
        </p:nvCxnSpPr>
        <p:spPr>
          <a:xfrm flipH="1">
            <a:off x="-7521677" y="3276899"/>
            <a:ext cx="7521678" cy="0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5AF98877-98E5-4308-87DA-50D0AE0D57EE}"/>
              </a:ext>
            </a:extLst>
          </p:cNvPr>
          <p:cNvSpPr/>
          <p:nvPr/>
        </p:nvSpPr>
        <p:spPr>
          <a:xfrm>
            <a:off x="12416774" y="5255990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648F9C9F-6D35-4535-91BE-4C943C387BBD}"/>
              </a:ext>
            </a:extLst>
          </p:cNvPr>
          <p:cNvSpPr/>
          <p:nvPr/>
        </p:nvSpPr>
        <p:spPr>
          <a:xfrm>
            <a:off x="9183202" y="5222192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254A98A-F91C-4CB9-932A-64217EE5460C}"/>
              </a:ext>
            </a:extLst>
          </p:cNvPr>
          <p:cNvSpPr/>
          <p:nvPr/>
        </p:nvSpPr>
        <p:spPr>
          <a:xfrm>
            <a:off x="10402576" y="566793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8A8AE00B-FBC6-48E4-9024-DC8AD9183699}"/>
              </a:ext>
            </a:extLst>
          </p:cNvPr>
          <p:cNvSpPr/>
          <p:nvPr/>
        </p:nvSpPr>
        <p:spPr>
          <a:xfrm>
            <a:off x="9896187" y="5471213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F29CF09F-63BE-43A7-83F9-4A65F4A32259}"/>
              </a:ext>
            </a:extLst>
          </p:cNvPr>
          <p:cNvSpPr/>
          <p:nvPr/>
        </p:nvSpPr>
        <p:spPr>
          <a:xfrm>
            <a:off x="10875909" y="5692361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7D966D3F-E5EA-4236-BC70-329764DC709F}"/>
              </a:ext>
            </a:extLst>
          </p:cNvPr>
          <p:cNvSpPr/>
          <p:nvPr/>
        </p:nvSpPr>
        <p:spPr>
          <a:xfrm>
            <a:off x="7455230" y="5012333"/>
            <a:ext cx="1973942" cy="1973942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63000"/>
                </a:schemeClr>
              </a:gs>
              <a:gs pos="55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B2875C3A-C4A4-4961-993A-ACA34BF5A85D}"/>
              </a:ext>
            </a:extLst>
          </p:cNvPr>
          <p:cNvSpPr/>
          <p:nvPr/>
        </p:nvSpPr>
        <p:spPr>
          <a:xfrm>
            <a:off x="11288879" y="3676317"/>
            <a:ext cx="928980" cy="9289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B0FA7D43-0420-49DD-8CE6-3E3C745C33C4}"/>
              </a:ext>
            </a:extLst>
          </p:cNvPr>
          <p:cNvSpPr/>
          <p:nvPr/>
        </p:nvSpPr>
        <p:spPr>
          <a:xfrm>
            <a:off x="8694006" y="4160987"/>
            <a:ext cx="2533650" cy="25336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863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FF403C6A-4F78-4CBE-88B5-5D23E4946361}"/>
              </a:ext>
            </a:extLst>
          </p:cNvPr>
          <p:cNvSpPr/>
          <p:nvPr/>
        </p:nvSpPr>
        <p:spPr>
          <a:xfrm>
            <a:off x="1662439" y="634964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233F5F03-7405-4562-8EBF-1979A18085FD}"/>
              </a:ext>
            </a:extLst>
          </p:cNvPr>
          <p:cNvSpPr/>
          <p:nvPr/>
        </p:nvSpPr>
        <p:spPr>
          <a:xfrm>
            <a:off x="397248" y="6075908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E0EEDD92-AFD1-4AC3-BA2C-0FAF7D1EA00E}"/>
              </a:ext>
            </a:extLst>
          </p:cNvPr>
          <p:cNvSpPr/>
          <p:nvPr/>
        </p:nvSpPr>
        <p:spPr>
          <a:xfrm>
            <a:off x="8148336" y="4223040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7F0264E5-6ED1-4C15-9547-5D0A24A8D291}"/>
              </a:ext>
            </a:extLst>
          </p:cNvPr>
          <p:cNvSpPr/>
          <p:nvPr/>
        </p:nvSpPr>
        <p:spPr>
          <a:xfrm>
            <a:off x="3559094" y="4045270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39D63003-AF98-4711-BCF1-C49DBA1589AD}"/>
              </a:ext>
            </a:extLst>
          </p:cNvPr>
          <p:cNvSpPr/>
          <p:nvPr/>
        </p:nvSpPr>
        <p:spPr>
          <a:xfrm>
            <a:off x="1048122" y="6339434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F3068DC0-47B6-487A-B2B8-C74A78297FF4}"/>
              </a:ext>
            </a:extLst>
          </p:cNvPr>
          <p:cNvSpPr/>
          <p:nvPr/>
        </p:nvSpPr>
        <p:spPr>
          <a:xfrm>
            <a:off x="7187470" y="6102670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F6CCEADF-6051-4D86-B07E-665D44903850}"/>
              </a:ext>
            </a:extLst>
          </p:cNvPr>
          <p:cNvSpPr/>
          <p:nvPr/>
        </p:nvSpPr>
        <p:spPr>
          <a:xfrm>
            <a:off x="8514978" y="5924178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5DFD23E3-4046-4AA5-B69F-34DE7A39ACA6}"/>
              </a:ext>
            </a:extLst>
          </p:cNvPr>
          <p:cNvSpPr/>
          <p:nvPr/>
        </p:nvSpPr>
        <p:spPr>
          <a:xfrm>
            <a:off x="5946695" y="5822362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57EC4937-7D7E-4DD1-97CE-667FF1D070EE}"/>
              </a:ext>
            </a:extLst>
          </p:cNvPr>
          <p:cNvSpPr/>
          <p:nvPr/>
        </p:nvSpPr>
        <p:spPr>
          <a:xfrm>
            <a:off x="3497022" y="6070014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45702C2-8B6B-4377-BFA6-D203009B1A9F}"/>
              </a:ext>
            </a:extLst>
          </p:cNvPr>
          <p:cNvSpPr/>
          <p:nvPr/>
        </p:nvSpPr>
        <p:spPr>
          <a:xfrm>
            <a:off x="2248793" y="647970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7BE70CBC-D859-4C01-9251-9BFAEB8FB6B3}"/>
              </a:ext>
            </a:extLst>
          </p:cNvPr>
          <p:cNvSpPr/>
          <p:nvPr/>
        </p:nvSpPr>
        <p:spPr>
          <a:xfrm>
            <a:off x="5529021" y="6273214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E9B7294-337F-44EB-89BB-59A0A9979CA2}"/>
              </a:ext>
            </a:extLst>
          </p:cNvPr>
          <p:cNvSpPr/>
          <p:nvPr/>
        </p:nvSpPr>
        <p:spPr>
          <a:xfrm>
            <a:off x="7430394" y="6215158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AB40A11B-DDD6-4CE0-A70E-6D7CBC06484D}"/>
              </a:ext>
            </a:extLst>
          </p:cNvPr>
          <p:cNvSpPr/>
          <p:nvPr/>
        </p:nvSpPr>
        <p:spPr>
          <a:xfrm>
            <a:off x="6443423" y="6374815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BA3D0FEE-9398-42F8-B9E1-CEB6BAAC4C37}"/>
              </a:ext>
            </a:extLst>
          </p:cNvPr>
          <p:cNvSpPr/>
          <p:nvPr/>
        </p:nvSpPr>
        <p:spPr>
          <a:xfrm>
            <a:off x="1240443" y="5388719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50144DD5-D7A2-4A3E-8378-DEC0C3000C5C}"/>
              </a:ext>
            </a:extLst>
          </p:cNvPr>
          <p:cNvSpPr/>
          <p:nvPr/>
        </p:nvSpPr>
        <p:spPr>
          <a:xfrm>
            <a:off x="3535515" y="6550668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9D3536A-1385-41C3-A1A5-73EA229F793A}"/>
              </a:ext>
            </a:extLst>
          </p:cNvPr>
          <p:cNvSpPr/>
          <p:nvPr/>
        </p:nvSpPr>
        <p:spPr>
          <a:xfrm>
            <a:off x="2465086" y="5045718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D2AE6489-F138-4FB6-ACEC-8F50EE5F8A34}"/>
              </a:ext>
            </a:extLst>
          </p:cNvPr>
          <p:cNvSpPr/>
          <p:nvPr/>
        </p:nvSpPr>
        <p:spPr>
          <a:xfrm>
            <a:off x="4196822" y="6181360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868B4AD5-82D5-471E-ACBE-7DAA3C0B2F13}"/>
              </a:ext>
            </a:extLst>
          </p:cNvPr>
          <p:cNvSpPr/>
          <p:nvPr/>
        </p:nvSpPr>
        <p:spPr>
          <a:xfrm>
            <a:off x="2805176" y="5883918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0DA5CF3D-BC2A-4BCA-9D36-31DAD76E7A67}"/>
              </a:ext>
            </a:extLst>
          </p:cNvPr>
          <p:cNvSpPr/>
          <p:nvPr/>
        </p:nvSpPr>
        <p:spPr>
          <a:xfrm>
            <a:off x="9715790" y="5548376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D7110734-554C-4E33-9364-5305261ABEA5}"/>
              </a:ext>
            </a:extLst>
          </p:cNvPr>
          <p:cNvSpPr/>
          <p:nvPr/>
        </p:nvSpPr>
        <p:spPr>
          <a:xfrm>
            <a:off x="288761" y="4340868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58DC529F-0E58-402D-B204-833065219C9A}"/>
              </a:ext>
            </a:extLst>
          </p:cNvPr>
          <p:cNvSpPr/>
          <p:nvPr/>
        </p:nvSpPr>
        <p:spPr>
          <a:xfrm>
            <a:off x="7707375" y="384466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F656A3BE-B869-498C-9214-199E02C7A8EF}"/>
              </a:ext>
            </a:extLst>
          </p:cNvPr>
          <p:cNvSpPr/>
          <p:nvPr/>
        </p:nvSpPr>
        <p:spPr>
          <a:xfrm>
            <a:off x="9502611" y="5548376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49D9B386-8D6B-48BF-BFB9-CC1C4A630127}"/>
              </a:ext>
            </a:extLst>
          </p:cNvPr>
          <p:cNvSpPr/>
          <p:nvPr/>
        </p:nvSpPr>
        <p:spPr>
          <a:xfrm>
            <a:off x="7863667" y="343043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2DD07DC5-49F7-407A-A6B0-1D4ABCC1A854}"/>
              </a:ext>
            </a:extLst>
          </p:cNvPr>
          <p:cNvSpPr/>
          <p:nvPr/>
        </p:nvSpPr>
        <p:spPr>
          <a:xfrm>
            <a:off x="1347660" y="347556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AF2475A8-97AD-469F-B2A8-895656EB60D0}"/>
              </a:ext>
            </a:extLst>
          </p:cNvPr>
          <p:cNvSpPr/>
          <p:nvPr/>
        </p:nvSpPr>
        <p:spPr>
          <a:xfrm>
            <a:off x="3906710" y="440198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15DE9FB5-56D4-4361-A1B6-04D58134B846}"/>
              </a:ext>
            </a:extLst>
          </p:cNvPr>
          <p:cNvSpPr/>
          <p:nvPr/>
        </p:nvSpPr>
        <p:spPr>
          <a:xfrm>
            <a:off x="2811788" y="394478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5BF77915-8701-47EC-9FE5-D1317AB2A117}"/>
              </a:ext>
            </a:extLst>
          </p:cNvPr>
          <p:cNvSpPr/>
          <p:nvPr/>
        </p:nvSpPr>
        <p:spPr>
          <a:xfrm>
            <a:off x="8030581" y="318278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7A3F2F93-682A-46FF-ABDE-CDF494E7362B}"/>
              </a:ext>
            </a:extLst>
          </p:cNvPr>
          <p:cNvSpPr/>
          <p:nvPr/>
        </p:nvSpPr>
        <p:spPr>
          <a:xfrm>
            <a:off x="5865104" y="292064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B3B7EA60-AB6F-46B8-B99F-27F057B5F6BE}"/>
              </a:ext>
            </a:extLst>
          </p:cNvPr>
          <p:cNvSpPr/>
          <p:nvPr/>
        </p:nvSpPr>
        <p:spPr>
          <a:xfrm>
            <a:off x="2368196" y="415433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9D4C2590-F808-4103-9CCF-4783CC449C91}"/>
              </a:ext>
            </a:extLst>
          </p:cNvPr>
          <p:cNvSpPr/>
          <p:nvPr/>
        </p:nvSpPr>
        <p:spPr>
          <a:xfrm>
            <a:off x="9321446" y="6169904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6EB810E9-1939-44E1-B6F3-45E53FCC4654}"/>
              </a:ext>
            </a:extLst>
          </p:cNvPr>
          <p:cNvSpPr/>
          <p:nvPr/>
        </p:nvSpPr>
        <p:spPr>
          <a:xfrm>
            <a:off x="7492646" y="539258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8DE78E7D-7C3C-467D-9208-ECE91F14FEA7}"/>
              </a:ext>
            </a:extLst>
          </p:cNvPr>
          <p:cNvSpPr/>
          <p:nvPr/>
        </p:nvSpPr>
        <p:spPr>
          <a:xfrm>
            <a:off x="8178446" y="535448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80C8ED78-7C69-4F0A-AB73-60C82BBA72C2}"/>
              </a:ext>
            </a:extLst>
          </p:cNvPr>
          <p:cNvSpPr/>
          <p:nvPr/>
        </p:nvSpPr>
        <p:spPr>
          <a:xfrm>
            <a:off x="5815409" y="638980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D13AA3E7-B5B4-401B-A43F-E553FD6382D8}"/>
              </a:ext>
            </a:extLst>
          </p:cNvPr>
          <p:cNvSpPr/>
          <p:nvPr/>
        </p:nvSpPr>
        <p:spPr>
          <a:xfrm>
            <a:off x="2054610" y="5940384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D29241A3-8AD9-497F-A77B-35755C6421BC}"/>
              </a:ext>
            </a:extLst>
          </p:cNvPr>
          <p:cNvSpPr/>
          <p:nvPr/>
        </p:nvSpPr>
        <p:spPr>
          <a:xfrm>
            <a:off x="10085039" y="562847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E56A3C1C-34FB-4428-A68F-8B0E4C97EAD1}"/>
              </a:ext>
            </a:extLst>
          </p:cNvPr>
          <p:cNvSpPr/>
          <p:nvPr/>
        </p:nvSpPr>
        <p:spPr>
          <a:xfrm>
            <a:off x="971149" y="5924009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25DA4543-E14A-4E7D-9A36-F5C38B9D861A}"/>
              </a:ext>
            </a:extLst>
          </p:cNvPr>
          <p:cNvSpPr/>
          <p:nvPr/>
        </p:nvSpPr>
        <p:spPr>
          <a:xfrm>
            <a:off x="1818366" y="4729492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3BEC7EE8-6712-4C75-BDCF-72DEC6358746}"/>
              </a:ext>
            </a:extLst>
          </p:cNvPr>
          <p:cNvSpPr/>
          <p:nvPr/>
        </p:nvSpPr>
        <p:spPr>
          <a:xfrm>
            <a:off x="7523042" y="5486400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806FE58C-A5A0-48B9-8B05-47650618A0CA}"/>
              </a:ext>
            </a:extLst>
          </p:cNvPr>
          <p:cNvSpPr/>
          <p:nvPr/>
        </p:nvSpPr>
        <p:spPr>
          <a:xfrm>
            <a:off x="4761942" y="4258681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59B384ED-DB23-4253-9ADA-B3222728EAB4}"/>
              </a:ext>
            </a:extLst>
          </p:cNvPr>
          <p:cNvSpPr/>
          <p:nvPr/>
        </p:nvSpPr>
        <p:spPr>
          <a:xfrm>
            <a:off x="3231133" y="6396208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38331BEC-E830-431B-8A20-27189DBEAE03}"/>
              </a:ext>
            </a:extLst>
          </p:cNvPr>
          <p:cNvSpPr/>
          <p:nvPr/>
        </p:nvSpPr>
        <p:spPr>
          <a:xfrm>
            <a:off x="4909807" y="6430381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1B7933E5-4CB0-49C9-A011-B5F6679ADD8D}"/>
              </a:ext>
            </a:extLst>
          </p:cNvPr>
          <p:cNvSpPr/>
          <p:nvPr/>
        </p:nvSpPr>
        <p:spPr>
          <a:xfrm>
            <a:off x="6981553" y="548640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F378B2A6-2456-4061-A0B4-588FC0E65FF7}"/>
              </a:ext>
            </a:extLst>
          </p:cNvPr>
          <p:cNvSpPr/>
          <p:nvPr/>
        </p:nvSpPr>
        <p:spPr>
          <a:xfrm>
            <a:off x="4487011" y="604727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1377E613-89D1-4E79-80AB-54B36C3FC014}"/>
              </a:ext>
            </a:extLst>
          </p:cNvPr>
          <p:cNvSpPr/>
          <p:nvPr/>
        </p:nvSpPr>
        <p:spPr>
          <a:xfrm>
            <a:off x="8273858" y="5010956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44003E40-0D75-4E88-B22B-B0342C2999C0}"/>
              </a:ext>
            </a:extLst>
          </p:cNvPr>
          <p:cNvSpPr/>
          <p:nvPr/>
        </p:nvSpPr>
        <p:spPr>
          <a:xfrm>
            <a:off x="9104146" y="5875815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1163B421-EF3E-4C89-A3C6-0514D49EAEE8}"/>
              </a:ext>
            </a:extLst>
          </p:cNvPr>
          <p:cNvSpPr/>
          <p:nvPr/>
        </p:nvSpPr>
        <p:spPr>
          <a:xfrm>
            <a:off x="9794779" y="619432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D4B3F7DE-49EA-47F5-9487-3E96524531E1}"/>
              </a:ext>
            </a:extLst>
          </p:cNvPr>
          <p:cNvSpPr/>
          <p:nvPr/>
        </p:nvSpPr>
        <p:spPr>
          <a:xfrm>
            <a:off x="8199447" y="548640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36C8B419-3F89-4B39-A95D-4D7F20ED1415}"/>
              </a:ext>
            </a:extLst>
          </p:cNvPr>
          <p:cNvSpPr/>
          <p:nvPr/>
        </p:nvSpPr>
        <p:spPr>
          <a:xfrm>
            <a:off x="2211307" y="2991914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3935EC0B-2450-4137-83D2-DDC1858795CB}"/>
              </a:ext>
            </a:extLst>
          </p:cNvPr>
          <p:cNvSpPr/>
          <p:nvPr/>
        </p:nvSpPr>
        <p:spPr>
          <a:xfrm>
            <a:off x="4333033" y="619432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302121BB-AF18-416C-A878-6FC8DC0A66D2}"/>
              </a:ext>
            </a:extLst>
          </p:cNvPr>
          <p:cNvSpPr/>
          <p:nvPr/>
        </p:nvSpPr>
        <p:spPr>
          <a:xfrm>
            <a:off x="9256299" y="411480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55F3E5E9-A658-4081-A67E-5B8850B2828B}"/>
              </a:ext>
            </a:extLst>
          </p:cNvPr>
          <p:cNvSpPr/>
          <p:nvPr/>
        </p:nvSpPr>
        <p:spPr>
          <a:xfrm>
            <a:off x="5407700" y="4829381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23B8B51C-2522-4E66-9036-45C2314DFABC}"/>
              </a:ext>
            </a:extLst>
          </p:cNvPr>
          <p:cNvSpPr/>
          <p:nvPr/>
        </p:nvSpPr>
        <p:spPr>
          <a:xfrm>
            <a:off x="1131619" y="4893504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76508ABA-AD63-49A1-8B3F-70969FAEDD0D}"/>
              </a:ext>
            </a:extLst>
          </p:cNvPr>
          <p:cNvSpPr/>
          <p:nvPr/>
        </p:nvSpPr>
        <p:spPr>
          <a:xfrm>
            <a:off x="1435131" y="6307495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D57DD179-A9BB-4A72-9EB2-4112A134BFF0}"/>
              </a:ext>
            </a:extLst>
          </p:cNvPr>
          <p:cNvSpPr/>
          <p:nvPr/>
        </p:nvSpPr>
        <p:spPr>
          <a:xfrm>
            <a:off x="9667381" y="4158348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E9D94775-9316-4247-84F5-3857C569C243}"/>
              </a:ext>
            </a:extLst>
          </p:cNvPr>
          <p:cNvSpPr/>
          <p:nvPr/>
        </p:nvSpPr>
        <p:spPr>
          <a:xfrm>
            <a:off x="7859575" y="5768088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4AEEA7C7-C486-466D-925B-CC920F9A1400}"/>
              </a:ext>
            </a:extLst>
          </p:cNvPr>
          <p:cNvSpPr/>
          <p:nvPr/>
        </p:nvSpPr>
        <p:spPr>
          <a:xfrm>
            <a:off x="2237427" y="6242510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C723B7A2-1E3D-44FF-93D9-E950F8776FBB}"/>
              </a:ext>
            </a:extLst>
          </p:cNvPr>
          <p:cNvSpPr/>
          <p:nvPr/>
        </p:nvSpPr>
        <p:spPr>
          <a:xfrm>
            <a:off x="793255" y="6269724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E1678043-4936-44E1-85B1-2E2ED1367174}"/>
              </a:ext>
            </a:extLst>
          </p:cNvPr>
          <p:cNvSpPr/>
          <p:nvPr/>
        </p:nvSpPr>
        <p:spPr>
          <a:xfrm>
            <a:off x="8018453" y="5376853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8852F303-624A-4F6D-88A9-0F030BF6D902}"/>
              </a:ext>
            </a:extLst>
          </p:cNvPr>
          <p:cNvSpPr/>
          <p:nvPr/>
        </p:nvSpPr>
        <p:spPr>
          <a:xfrm>
            <a:off x="8260111" y="5854468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25E91C9C-A807-45D9-8219-61B215511FE5}"/>
              </a:ext>
            </a:extLst>
          </p:cNvPr>
          <p:cNvSpPr/>
          <p:nvPr/>
        </p:nvSpPr>
        <p:spPr>
          <a:xfrm>
            <a:off x="8568378" y="4381052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6FCC76FD-0D8C-4D61-9131-1EC4EA1895D5}"/>
              </a:ext>
            </a:extLst>
          </p:cNvPr>
          <p:cNvSpPr/>
          <p:nvPr/>
        </p:nvSpPr>
        <p:spPr>
          <a:xfrm>
            <a:off x="4328005" y="5344197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06436203-2AA4-42F7-85D1-015732BC9476}"/>
              </a:ext>
            </a:extLst>
          </p:cNvPr>
          <p:cNvSpPr/>
          <p:nvPr/>
        </p:nvSpPr>
        <p:spPr>
          <a:xfrm>
            <a:off x="1993926" y="6409997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DB16A704-EEA9-44B2-B1AA-83B9BFDBCE20}"/>
              </a:ext>
            </a:extLst>
          </p:cNvPr>
          <p:cNvSpPr/>
          <p:nvPr/>
        </p:nvSpPr>
        <p:spPr>
          <a:xfrm>
            <a:off x="2858544" y="6277577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F55E3118-28D5-4FFE-BE3F-0046648E368E}"/>
              </a:ext>
            </a:extLst>
          </p:cNvPr>
          <p:cNvSpPr/>
          <p:nvPr/>
        </p:nvSpPr>
        <p:spPr>
          <a:xfrm>
            <a:off x="3534366" y="6377363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78A07BA2-24AA-43F4-BDD0-58CE0A4247AB}"/>
              </a:ext>
            </a:extLst>
          </p:cNvPr>
          <p:cNvSpPr/>
          <p:nvPr/>
        </p:nvSpPr>
        <p:spPr>
          <a:xfrm>
            <a:off x="3248616" y="5278469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6586D855-4327-4EA4-AC82-B3B0A499B55A}"/>
              </a:ext>
            </a:extLst>
          </p:cNvPr>
          <p:cNvSpPr/>
          <p:nvPr/>
        </p:nvSpPr>
        <p:spPr>
          <a:xfrm>
            <a:off x="6081575" y="6133566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7F904129-207B-4713-8D17-4393DADB46ED}"/>
              </a:ext>
            </a:extLst>
          </p:cNvPr>
          <p:cNvSpPr/>
          <p:nvPr/>
        </p:nvSpPr>
        <p:spPr>
          <a:xfrm>
            <a:off x="3699377" y="5221319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C0EF6C17-3E1D-4B89-975B-9173C76E1F87}"/>
              </a:ext>
            </a:extLst>
          </p:cNvPr>
          <p:cNvSpPr/>
          <p:nvPr/>
        </p:nvSpPr>
        <p:spPr>
          <a:xfrm>
            <a:off x="8686800" y="5123916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81617EE4-59DB-4B9C-A0F9-9E7855B58FE4}"/>
              </a:ext>
            </a:extLst>
          </p:cNvPr>
          <p:cNvSpPr/>
          <p:nvPr/>
        </p:nvSpPr>
        <p:spPr>
          <a:xfrm>
            <a:off x="5570764" y="4513409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2379EC9E-FBB7-43F0-97E1-0B2442A1078A}"/>
              </a:ext>
            </a:extLst>
          </p:cNvPr>
          <p:cNvSpPr/>
          <p:nvPr/>
        </p:nvSpPr>
        <p:spPr>
          <a:xfrm>
            <a:off x="6458840" y="4539771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23" name="椭圆 122">
            <a:extLst>
              <a:ext uri="{FF2B5EF4-FFF2-40B4-BE49-F238E27FC236}">
                <a16:creationId xmlns:a16="http://schemas.microsoft.com/office/drawing/2014/main" id="{EC20484F-9E6F-481A-9050-4A9278A8B7AE}"/>
              </a:ext>
            </a:extLst>
          </p:cNvPr>
          <p:cNvSpPr/>
          <p:nvPr/>
        </p:nvSpPr>
        <p:spPr>
          <a:xfrm>
            <a:off x="1074088" y="6379131"/>
            <a:ext cx="246358" cy="24635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C1213ED5-E35F-41D1-840C-AE418712475B}"/>
              </a:ext>
            </a:extLst>
          </p:cNvPr>
          <p:cNvSpPr/>
          <p:nvPr/>
        </p:nvSpPr>
        <p:spPr>
          <a:xfrm>
            <a:off x="3512488" y="6065924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25" name="椭圆 124">
            <a:extLst>
              <a:ext uri="{FF2B5EF4-FFF2-40B4-BE49-F238E27FC236}">
                <a16:creationId xmlns:a16="http://schemas.microsoft.com/office/drawing/2014/main" id="{DDB30230-7488-4F8A-B426-77B4A43FCDAB}"/>
              </a:ext>
            </a:extLst>
          </p:cNvPr>
          <p:cNvSpPr/>
          <p:nvPr/>
        </p:nvSpPr>
        <p:spPr>
          <a:xfrm>
            <a:off x="7951138" y="5312331"/>
            <a:ext cx="246358" cy="24635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ED14B819-ACAD-42DD-AD3C-C9560DE99444}"/>
              </a:ext>
            </a:extLst>
          </p:cNvPr>
          <p:cNvSpPr/>
          <p:nvPr/>
        </p:nvSpPr>
        <p:spPr>
          <a:xfrm>
            <a:off x="8511411" y="5457642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BB79C0E6-FE95-4BDA-B80D-C3BCC3A8C870}"/>
              </a:ext>
            </a:extLst>
          </p:cNvPr>
          <p:cNvSpPr/>
          <p:nvPr/>
        </p:nvSpPr>
        <p:spPr>
          <a:xfrm>
            <a:off x="779500" y="5917517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28" name="椭圆 127">
            <a:extLst>
              <a:ext uri="{FF2B5EF4-FFF2-40B4-BE49-F238E27FC236}">
                <a16:creationId xmlns:a16="http://schemas.microsoft.com/office/drawing/2014/main" id="{3EBD1173-7AA2-473D-9F67-94404F9C87D7}"/>
              </a:ext>
            </a:extLst>
          </p:cNvPr>
          <p:cNvSpPr/>
          <p:nvPr/>
        </p:nvSpPr>
        <p:spPr>
          <a:xfrm>
            <a:off x="1529605" y="6274540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29" name="椭圆 128">
            <a:extLst>
              <a:ext uri="{FF2B5EF4-FFF2-40B4-BE49-F238E27FC236}">
                <a16:creationId xmlns:a16="http://schemas.microsoft.com/office/drawing/2014/main" id="{0BD4E5F8-D34C-4FB4-91A7-94C4293EA5A5}"/>
              </a:ext>
            </a:extLst>
          </p:cNvPr>
          <p:cNvSpPr/>
          <p:nvPr/>
        </p:nvSpPr>
        <p:spPr>
          <a:xfrm>
            <a:off x="3542884" y="6159742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F1C2B081-0CED-4161-B6FD-91960D0E2135}"/>
              </a:ext>
            </a:extLst>
          </p:cNvPr>
          <p:cNvSpPr/>
          <p:nvPr/>
        </p:nvSpPr>
        <p:spPr>
          <a:xfrm>
            <a:off x="6966225" y="4326350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A5FB69DC-B906-4A3D-85CB-3CFC8D7EFE0B}"/>
              </a:ext>
            </a:extLst>
          </p:cNvPr>
          <p:cNvSpPr/>
          <p:nvPr/>
        </p:nvSpPr>
        <p:spPr>
          <a:xfrm>
            <a:off x="9619400" y="4061254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F41C9EDA-BB29-475C-95FE-989C402F2CAC}"/>
              </a:ext>
            </a:extLst>
          </p:cNvPr>
          <p:cNvSpPr/>
          <p:nvPr/>
        </p:nvSpPr>
        <p:spPr>
          <a:xfrm>
            <a:off x="5063355" y="6157560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35" name="椭圆 134">
            <a:extLst>
              <a:ext uri="{FF2B5EF4-FFF2-40B4-BE49-F238E27FC236}">
                <a16:creationId xmlns:a16="http://schemas.microsoft.com/office/drawing/2014/main" id="{0A40FB10-1BE3-4DCD-B181-D458F1951C11}"/>
              </a:ext>
            </a:extLst>
          </p:cNvPr>
          <p:cNvSpPr/>
          <p:nvPr/>
        </p:nvSpPr>
        <p:spPr>
          <a:xfrm>
            <a:off x="4207894" y="6148347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BF12DACE-3317-4BFD-A495-197AF1136C83}"/>
              </a:ext>
            </a:extLst>
          </p:cNvPr>
          <p:cNvSpPr/>
          <p:nvPr/>
        </p:nvSpPr>
        <p:spPr>
          <a:xfrm>
            <a:off x="8875880" y="5835983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id="{7612AC3E-BAD2-499F-A92E-ED4DD8AB2764}"/>
              </a:ext>
            </a:extLst>
          </p:cNvPr>
          <p:cNvSpPr/>
          <p:nvPr/>
        </p:nvSpPr>
        <p:spPr>
          <a:xfrm>
            <a:off x="9017596" y="4061254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6E6A4E1A-C21C-49D8-8307-CC6054683DFD}"/>
              </a:ext>
            </a:extLst>
          </p:cNvPr>
          <p:cNvSpPr/>
          <p:nvPr/>
        </p:nvSpPr>
        <p:spPr>
          <a:xfrm>
            <a:off x="795804" y="6391498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5" name="July - My Soul">
            <a:hlinkClick r:id="" action="ppaction://media"/>
            <a:extLst>
              <a:ext uri="{FF2B5EF4-FFF2-40B4-BE49-F238E27FC236}">
                <a16:creationId xmlns:a16="http://schemas.microsoft.com/office/drawing/2014/main" id="{59B0B992-FEE5-4885-AA27-D85F70C6A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1474" y="-127015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2265" t="9788" r="11872" b="16064"/>
          <a:stretch/>
        </p:blipFill>
        <p:spPr>
          <a:xfrm>
            <a:off x="2325273" y="1102314"/>
            <a:ext cx="7647487" cy="4770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3DB3B-A9A6-6D24-334D-7D7394B5FE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52BF44D-4496-192B-FEFE-49ECE2C18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996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2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4.44444E-6 L 0.63216 4.44444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15" y="0"/>
                                    </p:animMotion>
                                    <p:set>
                                      <p:cBhvr additive="base" accumulate="none"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.63216 -2.22222E-6 L 1.70573 -2.22222E-6 " pathEditMode="relative" rAng="0" ptsTypes="AA">
                                      <p:cBhvr additive="base" accumulate="none" from="" to="">
                                        <p:cTn id="15" dur="5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72" y="0"/>
                                    </p:animMotion>
                                    <p:set>
                                      <p:cBhvr additive="base" accumulate="none">
                                        <p:cTn id="16" dur="7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1.48148E-6 L 0.63216 -1.48148E-6 " pathEditMode="relative" rAng="0" ptsTypes="AA">
                                      <p:cBhvr additive="base" accumulate="none">
                                        <p:cTn id="18" dur="4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2" y="0"/>
                                    </p:animMotion>
                                    <p:set>
                                      <p:cBhvr additive="base" accumulate="none">
                                        <p:cTn id="19" dur="25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.63216 -2.22222E-6 L 1.70573 -2.22222E-6 " pathEditMode="relative" rAng="0" ptsTypes="AA">
                                      <p:cBhvr additive="base" accumulate="none" from="" to="">
                                        <p:cTn id="20" dur="3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72" y="0"/>
                                    </p:animMotion>
                                    <p:set>
                                      <p:cBhvr additive="base" accumulate="none">
                                        <p:cTn id="2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repeatCount="2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29167E-6 2.96296E-6 L -0.80938 2.96296E-6 " pathEditMode="relative" rAng="0" ptsTypes="AA">
                                      <p:cBhvr additive="base" accumulate="none">
                                        <p:cTn id="23" dur="4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69" y="0"/>
                                    </p:animMotion>
                                    <p:set>
                                      <p:cBhvr additive="base" accumulate="none">
                                        <p:cTn id="24" dur="5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-0.80938 -2.22222E-6 L -2.00625 -2.22222E-6 " pathEditMode="relative">
                                      <p:cBhvr additive="base" accumulate="none" from="" to="">
                                        <p:cTn id="25" dur="60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26" dur="700" fill="hold">
                                          <p:stCondLst>
                                            <p:cond delay="155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2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3.33333E-6 L -0.48307 -3.33333E-6 " pathEditMode="relative" rAng="0" ptsTypes="AA">
                                      <p:cBhvr additive="base" accumulate="none">
                                        <p:cTn id="2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54" y="0"/>
                                    </p:animMotion>
                                    <p:set>
                                      <p:cBhvr additive="base" accumulate="none">
                                        <p:cTn id="29" dur="3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-0.80938 -2.22222E-6 L -2.00625 -2.22222E-6 " pathEditMode="relative">
                                      <p:cBhvr additive="base" accumulate="none" from="" to="">
                                        <p:cTn id="30" dur="5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31" dur="50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2.22222E-6 L 0.63216 2.22222E-6 " pathEditMode="relative" rAng="0" ptsTypes="AA">
                                      <p:cBhvr additive="base" accumulate="none">
                                        <p:cTn id="33" dur="7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2" y="0"/>
                                    </p:animMotion>
                                    <p:set>
                                      <p:cBhvr additive="base" accumulate="none">
                                        <p:cTn id="34" dur="2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.63216 2.22222E-6 L 1.70573 2.22222E-6 " pathEditMode="relative" rAng="0" ptsTypes="AA">
                                      <p:cBhvr additive="base" accumulate="none" from="" to="">
                                        <p:cTn id="35" dur="3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72" y="0"/>
                                    </p:animMotion>
                                    <p:set>
                                      <p:cBhvr additive="base" accumulate="none">
                                        <p:cTn id="36" dur="50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9" dur="314" fill="hold">
                                          <p:stCondLst>
                                            <p:cond delay="2197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0" dur="3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1" dur="1" fill="hold">
                                          <p:stCondLst>
                                            <p:cond delay="251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2" dur="28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C 0.10703 -0.07315 0.10599 -0.1625 0.1336 -0.29121 " pathEditMode="relative" rAng="0" ptsTypes="AA">
                                      <p:cBhvr>
                                        <p:cTn id="44" dur="254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7" dur="273" fill="hold">
                                          <p:stCondLst>
                                            <p:cond delay="190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8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9" dur="1" fill="hold">
                                          <p:stCondLst>
                                            <p:cond delay="2181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0" dur="25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C -0.14011 -0.18588 0.06041 -0.25185 -0.01042 -0.44282 " pathEditMode="relative" rAng="0" ptsTypes="AA">
                                      <p:cBhvr>
                                        <p:cTn id="52" dur="2681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2215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5" dur="334" fill="hold">
                                          <p:stCondLst>
                                            <p:cond delay="2341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6" dur="3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7" dur="1" fill="hold">
                                          <p:stCondLst>
                                            <p:cond delay="267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8" dur="30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C 0.03229 -0.19768 0.04192 -0.19838 0.13359 -0.2912 " pathEditMode="relative" rAng="0" ptsTypes="AA">
                                      <p:cBhvr>
                                        <p:cTn id="60" dur="2813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3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4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5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6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C 0.1069 -0.07315 0.10586 -0.1625 0.13359 -0.2912 " pathEditMode="relative" rAng="0" ptsTypes="AA">
                                      <p:cBhvr>
                                        <p:cTn id="68" dur="3444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1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4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0.08373 -0.12061 0.14375 -0.01112 0.19831 -0.14098 " pathEditMode="relative" rAng="0" ptsTypes="AA">
                                      <p:cBhvr>
                                        <p:cTn id="76" dur="2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0.19518 1.48148E-6 " pathEditMode="relative" rAng="0" ptsTypes="AA">
                                      <p:cBhvr>
                                        <p:cTn id="78" dur="7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996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5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86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87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88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89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C 0.07123 -0.04398 0.06237 -0.16273 0.09011 -0.27847 " pathEditMode="relative" rAng="0" ptsTypes="AA">
                                      <p:cBhvr>
                                        <p:cTn id="91" dur="2714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9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9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9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C -0.01133 -0.10555 -0.06198 -0.18449 -0.00768 -0.31458 " pathEditMode="relative" rAng="0" ptsTypes="AA">
                                      <p:cBhvr>
                                        <p:cTn id="99" dur="3409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02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03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04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05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44444E-6 C 0.06471 -0.13542 0.07721 -0.05139 0.13164 -0.18125 " pathEditMode="relative" rAng="0" ptsTypes="AA">
                                      <p:cBhvr>
                                        <p:cTn id="107" dur="306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10" dur="237" fill="hold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11" dur="2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12" dur="1" fill="hold">
                                          <p:stCondLst>
                                            <p:cond delay="189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13" dur="21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C -0.04011 -0.14375 -0.07305 -0.07476 -0.10899 -0.21712 " pathEditMode="relative" rAng="0" ptsTypes="AA">
                                      <p:cBhvr>
                                        <p:cTn id="115" dur="3515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18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19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20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21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11111E-6 C 0.08372 -0.1206 0.14375 -0.01111 0.19831 -0.14097 " pathEditMode="relative" rAng="0" ptsTypes="AA">
                                      <p:cBhvr>
                                        <p:cTn id="123" dur="2924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26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27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28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29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 0.07318 0.02848 0.16263 -0.03726 " pathEditMode="relative" rAng="0" ptsTypes="AA">
                                      <p:cBhvr>
                                        <p:cTn id="131" dur="2415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34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35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36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37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C -0.04023 -0.14422 0.01732 -0.19561 -0.00299 -0.34422 " pathEditMode="relative" rAng="0" ptsTypes="AA">
                                      <p:cBhvr>
                                        <p:cTn id="139" dur="2191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42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43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44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45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C 0.00377 -0.22477 0.15403 -0.14306 0.13372 -0.29121 " pathEditMode="relative" rAng="0" ptsTypes="AA">
                                      <p:cBhvr>
                                        <p:cTn id="147" dur="234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50" dur="419" fill="hold">
                                          <p:stCondLst>
                                            <p:cond delay="2933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51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52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53" dur="38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C 0.03229 -0.19768 0.04193 -0.19837 0.13359 -0.2912 " pathEditMode="relative" rAng="0" ptsTypes="AA">
                                      <p:cBhvr>
                                        <p:cTn id="155" dur="219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58" dur="314" fill="hold">
                                          <p:stCondLst>
                                            <p:cond delay="219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59" dur="3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60" dur="1" fill="hold">
                                          <p:stCondLst>
                                            <p:cond delay="251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61" dur="28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C 0.10703 -0.07315 0.10599 -0.1625 0.13359 -0.2912 " pathEditMode="relative" rAng="0" ptsTypes="AA">
                                      <p:cBhvr>
                                        <p:cTn id="163" dur="254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66" dur="407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67" dur="4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68" dur="1" fill="hold">
                                          <p:stCondLst>
                                            <p:cond delay="325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69" dur="37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C 0.00104 -0.11574 -0.11797 -0.13287 -0.09037 -0.26157 " pathEditMode="relative" rAng="0" ptsTypes="AA">
                                      <p:cBhvr>
                                        <p:cTn id="171" dur="350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74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75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76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77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C 0.07604 -0.05301 0.06667 -0.19607 0.09635 -0.33519 " pathEditMode="relative" rAng="0" ptsTypes="AA">
                                      <p:cBhvr>
                                        <p:cTn id="179" dur="3347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82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83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84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85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C 0.06433 -0.17315 0.0767 -0.06575 0.13086 -0.23172 " pathEditMode="relative" rAng="0" ptsTypes="AA">
                                      <p:cBhvr>
                                        <p:cTn id="187" dur="218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90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91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92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193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C 0.00287 -0.24884 0.12019 -0.15833 0.10443 -0.32222 " pathEditMode="relative" rAng="0" ptsTypes="AA">
                                      <p:cBhvr>
                                        <p:cTn id="195" dur="2595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198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199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00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01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C -0.04479 -0.16575 -0.08151 -0.08635 -0.12148 -0.25024 " pathEditMode="relative" rAng="0" ptsTypes="AA">
                                      <p:cBhvr>
                                        <p:cTn id="203" dur="296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2523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06" dur="273" fill="hold">
                                          <p:stCondLst>
                                            <p:cond delay="190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07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08" dur="1" fill="hold">
                                          <p:stCondLst>
                                            <p:cond delay="2181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09" dur="25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C -0.1401 -0.18587 0.06042 -0.25185 -0.01042 -0.44282 " pathEditMode="relative" rAng="0" ptsTypes="AA">
                                      <p:cBhvr>
                                        <p:cTn id="211" dur="268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22153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14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16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17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22222E-6 C 0.10482 -0.20695 0.17995 -0.01922 0.24831 -0.2419 " pathEditMode="relative" rAng="0" ptsTypes="AA">
                                      <p:cBhvr>
                                        <p:cTn id="219" dur="2965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22" dur="262" fill="hold">
                                          <p:stCondLst>
                                            <p:cond delay="183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23" dur="2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24" dur="1" fill="hold">
                                          <p:stCondLst>
                                            <p:cond delay="209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25" dur="24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8 -0.0574 0.07317 0.02848 0.16263 -0.03726 " pathEditMode="relative" rAng="0" ptsTypes="AA">
                                      <p:cBhvr>
                                        <p:cTn id="227" dur="3729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30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31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32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33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C 0.0332 -0.23611 0.0431 -0.23704 0.13763 -0.34769 " pathEditMode="relative" rAng="0" ptsTypes="AA">
                                      <p:cBhvr>
                                        <p:cTn id="235" dur="351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38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39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40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41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4.07407E-6 C 0.00156 -0.15486 -0.16419 -0.17777 -0.12565 -0.34953 " pathEditMode="relative" rAng="0" ptsTypes="AA">
                                      <p:cBhvr>
                                        <p:cTn id="243" dur="2662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46" dur="335" fill="hold">
                                          <p:stCondLst>
                                            <p:cond delay="234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47" dur="3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48" dur="1" fill="hold">
                                          <p:stCondLst>
                                            <p:cond delay="268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49" dur="308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C 0.11015 -0.09699 0.10911 -0.21527 0.13763 -0.38564 " pathEditMode="relative" rAng="0" ptsTypes="AA">
                                      <p:cBhvr>
                                        <p:cTn id="251" dur="216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9282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54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55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56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57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C 0.07122 -0.04398 0.06237 -0.16273 0.0901 -0.27847 " pathEditMode="relative" rAng="0" ptsTypes="AA">
                                      <p:cBhvr>
                                        <p:cTn id="259" dur="28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62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63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64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65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7037E-6 C 0.06472 -0.13542 0.07709 -0.05139 0.13151 -0.18125 " pathEditMode="relative" rAng="0" ptsTypes="AA">
                                      <p:cBhvr>
                                        <p:cTn id="267" dur="2229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70" dur="418" fill="hold">
                                          <p:stCondLst>
                                            <p:cond delay="292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71" dur="4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72" dur="1" fill="hold">
                                          <p:stCondLst>
                                            <p:cond delay="3343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73" dur="38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C -0.01133 -0.10556 -0.06198 -0.18449 -0.00769 -0.31459 " pathEditMode="relative" rAng="0" ptsTypes="AA">
                                      <p:cBhvr>
                                        <p:cTn id="275" dur="324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78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79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80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81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C 0.00378 -0.22477 0.15404 -0.14305 0.13373 -0.2912 " pathEditMode="relative" rAng="0" ptsTypes="AA">
                                      <p:cBhvr>
                                        <p:cTn id="283" dur="2298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86" dur="322" fill="hold">
                                          <p:stCondLst>
                                            <p:cond delay="225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87" dur="3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88" dur="1" fill="hold">
                                          <p:stCondLst>
                                            <p:cond delay="2573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89" dur="29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C -0.0401 -0.14375 -0.07305 -0.07477 -0.10899 -0.21713 " pathEditMode="relative" rAng="0" ptsTypes="AA">
                                      <p:cBhvr>
                                        <p:cTn id="291" dur="2439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294" dur="433" fill="hold">
                                          <p:stCondLst>
                                            <p:cond delay="30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295" dur="4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296" dur="1" fill="hold">
                                          <p:stCondLst>
                                            <p:cond delay="346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297" dur="39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4.81481E-6 C -0.04062 -0.14422 0.01771 -0.19561 -0.00286 -0.34422 " pathEditMode="relative" rAng="0" ptsTypes="AA">
                                      <p:cBhvr>
                                        <p:cTn id="299" dur="226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02" dur="224" fill="hold">
                                          <p:stCondLst>
                                            <p:cond delay="156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03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04" dur="1" fill="hold">
                                          <p:stCondLst>
                                            <p:cond delay="178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05" dur="20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7.40741E-7 C 0.08372 -0.1206 0.14375 -0.01111 0.19831 -0.14097 " pathEditMode="relative" rAng="0" ptsTypes="AA">
                                      <p:cBhvr>
                                        <p:cTn id="307" dur="269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10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11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12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13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 " pathEditMode="relative" rAng="0" ptsTypes="AA">
                                      <p:cBhvr>
                                        <p:cTn id="315" dur="384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18" dur="334" fill="hold">
                                          <p:stCondLst>
                                            <p:cond delay="2341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19" dur="3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20" dur="1" fill="hold">
                                          <p:stCondLst>
                                            <p:cond delay="267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21" dur="30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C 0.0323 -0.19768 0.04193 -0.19838 0.1336 -0.2912 " pathEditMode="relative" rAng="0" ptsTypes="AA">
                                      <p:cBhvr>
                                        <p:cTn id="323" dur="2813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3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26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27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28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29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C 0.00105 -0.11574 -0.11797 -0.13287 -0.09036 -0.26158 " pathEditMode="relative" rAng="0" ptsTypes="AA">
                                      <p:cBhvr>
                                        <p:cTn id="331" dur="3652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33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34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35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36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37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C 0.1069 -0.07315 0.10586 -0.1625 0.1336 -0.2912 " pathEditMode="relative" rAng="0" ptsTypes="AA">
                                      <p:cBhvr>
                                        <p:cTn id="339" dur="3444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34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42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43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44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45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C 0.07123 -0.04398 0.06237 -0.16273 0.09011 -0.27847 " pathEditMode="relative" rAng="0" ptsTypes="AA">
                                      <p:cBhvr>
                                        <p:cTn id="347" dur="2714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34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50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51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52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53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85185E-6 C 0.08372 -0.1206 0.14375 -0.01111 0.1983 -0.14097 " pathEditMode="relative" rAng="0" ptsTypes="AA">
                                      <p:cBhvr>
                                        <p:cTn id="355" dur="2924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35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58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59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60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61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C 0.07604 -0.05301 0.06667 -0.19607 0.09635 -0.33519 " pathEditMode="relative" rAng="0" ptsTypes="AA">
                                      <p:cBhvr>
                                        <p:cTn id="363" dur="3347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66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67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68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69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C 0.0332 -0.23611 0.0431 -0.23703 0.13763 -0.34768 " pathEditMode="relative" rAng="0" ptsTypes="AA">
                                      <p:cBhvr>
                                        <p:cTn id="371" dur="351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37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74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75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76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77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C 0.00143 -0.15486 -0.16406 -0.17778 -0.12565 -0.34954 " pathEditMode="relative" rAng="0" ptsTypes="AA">
                                      <p:cBhvr>
                                        <p:cTn id="379" dur="2662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38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82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83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84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85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81481E-6 C 0.06471 -0.13541 0.07708 -0.05138 0.13151 -0.18125 " pathEditMode="relative" rAng="0" ptsTypes="AA">
                                      <p:cBhvr>
                                        <p:cTn id="387" dur="2229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90" dur="433" fill="hold">
                                          <p:stCondLst>
                                            <p:cond delay="30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91" dur="4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392" dur="1" fill="hold">
                                          <p:stCondLst>
                                            <p:cond delay="346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393" dur="39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3.7037E-6 C -0.04036 -0.14422 0.01758 -0.19561 -0.00286 -0.34422 " pathEditMode="relative" rAng="0" ptsTypes="AA">
                                      <p:cBhvr>
                                        <p:cTn id="395" dur="226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39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398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399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00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01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 0.07318 0.02848 0.16263 -0.03726 " pathEditMode="relative" rAng="0" ptsTypes="AA">
                                      <p:cBhvr>
                                        <p:cTn id="403" dur="3846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40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06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07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08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09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C 0.1069 -0.07315 0.10586 -0.1625 0.1336 -0.2912 " pathEditMode="relative" rAng="0" ptsTypes="AA">
                                      <p:cBhvr>
                                        <p:cTn id="411" dur="3444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41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1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1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C 0.07123 -0.04398 0.06237 -0.16273 0.09011 -0.27847 " pathEditMode="relative" rAng="0" ptsTypes="AA">
                                      <p:cBhvr>
                                        <p:cTn id="419" dur="2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4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2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2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2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C -0.01133 -0.10579 -0.06198 -0.1845 -0.00769 -0.31459 " pathEditMode="relative" rAng="0" ptsTypes="AA">
                                      <p:cBhvr>
                                        <p:cTn id="427" dur="2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42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3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3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7037E-7 C 0.06472 -0.13542 0.07709 -0.05139 0.13151 -0.18125 " pathEditMode="relative" rAng="0" ptsTypes="AA">
                                      <p:cBhvr>
                                        <p:cTn id="435" dur="2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43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3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3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4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C -0.0401 -0.14399 -0.07304 -0.07477 -0.10898 -0.21713 " pathEditMode="relative" rAng="0" ptsTypes="AA">
                                      <p:cBhvr>
                                        <p:cTn id="443" dur="2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44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4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4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4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33333E-6 C 0.08373 -0.1206 0.14375 -0.01111 0.19831 -0.14097 " pathEditMode="relative" rAng="0" ptsTypes="AA">
                                      <p:cBhvr>
                                        <p:cTn id="451" dur="2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45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5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5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 0.07318 0.02847 0.16263 -0.03727 " pathEditMode="relative" rAng="0" ptsTypes="AA">
                                      <p:cBhvr>
                                        <p:cTn id="459" dur="2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46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6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6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6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C -0.04024 -0.14422 0.01732 -0.19561 -0.003 -0.34422 " pathEditMode="relative" rAng="0" ptsTypes="AA">
                                      <p:cBhvr>
                                        <p:cTn id="467" dur="2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46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7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7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7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C 0.00377 -0.22477 0.1539 -0.14305 0.13372 -0.2912 " pathEditMode="relative" rAng="0" ptsTypes="AA">
                                      <p:cBhvr>
                                        <p:cTn id="475" dur="2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47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7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7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8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C 0.03229 -0.19768 0.04193 -0.19838 0.1336 -0.2912 " pathEditMode="relative" rAng="0" ptsTypes="AA">
                                      <p:cBhvr>
                                        <p:cTn id="483" dur="23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48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8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8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8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0.10703 -0.07315 0.10599 -0.1625 0.13359 -0.2912 " pathEditMode="relative" rAng="0" ptsTypes="AA">
                                      <p:cBhvr>
                                        <p:cTn id="491" dur="2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49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9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9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9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022E-16 C 0.00104 -0.11574 -0.11797 -0.13287 -0.09037 -0.26157 " pathEditMode="relative" rAng="0" ptsTypes="AA">
                                      <p:cBhvr>
                                        <p:cTn id="499" dur="2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50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02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03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04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05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C 0.07122 -0.04399 0.06237 -0.16274 0.0901 -0.27848 " pathEditMode="relative" rAng="0" ptsTypes="AA">
                                      <p:cBhvr>
                                        <p:cTn id="507" dur="2714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50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1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1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C -0.01133 -0.10555 -0.06198 -0.18449 -0.00769 -0.31458 " pathEditMode="relative" rAng="0" ptsTypes="AA">
                                      <p:cBhvr>
                                        <p:cTn id="515" dur="3409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51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18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19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20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21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7037E-6 C 0.06471 -0.13542 0.07721 -0.05139 0.13164 -0.18125 " pathEditMode="relative" rAng="0" ptsTypes="AA">
                                      <p:cBhvr>
                                        <p:cTn id="523" dur="306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5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26" dur="237" fill="hold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27" dur="2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28" dur="1" fill="hold">
                                          <p:stCondLst>
                                            <p:cond delay="189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29" dur="21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C -0.0401 -0.14375 -0.07305 -0.07477 -0.10898 -0.21713 " pathEditMode="relative" rAng="0" ptsTypes="AA">
                                      <p:cBhvr>
                                        <p:cTn id="531" dur="3515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53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34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35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36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37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85185E-6 C 0.08372 -0.1206 0.14375 -0.01111 0.1983 -0.14097 " pathEditMode="relative" rAng="0" ptsTypes="AA">
                                      <p:cBhvr>
                                        <p:cTn id="539" dur="2924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54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42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43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44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45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 0.07317 0.02848 0.16263 -0.03727 " pathEditMode="relative" rAng="0" ptsTypes="AA">
                                      <p:cBhvr>
                                        <p:cTn id="547" dur="2415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54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50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51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52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53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C -0.04024 -0.14422 0.01732 -0.1956 -0.00299 -0.34422 " pathEditMode="relative" rAng="0" ptsTypes="AA">
                                      <p:cBhvr>
                                        <p:cTn id="555" dur="2191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55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58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59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60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61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C 0.00377 -0.22477 0.15404 -0.14305 0.13372 -0.2912 " pathEditMode="relative" rAng="0" ptsTypes="AA">
                                      <p:cBhvr>
                                        <p:cTn id="563" dur="234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56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66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67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68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69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C 0.07604 -0.053 0.06667 -0.19606 0.09636 -0.33518 " pathEditMode="relative" rAng="0" ptsTypes="AA">
                                      <p:cBhvr>
                                        <p:cTn id="571" dur="3347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57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74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75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76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77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C 0.06432 -0.17315 0.07669 -0.06574 0.13086 -0.23171 " pathEditMode="relative" rAng="0" ptsTypes="AA">
                                      <p:cBhvr>
                                        <p:cTn id="579" dur="218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58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82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83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84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85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-0.01472 -0.12338 -0.08021 -0.21551 -0.01003 -0.36713 " pathEditMode="relative" rAng="0" ptsTypes="AA">
                                      <p:cBhvr>
                                        <p:cTn id="587" dur="2645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58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90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91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92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93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C 0.00286 -0.24885 0.12018 -0.15834 0.10443 -0.32223 " pathEditMode="relative" rAng="0" ptsTypes="AA">
                                      <p:cBhvr>
                                        <p:cTn id="595" dur="2595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59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98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99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00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01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-0.04479 -0.1655 -0.08151 -0.08634 -0.12148 -0.25023 " pathEditMode="relative" rAng="0" ptsTypes="AA">
                                      <p:cBhvr>
                                        <p:cTn id="603" dur="2961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2523"/>
                                    </p:animMotion>
                                  </p:childTnLst>
                                </p:cTn>
                              </p:par>
                              <p:par>
                                <p:cTn id="60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06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0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08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09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C 0.10482 -0.20694 0.17995 -0.01921 0.24831 -0.2419 " pathEditMode="relative" rAng="0" ptsTypes="AA">
                                      <p:cBhvr>
                                        <p:cTn id="611" dur="2965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61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14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15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16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17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C 0.0332 -0.23611 0.0431 -0.23703 0.13763 -0.34768 " pathEditMode="relative" rAng="0" ptsTypes="AA">
                                      <p:cBhvr>
                                        <p:cTn id="619" dur="351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6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22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23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24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25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4.44444E-6 C 0.00183 -0.15486 -0.16419 -0.17777 -0.12552 -0.34953 " pathEditMode="relative" rAng="0" ptsTypes="AA">
                                      <p:cBhvr>
                                        <p:cTn id="627" dur="2662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-17477"/>
                                    </p:animMotion>
                                  </p:childTnLst>
                                </p:cTn>
                              </p:par>
                              <p:par>
                                <p:cTn id="62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30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31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32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33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C 0.07122 -0.04398 0.06237 -0.16273 0.0901 -0.27847 " pathEditMode="relative" rAng="0" ptsTypes="AA">
                                      <p:cBhvr>
                                        <p:cTn id="635" dur="282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63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38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39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40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41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C 0.00377 -0.22477 0.15403 -0.14283 0.13372 -0.29121 " pathEditMode="relative" rAng="0" ptsTypes="AA">
                                      <p:cBhvr>
                                        <p:cTn id="643" dur="2298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64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46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47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48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49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7 0.02847 0.16263 -0.03727 " pathEditMode="relative" rAng="0" ptsTypes="AA">
                                      <p:cBhvr>
                                        <p:cTn id="651" dur="384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65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54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55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56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57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C 0.00104 -0.11574 -0.11797 -0.13287 -0.09036 -0.26158 " pathEditMode="relative" rAng="0" ptsTypes="AA">
                                      <p:cBhvr>
                                        <p:cTn id="659" dur="3652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66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62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63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64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65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C 0.1069 -0.07315 0.10586 -0.1625 0.13359 -0.2912 " pathEditMode="relative" rAng="0" ptsTypes="AA">
                                      <p:cBhvr>
                                        <p:cTn id="667" dur="3444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66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70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71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72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73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C 0.07604 -0.05301 0.06667 -0.19606 0.09635 -0.33518 " pathEditMode="relative" rAng="0" ptsTypes="AA">
                                      <p:cBhvr>
                                        <p:cTn id="675" dur="3347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67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78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79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80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81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C 0.03321 -0.23612 0.0431 -0.23704 0.13763 -0.34769 " pathEditMode="relative" rAng="0" ptsTypes="AA">
                                      <p:cBhvr>
                                        <p:cTn id="683" dur="351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68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86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87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88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89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C 0.00144 -0.15486 -0.16406 -0.17778 -0.12565 -0.34954 " pathEditMode="relative" rAng="0" ptsTypes="AA">
                                      <p:cBhvr>
                                        <p:cTn id="691" dur="2662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69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94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95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96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97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7037E-6 C 0.06472 -0.13542 0.07709 -0.05139 0.13152 -0.18125 " pathEditMode="relative" rAng="0" ptsTypes="AA">
                                      <p:cBhvr>
                                        <p:cTn id="699" dur="2229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70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02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03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04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05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9 -0.05741 0.07318 0.02847 0.16263 -0.03727 " pathEditMode="relative" rAng="0" ptsTypes="AA">
                                      <p:cBhvr>
                                        <p:cTn id="707" dur="384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1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1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C 0.07122 -0.04398 0.06237 -0.16273 0.09011 -0.27847 " pathEditMode="relative" rAng="0" ptsTypes="AA">
                                      <p:cBhvr>
                                        <p:cTn id="715" dur="2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71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1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2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11111E-6 C 0.06471 -0.13542 0.07708 -0.05139 0.13151 -0.18125 " pathEditMode="relative" rAng="0" ptsTypes="AA">
                                      <p:cBhvr>
                                        <p:cTn id="723" dur="2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7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2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2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 " pathEditMode="relative" rAng="0" ptsTypes="AA">
                                      <p:cBhvr>
                                        <p:cTn id="731" dur="2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73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3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3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C 0.00378 -0.22477 0.15391 -0.14306 0.13372 -0.29121 " pathEditMode="relative" rAng="0" ptsTypes="AA">
                                      <p:cBhvr>
                                        <p:cTn id="739" dur="2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74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4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4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C 0.03229 -0.19768 0.04193 -0.19838 0.1336 -0.2912 " pathEditMode="relative" rAng="0" ptsTypes="AA">
                                      <p:cBhvr>
                                        <p:cTn id="747" dur="2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74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5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5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5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C 0.00104 -0.11574 -0.11797 -0.13287 -0.09037 -0.26158 " pathEditMode="relative" rAng="0" ptsTypes="AA">
                                      <p:cBhvr>
                                        <p:cTn id="755" dur="2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7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8" grpId="0" animBg="1"/>
      <p:bldP spid="78" grpId="1" animBg="1"/>
      <p:bldP spid="84" grpId="0" animBg="1"/>
      <p:bldP spid="84" grpId="1" animBg="1"/>
      <p:bldP spid="88" grpId="0" animBg="1"/>
      <p:bldP spid="88" grpId="1" animBg="1"/>
      <p:bldP spid="95" grpId="0" animBg="1"/>
      <p:bldP spid="95" grpId="1" animBg="1"/>
      <p:bldP spid="98" grpId="0" animBg="1"/>
      <p:bldP spid="98" grpId="1" animBg="1"/>
      <p:bldP spid="133" grpId="0" animBg="1"/>
      <p:bldP spid="134" grpId="0" animBg="1"/>
      <p:bldP spid="134" grpId="1" animBg="1"/>
      <p:bldP spid="22" grpId="0" animBg="1"/>
      <p:bldP spid="22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5" grpId="0" animBg="1"/>
      <p:bldP spid="85" grpId="1" animBg="1"/>
      <p:bldP spid="87" grpId="0" animBg="1"/>
      <p:bldP spid="87" grpId="1" animBg="1"/>
      <p:bldP spid="89" grpId="0" animBg="1"/>
      <p:bldP spid="89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9" grpId="0" animBg="1"/>
      <p:bldP spid="99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352" y="1115852"/>
            <a:ext cx="9144793" cy="351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0CD19-D460-2335-BBA9-A29790BC10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4898BF2-90CC-1B80-AF92-4909677196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3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18160" y="510540"/>
            <a:ext cx="11155680" cy="5836920"/>
          </a:xfrm>
          <a:prstGeom prst="rect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221785" y="-427738"/>
            <a:ext cx="8775656" cy="2801806"/>
            <a:chOff x="1221785" y="-427738"/>
            <a:chExt cx="8775656" cy="28018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1785" y="-427738"/>
              <a:ext cx="8775656" cy="280180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200253" y="789108"/>
              <a:ext cx="14093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altLang="zh-CN" sz="4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altLang="zh-CN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zh-CN" alt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华文中宋" panose="02010600040101010101" pitchFamily="2" charset="-12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10893" y="1844040"/>
            <a:ext cx="103923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AutoNum type="alphaLcParenR"/>
            </a:pPr>
            <a:r>
              <a:rPr lang="en-US" sz="4000" dirty="0">
                <a:solidFill>
                  <a:srgbClr val="F59E00"/>
                </a:solidFill>
              </a:rPr>
              <a:t> 480 mm + 120 mm		b) 465 g + 340 g  </a:t>
            </a:r>
          </a:p>
          <a:p>
            <a:pPr>
              <a:lnSpc>
                <a:spcPct val="125000"/>
              </a:lnSpc>
            </a:pPr>
            <a:r>
              <a:rPr lang="en-US" sz="4000" dirty="0">
                <a:solidFill>
                  <a:srgbClr val="F59E00"/>
                </a:solidFill>
              </a:rPr>
              <a:t>    545 mm – 45 mm 		    200 g x 5</a:t>
            </a:r>
          </a:p>
          <a:p>
            <a:pPr>
              <a:lnSpc>
                <a:spcPct val="125000"/>
              </a:lnSpc>
            </a:pPr>
            <a:r>
              <a:rPr lang="en-US" sz="4000" dirty="0">
                <a:solidFill>
                  <a:srgbClr val="F59E00"/>
                </a:solidFill>
              </a:rPr>
              <a:t>    840 mm : 3				    900 g : 6</a:t>
            </a:r>
          </a:p>
          <a:p>
            <a:pPr algn="ctr">
              <a:lnSpc>
                <a:spcPct val="125000"/>
              </a:lnSpc>
            </a:pPr>
            <a:r>
              <a:rPr lang="en-US" sz="4000" dirty="0">
                <a:solidFill>
                  <a:srgbClr val="F59E00"/>
                </a:solidFill>
              </a:rPr>
              <a:t>c) 500 ml + 156 ml</a:t>
            </a:r>
          </a:p>
          <a:p>
            <a:pPr>
              <a:lnSpc>
                <a:spcPct val="125000"/>
              </a:lnSpc>
            </a:pPr>
            <a:r>
              <a:rPr lang="en-US" sz="4000" dirty="0">
                <a:solidFill>
                  <a:srgbClr val="F59E00"/>
                </a:solidFill>
              </a:rPr>
              <a:t>			      1 000 ml – 500 ml</a:t>
            </a:r>
          </a:p>
          <a:p>
            <a:pPr>
              <a:lnSpc>
                <a:spcPct val="125000"/>
              </a:lnSpc>
            </a:pPr>
            <a:r>
              <a:rPr lang="en-US" sz="4000" dirty="0">
                <a:solidFill>
                  <a:srgbClr val="F59E00"/>
                </a:solidFill>
              </a:rPr>
              <a:t>			      250 ml x 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48807-A3AC-6D86-20F1-416EC003D9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9284B2-E6A0-D752-9896-4A02332EB9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580036" y="0"/>
            <a:ext cx="10860477" cy="617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68294" y="2148679"/>
            <a:ext cx="59221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AutoNum type="alphaLcParenR"/>
            </a:pPr>
            <a:r>
              <a:rPr lang="en-US" sz="4000" b="1" dirty="0">
                <a:solidFill>
                  <a:srgbClr val="F59E00"/>
                </a:solidFill>
              </a:rPr>
              <a:t> 480 mm + 120 mm =</a:t>
            </a:r>
          </a:p>
          <a:p>
            <a:pPr>
              <a:lnSpc>
                <a:spcPct val="125000"/>
              </a:lnSpc>
            </a:pPr>
            <a:r>
              <a:rPr lang="en-US" sz="4000" b="1" dirty="0">
                <a:solidFill>
                  <a:srgbClr val="F59E00"/>
                </a:solidFill>
              </a:rPr>
              <a:t>    545 mm – 45 mm =</a:t>
            </a:r>
          </a:p>
          <a:p>
            <a:pPr>
              <a:lnSpc>
                <a:spcPct val="125000"/>
              </a:lnSpc>
            </a:pPr>
            <a:r>
              <a:rPr lang="en-US" sz="4000" b="1" dirty="0">
                <a:solidFill>
                  <a:srgbClr val="F59E00"/>
                </a:solidFill>
              </a:rPr>
              <a:t>    840 mm : 3 =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" r="23636" b="37498"/>
          <a:stretch/>
        </p:blipFill>
        <p:spPr>
          <a:xfrm flipH="1">
            <a:off x="0" y="2913592"/>
            <a:ext cx="3995208" cy="44170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65335" y="2218588"/>
            <a:ext cx="2113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68C8C"/>
                </a:solidFill>
              </a:rPr>
              <a:t>600 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91955" y="2995064"/>
            <a:ext cx="2113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68C8C"/>
                </a:solidFill>
              </a:rPr>
              <a:t>500 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7350" y="3745770"/>
            <a:ext cx="2113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68C8C"/>
                </a:solidFill>
              </a:rPr>
              <a:t>280 mm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E2D98-F495-BB7B-1D68-4AE1ECD636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EA19A9C-C466-D760-C811-7AEC0C95A1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580036" y="0"/>
            <a:ext cx="10860477" cy="617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" r="23636" b="37498"/>
          <a:stretch/>
        </p:blipFill>
        <p:spPr>
          <a:xfrm flipH="1">
            <a:off x="0" y="2913592"/>
            <a:ext cx="3995208" cy="4417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0536" y="2148560"/>
            <a:ext cx="4847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nn-NO" sz="4000" b="1" dirty="0">
                <a:solidFill>
                  <a:srgbClr val="F59E00"/>
                </a:solidFill>
              </a:rPr>
              <a:t>b) 465 g + 340 =	   </a:t>
            </a:r>
          </a:p>
          <a:p>
            <a:pPr>
              <a:lnSpc>
                <a:spcPct val="125000"/>
              </a:lnSpc>
            </a:pPr>
            <a:r>
              <a:rPr lang="nn-NO" sz="4000" b="1" dirty="0">
                <a:solidFill>
                  <a:srgbClr val="F59E00"/>
                </a:solidFill>
              </a:rPr>
              <a:t>    200 g x 5 = </a:t>
            </a:r>
          </a:p>
          <a:p>
            <a:pPr>
              <a:lnSpc>
                <a:spcPct val="125000"/>
              </a:lnSpc>
            </a:pPr>
            <a:r>
              <a:rPr lang="nn-NO" sz="4000" b="1" dirty="0">
                <a:solidFill>
                  <a:srgbClr val="F59E00"/>
                </a:solidFill>
              </a:rPr>
              <a:t>    900 g : 6 =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7562" y="2205706"/>
            <a:ext cx="2113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68C8C"/>
                </a:solidFill>
              </a:rPr>
              <a:t>805 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0498" y="2994945"/>
            <a:ext cx="2113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68C8C"/>
                </a:solidFill>
              </a:rPr>
              <a:t>1 000 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04755" y="3720315"/>
            <a:ext cx="2113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68C8C"/>
                </a:solidFill>
              </a:rPr>
              <a:t>150 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0B9B8-C822-4936-D537-F95D5A7E51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600B49D-9D2D-47A0-D116-8632F4E081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580036" y="0"/>
            <a:ext cx="10860477" cy="617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68294" y="2148679"/>
            <a:ext cx="55970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000" b="1" dirty="0">
                <a:solidFill>
                  <a:srgbClr val="F59E00"/>
                </a:solidFill>
              </a:rPr>
              <a:t> c) 500 ml + 156 ml =</a:t>
            </a:r>
          </a:p>
          <a:p>
            <a:pPr>
              <a:lnSpc>
                <a:spcPct val="125000"/>
              </a:lnSpc>
            </a:pPr>
            <a:r>
              <a:rPr lang="en-US" sz="4000" b="1" dirty="0">
                <a:solidFill>
                  <a:srgbClr val="F59E00"/>
                </a:solidFill>
              </a:rPr>
              <a:t>     1 000 ml – 500 ml =</a:t>
            </a:r>
          </a:p>
          <a:p>
            <a:pPr>
              <a:lnSpc>
                <a:spcPct val="125000"/>
              </a:lnSpc>
            </a:pPr>
            <a:r>
              <a:rPr lang="en-US" sz="4000" b="1" dirty="0">
                <a:solidFill>
                  <a:srgbClr val="F59E00"/>
                </a:solidFill>
              </a:rPr>
              <a:t>     250 ml x 3 =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" r="23636" b="37498"/>
          <a:stretch/>
        </p:blipFill>
        <p:spPr>
          <a:xfrm flipH="1">
            <a:off x="0" y="2913592"/>
            <a:ext cx="3995208" cy="44170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39819" y="2205706"/>
            <a:ext cx="2113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68C8C"/>
                </a:solidFill>
              </a:rPr>
              <a:t>656 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02578" y="2972202"/>
            <a:ext cx="2113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68C8C"/>
                </a:solidFill>
              </a:rPr>
              <a:t>500 ml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2231" y="3720315"/>
            <a:ext cx="2113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68C8C"/>
                </a:solidFill>
              </a:rPr>
              <a:t>750 ml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7B471-7D15-1B46-AE5A-0139D6338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0EAAE37-67FF-AA7A-FF55-3B1A7FECF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803" y="1276960"/>
            <a:ext cx="9144793" cy="3511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6027F0-92C9-F0B9-07E4-3C98AE6C83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4A96D71-2F80-519C-FA40-9CFACBEAED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3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23426" y="377856"/>
            <a:ext cx="11581488" cy="2200847"/>
            <a:chOff x="523426" y="377856"/>
            <a:chExt cx="11581488" cy="22008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426" y="377856"/>
              <a:ext cx="11581488" cy="220084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35725" y="377856"/>
              <a:ext cx="99277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FF00"/>
                  </a:solidFill>
                </a:rPr>
                <a:t>Một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gói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mì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tôm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cân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nặng</a:t>
              </a:r>
              <a:r>
                <a:rPr lang="en-US" sz="3600" b="1" dirty="0">
                  <a:solidFill>
                    <a:srgbClr val="FFFF00"/>
                  </a:solidFill>
                </a:rPr>
                <a:t> 80 g, </a:t>
              </a:r>
              <a:r>
                <a:rPr lang="en-US" sz="3600" b="1" dirty="0" err="1">
                  <a:solidFill>
                    <a:srgbClr val="FFFF00"/>
                  </a:solidFill>
                </a:rPr>
                <a:t>một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hộp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sữa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cân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nặng</a:t>
              </a:r>
              <a:r>
                <a:rPr lang="en-US" sz="3600" b="1" dirty="0">
                  <a:solidFill>
                    <a:srgbClr val="FFFF00"/>
                  </a:solidFill>
                </a:rPr>
                <a:t> 455 g. </a:t>
              </a:r>
              <a:r>
                <a:rPr lang="en-US" sz="3600" b="1" dirty="0" err="1">
                  <a:solidFill>
                    <a:srgbClr val="FFFF00"/>
                  </a:solidFill>
                </a:rPr>
                <a:t>Hỏi</a:t>
              </a:r>
              <a:r>
                <a:rPr lang="en-US" sz="3600" b="1" dirty="0">
                  <a:solidFill>
                    <a:srgbClr val="FFFF00"/>
                  </a:solidFill>
                </a:rPr>
                <a:t> 3 </a:t>
              </a:r>
              <a:r>
                <a:rPr lang="en-US" sz="3600" b="1" dirty="0" err="1">
                  <a:solidFill>
                    <a:srgbClr val="FFFF00"/>
                  </a:solidFill>
                </a:rPr>
                <a:t>gói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mì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tôm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và</a:t>
              </a:r>
              <a:r>
                <a:rPr lang="en-US" sz="3600" b="1" dirty="0">
                  <a:solidFill>
                    <a:srgbClr val="FFFF00"/>
                  </a:solidFill>
                </a:rPr>
                <a:t> 1 </a:t>
              </a:r>
              <a:r>
                <a:rPr lang="en-US" sz="3600" b="1" dirty="0" err="1">
                  <a:solidFill>
                    <a:srgbClr val="FFFF00"/>
                  </a:solidFill>
                </a:rPr>
                <a:t>hộp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sữa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cân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nặng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bao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nhiêu</a:t>
              </a:r>
              <a:r>
                <a:rPr lang="en-US" sz="3600" b="1" dirty="0">
                  <a:solidFill>
                    <a:srgbClr val="FFFF00"/>
                  </a:solidFill>
                </a:rPr>
                <a:t> gam?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01771" y="2578703"/>
            <a:ext cx="7388459" cy="3575209"/>
            <a:chOff x="2730642" y="2624423"/>
            <a:chExt cx="7388459" cy="35752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33"/>
            <a:stretch/>
          </p:blipFill>
          <p:spPr>
            <a:xfrm>
              <a:off x="2730642" y="3968496"/>
              <a:ext cx="7388459" cy="2231136"/>
            </a:xfrm>
            <a:prstGeom prst="rect">
              <a:avLst/>
            </a:prstGeom>
          </p:spPr>
        </p:pic>
        <p:sp>
          <p:nvSpPr>
            <p:cNvPr id="10" name="Cloud 9"/>
            <p:cNvSpPr/>
            <p:nvPr/>
          </p:nvSpPr>
          <p:spPr>
            <a:xfrm>
              <a:off x="5117278" y="2624423"/>
              <a:ext cx="2920297" cy="1591056"/>
            </a:xfrm>
            <a:prstGeom prst="cloud">
              <a:avLst/>
            </a:prstGeom>
            <a:solidFill>
              <a:srgbClr val="B4D9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 dirty="0">
                  <a:solidFill>
                    <a:srgbClr val="168C8C"/>
                  </a:solidFill>
                </a:rPr>
                <a:t>Chia </a:t>
              </a:r>
              <a:r>
                <a:rPr lang="en-US" sz="3800" b="1" dirty="0" err="1">
                  <a:solidFill>
                    <a:srgbClr val="168C8C"/>
                  </a:solidFill>
                </a:rPr>
                <a:t>sẻ</a:t>
              </a:r>
              <a:endParaRPr lang="en-US" sz="3800" b="1" dirty="0">
                <a:solidFill>
                  <a:srgbClr val="168C8C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12615D0-03B0-238B-E2EE-B9BC8346D2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17DA1FA-79CC-603B-F22D-5D2A0F1278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15949" y="237664"/>
            <a:ext cx="7960103" cy="2898728"/>
            <a:chOff x="296929" y="155368"/>
            <a:chExt cx="7960103" cy="2898728"/>
          </a:xfrm>
        </p:grpSpPr>
        <p:grpSp>
          <p:nvGrpSpPr>
            <p:cNvPr id="5" name="Group 4"/>
            <p:cNvGrpSpPr/>
            <p:nvPr/>
          </p:nvGrpSpPr>
          <p:grpSpPr>
            <a:xfrm>
              <a:off x="296929" y="155368"/>
              <a:ext cx="7960103" cy="2898728"/>
              <a:chOff x="3021841" y="1993312"/>
              <a:chExt cx="1775283" cy="1775283"/>
            </a:xfrm>
          </p:grpSpPr>
          <p:sp>
            <p:nvSpPr>
              <p:cNvPr id="3" name="矩形: 圆角 77">
                <a:extLst>
                  <a:ext uri="{FF2B5EF4-FFF2-40B4-BE49-F238E27FC236}">
                    <a16:creationId xmlns:a16="http://schemas.microsoft.com/office/drawing/2014/main" id="{8EF387A9-53B3-4C3C-A045-76625491F744}"/>
                  </a:ext>
                </a:extLst>
              </p:cNvPr>
              <p:cNvSpPr/>
              <p:nvPr/>
            </p:nvSpPr>
            <p:spPr>
              <a:xfrm>
                <a:off x="3021841" y="1993312"/>
                <a:ext cx="1775283" cy="1775283"/>
              </a:xfrm>
              <a:prstGeom prst="roundRect">
                <a:avLst>
                  <a:gd name="adj" fmla="val 2049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4" name="矩形: 圆角 78">
                <a:extLst>
                  <a:ext uri="{FF2B5EF4-FFF2-40B4-BE49-F238E27FC236}">
                    <a16:creationId xmlns:a16="http://schemas.microsoft.com/office/drawing/2014/main" id="{6CE03643-840B-4577-A7E5-13A3C45BE37A}"/>
                  </a:ext>
                </a:extLst>
              </p:cNvPr>
              <p:cNvSpPr/>
              <p:nvPr/>
            </p:nvSpPr>
            <p:spPr>
              <a:xfrm>
                <a:off x="3109383" y="2080854"/>
                <a:ext cx="1600200" cy="1600200"/>
              </a:xfrm>
              <a:prstGeom prst="roundRect">
                <a:avLst>
                  <a:gd name="adj" fmla="val 2049"/>
                </a:avLst>
              </a:prstGeom>
              <a:solidFill>
                <a:schemeClr val="accent2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923544" y="265176"/>
              <a:ext cx="686714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	</a:t>
              </a:r>
              <a:r>
                <a:rPr lang="en-US" sz="3200" b="1" u="sng" dirty="0" err="1"/>
                <a:t>Tóm</a:t>
              </a:r>
              <a:r>
                <a:rPr lang="en-US" sz="3200" b="1" u="sng" dirty="0"/>
                <a:t> </a:t>
              </a:r>
              <a:r>
                <a:rPr lang="en-US" sz="3200" b="1" u="sng" dirty="0" err="1"/>
                <a:t>tắt</a:t>
              </a:r>
              <a:r>
                <a:rPr lang="en-US" sz="3200" b="1" u="sng" dirty="0"/>
                <a:t>:</a:t>
              </a:r>
            </a:p>
            <a:p>
              <a:r>
                <a:rPr lang="en-US" sz="3200" dirty="0"/>
                <a:t>1 </a:t>
              </a:r>
              <a:r>
                <a:rPr lang="en-US" sz="3200" dirty="0" err="1"/>
                <a:t>gói</a:t>
              </a:r>
              <a:r>
                <a:rPr lang="en-US" sz="3200" dirty="0"/>
                <a:t> </a:t>
              </a:r>
              <a:r>
                <a:rPr lang="en-US" sz="3200" dirty="0" err="1"/>
                <a:t>mì</a:t>
              </a:r>
              <a:r>
                <a:rPr lang="en-US" sz="3200" dirty="0"/>
                <a:t> </a:t>
              </a:r>
              <a:r>
                <a:rPr lang="en-US" sz="3200" dirty="0" err="1"/>
                <a:t>tôm</a:t>
              </a:r>
              <a:r>
                <a:rPr lang="en-US" sz="3200" dirty="0"/>
                <a:t>			 : 80 g</a:t>
              </a:r>
            </a:p>
            <a:p>
              <a:r>
                <a:rPr lang="en-US" sz="3200" dirty="0"/>
                <a:t>1 </a:t>
              </a:r>
              <a:r>
                <a:rPr lang="en-US" sz="3200" dirty="0" err="1"/>
                <a:t>hộp</a:t>
              </a:r>
              <a:r>
                <a:rPr lang="en-US" sz="3200" dirty="0"/>
                <a:t> </a:t>
              </a:r>
              <a:r>
                <a:rPr lang="en-US" sz="3200" dirty="0" err="1"/>
                <a:t>sữa</a:t>
              </a:r>
              <a:r>
                <a:rPr lang="en-US" sz="3200" dirty="0"/>
                <a:t> 			 : 455 g</a:t>
              </a:r>
            </a:p>
            <a:p>
              <a:r>
                <a:rPr lang="en-US" sz="3200" b="1" dirty="0">
                  <a:solidFill>
                    <a:srgbClr val="C00000"/>
                  </a:solidFill>
                </a:rPr>
                <a:t>3 </a:t>
              </a:r>
              <a:r>
                <a:rPr lang="en-US" sz="3200" b="1" dirty="0" err="1">
                  <a:solidFill>
                    <a:srgbClr val="C00000"/>
                  </a:solidFill>
                </a:rPr>
                <a:t>gói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mì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tôm</a:t>
              </a:r>
              <a:r>
                <a:rPr lang="en-US" sz="3200" b="1" dirty="0">
                  <a:solidFill>
                    <a:srgbClr val="C00000"/>
                  </a:solidFill>
                </a:rPr>
                <a:t>			 : …. g?</a:t>
              </a:r>
            </a:p>
            <a:p>
              <a:r>
                <a:rPr lang="en-US" sz="3200" b="1" dirty="0">
                  <a:solidFill>
                    <a:srgbClr val="C00000"/>
                  </a:solidFill>
                </a:rPr>
                <a:t>3 </a:t>
              </a:r>
              <a:r>
                <a:rPr lang="en-US" sz="3200" b="1" dirty="0" err="1">
                  <a:solidFill>
                    <a:srgbClr val="C00000"/>
                  </a:solidFill>
                </a:rPr>
                <a:t>gói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mì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tôm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và</a:t>
              </a:r>
              <a:r>
                <a:rPr lang="en-US" sz="3200" b="1" dirty="0">
                  <a:solidFill>
                    <a:srgbClr val="C00000"/>
                  </a:solidFill>
                </a:rPr>
                <a:t> 1 </a:t>
              </a:r>
              <a:r>
                <a:rPr lang="en-US" sz="3200" b="1" dirty="0" err="1">
                  <a:solidFill>
                    <a:srgbClr val="C00000"/>
                  </a:solidFill>
                </a:rPr>
                <a:t>hộp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sữa</a:t>
              </a:r>
              <a:r>
                <a:rPr lang="en-US" sz="3200" b="1" dirty="0">
                  <a:solidFill>
                    <a:srgbClr val="C00000"/>
                  </a:solidFill>
                </a:rPr>
                <a:t>: …. g? 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0777"/>
            <a:ext cx="2633700" cy="49503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15944" y="3246200"/>
            <a:ext cx="72601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		</a:t>
            </a:r>
            <a:r>
              <a:rPr lang="en-US" sz="3200" b="1" u="sng" dirty="0" err="1"/>
              <a:t>Bài</a:t>
            </a:r>
            <a:r>
              <a:rPr lang="en-US" sz="3200" b="1" u="sng" dirty="0"/>
              <a:t> </a:t>
            </a:r>
            <a:r>
              <a:rPr lang="en-US" sz="3200" b="1" u="sng" dirty="0" err="1"/>
              <a:t>giải</a:t>
            </a:r>
            <a:r>
              <a:rPr lang="en-US" sz="3200" b="1" u="sng" dirty="0"/>
              <a:t>: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3 </a:t>
            </a:r>
            <a:r>
              <a:rPr lang="en-US" sz="3200" b="1" dirty="0" err="1">
                <a:solidFill>
                  <a:srgbClr val="C00000"/>
                </a:solidFill>
              </a:rPr>
              <a:t>gói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mì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tôm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cân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nặng</a:t>
            </a:r>
            <a:r>
              <a:rPr lang="en-US" sz="3200" b="1" dirty="0">
                <a:solidFill>
                  <a:srgbClr val="C00000"/>
                </a:solidFill>
              </a:rPr>
              <a:t>: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	</a:t>
            </a:r>
            <a:r>
              <a:rPr lang="en-US" sz="3200" b="1" dirty="0">
                <a:solidFill>
                  <a:srgbClr val="168C8C"/>
                </a:solidFill>
              </a:rPr>
              <a:t>80 x 3 = 240 (g)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3 </a:t>
            </a:r>
            <a:r>
              <a:rPr lang="en-US" sz="3200" b="1" dirty="0" err="1">
                <a:solidFill>
                  <a:srgbClr val="C00000"/>
                </a:solidFill>
              </a:rPr>
              <a:t>gói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mì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tôm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và</a:t>
            </a:r>
            <a:r>
              <a:rPr lang="en-US" sz="3200" b="1" dirty="0">
                <a:solidFill>
                  <a:srgbClr val="C00000"/>
                </a:solidFill>
              </a:rPr>
              <a:t> 1 </a:t>
            </a:r>
            <a:r>
              <a:rPr lang="en-US" sz="3200" b="1" dirty="0" err="1">
                <a:solidFill>
                  <a:srgbClr val="C00000"/>
                </a:solidFill>
              </a:rPr>
              <a:t>hộp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sữa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cân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nặng</a:t>
            </a:r>
            <a:r>
              <a:rPr lang="en-US" sz="3200" b="1" dirty="0">
                <a:solidFill>
                  <a:srgbClr val="C00000"/>
                </a:solidFill>
              </a:rPr>
              <a:t>: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	</a:t>
            </a:r>
            <a:r>
              <a:rPr lang="en-US" sz="3200" b="1" dirty="0">
                <a:solidFill>
                  <a:srgbClr val="168C8C"/>
                </a:solidFill>
              </a:rPr>
              <a:t>240 + 455 = 695 (g)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		</a:t>
            </a:r>
            <a:r>
              <a:rPr lang="en-US" sz="3200" b="1" dirty="0" err="1">
                <a:solidFill>
                  <a:srgbClr val="C00000"/>
                </a:solidFill>
              </a:rPr>
              <a:t>Đáp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: 695 g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E498BB0-E8EF-0A1A-209F-FCB32E4D7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C0B37460-0001-4837-0E33-BF14113C3F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室内, 餐桌, 窗户, 鲜花&#10;&#10;已生成高可信度的说明">
            <a:extLst>
              <a:ext uri="{FF2B5EF4-FFF2-40B4-BE49-F238E27FC236}">
                <a16:creationId xmlns:a16="http://schemas.microsoft.com/office/drawing/2014/main" id="{391163CA-FB9A-445B-9A44-DDBA1BBE7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7709" y="-2676292"/>
            <a:ext cx="6858002" cy="12210581"/>
          </a:xfrm>
          <a:prstGeom prst="rect">
            <a:avLst/>
          </a:prstGeom>
        </p:spPr>
      </p:pic>
      <p:cxnSp>
        <p:nvCxnSpPr>
          <p:cNvPr id="222" name="[动画大师]_Straight Connector 4">
            <a:extLst>
              <a:ext uri="{FF2B5EF4-FFF2-40B4-BE49-F238E27FC236}">
                <a16:creationId xmlns:a16="http://schemas.microsoft.com/office/drawing/2014/main" id="{5817DA6A-E430-4D23-8B70-0D3B1C4DB472}"/>
              </a:ext>
            </a:extLst>
          </p:cNvPr>
          <p:cNvCxnSpPr/>
          <p:nvPr/>
        </p:nvCxnSpPr>
        <p:spPr>
          <a:xfrm>
            <a:off x="12192000" y="4283155"/>
            <a:ext cx="10023894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[动画大师]_Straight Connector 2">
            <a:extLst>
              <a:ext uri="{FF2B5EF4-FFF2-40B4-BE49-F238E27FC236}">
                <a16:creationId xmlns:a16="http://schemas.microsoft.com/office/drawing/2014/main" id="{7217817F-6D75-4DB5-BC9C-A8B97B9C06B3}"/>
              </a:ext>
            </a:extLst>
          </p:cNvPr>
          <p:cNvCxnSpPr/>
          <p:nvPr/>
        </p:nvCxnSpPr>
        <p:spPr>
          <a:xfrm flipH="1">
            <a:off x="-7953829" y="594617"/>
            <a:ext cx="795382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[动画大师]_Straight Connector 2">
            <a:extLst>
              <a:ext uri="{FF2B5EF4-FFF2-40B4-BE49-F238E27FC236}">
                <a16:creationId xmlns:a16="http://schemas.microsoft.com/office/drawing/2014/main" id="{5817397D-7D20-4FE2-88F9-FA413404CFEA}"/>
              </a:ext>
            </a:extLst>
          </p:cNvPr>
          <p:cNvCxnSpPr/>
          <p:nvPr/>
        </p:nvCxnSpPr>
        <p:spPr>
          <a:xfrm flipH="1">
            <a:off x="-6577497" y="5017210"/>
            <a:ext cx="6577497" cy="0"/>
          </a:xfrm>
          <a:prstGeom prst="line">
            <a:avLst/>
          </a:prstGeom>
          <a:ln w="1270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[动画大师]_Straight Connector 4">
            <a:extLst>
              <a:ext uri="{FF2B5EF4-FFF2-40B4-BE49-F238E27FC236}">
                <a16:creationId xmlns:a16="http://schemas.microsoft.com/office/drawing/2014/main" id="{60823DFF-CF1B-4794-A71A-3601F7FC044F}"/>
              </a:ext>
            </a:extLst>
          </p:cNvPr>
          <p:cNvCxnSpPr/>
          <p:nvPr/>
        </p:nvCxnSpPr>
        <p:spPr>
          <a:xfrm>
            <a:off x="12192000" y="2070897"/>
            <a:ext cx="6096000" cy="0"/>
          </a:xfrm>
          <a:prstGeom prst="line">
            <a:avLst/>
          </a:prstGeom>
          <a:ln w="6350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[动画大师]_Straight Connector 2">
            <a:extLst>
              <a:ext uri="{FF2B5EF4-FFF2-40B4-BE49-F238E27FC236}">
                <a16:creationId xmlns:a16="http://schemas.microsoft.com/office/drawing/2014/main" id="{EAA05861-87A5-4039-9EFA-FE65E7310914}"/>
              </a:ext>
            </a:extLst>
          </p:cNvPr>
          <p:cNvCxnSpPr/>
          <p:nvPr/>
        </p:nvCxnSpPr>
        <p:spPr>
          <a:xfrm flipH="1">
            <a:off x="-7521677" y="3276899"/>
            <a:ext cx="7521678" cy="0"/>
          </a:xfrm>
          <a:prstGeom prst="line">
            <a:avLst/>
          </a:prstGeom>
          <a:ln w="19050">
            <a:solidFill>
              <a:schemeClr val="bg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0" name="香蕉演示">
            <a:hlinkClick r:id="" action="ppaction://media"/>
            <a:extLst>
              <a:ext uri="{FF2B5EF4-FFF2-40B4-BE49-F238E27FC236}">
                <a16:creationId xmlns:a16="http://schemas.microsoft.com/office/drawing/2014/main" id="{CE3C4084-3FE1-4D96-8DD9-7A62ACA37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3513" y="-1524001"/>
            <a:ext cx="609600" cy="609600"/>
          </a:xfrm>
          <a:prstGeom prst="rect">
            <a:avLst/>
          </a:prstGeom>
        </p:spPr>
      </p:pic>
      <p:sp>
        <p:nvSpPr>
          <p:cNvPr id="78" name="椭圆 77">
            <a:extLst>
              <a:ext uri="{FF2B5EF4-FFF2-40B4-BE49-F238E27FC236}">
                <a16:creationId xmlns:a16="http://schemas.microsoft.com/office/drawing/2014/main" id="{5AF98877-98E5-4308-87DA-50D0AE0D57EE}"/>
              </a:ext>
            </a:extLst>
          </p:cNvPr>
          <p:cNvSpPr/>
          <p:nvPr/>
        </p:nvSpPr>
        <p:spPr>
          <a:xfrm>
            <a:off x="12416774" y="5255990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648F9C9F-6D35-4535-91BE-4C943C387BBD}"/>
              </a:ext>
            </a:extLst>
          </p:cNvPr>
          <p:cNvSpPr/>
          <p:nvPr/>
        </p:nvSpPr>
        <p:spPr>
          <a:xfrm>
            <a:off x="9183202" y="5222192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1254A98A-F91C-4CB9-932A-64217EE5460C}"/>
              </a:ext>
            </a:extLst>
          </p:cNvPr>
          <p:cNvSpPr/>
          <p:nvPr/>
        </p:nvSpPr>
        <p:spPr>
          <a:xfrm>
            <a:off x="10402576" y="566793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8A8AE00B-FBC6-48E4-9024-DC8AD9183699}"/>
              </a:ext>
            </a:extLst>
          </p:cNvPr>
          <p:cNvSpPr/>
          <p:nvPr/>
        </p:nvSpPr>
        <p:spPr>
          <a:xfrm>
            <a:off x="9896187" y="5471213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F29CF09F-63BE-43A7-83F9-4A65F4A32259}"/>
              </a:ext>
            </a:extLst>
          </p:cNvPr>
          <p:cNvSpPr/>
          <p:nvPr/>
        </p:nvSpPr>
        <p:spPr>
          <a:xfrm>
            <a:off x="10875909" y="5692361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7D966D3F-E5EA-4236-BC70-329764DC709F}"/>
              </a:ext>
            </a:extLst>
          </p:cNvPr>
          <p:cNvSpPr/>
          <p:nvPr/>
        </p:nvSpPr>
        <p:spPr>
          <a:xfrm>
            <a:off x="7455230" y="5012333"/>
            <a:ext cx="1973942" cy="1973942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63000"/>
                </a:schemeClr>
              </a:gs>
              <a:gs pos="55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B2875C3A-C4A4-4961-993A-ACA34BF5A85D}"/>
              </a:ext>
            </a:extLst>
          </p:cNvPr>
          <p:cNvSpPr/>
          <p:nvPr/>
        </p:nvSpPr>
        <p:spPr>
          <a:xfrm>
            <a:off x="11288879" y="3676317"/>
            <a:ext cx="928980" cy="9289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B0FA7D43-0420-49DD-8CE6-3E3C745C33C4}"/>
              </a:ext>
            </a:extLst>
          </p:cNvPr>
          <p:cNvSpPr/>
          <p:nvPr/>
        </p:nvSpPr>
        <p:spPr>
          <a:xfrm>
            <a:off x="8694006" y="4160987"/>
            <a:ext cx="2533650" cy="25336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863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ED0A2CF-7939-4E68-A9FF-B68F9C0E9A26}"/>
              </a:ext>
            </a:extLst>
          </p:cNvPr>
          <p:cNvSpPr txBox="1"/>
          <p:nvPr/>
        </p:nvSpPr>
        <p:spPr>
          <a:xfrm>
            <a:off x="2816352" y="2383266"/>
            <a:ext cx="72420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noProof="0" dirty="0" err="1">
                <a:solidFill>
                  <a:srgbClr val="68414D"/>
                </a:solidFill>
                <a:latin typeface="Arial" panose="020F0502020204030204"/>
                <a:ea typeface="微软雅黑"/>
                <a:cs typeface="+mn-ea"/>
                <a:sym typeface="+mn-lt"/>
              </a:rPr>
              <a:t>Chúc</a:t>
            </a:r>
            <a:r>
              <a:rPr lang="en-US" altLang="zh-CN" sz="7200" b="1" noProof="0" dirty="0">
                <a:solidFill>
                  <a:srgbClr val="68414D"/>
                </a:solidFill>
                <a:latin typeface="Arial" panose="020F0502020204030204"/>
                <a:ea typeface="微软雅黑"/>
                <a:cs typeface="+mn-ea"/>
                <a:sym typeface="+mn-lt"/>
              </a:rPr>
              <a:t> </a:t>
            </a:r>
            <a:r>
              <a:rPr lang="en-US" altLang="zh-CN" sz="7200" b="1" noProof="0" dirty="0" err="1">
                <a:solidFill>
                  <a:srgbClr val="68414D"/>
                </a:solidFill>
                <a:latin typeface="Arial" panose="020F0502020204030204"/>
                <a:ea typeface="微软雅黑"/>
                <a:cs typeface="+mn-ea"/>
                <a:sym typeface="+mn-lt"/>
              </a:rPr>
              <a:t>các</a:t>
            </a:r>
            <a:r>
              <a:rPr lang="en-US" altLang="zh-CN" sz="7200" b="1" noProof="0" dirty="0">
                <a:solidFill>
                  <a:srgbClr val="68414D"/>
                </a:solidFill>
                <a:latin typeface="Arial" panose="020F0502020204030204"/>
                <a:ea typeface="微软雅黑"/>
                <a:cs typeface="+mn-ea"/>
                <a:sym typeface="+mn-lt"/>
              </a:rPr>
              <a:t> </a:t>
            </a:r>
            <a:r>
              <a:rPr lang="en-US" altLang="zh-CN" sz="7200" b="1" noProof="0" dirty="0" err="1">
                <a:solidFill>
                  <a:srgbClr val="68414D"/>
                </a:solidFill>
                <a:latin typeface="Arial" panose="020F0502020204030204"/>
                <a:ea typeface="微软雅黑"/>
                <a:cs typeface="+mn-ea"/>
                <a:sym typeface="+mn-lt"/>
              </a:rPr>
              <a:t>em</a:t>
            </a:r>
            <a:r>
              <a:rPr lang="en-US" altLang="zh-CN" sz="7200" b="1" noProof="0" dirty="0">
                <a:solidFill>
                  <a:srgbClr val="68414D"/>
                </a:solidFill>
                <a:latin typeface="Arial" panose="020F0502020204030204"/>
                <a:ea typeface="微软雅黑"/>
                <a:cs typeface="+mn-ea"/>
                <a:sym typeface="+mn-lt"/>
              </a:rPr>
              <a:t> </a:t>
            </a:r>
            <a:r>
              <a:rPr lang="en-US" altLang="zh-CN" sz="7200" b="1" noProof="0" dirty="0" err="1">
                <a:solidFill>
                  <a:srgbClr val="68414D"/>
                </a:solidFill>
                <a:latin typeface="Arial" panose="020F0502020204030204"/>
                <a:ea typeface="微软雅黑"/>
                <a:cs typeface="+mn-ea"/>
                <a:sym typeface="+mn-lt"/>
              </a:rPr>
              <a:t>học</a:t>
            </a:r>
            <a:r>
              <a:rPr lang="en-US" altLang="zh-CN" sz="7200" b="1" noProof="0" dirty="0">
                <a:solidFill>
                  <a:srgbClr val="68414D"/>
                </a:solidFill>
                <a:latin typeface="Arial" panose="020F0502020204030204"/>
                <a:ea typeface="微软雅黑"/>
                <a:cs typeface="+mn-ea"/>
                <a:sym typeface="+mn-lt"/>
              </a:rPr>
              <a:t> </a:t>
            </a:r>
            <a:r>
              <a:rPr lang="en-US" altLang="zh-CN" sz="7200" b="1" noProof="0" dirty="0" err="1">
                <a:solidFill>
                  <a:srgbClr val="68414D"/>
                </a:solidFill>
                <a:latin typeface="Arial" panose="020F0502020204030204"/>
                <a:ea typeface="微软雅黑"/>
                <a:cs typeface="+mn-ea"/>
                <a:sym typeface="+mn-lt"/>
              </a:rPr>
              <a:t>tốt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68414D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A8751-F737-CA4F-F1B7-F815031B96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98A39-A720-0C63-24F3-6D9FBE123C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996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2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4.44444E-6 L 0.63216 4.44444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15" y="0"/>
                                    </p:animMotion>
                                    <p:set>
                                      <p:cBhvr additive="base" accumulate="none"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.63216 -2.22222E-6 L 1.70573 -2.22222E-6 " pathEditMode="relative" rAng="0" ptsTypes="AA">
                                      <p:cBhvr additive="base" accumulate="none" from="" to="">
                                        <p:cTn id="16" dur="5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72" y="0"/>
                                    </p:animMotion>
                                    <p:set>
                                      <p:cBhvr additive="base" accumulate="none">
                                        <p:cTn id="17" dur="7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1.48148E-6 L 0.63216 -1.48148E-6 " pathEditMode="relative" rAng="0" ptsTypes="AA">
                                      <p:cBhvr additive="base" accumulate="none">
                                        <p:cTn id="19" dur="4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2" y="0"/>
                                    </p:animMotion>
                                    <p:set>
                                      <p:cBhvr additive="base" accumulate="none">
                                        <p:cTn id="20" dur="25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.63216 -2.22222E-6 L 1.70573 -2.22222E-6 " pathEditMode="relative" rAng="0" ptsTypes="AA">
                                      <p:cBhvr additive="base" accumulate="none" from="" to="">
                                        <p:cTn id="21" dur="3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72" y="0"/>
                                    </p:animMotion>
                                    <p:set>
                                      <p:cBhvr additive="base" accumulate="none">
                                        <p:cTn id="2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2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29167E-6 2.96296E-6 L -0.80938 2.96296E-6 " pathEditMode="relative" rAng="0" ptsTypes="AA">
                                      <p:cBhvr additive="base" accumulate="none">
                                        <p:cTn id="24" dur="4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69" y="0"/>
                                    </p:animMotion>
                                    <p:set>
                                      <p:cBhvr additive="base" accumulate="none">
                                        <p:cTn id="25" dur="5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-0.80938 -2.22222E-6 L -2.00625 -2.22222E-6 " pathEditMode="relative">
                                      <p:cBhvr additive="base" accumulate="none" from="" to="">
                                        <p:cTn id="26" dur="60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27" dur="700" fill="hold">
                                          <p:stCondLst>
                                            <p:cond delay="155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repeatCount="2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3.33333E-6 L -0.48307 -3.33333E-6 " pathEditMode="relative" rAng="0" ptsTypes="AA">
                                      <p:cBhvr additive="base" accumulate="none">
                                        <p:cTn id="2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54" y="0"/>
                                    </p:animMotion>
                                    <p:set>
                                      <p:cBhvr additive="base" accumulate="none">
                                        <p:cTn id="30" dur="3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-0.80938 -2.22222E-6 L -2.00625 -2.22222E-6 " pathEditMode="relative">
                                      <p:cBhvr additive="base" accumulate="none" from="" to="">
                                        <p:cTn id="31" dur="5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 additive="base" accumulate="none">
                                        <p:cTn id="32" dur="50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2.22222E-6 L 0.63216 2.22222E-6 " pathEditMode="relative" rAng="0" ptsTypes="AA">
                                      <p:cBhvr additive="base" accumulate="none">
                                        <p:cTn id="34" dur="7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2" y="0"/>
                                    </p:animMotion>
                                    <p:set>
                                      <p:cBhvr additive="base" accumulate="none">
                                        <p:cTn id="35" dur="2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.63216 2.22222E-6 L 1.70573 2.22222E-6 " pathEditMode="relative" rAng="0" ptsTypes="AA">
                                      <p:cBhvr additive="base" accumulate="none" from="" to="">
                                        <p:cTn id="36" dur="3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72" y="0"/>
                                    </p:animMotion>
                                    <p:set>
                                      <p:cBhvr additive="base" accumulate="none">
                                        <p:cTn id="37" dur="50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0" dur="314" fill="hold">
                                          <p:stCondLst>
                                            <p:cond delay="2197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1" dur="3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2" dur="1" fill="hold">
                                          <p:stCondLst>
                                            <p:cond delay="251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43" dur="28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C 0.10703 -0.07315 0.10599 -0.1625 0.1336 -0.29121 " pathEditMode="relative" rAng="0" ptsTypes="AA">
                                      <p:cBhvr>
                                        <p:cTn id="45" dur="254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48" dur="273" fill="hold">
                                          <p:stCondLst>
                                            <p:cond delay="190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49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0" dur="1" fill="hold">
                                          <p:stCondLst>
                                            <p:cond delay="2181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1" dur="25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C -0.14011 -0.18588 0.06041 -0.25185 -0.01042 -0.44282 " pathEditMode="relative" rAng="0" ptsTypes="AA">
                                      <p:cBhvr>
                                        <p:cTn id="53" dur="2681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2215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56" dur="334" fill="hold">
                                          <p:stCondLst>
                                            <p:cond delay="2341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57" dur="3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58" dur="1" fill="hold">
                                          <p:stCondLst>
                                            <p:cond delay="267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59" dur="30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C 0.03229 -0.19768 0.04192 -0.19838 0.13359 -0.2912 " pathEditMode="relative" rAng="0" ptsTypes="AA">
                                      <p:cBhvr>
                                        <p:cTn id="61" dur="2813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64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65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66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67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C 0.1069 -0.07315 0.10586 -0.1625 0.13359 -0.2912 " pathEditMode="relative" rAng="0" ptsTypes="AA">
                                      <p:cBhvr>
                                        <p:cTn id="69" dur="3444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 accumulate="none">
                                        <p:cTn id="7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 accumulate="none">
                                        <p:cTn id="7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 accumulate="none">
                                        <p:cTn id="7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0.08373 -0.12061 0.14375 -0.01112 0.19831 -0.14098 " pathEditMode="relative" rAng="0" ptsTypes="AA">
                                      <p:cBhvr>
                                        <p:cTn id="77" dur="2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0.19518 1.48148E-6 " pathEditMode="relative" rAng="0" ptsTypes="AA">
                                      <p:cBhvr>
                                        <p:cTn id="79" dur="7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996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5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0"/>
                </p:tgtEl>
              </p:cMediaNode>
            </p:audio>
          </p:childTnLst>
        </p:cTn>
      </p:par>
    </p:tnLst>
    <p:bldLst>
      <p:bldP spid="78" grpId="0" animBg="1"/>
      <p:bldP spid="78" grpId="1" animBg="1"/>
      <p:bldP spid="84" grpId="0" animBg="1"/>
      <p:bldP spid="84" grpId="1" animBg="1"/>
      <p:bldP spid="88" grpId="0" animBg="1"/>
      <p:bldP spid="88" grpId="1" animBg="1"/>
      <p:bldP spid="95" grpId="0" animBg="1"/>
      <p:bldP spid="95" grpId="1" animBg="1"/>
      <p:bldP spid="98" grpId="0" animBg="1"/>
      <p:bldP spid="98" grpId="1" animBg="1"/>
      <p:bldP spid="133" grpId="0" animBg="1"/>
      <p:bldP spid="134" grpId="0" animBg="1"/>
      <p:bldP spid="134" grpId="1" animBg="1"/>
      <p:bldP spid="22" grpId="0" animBg="1"/>
      <p:bldP spid="22" grpId="1" animBg="1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2622544" y="1638688"/>
            <a:ext cx="7361169" cy="3098210"/>
            <a:chOff x="2278132" y="1833656"/>
            <a:chExt cx="7361169" cy="3098210"/>
          </a:xfrm>
        </p:grpSpPr>
        <p:grpSp>
          <p:nvGrpSpPr>
            <p:cNvPr id="42" name="Group 41"/>
            <p:cNvGrpSpPr/>
            <p:nvPr/>
          </p:nvGrpSpPr>
          <p:grpSpPr>
            <a:xfrm>
              <a:off x="2278132" y="1833656"/>
              <a:ext cx="7361169" cy="3098210"/>
              <a:chOff x="2278132" y="1833656"/>
              <a:chExt cx="7361169" cy="309821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3000375" y="2603098"/>
                <a:ext cx="6000750" cy="2073677"/>
                <a:chOff x="2647950" y="2574523"/>
                <a:chExt cx="6000750" cy="2073677"/>
              </a:xfrm>
            </p:grpSpPr>
            <p:cxnSp>
              <p:nvCxnSpPr>
                <p:cNvPr id="6" name="Straight Connector 5"/>
                <p:cNvCxnSpPr/>
                <p:nvPr/>
              </p:nvCxnSpPr>
              <p:spPr>
                <a:xfrm flipV="1">
                  <a:off x="2647950" y="2574524"/>
                  <a:ext cx="1549441" cy="2073676"/>
                </a:xfrm>
                <a:prstGeom prst="line">
                  <a:avLst/>
                </a:prstGeom>
                <a:ln w="38100"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4197391" y="2574523"/>
                  <a:ext cx="2593934" cy="0"/>
                </a:xfrm>
                <a:prstGeom prst="line">
                  <a:avLst/>
                </a:prstGeom>
                <a:ln w="38100"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H="1" flipV="1">
                  <a:off x="6791326" y="2574523"/>
                  <a:ext cx="1857374" cy="1749827"/>
                </a:xfrm>
                <a:prstGeom prst="line">
                  <a:avLst/>
                </a:prstGeom>
                <a:ln w="38100"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TextBox 40"/>
              <p:cNvSpPr txBox="1"/>
              <p:nvPr/>
            </p:nvSpPr>
            <p:spPr>
              <a:xfrm>
                <a:off x="2324100" y="4162425"/>
                <a:ext cx="5238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59E00"/>
                    </a:solidFill>
                  </a:rPr>
                  <a:t>A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025940" y="1833657"/>
                <a:ext cx="5238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59E00"/>
                    </a:solidFill>
                  </a:rPr>
                  <a:t>B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010400" y="1833656"/>
                <a:ext cx="5238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59E00"/>
                    </a:solidFill>
                  </a:rPr>
                  <a:t>C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9115426" y="3935909"/>
                <a:ext cx="5238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59E00"/>
                    </a:solidFill>
                  </a:rPr>
                  <a:t>D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78132" y="2893236"/>
                <a:ext cx="17478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59E00"/>
                    </a:solidFill>
                  </a:rPr>
                  <a:t>28 mm</a:t>
                </a: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4897840" y="1889690"/>
              <a:ext cx="1747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59E00"/>
                  </a:solidFill>
                </a:rPr>
                <a:t>28 mm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891493" y="2829267"/>
              <a:ext cx="1747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59E00"/>
                  </a:solidFill>
                </a:rPr>
                <a:t>28 mm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54151" y="-460883"/>
            <a:ext cx="10479932" cy="2139881"/>
            <a:chOff x="254151" y="-460883"/>
            <a:chExt cx="10479932" cy="213988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151" y="-460883"/>
              <a:ext cx="10479932" cy="2139881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646083" y="594113"/>
              <a:ext cx="83376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khúc</a:t>
              </a:r>
              <a:r>
                <a: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ABCD.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E69351-37DD-6CFF-D2B9-8B75CC935C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6FA9C2-3D9A-14D2-9D1B-9E5677A377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6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图片 3" descr="12"/>
          <p:cNvPicPr>
            <a:picLocks noChangeAspect="1"/>
          </p:cNvPicPr>
          <p:nvPr/>
        </p:nvPicPr>
        <p:blipFill>
          <a:blip r:embed="rId3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59" y="280523"/>
            <a:ext cx="6539252" cy="29175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96721" y="3007360"/>
            <a:ext cx="10495279" cy="3697394"/>
            <a:chOff x="1942464" y="3007360"/>
            <a:chExt cx="10495279" cy="36973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64" y="3007360"/>
              <a:ext cx="8888095" cy="331588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195511" y="3388866"/>
              <a:ext cx="83820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u="sng" dirty="0" err="1">
                  <a:solidFill>
                    <a:srgbClr val="FF0000"/>
                  </a:solidFill>
                </a:rPr>
                <a:t>Bài</a:t>
              </a:r>
              <a:r>
                <a:rPr lang="en-US" sz="4000" u="sng" dirty="0">
                  <a:solidFill>
                    <a:srgbClr val="FF0000"/>
                  </a:solidFill>
                </a:rPr>
                <a:t> </a:t>
              </a:r>
              <a:r>
                <a:rPr lang="en-US" sz="4000" u="sng" dirty="0" err="1">
                  <a:solidFill>
                    <a:srgbClr val="FF0000"/>
                  </a:solidFill>
                </a:rPr>
                <a:t>giải</a:t>
              </a:r>
              <a:r>
                <a:rPr lang="en-US" sz="4000" dirty="0">
                  <a:solidFill>
                    <a:srgbClr val="FF0000"/>
                  </a:solidFill>
                </a:rPr>
                <a:t>:</a:t>
              </a:r>
            </a:p>
            <a:p>
              <a:pPr algn="ctr"/>
              <a:r>
                <a:rPr lang="en-US" sz="4000" dirty="0" err="1">
                  <a:solidFill>
                    <a:srgbClr val="FF0000"/>
                  </a:solidFill>
                </a:rPr>
                <a:t>Độ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dài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đường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gấp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khúc</a:t>
              </a:r>
              <a:r>
                <a:rPr lang="en-US" sz="4000" dirty="0">
                  <a:solidFill>
                    <a:srgbClr val="FF0000"/>
                  </a:solidFill>
                </a:rPr>
                <a:t> ABCD </a:t>
              </a:r>
              <a:r>
                <a:rPr lang="en-US" sz="4000" dirty="0" err="1">
                  <a:solidFill>
                    <a:srgbClr val="FF0000"/>
                  </a:solidFill>
                </a:rPr>
                <a:t>là</a:t>
              </a:r>
              <a:r>
                <a:rPr lang="en-US" sz="4000" dirty="0">
                  <a:solidFill>
                    <a:srgbClr val="FF0000"/>
                  </a:solidFill>
                </a:rPr>
                <a:t>:</a:t>
              </a:r>
            </a:p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28 x 3 = 84 (mm)</a:t>
              </a:r>
            </a:p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		</a:t>
              </a:r>
              <a:r>
                <a:rPr lang="en-US" sz="4000" dirty="0" err="1">
                  <a:solidFill>
                    <a:srgbClr val="FF0000"/>
                  </a:solidFill>
                </a:rPr>
                <a:t>Đáp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</a:rPr>
                <a:t>: 84 mm.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2" t="11601" r="20603" b="12327"/>
            <a:stretch/>
          </p:blipFill>
          <p:spPr>
            <a:xfrm>
              <a:off x="10029823" y="3494194"/>
              <a:ext cx="2407920" cy="3210560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E11E90B1-414B-E2D8-A9D6-1E3ABA2085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B67F17D-C43A-ED7D-8476-0B58F94EFF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9200" y="701040"/>
            <a:ext cx="9733280" cy="5476240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61" y="2671666"/>
            <a:ext cx="7900990" cy="35058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76579" y="2315011"/>
            <a:ext cx="1569581" cy="805344"/>
          </a:xfrm>
          <a:prstGeom prst="roundRect">
            <a:avLst/>
          </a:prstGeom>
          <a:solidFill>
            <a:srgbClr val="F59E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900g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076578" y="2315011"/>
            <a:ext cx="1569581" cy="805344"/>
          </a:xfrm>
          <a:prstGeom prst="roundRect">
            <a:avLst/>
          </a:prstGeom>
          <a:solidFill>
            <a:srgbClr val="99C5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3">
                    <a:lumMod val="10000"/>
                  </a:schemeClr>
                </a:soli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48" y="-522328"/>
            <a:ext cx="10479932" cy="213988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709195" y="538385"/>
            <a:ext cx="8337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gam?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6C1553-DB55-1628-F7DD-3E44F86DA2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625ACCB-CAB3-B8CC-697D-8C11268CB2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272" y="1623997"/>
            <a:ext cx="9144793" cy="3505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81F8A7-E902-105D-95B7-284CBCF208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0DF72CD-8AD5-D362-F354-5BD7A00404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9523" y="473510"/>
            <a:ext cx="10652953" cy="1296364"/>
          </a:xfrm>
          <a:prstGeom prst="roundRect">
            <a:avLst/>
          </a:prstGeom>
          <a:solidFill>
            <a:srgbClr val="B4D9C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4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25" name="图片 5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0501" y="2292718"/>
            <a:ext cx="10150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59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5 mm		B. 5 cm		C. 5 </a:t>
            </a:r>
            <a:r>
              <a:rPr lang="en-US" sz="4800" b="1" dirty="0" err="1">
                <a:solidFill>
                  <a:srgbClr val="F59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endParaRPr lang="en-US" sz="4800" b="1" dirty="0">
              <a:solidFill>
                <a:srgbClr val="F59E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062"/>
            <a:ext cx="2725564" cy="400934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73480" y="2292718"/>
            <a:ext cx="918406" cy="8674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B4F118-42C3-E0C2-EC4D-12D8FCE072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49B65CB-20B3-4E29-C0C0-ECB91552D2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4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98967" y="458270"/>
            <a:ext cx="10394066" cy="1296364"/>
          </a:xfrm>
          <a:prstGeom prst="roundRect">
            <a:avLst/>
          </a:prstGeom>
          <a:solidFill>
            <a:srgbClr val="B4D9C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8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mực</a:t>
            </a:r>
            <a:r>
              <a:rPr lang="en-US" sz="48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48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48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48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4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25" name="图片 5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3268" y="2153304"/>
            <a:ext cx="10150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59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2 g		B. 2 kg		C. 20 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062"/>
            <a:ext cx="2725564" cy="400934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152821" y="2074627"/>
            <a:ext cx="1006419" cy="9996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C181BFF-C907-41CF-BB97-730ADAB7C9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215B5D5-E96D-1C90-8B2A-2E7096913E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98967" y="366830"/>
            <a:ext cx="10394066" cy="1599130"/>
          </a:xfrm>
          <a:prstGeom prst="roundRect">
            <a:avLst/>
          </a:prstGeom>
          <a:solidFill>
            <a:srgbClr val="B4D9C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4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25" name="图片 5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0501" y="2292718"/>
            <a:ext cx="10150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59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15 </a:t>
            </a:r>
            <a:r>
              <a:rPr lang="en-US" sz="4800" b="1" i="1" dirty="0">
                <a:solidFill>
                  <a:srgbClr val="F59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ml</a:t>
            </a:r>
            <a:r>
              <a:rPr lang="en-US" sz="4800" b="1" dirty="0">
                <a:solidFill>
                  <a:srgbClr val="F59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B. 15</a:t>
            </a:r>
            <a:r>
              <a:rPr lang="en-US" sz="4800" b="1" i="1" dirty="0">
                <a:solidFill>
                  <a:srgbClr val="F59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</a:t>
            </a:r>
            <a:r>
              <a:rPr lang="en-US" sz="4800" b="1" dirty="0">
                <a:solidFill>
                  <a:srgbClr val="F59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C. 150 </a:t>
            </a:r>
            <a:r>
              <a:rPr lang="en-US" sz="4800" b="1" i="1" dirty="0">
                <a:solidFill>
                  <a:srgbClr val="F59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062"/>
            <a:ext cx="2725564" cy="400934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20501" y="2255021"/>
            <a:ext cx="1040905" cy="9051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F50F12-AE57-53B9-9678-D56222B5F9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B033904-54F5-9891-02AE-FE09ACD41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488750"/>
            <a:ext cx="12016836" cy="1296364"/>
          </a:xfrm>
          <a:prstGeom prst="roundRect">
            <a:avLst/>
          </a:prstGeom>
          <a:solidFill>
            <a:srgbClr val="B4D9C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400" b="1" dirty="0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68C8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endParaRPr lang="en-US" sz="4400" b="1" dirty="0">
              <a:solidFill>
                <a:srgbClr val="168C8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25" name="图片 5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20501" y="2292718"/>
                <a:ext cx="1015099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solidFill>
                      <a:srgbClr val="F59E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35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59E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4800" b="1" dirty="0">
                    <a:solidFill>
                      <a:srgbClr val="F59E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		B. 37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59E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4800" b="1" dirty="0">
                    <a:solidFill>
                      <a:srgbClr val="F59E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C. 38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59E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4800" b="1" dirty="0">
                  <a:solidFill>
                    <a:srgbClr val="F59E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501" y="2292718"/>
                <a:ext cx="10150998" cy="830997"/>
              </a:xfrm>
              <a:prstGeom prst="rect">
                <a:avLst/>
              </a:prstGeom>
              <a:blipFill>
                <a:blip r:embed="rId6"/>
                <a:stretch>
                  <a:fillRect t="-16912" b="-3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062"/>
            <a:ext cx="2725564" cy="400934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754880" y="2234031"/>
            <a:ext cx="994606" cy="9413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200CBF-3E47-1968-3A40-3663A173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8C24AAE-599A-8E1D-9ACE-8B6B6DC3C3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314</TotalTime>
  <Words>464</Words>
  <Application>Microsoft Office PowerPoint</Application>
  <PresentationFormat>Widescreen</PresentationFormat>
  <Paragraphs>76</Paragraphs>
  <Slides>18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Cambria</vt:lpstr>
      <vt:lpstr>Cambria Math</vt:lpstr>
      <vt:lpstr>Arial</vt:lpstr>
      <vt:lpstr>Calibri</vt:lpstr>
      <vt:lpstr>等线</vt:lpstr>
      <vt:lpstr>Wingdings 3</vt:lpstr>
      <vt:lpstr>Century Gothic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YEN</cp:lastModifiedBy>
  <cp:revision>42</cp:revision>
  <dcterms:created xsi:type="dcterms:W3CDTF">2022-12-07T07:48:08Z</dcterms:created>
  <dcterms:modified xsi:type="dcterms:W3CDTF">2025-04-13T13:13:44Z</dcterms:modified>
</cp:coreProperties>
</file>