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8" r:id="rId3"/>
    <p:sldId id="308" r:id="rId4"/>
    <p:sldId id="347" r:id="rId5"/>
    <p:sldId id="348" r:id="rId6"/>
    <p:sldId id="349" r:id="rId7"/>
    <p:sldId id="332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44" r:id="rId16"/>
    <p:sldId id="335" r:id="rId17"/>
    <p:sldId id="345" r:id="rId18"/>
    <p:sldId id="346" r:id="rId19"/>
    <p:sldId id="336" r:id="rId20"/>
    <p:sldId id="28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A8D"/>
    <a:srgbClr val="6C96AC"/>
    <a:srgbClr val="F4B183"/>
    <a:srgbClr val="FBCDBE"/>
    <a:srgbClr val="FCD07F"/>
    <a:srgbClr val="EE7D31"/>
    <a:srgbClr val="E2B88E"/>
    <a:srgbClr val="769D64"/>
    <a:srgbClr val="E05FD6"/>
    <a:srgbClr val="EF3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1"/>
    <p:restoredTop sz="94604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A250-400C-4CDF-BA11-B6FDACEC7B34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6484-A376-4B3A-B564-05CBE19FD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98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51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16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44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89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54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626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2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0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84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62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99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7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95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54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66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4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9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3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37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5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8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2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4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6A94-0DA1-4457-82A7-6A3BA6308306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3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344FA5-05BD-4444-A8C4-FE9C6F8573BE}"/>
              </a:ext>
            </a:extLst>
          </p:cNvPr>
          <p:cNvSpPr/>
          <p:nvPr/>
        </p:nvSpPr>
        <p:spPr>
          <a:xfrm>
            <a:off x="1503699" y="867786"/>
            <a:ext cx="9184602" cy="524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618F51-A6BA-BB49-A4A2-6B073C206DCC}"/>
              </a:ext>
            </a:extLst>
          </p:cNvPr>
          <p:cNvSpPr txBox="1"/>
          <p:nvPr/>
        </p:nvSpPr>
        <p:spPr>
          <a:xfrm>
            <a:off x="4526279" y="1184678"/>
            <a:ext cx="313944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solidFill>
                  <a:srgbClr val="6C96AC"/>
                </a:solidFill>
                <a:latin typeface="#9Slide03 Swiss 721 Black Condensed" panose="02000500000000000000" pitchFamily="2" charset="77"/>
              </a:rPr>
              <a:t>TOÁN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A5646B-0E49-F94D-B210-F19A4427BCD1}"/>
              </a:ext>
            </a:extLst>
          </p:cNvPr>
          <p:cNvGrpSpPr/>
          <p:nvPr/>
        </p:nvGrpSpPr>
        <p:grpSpPr>
          <a:xfrm>
            <a:off x="4690181" y="4737725"/>
            <a:ext cx="2521757" cy="1291021"/>
            <a:chOff x="4690181" y="4737725"/>
            <a:chExt cx="2521757" cy="1291021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xmlns="" id="{75237EB4-E7FB-234B-8611-4859C0E4B45F}"/>
                </a:ext>
              </a:extLst>
            </p:cNvPr>
            <p:cNvSpPr/>
            <p:nvPr/>
          </p:nvSpPr>
          <p:spPr>
            <a:xfrm rot="274763">
              <a:off x="4690181" y="4737725"/>
              <a:ext cx="2521757" cy="1291021"/>
            </a:xfrm>
            <a:prstGeom prst="cloud">
              <a:avLst/>
            </a:prstGeom>
            <a:solidFill>
              <a:srgbClr val="A1CA8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#9Slide07 SVNAppleberry" panose="0204060305050602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BD54801-CF96-B948-BF68-2CAD78E831B5}"/>
                </a:ext>
              </a:extLst>
            </p:cNvPr>
            <p:cNvSpPr txBox="1"/>
            <p:nvPr/>
          </p:nvSpPr>
          <p:spPr>
            <a:xfrm>
              <a:off x="4850139" y="5090847"/>
              <a:ext cx="2201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>
                  <a:latin typeface="#9Slide03 Swiss 721 Black Condensed" panose="02000500000000000000" pitchFamily="2" charset="77"/>
                </a:rPr>
                <a:t>Trang 120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9E56FB-059D-9C47-9C66-5DB6B0573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00" y="3651924"/>
            <a:ext cx="3139440" cy="2838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43C24F-523B-5B4B-AD1F-1D80296BB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722" y="3975960"/>
            <a:ext cx="3641881" cy="2099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5942F8-8AE8-A94F-8503-6CAFEF7FC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1806961"/>
            <a:ext cx="8801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32630" y="487797"/>
            <a:ext cx="10619835" cy="558036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solidFill>
              <a:schemeClr val="accent6">
                <a:shade val="50000"/>
              </a:schemeClr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giá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trị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biểu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thức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EBC80D-3C2B-6940-BFD7-51B46A768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5" y="3140444"/>
            <a:ext cx="3778004" cy="371755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446F43F-681B-CE44-BF22-EE98CC27485C}"/>
              </a:ext>
            </a:extLst>
          </p:cNvPr>
          <p:cNvSpPr/>
          <p:nvPr/>
        </p:nvSpPr>
        <p:spPr>
          <a:xfrm>
            <a:off x="3322478" y="2180279"/>
            <a:ext cx="5547043" cy="1097698"/>
          </a:xfrm>
          <a:prstGeom prst="roundRect">
            <a:avLst/>
          </a:prstGeom>
          <a:solidFill>
            <a:srgbClr val="F5D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b="1" dirty="0">
                <a:solidFill>
                  <a:schemeClr val="tx1"/>
                </a:solidFill>
                <a:latin typeface="#9Slide04 Yeseva One" pitchFamily="2" charset="77"/>
              </a:rPr>
              <a:t>175 + 42 - 75 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5EE4051-8473-FC47-B6A2-9E08C800339A}"/>
              </a:ext>
            </a:extLst>
          </p:cNvPr>
          <p:cNvSpPr/>
          <p:nvPr/>
        </p:nvSpPr>
        <p:spPr>
          <a:xfrm>
            <a:off x="3322478" y="3741863"/>
            <a:ext cx="5547043" cy="10976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12 x (12 – 9) =</a:t>
            </a:r>
          </a:p>
        </p:txBody>
      </p:sp>
      <p:pic>
        <p:nvPicPr>
          <p:cNvPr id="13" name="图片 14">
            <a:extLst>
              <a:ext uri="{FF2B5EF4-FFF2-40B4-BE49-F238E27FC236}">
                <a16:creationId xmlns:a16="http://schemas.microsoft.com/office/drawing/2014/main" xmlns="" id="{64DEF6E4-A303-EC46-BB44-DBCD8D961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55" y="3475601"/>
            <a:ext cx="3465745" cy="34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590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10777" y="422648"/>
            <a:ext cx="11278099" cy="6012703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solidFill>
              <a:schemeClr val="accent6">
                <a:shade val="50000"/>
              </a:schemeClr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giá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trị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biểu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thức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446F43F-681B-CE44-BF22-EE98CC27485C}"/>
              </a:ext>
            </a:extLst>
          </p:cNvPr>
          <p:cNvSpPr/>
          <p:nvPr/>
        </p:nvSpPr>
        <p:spPr>
          <a:xfrm>
            <a:off x="1036097" y="1765816"/>
            <a:ext cx="4922251" cy="995422"/>
          </a:xfrm>
          <a:prstGeom prst="roundRect">
            <a:avLst/>
          </a:prstGeom>
          <a:solidFill>
            <a:srgbClr val="F5D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b="1" dirty="0">
                <a:solidFill>
                  <a:schemeClr val="tx1"/>
                </a:solidFill>
                <a:latin typeface="#9Slide04 Yeseva One" pitchFamily="2" charset="77"/>
              </a:rPr>
              <a:t>175 + 42 - 75 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5EE4051-8473-FC47-B6A2-9E08C800339A}"/>
              </a:ext>
            </a:extLst>
          </p:cNvPr>
          <p:cNvSpPr/>
          <p:nvPr/>
        </p:nvSpPr>
        <p:spPr>
          <a:xfrm>
            <a:off x="902419" y="4490057"/>
            <a:ext cx="4922251" cy="10976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chemeClr val="tx1"/>
                </a:solidFill>
                <a:latin typeface="#9Slide04 Yeseva One" pitchFamily="2" charset="77"/>
              </a:rPr>
              <a:t>12 x (12 – 9)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0725FD-9A04-1A42-9684-053DEF79BF87}"/>
              </a:ext>
            </a:extLst>
          </p:cNvPr>
          <p:cNvSpPr txBox="1"/>
          <p:nvPr/>
        </p:nvSpPr>
        <p:spPr>
          <a:xfrm>
            <a:off x="6151414" y="1458261"/>
            <a:ext cx="4677697" cy="30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= (175 – 75) + 42 = 100 + 42 </a:t>
            </a:r>
          </a:p>
          <a:p>
            <a:pPr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x-non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86B9-4DCD-7D4B-AAA7-8C64398C3188}"/>
              </a:ext>
            </a:extLst>
          </p:cNvPr>
          <p:cNvSpPr txBox="1"/>
          <p:nvPr/>
        </p:nvSpPr>
        <p:spPr>
          <a:xfrm>
            <a:off x="6237893" y="4472035"/>
            <a:ext cx="4677697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= 12 x 3</a:t>
            </a:r>
          </a:p>
          <a:p>
            <a:pPr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x-non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DC76E23D-66B0-1542-B28F-34C2D0670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2415" y="3646454"/>
            <a:ext cx="3118808" cy="26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71165" y="631102"/>
            <a:ext cx="10747105" cy="5498096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4199" y="856901"/>
            <a:ext cx="10421035" cy="18364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</a:rPr>
              <a:t>Cửa hàng nhà bà Năm có 1 thùng đựng 100l nước mắm và 5 can, mỗi can đựng 10l nước mắm. Hỏi cửa hàng nhà bà Năm có tất cả bao nhiêu lít nước mắm?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28B93-BBB1-3140-B004-9BE32A67E758}"/>
              </a:ext>
            </a:extLst>
          </p:cNvPr>
          <p:cNvSpPr txBox="1"/>
          <p:nvPr/>
        </p:nvSpPr>
        <p:spPr>
          <a:xfrm>
            <a:off x="233846" y="59804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F57DAA-19BC-D348-B4E8-B156AFA07543}"/>
              </a:ext>
            </a:extLst>
          </p:cNvPr>
          <p:cNvSpPr/>
          <p:nvPr/>
        </p:nvSpPr>
        <p:spPr>
          <a:xfrm>
            <a:off x="5240091" y="2919183"/>
            <a:ext cx="1711817" cy="606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D9AF4-CF51-3B43-944F-CA798A78F69A}"/>
              </a:ext>
            </a:extLst>
          </p:cNvPr>
          <p:cNvSpPr txBox="1"/>
          <p:nvPr/>
        </p:nvSpPr>
        <p:spPr>
          <a:xfrm>
            <a:off x="1470489" y="3751651"/>
            <a:ext cx="10603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: 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100 ml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mắm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can</a:t>
            </a:r>
          </a:p>
          <a:p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can   	: 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10l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mắm</a:t>
            </a:r>
            <a:endParaRPr lang="en-US" sz="4000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      : 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lít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4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mắm</a:t>
            </a:r>
            <a:endParaRPr lang="en-US" sz="4000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2042CB-4024-6241-B13A-82C366474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71" y="3864668"/>
            <a:ext cx="3154824" cy="3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62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51943" y="671846"/>
            <a:ext cx="10688111" cy="5428276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76631" y="857363"/>
            <a:ext cx="10121403" cy="1808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</a:rPr>
              <a:t>Cửa hàng nhà bà Năm có 1 thùng đựng 100l nước mắm và 5 can, mỗi can đựng 10l nước mắm. Hỏi cửa hàng nhà bà Năm có tất cả bao nhiêu lít nước mắm?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28B93-BBB1-3140-B004-9BE32A67E758}"/>
              </a:ext>
            </a:extLst>
          </p:cNvPr>
          <p:cNvSpPr txBox="1"/>
          <p:nvPr/>
        </p:nvSpPr>
        <p:spPr>
          <a:xfrm>
            <a:off x="214442" y="689075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2042CB-4024-6241-B13A-82C366474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11" y="3651045"/>
            <a:ext cx="3154824" cy="31043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A5388C5-F8D4-BD40-A515-1BCF81F99628}"/>
              </a:ext>
            </a:extLst>
          </p:cNvPr>
          <p:cNvSpPr/>
          <p:nvPr/>
        </p:nvSpPr>
        <p:spPr>
          <a:xfrm>
            <a:off x="5388809" y="2833659"/>
            <a:ext cx="1711817" cy="606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E61049-06D5-3A41-92FA-08E711AA4B10}"/>
              </a:ext>
            </a:extLst>
          </p:cNvPr>
          <p:cNvSpPr txBox="1"/>
          <p:nvPr/>
        </p:nvSpPr>
        <p:spPr>
          <a:xfrm>
            <a:off x="1532734" y="3569632"/>
            <a:ext cx="912653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Cửa hàng nhà bà Năm có tất cả số lít nước mắm là: 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 + (5 x 10) =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150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 l)</a:t>
            </a:r>
          </a:p>
          <a:p>
            <a:pPr algn="ctr">
              <a:lnSpc>
                <a:spcPct val="150000"/>
              </a:lnSpc>
            </a:pPr>
            <a:r>
              <a:rPr lang="vi-VN" sz="2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Đáp số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150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pic>
        <p:nvPicPr>
          <p:cNvPr id="11" name="图片 14">
            <a:extLst>
              <a:ext uri="{FF2B5EF4-FFF2-40B4-BE49-F238E27FC236}">
                <a16:creationId xmlns:a16="http://schemas.microsoft.com/office/drawing/2014/main" xmlns="" id="{5EBAEF14-16FF-F94E-8691-EA49AFE28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2" y="3994877"/>
            <a:ext cx="2440268" cy="24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7B5085-CFC4-9E42-A281-CD5F5948BFA8}"/>
              </a:ext>
            </a:extLst>
          </p:cNvPr>
          <p:cNvSpPr/>
          <p:nvPr/>
        </p:nvSpPr>
        <p:spPr>
          <a:xfrm>
            <a:off x="373380" y="335566"/>
            <a:ext cx="11445240" cy="6211873"/>
          </a:xfrm>
          <a:prstGeom prst="rect">
            <a:avLst/>
          </a:prstGeom>
          <a:solidFill>
            <a:srgbClr val="6C96AC"/>
          </a:solidFill>
          <a:ln w="38100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E09F89A6-7824-B55B-8F91-AF7507D8EE1E}"/>
              </a:ext>
            </a:extLst>
          </p:cNvPr>
          <p:cNvSpPr txBox="1"/>
          <p:nvPr/>
        </p:nvSpPr>
        <p:spPr>
          <a:xfrm>
            <a:off x="1651206" y="659065"/>
            <a:ext cx="2893958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02</a:t>
            </a:r>
            <a:endParaRPr lang="zh-CN" altLang="en-US" sz="13800" dirty="0">
              <a:solidFill>
                <a:schemeClr val="bg1"/>
              </a:solidFill>
              <a:latin typeface="#9SLIDE07 ICIELKONI BLACK" pitchFamily="2" charset="77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11" y="2843285"/>
            <a:ext cx="3679149" cy="3679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D63E44-1B91-874A-AB84-6D9837431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10" y="200006"/>
            <a:ext cx="9232845" cy="621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7B5085-CFC4-9E42-A281-CD5F5948BFA8}"/>
              </a:ext>
            </a:extLst>
          </p:cNvPr>
          <p:cNvSpPr/>
          <p:nvPr/>
        </p:nvSpPr>
        <p:spPr>
          <a:xfrm>
            <a:off x="373380" y="323063"/>
            <a:ext cx="11445240" cy="6211873"/>
          </a:xfrm>
          <a:prstGeom prst="rect">
            <a:avLst/>
          </a:prstGeom>
          <a:solidFill>
            <a:srgbClr val="F5D5D8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Google Shape;2070;p48">
            <a:extLst>
              <a:ext uri="{FF2B5EF4-FFF2-40B4-BE49-F238E27FC236}">
                <a16:creationId xmlns:a16="http://schemas.microsoft.com/office/drawing/2014/main" xmlns="" id="{E484358B-05BA-304D-9955-1E32A04D5676}"/>
              </a:ext>
            </a:extLst>
          </p:cNvPr>
          <p:cNvSpPr txBox="1">
            <a:spLocks/>
          </p:cNvSpPr>
          <p:nvPr/>
        </p:nvSpPr>
        <p:spPr>
          <a:xfrm>
            <a:off x="2501625" y="1925678"/>
            <a:ext cx="9316995" cy="4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200" dirty="0">
                <a:ln w="19050">
                  <a:solidFill>
                    <a:srgbClr val="002060"/>
                  </a:solidFill>
                  <a:prstDash val="sysDash"/>
                </a:ln>
                <a:solidFill>
                  <a:srgbClr val="FF0000"/>
                </a:solidFill>
                <a:latin typeface="#9Slide07 SVNDessert Menu Scrip" panose="00000500000000000000" pitchFamily="2" charset="0"/>
              </a:rPr>
              <a:t>CẶP TẤM THẺ ANH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DC4B4C-1971-1341-B397-8E9EACF95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563">
            <a:off x="-348354" y="2919487"/>
            <a:ext cx="3944239" cy="3944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0B593D-061C-3944-915D-4C3BE9154C2B}"/>
              </a:ext>
            </a:extLst>
          </p:cNvPr>
          <p:cNvSpPr txBox="1"/>
          <p:nvPr/>
        </p:nvSpPr>
        <p:spPr>
          <a:xfrm>
            <a:off x="4273550" y="881522"/>
            <a:ext cx="3644900" cy="707886"/>
          </a:xfrm>
          <a:prstGeom prst="rect">
            <a:avLst/>
          </a:prstGeom>
          <a:solidFill>
            <a:srgbClr val="A1CA8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000" u="sng" dirty="0">
                <a:latin typeface="#9Slide03 IcielPanton Black" pitchFamily="2" charset="77"/>
              </a:rPr>
              <a:t>TRÒ CHƠI:</a:t>
            </a:r>
          </a:p>
        </p:txBody>
      </p:sp>
    </p:spTree>
    <p:extLst>
      <p:ext uri="{BB962C8B-B14F-4D97-AF65-F5344CB8AC3E}">
        <p14:creationId xmlns:p14="http://schemas.microsoft.com/office/powerpoint/2010/main" val="33555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CDBE"/>
        </a:solidFill>
        <a:effectLst/>
      </p:bgPr>
    </p:bg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D6735D-1AD8-9142-A935-0E373C86C8F2}"/>
              </a:ext>
            </a:extLst>
          </p:cNvPr>
          <p:cNvGrpSpPr/>
          <p:nvPr/>
        </p:nvGrpSpPr>
        <p:grpSpPr>
          <a:xfrm>
            <a:off x="495131" y="556620"/>
            <a:ext cx="4556540" cy="1697500"/>
            <a:chOff x="495131" y="556620"/>
            <a:chExt cx="4556540" cy="1697500"/>
          </a:xfrm>
        </p:grpSpPr>
        <p:sp>
          <p:nvSpPr>
            <p:cNvPr id="2" name="Rounded Rectangle 1"/>
            <p:cNvSpPr/>
            <p:nvPr/>
          </p:nvSpPr>
          <p:spPr>
            <a:xfrm>
              <a:off x="1646220" y="785481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24 x 2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2A1FE69-B36C-744B-AD68-47BC006F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31" y="556620"/>
              <a:ext cx="1710693" cy="16975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0D675C-35FB-B341-B511-DD127DAE61AC}"/>
              </a:ext>
            </a:extLst>
          </p:cNvPr>
          <p:cNvGrpSpPr/>
          <p:nvPr/>
        </p:nvGrpSpPr>
        <p:grpSpPr>
          <a:xfrm>
            <a:off x="6207500" y="2580250"/>
            <a:ext cx="4850062" cy="1902240"/>
            <a:chOff x="6182614" y="2402387"/>
            <a:chExt cx="4850062" cy="1902240"/>
          </a:xfrm>
        </p:grpSpPr>
        <p:sp>
          <p:nvSpPr>
            <p:cNvPr id="1263" name="Rounded Rectangle 1262"/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ECC8CB-5157-9644-9AC7-97C5BF70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6B5C54-5E4D-2A48-AC3E-89F2299C2F66}"/>
              </a:ext>
            </a:extLst>
          </p:cNvPr>
          <p:cNvGrpSpPr/>
          <p:nvPr/>
        </p:nvGrpSpPr>
        <p:grpSpPr>
          <a:xfrm>
            <a:off x="495131" y="2580250"/>
            <a:ext cx="4556540" cy="1697500"/>
            <a:chOff x="790873" y="565226"/>
            <a:chExt cx="4556540" cy="16975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61B207A-2BE6-234E-B2BF-15478CD72108}"/>
                </a:ext>
              </a:extLst>
            </p:cNvPr>
            <p:cNvSpPr/>
            <p:nvPr/>
          </p:nvSpPr>
          <p:spPr>
            <a:xfrm>
              <a:off x="1941962" y="788779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95 : 5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9613A4-6D58-6E48-9BEA-D330282A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785AD54-0126-F74D-9397-B39FB30FA87C}"/>
              </a:ext>
            </a:extLst>
          </p:cNvPr>
          <p:cNvGrpSpPr/>
          <p:nvPr/>
        </p:nvGrpSpPr>
        <p:grpSpPr>
          <a:xfrm>
            <a:off x="495131" y="4822125"/>
            <a:ext cx="4556540" cy="1697500"/>
            <a:chOff x="790873" y="565226"/>
            <a:chExt cx="4556540" cy="16975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5350C2A0-C159-3146-B69D-FA7EAFDF487C}"/>
                </a:ext>
              </a:extLst>
            </p:cNvPr>
            <p:cNvSpPr/>
            <p:nvPr/>
          </p:nvSpPr>
          <p:spPr>
            <a:xfrm>
              <a:off x="1941962" y="788779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20 x 3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78F7FA5-52AB-DA45-B438-AA5C7896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E74B43-73E4-A44D-A57E-CD44E3D22EED}"/>
              </a:ext>
            </a:extLst>
          </p:cNvPr>
          <p:cNvGrpSpPr/>
          <p:nvPr/>
        </p:nvGrpSpPr>
        <p:grpSpPr>
          <a:xfrm>
            <a:off x="6202760" y="4776084"/>
            <a:ext cx="4850062" cy="1902240"/>
            <a:chOff x="6182614" y="2402387"/>
            <a:chExt cx="4850062" cy="190224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B88EF08-63D5-9B45-96D8-148FEF5153C2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48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1C26F6F-F996-0444-897F-E39BACCB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DA71147-46A1-CE45-A142-77E53D12DF4F}"/>
              </a:ext>
            </a:extLst>
          </p:cNvPr>
          <p:cNvGrpSpPr/>
          <p:nvPr/>
        </p:nvGrpSpPr>
        <p:grpSpPr>
          <a:xfrm>
            <a:off x="6202760" y="556620"/>
            <a:ext cx="4850062" cy="1902240"/>
            <a:chOff x="6182614" y="2402387"/>
            <a:chExt cx="4850062" cy="190224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1397809E-9DCF-0C41-B477-9F2E2D44DEE1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60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7104ED3-44AA-F54E-90AE-560CE9C52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A4832EF-6CD0-7546-BA33-626D5D5DD438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051671" y="1440420"/>
            <a:ext cx="1151089" cy="4338588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AE790732-28E1-2A49-8F18-2FF94034B6F1}"/>
              </a:ext>
            </a:extLst>
          </p:cNvPr>
          <p:cNvCxnSpPr>
            <a:cxnSpLocks/>
            <a:endCxn id="1263" idx="1"/>
          </p:cNvCxnSpPr>
          <p:nvPr/>
        </p:nvCxnSpPr>
        <p:spPr>
          <a:xfrm>
            <a:off x="5046931" y="3470826"/>
            <a:ext cx="1160569" cy="1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40A5177-B3D5-F045-912E-3F1630B8B8ED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5055079" y="1447197"/>
            <a:ext cx="1147681" cy="4280006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1CA8D"/>
        </a:solidFill>
        <a:effectLst/>
      </p:bgPr>
    </p:bg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D6735D-1AD8-9142-A935-0E373C86C8F2}"/>
              </a:ext>
            </a:extLst>
          </p:cNvPr>
          <p:cNvGrpSpPr/>
          <p:nvPr/>
        </p:nvGrpSpPr>
        <p:grpSpPr>
          <a:xfrm>
            <a:off x="283105" y="560721"/>
            <a:ext cx="5296067" cy="1697500"/>
            <a:chOff x="495131" y="556620"/>
            <a:chExt cx="4556540" cy="1697500"/>
          </a:xfrm>
        </p:grpSpPr>
        <p:sp>
          <p:nvSpPr>
            <p:cNvPr id="2" name="Rounded Rectangle 1"/>
            <p:cNvSpPr/>
            <p:nvPr/>
          </p:nvSpPr>
          <p:spPr>
            <a:xfrm>
              <a:off x="1646220" y="785481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164 + 45 – 64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2A1FE69-B36C-744B-AD68-47BC006F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31" y="556620"/>
              <a:ext cx="1471817" cy="16975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0D675C-35FB-B341-B511-DD127DAE61AC}"/>
              </a:ext>
            </a:extLst>
          </p:cNvPr>
          <p:cNvGrpSpPr/>
          <p:nvPr/>
        </p:nvGrpSpPr>
        <p:grpSpPr>
          <a:xfrm>
            <a:off x="7058833" y="2593878"/>
            <a:ext cx="4850062" cy="1902240"/>
            <a:chOff x="6182614" y="2402387"/>
            <a:chExt cx="4850062" cy="1902240"/>
          </a:xfrm>
        </p:grpSpPr>
        <p:sp>
          <p:nvSpPr>
            <p:cNvPr id="1263" name="Rounded Rectangle 1262"/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164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ECC8CB-5157-9644-9AC7-97C5BF70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6B5C54-5E4D-2A48-AC3E-89F2299C2F66}"/>
              </a:ext>
            </a:extLst>
          </p:cNvPr>
          <p:cNvGrpSpPr/>
          <p:nvPr/>
        </p:nvGrpSpPr>
        <p:grpSpPr>
          <a:xfrm>
            <a:off x="495131" y="2580250"/>
            <a:ext cx="5109245" cy="1697500"/>
            <a:chOff x="790873" y="565226"/>
            <a:chExt cx="5109245" cy="16975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61B207A-2BE6-234E-B2BF-15478CD72108}"/>
                </a:ext>
              </a:extLst>
            </p:cNvPr>
            <p:cNvSpPr/>
            <p:nvPr/>
          </p:nvSpPr>
          <p:spPr>
            <a:xfrm>
              <a:off x="1941962" y="788779"/>
              <a:ext cx="3958156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15 x (15 – 9)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9613A4-6D58-6E48-9BEA-D330282A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785AD54-0126-F74D-9397-B39FB30FA87C}"/>
              </a:ext>
            </a:extLst>
          </p:cNvPr>
          <p:cNvGrpSpPr/>
          <p:nvPr/>
        </p:nvGrpSpPr>
        <p:grpSpPr>
          <a:xfrm>
            <a:off x="495131" y="4822125"/>
            <a:ext cx="5084041" cy="1697500"/>
            <a:chOff x="790873" y="565226"/>
            <a:chExt cx="5084041" cy="16975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5350C2A0-C159-3146-B69D-FA7EAFDF487C}"/>
                </a:ext>
              </a:extLst>
            </p:cNvPr>
            <p:cNvSpPr/>
            <p:nvPr/>
          </p:nvSpPr>
          <p:spPr>
            <a:xfrm>
              <a:off x="1941962" y="788779"/>
              <a:ext cx="3932952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128 : 2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78F7FA5-52AB-DA45-B438-AA5C7896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E74B43-73E4-A44D-A57E-CD44E3D22EED}"/>
              </a:ext>
            </a:extLst>
          </p:cNvPr>
          <p:cNvGrpSpPr/>
          <p:nvPr/>
        </p:nvGrpSpPr>
        <p:grpSpPr>
          <a:xfrm>
            <a:off x="7058833" y="4731756"/>
            <a:ext cx="4850062" cy="1902240"/>
            <a:chOff x="6182614" y="2402387"/>
            <a:chExt cx="4850062" cy="190224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B88EF08-63D5-9B45-96D8-148FEF5153C2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90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1C26F6F-F996-0444-897F-E39BACCB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DA71147-46A1-CE45-A142-77E53D12DF4F}"/>
              </a:ext>
            </a:extLst>
          </p:cNvPr>
          <p:cNvGrpSpPr/>
          <p:nvPr/>
        </p:nvGrpSpPr>
        <p:grpSpPr>
          <a:xfrm>
            <a:off x="7058833" y="560721"/>
            <a:ext cx="4850062" cy="1902240"/>
            <a:chOff x="6182614" y="2402387"/>
            <a:chExt cx="4850062" cy="190224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1397809E-9DCF-0C41-B477-9F2E2D44DEE1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64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7104ED3-44AA-F54E-90AE-560CE9C52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B448B84-14F6-2D44-9D8C-8037731874E3}"/>
              </a:ext>
            </a:extLst>
          </p:cNvPr>
          <p:cNvCxnSpPr>
            <a:cxnSpLocks/>
            <a:endCxn id="1263" idx="1"/>
          </p:cNvCxnSpPr>
          <p:nvPr/>
        </p:nvCxnSpPr>
        <p:spPr>
          <a:xfrm>
            <a:off x="5574432" y="1454047"/>
            <a:ext cx="1484401" cy="2030408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575F991-1A8D-9A41-B0C8-1EABB324D819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604376" y="3462544"/>
            <a:ext cx="1454457" cy="2159789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8DC5EDD-939E-2A48-9FDB-6006B83E2119}"/>
              </a:ext>
            </a:extLst>
          </p:cNvPr>
          <p:cNvCxnSpPr>
            <a:cxnSpLocks/>
            <a:stCxn id="20" idx="3"/>
            <a:endCxn id="27" idx="1"/>
          </p:cNvCxnSpPr>
          <p:nvPr/>
        </p:nvCxnSpPr>
        <p:spPr>
          <a:xfrm flipV="1">
            <a:off x="5579172" y="1451298"/>
            <a:ext cx="1479661" cy="4249319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9543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B183"/>
        </a:solidFill>
        <a:effectLst/>
      </p:bgPr>
    </p:bg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D6735D-1AD8-9142-A935-0E373C86C8F2}"/>
              </a:ext>
            </a:extLst>
          </p:cNvPr>
          <p:cNvGrpSpPr/>
          <p:nvPr/>
        </p:nvGrpSpPr>
        <p:grpSpPr>
          <a:xfrm>
            <a:off x="495131" y="556620"/>
            <a:ext cx="4556540" cy="1697500"/>
            <a:chOff x="495131" y="556620"/>
            <a:chExt cx="4556540" cy="1697500"/>
          </a:xfrm>
        </p:grpSpPr>
        <p:sp>
          <p:nvSpPr>
            <p:cNvPr id="2" name="Rounded Rectangle 1"/>
            <p:cNvSpPr/>
            <p:nvPr/>
          </p:nvSpPr>
          <p:spPr>
            <a:xfrm>
              <a:off x="1646220" y="785481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212 x 4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2A1FE69-B36C-744B-AD68-47BC006F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31" y="556620"/>
              <a:ext cx="1710693" cy="16975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0D675C-35FB-B341-B511-DD127DAE61AC}"/>
              </a:ext>
            </a:extLst>
          </p:cNvPr>
          <p:cNvGrpSpPr/>
          <p:nvPr/>
        </p:nvGrpSpPr>
        <p:grpSpPr>
          <a:xfrm>
            <a:off x="6207500" y="2580250"/>
            <a:ext cx="4850062" cy="1902240"/>
            <a:chOff x="6182614" y="2402387"/>
            <a:chExt cx="4850062" cy="1902240"/>
          </a:xfrm>
        </p:grpSpPr>
        <p:sp>
          <p:nvSpPr>
            <p:cNvPr id="1263" name="Rounded Rectangle 1262"/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225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ECC8CB-5157-9644-9AC7-97C5BF70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6B5C54-5E4D-2A48-AC3E-89F2299C2F66}"/>
              </a:ext>
            </a:extLst>
          </p:cNvPr>
          <p:cNvGrpSpPr/>
          <p:nvPr/>
        </p:nvGrpSpPr>
        <p:grpSpPr>
          <a:xfrm>
            <a:off x="495131" y="2580250"/>
            <a:ext cx="4556540" cy="1697500"/>
            <a:chOff x="790873" y="565226"/>
            <a:chExt cx="4556540" cy="16975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61B207A-2BE6-234E-B2BF-15478CD72108}"/>
                </a:ext>
              </a:extLst>
            </p:cNvPr>
            <p:cNvSpPr/>
            <p:nvPr/>
          </p:nvSpPr>
          <p:spPr>
            <a:xfrm>
              <a:off x="1941962" y="788779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639 : 3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9613A4-6D58-6E48-9BEA-D330282A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785AD54-0126-F74D-9397-B39FB30FA87C}"/>
              </a:ext>
            </a:extLst>
          </p:cNvPr>
          <p:cNvGrpSpPr/>
          <p:nvPr/>
        </p:nvGrpSpPr>
        <p:grpSpPr>
          <a:xfrm>
            <a:off x="495131" y="4822125"/>
            <a:ext cx="4556540" cy="1697500"/>
            <a:chOff x="790873" y="565226"/>
            <a:chExt cx="4556540" cy="16975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5350C2A0-C159-3146-B69D-FA7EAFDF487C}"/>
                </a:ext>
              </a:extLst>
            </p:cNvPr>
            <p:cNvSpPr/>
            <p:nvPr/>
          </p:nvSpPr>
          <p:spPr>
            <a:xfrm>
              <a:off x="1941962" y="788779"/>
              <a:ext cx="3405451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75 x 3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78F7FA5-52AB-DA45-B438-AA5C7896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3" y="565226"/>
              <a:ext cx="1710693" cy="16975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E74B43-73E4-A44D-A57E-CD44E3D22EED}"/>
              </a:ext>
            </a:extLst>
          </p:cNvPr>
          <p:cNvGrpSpPr/>
          <p:nvPr/>
        </p:nvGrpSpPr>
        <p:grpSpPr>
          <a:xfrm>
            <a:off x="6202760" y="4776084"/>
            <a:ext cx="4850062" cy="1902240"/>
            <a:chOff x="6182614" y="2402387"/>
            <a:chExt cx="4850062" cy="190224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B88EF08-63D5-9B45-96D8-148FEF5153C2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848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1C26F6F-F996-0444-897F-E39BACCB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DA71147-46A1-CE45-A142-77E53D12DF4F}"/>
              </a:ext>
            </a:extLst>
          </p:cNvPr>
          <p:cNvGrpSpPr/>
          <p:nvPr/>
        </p:nvGrpSpPr>
        <p:grpSpPr>
          <a:xfrm>
            <a:off x="6202760" y="556620"/>
            <a:ext cx="4850062" cy="1902240"/>
            <a:chOff x="6182614" y="2402387"/>
            <a:chExt cx="4850062" cy="190224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1397809E-9DCF-0C41-B477-9F2E2D44DEE1}"/>
                </a:ext>
              </a:extLst>
            </p:cNvPr>
            <p:cNvSpPr/>
            <p:nvPr/>
          </p:nvSpPr>
          <p:spPr>
            <a:xfrm>
              <a:off x="6182614" y="2638025"/>
              <a:ext cx="3810559" cy="13098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#9Slide07 SVNDessert Menu Scrip" panose="00000500000000000000" pitchFamily="2" charset="0"/>
                </a:rPr>
                <a:t>213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7104ED3-44AA-F54E-90AE-560CE9C52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306" y="2402387"/>
              <a:ext cx="1922370" cy="1902240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36C4275-D0B0-BF4F-97AA-76E14DB8718E}"/>
              </a:ext>
            </a:extLst>
          </p:cNvPr>
          <p:cNvCxnSpPr>
            <a:cxnSpLocks/>
          </p:cNvCxnSpPr>
          <p:nvPr/>
        </p:nvCxnSpPr>
        <p:spPr>
          <a:xfrm flipV="1">
            <a:off x="5046931" y="1426464"/>
            <a:ext cx="1155829" cy="2044362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51E87237-A696-0B47-9FB2-B7132839791F}"/>
              </a:ext>
            </a:extLst>
          </p:cNvPr>
          <p:cNvCxnSpPr>
            <a:cxnSpLocks/>
            <a:stCxn id="2" idx="3"/>
            <a:endCxn id="24" idx="1"/>
          </p:cNvCxnSpPr>
          <p:nvPr/>
        </p:nvCxnSpPr>
        <p:spPr>
          <a:xfrm>
            <a:off x="5051671" y="1440420"/>
            <a:ext cx="1151089" cy="4226241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1842539-D097-C34A-BD88-FD840AC535BF}"/>
              </a:ext>
            </a:extLst>
          </p:cNvPr>
          <p:cNvCxnSpPr>
            <a:cxnSpLocks/>
            <a:stCxn id="20" idx="3"/>
            <a:endCxn id="1263" idx="1"/>
          </p:cNvCxnSpPr>
          <p:nvPr/>
        </p:nvCxnSpPr>
        <p:spPr>
          <a:xfrm flipV="1">
            <a:off x="5051671" y="3470827"/>
            <a:ext cx="1155829" cy="2229790"/>
          </a:xfrm>
          <a:prstGeom prst="straightConnector1">
            <a:avLst/>
          </a:prstGeom>
          <a:ln w="57150">
            <a:solidFill>
              <a:srgbClr val="EF3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080409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6AC"/>
        </a:solidFill>
        <a:effectLst/>
      </p:bgPr>
    </p:bg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429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3944789" y="2702560"/>
            <a:ext cx="5027827" cy="30744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BT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1064D6-D80D-A542-AB73-08448C3E2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81" y="545632"/>
            <a:ext cx="1755390" cy="1741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A5C2EF-24BA-9248-A576-1ED9BA1B7E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77" y="845912"/>
            <a:ext cx="1445685" cy="14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7B5085-CFC4-9E42-A281-CD5F5948BFA8}"/>
              </a:ext>
            </a:extLst>
          </p:cNvPr>
          <p:cNvSpPr/>
          <p:nvPr/>
        </p:nvSpPr>
        <p:spPr>
          <a:xfrm>
            <a:off x="373380" y="335566"/>
            <a:ext cx="11445240" cy="6211873"/>
          </a:xfrm>
          <a:prstGeom prst="rect">
            <a:avLst/>
          </a:prstGeom>
          <a:solidFill>
            <a:srgbClr val="6C96AC"/>
          </a:solidFill>
          <a:ln w="38100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E09F89A6-7824-B55B-8F91-AF7507D8EE1E}"/>
              </a:ext>
            </a:extLst>
          </p:cNvPr>
          <p:cNvSpPr txBox="1"/>
          <p:nvPr/>
        </p:nvSpPr>
        <p:spPr>
          <a:xfrm>
            <a:off x="1651206" y="659065"/>
            <a:ext cx="2893958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01</a:t>
            </a:r>
            <a:endParaRPr lang="zh-CN" altLang="en-US" sz="13800" dirty="0">
              <a:solidFill>
                <a:schemeClr val="bg1"/>
              </a:solidFill>
              <a:latin typeface="#9SLIDE07 ICIELKONI BLACK" pitchFamily="2" charset="77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11" y="2843285"/>
            <a:ext cx="3679149" cy="3679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982E53-1D47-F44A-A90B-9A6D57566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92" y="64448"/>
            <a:ext cx="8855259" cy="64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7016" y="564645"/>
            <a:ext cx="10831245" cy="5728709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solidFill>
              <a:schemeClr val="accent6">
                <a:shade val="50000"/>
              </a:schemeClr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Đặt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rồi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EBC80D-3C2B-6940-BFD7-51B46A768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4" y="3140444"/>
            <a:ext cx="3778004" cy="371755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446F43F-681B-CE44-BF22-EE98CC27485C}"/>
              </a:ext>
            </a:extLst>
          </p:cNvPr>
          <p:cNvSpPr/>
          <p:nvPr/>
        </p:nvSpPr>
        <p:spPr>
          <a:xfrm>
            <a:off x="1650170" y="1985573"/>
            <a:ext cx="3984631" cy="1097698"/>
          </a:xfrm>
          <a:prstGeom prst="roundRect">
            <a:avLst/>
          </a:prstGeom>
          <a:solidFill>
            <a:srgbClr val="F5D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213 x 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5EE4051-8473-FC47-B6A2-9E08C800339A}"/>
              </a:ext>
            </a:extLst>
          </p:cNvPr>
          <p:cNvSpPr/>
          <p:nvPr/>
        </p:nvSpPr>
        <p:spPr>
          <a:xfrm>
            <a:off x="6474215" y="2039122"/>
            <a:ext cx="3984631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217 x 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5819F12-9AEE-794B-80D4-2FAB35B9A000}"/>
              </a:ext>
            </a:extLst>
          </p:cNvPr>
          <p:cNvSpPr/>
          <p:nvPr/>
        </p:nvSpPr>
        <p:spPr>
          <a:xfrm>
            <a:off x="4433949" y="3828279"/>
            <a:ext cx="3984631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161 x 5</a:t>
            </a:r>
          </a:p>
        </p:txBody>
      </p:sp>
      <p:pic>
        <p:nvPicPr>
          <p:cNvPr id="13" name="图片 14">
            <a:extLst>
              <a:ext uri="{FF2B5EF4-FFF2-40B4-BE49-F238E27FC236}">
                <a16:creationId xmlns:a16="http://schemas.microsoft.com/office/drawing/2014/main" xmlns="" id="{64DEF6E4-A303-EC46-BB44-DBCD8D961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73" y="3588443"/>
            <a:ext cx="3465745" cy="34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87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" grpId="0" animBg="1"/>
      <p:bldP spid="5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80377" y="564645"/>
            <a:ext cx="10831245" cy="5728709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Đặt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rồi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446F43F-681B-CE44-BF22-EE98CC27485C}"/>
              </a:ext>
            </a:extLst>
          </p:cNvPr>
          <p:cNvSpPr/>
          <p:nvPr/>
        </p:nvSpPr>
        <p:spPr>
          <a:xfrm>
            <a:off x="1003338" y="2012348"/>
            <a:ext cx="2783779" cy="1044148"/>
          </a:xfrm>
          <a:prstGeom prst="roundRect">
            <a:avLst/>
          </a:prstGeom>
          <a:solidFill>
            <a:srgbClr val="F5D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213 x 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5EE4051-8473-FC47-B6A2-9E08C800339A}"/>
              </a:ext>
            </a:extLst>
          </p:cNvPr>
          <p:cNvSpPr/>
          <p:nvPr/>
        </p:nvSpPr>
        <p:spPr>
          <a:xfrm>
            <a:off x="4650658" y="2012657"/>
            <a:ext cx="2783779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217 x 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5819F12-9AEE-794B-80D4-2FAB35B9A000}"/>
              </a:ext>
            </a:extLst>
          </p:cNvPr>
          <p:cNvSpPr/>
          <p:nvPr/>
        </p:nvSpPr>
        <p:spPr>
          <a:xfrm>
            <a:off x="8297978" y="2003700"/>
            <a:ext cx="278378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6000" dirty="0">
                <a:solidFill>
                  <a:schemeClr val="tx1"/>
                </a:solidFill>
                <a:latin typeface="#9Slide04 Yeseva One" pitchFamily="2" charset="77"/>
              </a:rPr>
              <a:t>161 x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FEE85B6-0407-3F47-A61F-C12F31FAFEDC}"/>
              </a:ext>
            </a:extLst>
          </p:cNvPr>
          <p:cNvGrpSpPr/>
          <p:nvPr/>
        </p:nvGrpSpPr>
        <p:grpSpPr>
          <a:xfrm>
            <a:off x="961882" y="3319240"/>
            <a:ext cx="2645350" cy="2451725"/>
            <a:chOff x="961882" y="3319240"/>
            <a:chExt cx="2645350" cy="24517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87941A5-CCA7-DE4A-BFEB-3CEECDFADA73}"/>
                </a:ext>
              </a:extLst>
            </p:cNvPr>
            <p:cNvSpPr txBox="1"/>
            <p:nvPr/>
          </p:nvSpPr>
          <p:spPr>
            <a:xfrm>
              <a:off x="1612182" y="3319240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54EEC1D-097A-F044-B92B-E5FC84E9F437}"/>
                </a:ext>
              </a:extLst>
            </p:cNvPr>
            <p:cNvSpPr txBox="1"/>
            <p:nvPr/>
          </p:nvSpPr>
          <p:spPr>
            <a:xfrm>
              <a:off x="1892732" y="4095218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E86828C8-3A78-364F-8088-F06D73C33A28}"/>
                </a:ext>
              </a:extLst>
            </p:cNvPr>
            <p:cNvCxnSpPr>
              <a:cxnSpLocks/>
            </p:cNvCxnSpPr>
            <p:nvPr/>
          </p:nvCxnSpPr>
          <p:spPr>
            <a:xfrm>
              <a:off x="2028024" y="4926893"/>
              <a:ext cx="882815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6016A62-76D0-D842-B48A-AE167121505D}"/>
                </a:ext>
              </a:extLst>
            </p:cNvPr>
            <p:cNvSpPr txBox="1"/>
            <p:nvPr/>
          </p:nvSpPr>
          <p:spPr>
            <a:xfrm>
              <a:off x="1612182" y="5063079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639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526B1BA-67AC-F94F-A555-EC0BA9B6C470}"/>
                </a:ext>
              </a:extLst>
            </p:cNvPr>
            <p:cNvSpPr txBox="1"/>
            <p:nvPr/>
          </p:nvSpPr>
          <p:spPr>
            <a:xfrm>
              <a:off x="961882" y="3832804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652A1F-85DA-9645-A9FF-34684E796ED7}"/>
              </a:ext>
            </a:extLst>
          </p:cNvPr>
          <p:cNvGrpSpPr/>
          <p:nvPr/>
        </p:nvGrpSpPr>
        <p:grpSpPr>
          <a:xfrm>
            <a:off x="4655602" y="3319240"/>
            <a:ext cx="2645350" cy="2451725"/>
            <a:chOff x="4655602" y="3319240"/>
            <a:chExt cx="2645350" cy="24517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34725E5-33CB-4D4D-A736-7E75F94CA13A}"/>
                </a:ext>
              </a:extLst>
            </p:cNvPr>
            <p:cNvSpPr txBox="1"/>
            <p:nvPr/>
          </p:nvSpPr>
          <p:spPr>
            <a:xfrm>
              <a:off x="5305902" y="3319240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2D82EAA-895F-4248-B0F7-E75F26EF2915}"/>
                </a:ext>
              </a:extLst>
            </p:cNvPr>
            <p:cNvSpPr txBox="1"/>
            <p:nvPr/>
          </p:nvSpPr>
          <p:spPr>
            <a:xfrm>
              <a:off x="5586452" y="4095218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0D4A090-A556-B64C-B98C-FF69E960817C}"/>
                </a:ext>
              </a:extLst>
            </p:cNvPr>
            <p:cNvCxnSpPr>
              <a:cxnSpLocks/>
            </p:cNvCxnSpPr>
            <p:nvPr/>
          </p:nvCxnSpPr>
          <p:spPr>
            <a:xfrm>
              <a:off x="5721744" y="4926893"/>
              <a:ext cx="882815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292445B-7448-6F4E-862E-5BB2F4D95485}"/>
                </a:ext>
              </a:extLst>
            </p:cNvPr>
            <p:cNvSpPr txBox="1"/>
            <p:nvPr/>
          </p:nvSpPr>
          <p:spPr>
            <a:xfrm>
              <a:off x="5305902" y="5063079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868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34B3DB8-C93A-6F4D-B4F5-5A61DD9DC52D}"/>
                </a:ext>
              </a:extLst>
            </p:cNvPr>
            <p:cNvSpPr txBox="1"/>
            <p:nvPr/>
          </p:nvSpPr>
          <p:spPr>
            <a:xfrm>
              <a:off x="4655602" y="3832804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B83A765-272F-CF4D-BF9A-6A959FF03252}"/>
              </a:ext>
            </a:extLst>
          </p:cNvPr>
          <p:cNvGrpSpPr/>
          <p:nvPr/>
        </p:nvGrpSpPr>
        <p:grpSpPr>
          <a:xfrm>
            <a:off x="8349322" y="3319240"/>
            <a:ext cx="2645350" cy="2451725"/>
            <a:chOff x="8349322" y="3319240"/>
            <a:chExt cx="2645350" cy="245172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B90915B-F3E5-9F4C-9EDE-981578166C7D}"/>
                </a:ext>
              </a:extLst>
            </p:cNvPr>
            <p:cNvSpPr txBox="1"/>
            <p:nvPr/>
          </p:nvSpPr>
          <p:spPr>
            <a:xfrm>
              <a:off x="8999622" y="3319240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161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FF5793F-F01B-D146-9126-D5A6EE360FE6}"/>
                </a:ext>
              </a:extLst>
            </p:cNvPr>
            <p:cNvSpPr txBox="1"/>
            <p:nvPr/>
          </p:nvSpPr>
          <p:spPr>
            <a:xfrm>
              <a:off x="9280172" y="4095218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27847D-0438-C445-A411-39D401480977}"/>
                </a:ext>
              </a:extLst>
            </p:cNvPr>
            <p:cNvCxnSpPr>
              <a:cxnSpLocks/>
            </p:cNvCxnSpPr>
            <p:nvPr/>
          </p:nvCxnSpPr>
          <p:spPr>
            <a:xfrm>
              <a:off x="9415464" y="4926893"/>
              <a:ext cx="882815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4DD67BA-21A4-0743-BEBB-6EAD8A90ACC3}"/>
                </a:ext>
              </a:extLst>
            </p:cNvPr>
            <p:cNvSpPr txBox="1"/>
            <p:nvPr/>
          </p:nvSpPr>
          <p:spPr>
            <a:xfrm>
              <a:off x="8999622" y="5063079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805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00E50F3-5146-B045-9D5C-40E419D24636}"/>
                </a:ext>
              </a:extLst>
            </p:cNvPr>
            <p:cNvSpPr txBox="1"/>
            <p:nvPr/>
          </p:nvSpPr>
          <p:spPr>
            <a:xfrm>
              <a:off x="8349322" y="3832804"/>
              <a:ext cx="1714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0F2D75D-2EA5-B242-BA24-20BA4CF86B48}"/>
              </a:ext>
            </a:extLst>
          </p:cNvPr>
          <p:cNvCxnSpPr>
            <a:cxnSpLocks/>
          </p:cNvCxnSpPr>
          <p:nvPr/>
        </p:nvCxnSpPr>
        <p:spPr>
          <a:xfrm>
            <a:off x="4183380" y="2012348"/>
            <a:ext cx="0" cy="392184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FDE6482-309B-AD41-B429-514693F77E3C}"/>
              </a:ext>
            </a:extLst>
          </p:cNvPr>
          <p:cNvCxnSpPr>
            <a:cxnSpLocks/>
          </p:cNvCxnSpPr>
          <p:nvPr/>
        </p:nvCxnSpPr>
        <p:spPr>
          <a:xfrm>
            <a:off x="7860030" y="2003700"/>
            <a:ext cx="0" cy="392184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013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7016" y="564645"/>
            <a:ext cx="10831245" cy="5728709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  <p:pic>
        <p:nvPicPr>
          <p:cNvPr id="13" name="图片 14">
            <a:extLst>
              <a:ext uri="{FF2B5EF4-FFF2-40B4-BE49-F238E27FC236}">
                <a16:creationId xmlns:a16="http://schemas.microsoft.com/office/drawing/2014/main" xmlns="" id="{64DEF6E4-A303-EC46-BB44-DBCD8D961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99" y="4473173"/>
            <a:ext cx="2737342" cy="2737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4AAAF28-5853-5D4F-A3D8-43916D6070C5}"/>
              </a:ext>
            </a:extLst>
          </p:cNvPr>
          <p:cNvGrpSpPr/>
          <p:nvPr/>
        </p:nvGrpSpPr>
        <p:grpSpPr>
          <a:xfrm>
            <a:off x="865966" y="1884264"/>
            <a:ext cx="3136004" cy="2399008"/>
            <a:chOff x="1314451" y="1885207"/>
            <a:chExt cx="3136004" cy="239900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A446F43F-681B-CE44-BF22-EE98CC27485C}"/>
                </a:ext>
              </a:extLst>
            </p:cNvPr>
            <p:cNvSpPr/>
            <p:nvPr/>
          </p:nvSpPr>
          <p:spPr>
            <a:xfrm>
              <a:off x="1314451" y="1885207"/>
              <a:ext cx="3136004" cy="2399008"/>
            </a:xfrm>
            <a:prstGeom prst="roundRect">
              <a:avLst/>
            </a:prstGeom>
            <a:solidFill>
              <a:srgbClr val="F5D5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dirty="0">
                <a:solidFill>
                  <a:schemeClr val="tx1"/>
                </a:solidFill>
                <a:latin typeface="#9Slide04 Yeseva One" pitchFamily="2" charset="7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0FD4FE9-1F13-DC40-AD70-E8B593D96508}"/>
                </a:ext>
              </a:extLst>
            </p:cNvPr>
            <p:cNvSpPr txBox="1"/>
            <p:nvPr/>
          </p:nvSpPr>
          <p:spPr>
            <a:xfrm>
              <a:off x="1542903" y="2124781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7D8910B-CFFE-8744-8F69-ACAF3C3D1FE9}"/>
                </a:ext>
              </a:extLst>
            </p:cNvPr>
            <p:cNvCxnSpPr/>
            <p:nvPr/>
          </p:nvCxnSpPr>
          <p:spPr>
            <a:xfrm>
              <a:off x="2857500" y="2330633"/>
              <a:ext cx="0" cy="169480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9A75A2F-746B-1043-ABBD-2A8D31B31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7500" y="3054659"/>
              <a:ext cx="128527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3E2E6B7-6E56-C144-874A-307D3F742D47}"/>
                </a:ext>
              </a:extLst>
            </p:cNvPr>
            <p:cNvSpPr txBox="1"/>
            <p:nvPr/>
          </p:nvSpPr>
          <p:spPr>
            <a:xfrm>
              <a:off x="2708572" y="2097947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B628B09-F4EE-5947-8F81-629238F34A4C}"/>
              </a:ext>
            </a:extLst>
          </p:cNvPr>
          <p:cNvGrpSpPr/>
          <p:nvPr/>
        </p:nvGrpSpPr>
        <p:grpSpPr>
          <a:xfrm>
            <a:off x="7961578" y="1913163"/>
            <a:ext cx="3136004" cy="2399008"/>
            <a:chOff x="1314451" y="1885207"/>
            <a:chExt cx="3136004" cy="239900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A20CF9F0-1D77-5D41-AD66-5D3CBEA297BB}"/>
                </a:ext>
              </a:extLst>
            </p:cNvPr>
            <p:cNvSpPr/>
            <p:nvPr/>
          </p:nvSpPr>
          <p:spPr>
            <a:xfrm>
              <a:off x="1314451" y="1885207"/>
              <a:ext cx="3136004" cy="2399008"/>
            </a:xfrm>
            <a:prstGeom prst="roundRect">
              <a:avLst/>
            </a:prstGeom>
            <a:solidFill>
              <a:srgbClr val="A1CA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dirty="0">
                <a:solidFill>
                  <a:schemeClr val="tx1"/>
                </a:solidFill>
                <a:latin typeface="#9Slide04 Yeseva One" pitchFamily="2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27F2558-9D9D-4349-A868-4DE6F4F22547}"/>
                </a:ext>
              </a:extLst>
            </p:cNvPr>
            <p:cNvSpPr txBox="1"/>
            <p:nvPr/>
          </p:nvSpPr>
          <p:spPr>
            <a:xfrm>
              <a:off x="1542903" y="2124781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A89FB04-AE1C-E34F-A77B-FBCEEB7E9050}"/>
                </a:ext>
              </a:extLst>
            </p:cNvPr>
            <p:cNvCxnSpPr/>
            <p:nvPr/>
          </p:nvCxnSpPr>
          <p:spPr>
            <a:xfrm>
              <a:off x="2857500" y="2330633"/>
              <a:ext cx="0" cy="169480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F1FC247-9475-B146-8D15-54756802D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7500" y="3054659"/>
              <a:ext cx="128527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7822FF7-E785-EB47-BC79-0720132C8DED}"/>
                </a:ext>
              </a:extLst>
            </p:cNvPr>
            <p:cNvSpPr txBox="1"/>
            <p:nvPr/>
          </p:nvSpPr>
          <p:spPr>
            <a:xfrm>
              <a:off x="2708572" y="2097947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4250758-7C2D-DA46-9C26-648655EE4931}"/>
              </a:ext>
            </a:extLst>
          </p:cNvPr>
          <p:cNvGrpSpPr/>
          <p:nvPr/>
        </p:nvGrpSpPr>
        <p:grpSpPr>
          <a:xfrm>
            <a:off x="4308589" y="1913163"/>
            <a:ext cx="3136004" cy="2399008"/>
            <a:chOff x="1314451" y="1885207"/>
            <a:chExt cx="3136004" cy="239900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796116CA-335C-C84B-8DC0-AA457DF0A910}"/>
                </a:ext>
              </a:extLst>
            </p:cNvPr>
            <p:cNvSpPr/>
            <p:nvPr/>
          </p:nvSpPr>
          <p:spPr>
            <a:xfrm>
              <a:off x="1314451" y="1885207"/>
              <a:ext cx="3136004" cy="2399008"/>
            </a:xfrm>
            <a:prstGeom prst="round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dirty="0">
                <a:solidFill>
                  <a:schemeClr val="tx1"/>
                </a:solidFill>
                <a:latin typeface="#9Slide04 Yeseva One" pitchFamily="2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1669317-677D-C34D-88F8-1463A4B1EC7A}"/>
                </a:ext>
              </a:extLst>
            </p:cNvPr>
            <p:cNvSpPr txBox="1"/>
            <p:nvPr/>
          </p:nvSpPr>
          <p:spPr>
            <a:xfrm>
              <a:off x="1542903" y="2124781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2840036-E081-0F43-AA35-1CE128342395}"/>
                </a:ext>
              </a:extLst>
            </p:cNvPr>
            <p:cNvCxnSpPr/>
            <p:nvPr/>
          </p:nvCxnSpPr>
          <p:spPr>
            <a:xfrm>
              <a:off x="2857500" y="2330633"/>
              <a:ext cx="0" cy="169480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95F901D-7F84-E043-96B9-C55F75044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7500" y="3054659"/>
              <a:ext cx="128527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B84B038-D615-054D-B652-2F0F03653056}"/>
                </a:ext>
              </a:extLst>
            </p:cNvPr>
            <p:cNvSpPr txBox="1"/>
            <p:nvPr/>
          </p:nvSpPr>
          <p:spPr>
            <a:xfrm>
              <a:off x="2708572" y="2097947"/>
              <a:ext cx="1520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E6DED08-A4C7-7746-B642-0F99EF97F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55650" y="4791889"/>
            <a:ext cx="3641881" cy="20999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AE236C7-7C4B-6940-ACB8-8FD47E860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8" y="4713721"/>
            <a:ext cx="2236900" cy="20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8444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7016" y="564645"/>
            <a:ext cx="10831245" cy="5728709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7" y="71299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4D72A2C-5774-3142-8BDC-0594740D2E0D}"/>
              </a:ext>
            </a:extLst>
          </p:cNvPr>
          <p:cNvGrpSpPr/>
          <p:nvPr/>
        </p:nvGrpSpPr>
        <p:grpSpPr>
          <a:xfrm>
            <a:off x="820872" y="1718276"/>
            <a:ext cx="3136004" cy="4426730"/>
            <a:chOff x="820872" y="1718276"/>
            <a:chExt cx="3136004" cy="442673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4E184F3-958F-1E43-A288-27B285222D03}"/>
                </a:ext>
              </a:extLst>
            </p:cNvPr>
            <p:cNvGrpSpPr/>
            <p:nvPr/>
          </p:nvGrpSpPr>
          <p:grpSpPr>
            <a:xfrm>
              <a:off x="820872" y="1718276"/>
              <a:ext cx="3136004" cy="4426730"/>
              <a:chOff x="820872" y="1718276"/>
              <a:chExt cx="3136004" cy="442673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C4AAAF28-5853-5D4F-A3D8-43916D6070C5}"/>
                  </a:ext>
                </a:extLst>
              </p:cNvPr>
              <p:cNvGrpSpPr/>
              <p:nvPr/>
            </p:nvGrpSpPr>
            <p:grpSpPr>
              <a:xfrm>
                <a:off x="820872" y="1718276"/>
                <a:ext cx="3136004" cy="4426730"/>
                <a:chOff x="1314451" y="1885207"/>
                <a:chExt cx="3136004" cy="4426730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xmlns="" id="{A446F43F-681B-CE44-BF22-EE98CC27485C}"/>
                    </a:ext>
                  </a:extLst>
                </p:cNvPr>
                <p:cNvSpPr/>
                <p:nvPr/>
              </p:nvSpPr>
              <p:spPr>
                <a:xfrm>
                  <a:off x="1314451" y="1885207"/>
                  <a:ext cx="3136004" cy="4426730"/>
                </a:xfrm>
                <a:prstGeom prst="roundRect">
                  <a:avLst/>
                </a:prstGeom>
                <a:solidFill>
                  <a:srgbClr val="F5D5D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6000" dirty="0">
                    <a:solidFill>
                      <a:schemeClr val="tx1"/>
                    </a:solidFill>
                    <a:latin typeface="#9Slide04 Yeseva One" pitchFamily="2" charset="77"/>
                  </a:endParaRP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30FD4FE9-1F13-DC40-AD70-E8B593D96508}"/>
                    </a:ext>
                  </a:extLst>
                </p:cNvPr>
                <p:cNvSpPr txBox="1"/>
                <p:nvPr/>
              </p:nvSpPr>
              <p:spPr>
                <a:xfrm>
                  <a:off x="1542903" y="2124781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69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57D8910B-CFFE-8744-8F69-ACAF3C3D1FE9}"/>
                    </a:ext>
                  </a:extLst>
                </p:cNvPr>
                <p:cNvCxnSpPr/>
                <p:nvPr/>
              </p:nvCxnSpPr>
              <p:spPr>
                <a:xfrm>
                  <a:off x="2857500" y="2330633"/>
                  <a:ext cx="0" cy="169480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xmlns="" id="{A9A75A2F-746B-1043-ABBD-2A8D31B31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57500" y="3054659"/>
                  <a:ext cx="1285278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13E2E6B7-6E56-C144-874A-307D3F742D47}"/>
                    </a:ext>
                  </a:extLst>
                </p:cNvPr>
                <p:cNvSpPr txBox="1"/>
                <p:nvPr/>
              </p:nvSpPr>
              <p:spPr>
                <a:xfrm>
                  <a:off x="2708572" y="2097947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67A514E-89E7-E740-BA20-DE5C2CFEF818}"/>
                  </a:ext>
                </a:extLst>
              </p:cNvPr>
              <p:cNvSpPr txBox="1"/>
              <p:nvPr/>
            </p:nvSpPr>
            <p:spPr>
              <a:xfrm>
                <a:off x="2244325" y="2843601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014D9366-324A-FB4D-8968-35A8654D8395}"/>
                  </a:ext>
                </a:extLst>
              </p:cNvPr>
              <p:cNvSpPr txBox="1"/>
              <p:nvPr/>
            </p:nvSpPr>
            <p:spPr>
              <a:xfrm>
                <a:off x="860705" y="2727385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CFC90D09-5692-CB40-A93A-EEBE3873696F}"/>
                  </a:ext>
                </a:extLst>
              </p:cNvPr>
              <p:cNvCxnSpPr/>
              <p:nvPr/>
            </p:nvCxnSpPr>
            <p:spPr>
              <a:xfrm>
                <a:off x="1402095" y="3549937"/>
                <a:ext cx="857992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D7B332CB-5328-A94A-9E0E-41F5FEB6E351}"/>
                  </a:ext>
                </a:extLst>
              </p:cNvPr>
              <p:cNvSpPr txBox="1"/>
              <p:nvPr/>
            </p:nvSpPr>
            <p:spPr>
              <a:xfrm>
                <a:off x="1040276" y="3581718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09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45C1C34-0EEE-8443-A190-4E5736C90915}"/>
                  </a:ext>
                </a:extLst>
              </p:cNvPr>
              <p:cNvSpPr txBox="1"/>
              <p:nvPr/>
            </p:nvSpPr>
            <p:spPr>
              <a:xfrm>
                <a:off x="1140616" y="4183374"/>
                <a:ext cx="1520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2B4AE69-62F6-DD41-9B22-07A44CEF264F}"/>
                  </a:ext>
                </a:extLst>
              </p:cNvPr>
              <p:cNvSpPr txBox="1"/>
              <p:nvPr/>
            </p:nvSpPr>
            <p:spPr>
              <a:xfrm>
                <a:off x="1140616" y="5116854"/>
                <a:ext cx="1520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03AEC20B-2C92-B848-B4DF-E6C810755A7A}"/>
                </a:ext>
              </a:extLst>
            </p:cNvPr>
            <p:cNvCxnSpPr/>
            <p:nvPr/>
          </p:nvCxnSpPr>
          <p:spPr>
            <a:xfrm>
              <a:off x="1402095" y="5170032"/>
              <a:ext cx="857992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5590F70-7369-834B-BE9C-65420B4B256C}"/>
              </a:ext>
            </a:extLst>
          </p:cNvPr>
          <p:cNvGrpSpPr/>
          <p:nvPr/>
        </p:nvGrpSpPr>
        <p:grpSpPr>
          <a:xfrm>
            <a:off x="4337464" y="1718276"/>
            <a:ext cx="3136004" cy="4426730"/>
            <a:chOff x="820872" y="1718276"/>
            <a:chExt cx="3136004" cy="44267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DC3C14B-F0AE-DA4A-A816-4860BA6BD718}"/>
                </a:ext>
              </a:extLst>
            </p:cNvPr>
            <p:cNvGrpSpPr/>
            <p:nvPr/>
          </p:nvGrpSpPr>
          <p:grpSpPr>
            <a:xfrm>
              <a:off x="820872" y="1718276"/>
              <a:ext cx="3136004" cy="4426730"/>
              <a:chOff x="820872" y="1718276"/>
              <a:chExt cx="3136004" cy="442673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B5ED37BB-CE79-C94E-BB61-2E629AC35443}"/>
                  </a:ext>
                </a:extLst>
              </p:cNvPr>
              <p:cNvGrpSpPr/>
              <p:nvPr/>
            </p:nvGrpSpPr>
            <p:grpSpPr>
              <a:xfrm>
                <a:off x="820872" y="1718276"/>
                <a:ext cx="3136004" cy="4426730"/>
                <a:chOff x="1314451" y="1885207"/>
                <a:chExt cx="3136004" cy="4426730"/>
              </a:xfrm>
            </p:grpSpPr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xmlns="" id="{77E921E4-5DEA-4544-AF03-C91DB6494B67}"/>
                    </a:ext>
                  </a:extLst>
                </p:cNvPr>
                <p:cNvSpPr/>
                <p:nvPr/>
              </p:nvSpPr>
              <p:spPr>
                <a:xfrm>
                  <a:off x="1314451" y="1885207"/>
                  <a:ext cx="3136004" cy="4426730"/>
                </a:xfrm>
                <a:prstGeom prst="roundRect">
                  <a:avLst/>
                </a:prstGeom>
                <a:solidFill>
                  <a:srgbClr val="F4B1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6000" dirty="0">
                    <a:solidFill>
                      <a:schemeClr val="tx1"/>
                    </a:solidFill>
                    <a:latin typeface="#9Slide04 Yeseva One" pitchFamily="2" charset="77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5E629AC3-CC86-2C42-BFEF-6D994B81FD9D}"/>
                    </a:ext>
                  </a:extLst>
                </p:cNvPr>
                <p:cNvSpPr txBox="1"/>
                <p:nvPr/>
              </p:nvSpPr>
              <p:spPr>
                <a:xfrm>
                  <a:off x="1542903" y="2124781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68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5E0C157C-FF51-6F4D-95DB-F83BEEC2D720}"/>
                    </a:ext>
                  </a:extLst>
                </p:cNvPr>
                <p:cNvCxnSpPr/>
                <p:nvPr/>
              </p:nvCxnSpPr>
              <p:spPr>
                <a:xfrm>
                  <a:off x="2857500" y="2330633"/>
                  <a:ext cx="0" cy="169480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DE1823BC-4074-C745-85AD-CC62862B7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57500" y="3054659"/>
                  <a:ext cx="1285278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946B35E5-5F17-C148-93E1-BE4725FF6E4D}"/>
                    </a:ext>
                  </a:extLst>
                </p:cNvPr>
                <p:cNvSpPr txBox="1"/>
                <p:nvPr/>
              </p:nvSpPr>
              <p:spPr>
                <a:xfrm>
                  <a:off x="2708572" y="2097947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3D22112-0AD8-4E40-ACCC-3FF75A72F5C8}"/>
                  </a:ext>
                </a:extLst>
              </p:cNvPr>
              <p:cNvSpPr txBox="1"/>
              <p:nvPr/>
            </p:nvSpPr>
            <p:spPr>
              <a:xfrm>
                <a:off x="2244325" y="2843601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5A0F6D1-F3CA-E040-BC9D-02B9ED779BD3}"/>
                  </a:ext>
                </a:extLst>
              </p:cNvPr>
              <p:cNvSpPr txBox="1"/>
              <p:nvPr/>
            </p:nvSpPr>
            <p:spPr>
              <a:xfrm>
                <a:off x="860705" y="2727385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0B07E09C-0E4F-124A-B9F2-C7CF8DC0A784}"/>
                  </a:ext>
                </a:extLst>
              </p:cNvPr>
              <p:cNvCxnSpPr/>
              <p:nvPr/>
            </p:nvCxnSpPr>
            <p:spPr>
              <a:xfrm>
                <a:off x="1402095" y="3549937"/>
                <a:ext cx="857992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1C9E0C97-FDFF-1F44-BE5D-16B2FE83142D}"/>
                  </a:ext>
                </a:extLst>
              </p:cNvPr>
              <p:cNvSpPr txBox="1"/>
              <p:nvPr/>
            </p:nvSpPr>
            <p:spPr>
              <a:xfrm>
                <a:off x="1040276" y="3581718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397686F-ABF2-4B41-BFA0-5B4CB261B737}"/>
                  </a:ext>
                </a:extLst>
              </p:cNvPr>
              <p:cNvSpPr txBox="1"/>
              <p:nvPr/>
            </p:nvSpPr>
            <p:spPr>
              <a:xfrm>
                <a:off x="1053875" y="4275707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E56F650-2A98-6249-A5EB-2FCA686B3000}"/>
                  </a:ext>
                </a:extLst>
              </p:cNvPr>
              <p:cNvSpPr txBox="1"/>
              <p:nvPr/>
            </p:nvSpPr>
            <p:spPr>
              <a:xfrm>
                <a:off x="1140616" y="5116854"/>
                <a:ext cx="1520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7859CE8-A501-4B47-A119-87178EC6B3AF}"/>
                </a:ext>
              </a:extLst>
            </p:cNvPr>
            <p:cNvCxnSpPr/>
            <p:nvPr/>
          </p:nvCxnSpPr>
          <p:spPr>
            <a:xfrm>
              <a:off x="1402095" y="5170032"/>
              <a:ext cx="857992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E513AFB-AD42-B548-A396-2E66F6B848B0}"/>
              </a:ext>
            </a:extLst>
          </p:cNvPr>
          <p:cNvGrpSpPr/>
          <p:nvPr/>
        </p:nvGrpSpPr>
        <p:grpSpPr>
          <a:xfrm>
            <a:off x="7856088" y="1718276"/>
            <a:ext cx="3136004" cy="4426730"/>
            <a:chOff x="820872" y="1718276"/>
            <a:chExt cx="3136004" cy="442673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C0312DEA-3354-2F4F-B3C6-FCE0D20F96F7}"/>
                </a:ext>
              </a:extLst>
            </p:cNvPr>
            <p:cNvGrpSpPr/>
            <p:nvPr/>
          </p:nvGrpSpPr>
          <p:grpSpPr>
            <a:xfrm>
              <a:off x="820872" y="1718276"/>
              <a:ext cx="3136004" cy="4426730"/>
              <a:chOff x="820872" y="1718276"/>
              <a:chExt cx="3136004" cy="442673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EAAB185B-6237-194D-815B-48F7C40758E5}"/>
                  </a:ext>
                </a:extLst>
              </p:cNvPr>
              <p:cNvGrpSpPr/>
              <p:nvPr/>
            </p:nvGrpSpPr>
            <p:grpSpPr>
              <a:xfrm>
                <a:off x="820872" y="1718276"/>
                <a:ext cx="3136004" cy="4426730"/>
                <a:chOff x="1314451" y="1885207"/>
                <a:chExt cx="3136004" cy="4426730"/>
              </a:xfrm>
            </p:grpSpPr>
            <p:sp>
              <p:nvSpPr>
                <p:cNvPr id="66" name="Rounded Rectangle 65">
                  <a:extLst>
                    <a:ext uri="{FF2B5EF4-FFF2-40B4-BE49-F238E27FC236}">
                      <a16:creationId xmlns:a16="http://schemas.microsoft.com/office/drawing/2014/main" xmlns="" id="{2DA07AB4-99B2-EC4D-B557-D470A36E6451}"/>
                    </a:ext>
                  </a:extLst>
                </p:cNvPr>
                <p:cNvSpPr/>
                <p:nvPr/>
              </p:nvSpPr>
              <p:spPr>
                <a:xfrm>
                  <a:off x="1314451" y="1885207"/>
                  <a:ext cx="3136004" cy="4426730"/>
                </a:xfrm>
                <a:prstGeom prst="roundRect">
                  <a:avLst/>
                </a:prstGeom>
                <a:solidFill>
                  <a:srgbClr val="A1CA8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6000" dirty="0">
                    <a:solidFill>
                      <a:schemeClr val="tx1"/>
                    </a:solidFill>
                    <a:latin typeface="#9Slide04 Yeseva One" pitchFamily="2" charset="77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94F6D806-CF40-AE43-96D7-9F86D31A6371}"/>
                    </a:ext>
                  </a:extLst>
                </p:cNvPr>
                <p:cNvSpPr txBox="1"/>
                <p:nvPr/>
              </p:nvSpPr>
              <p:spPr>
                <a:xfrm>
                  <a:off x="1542903" y="2124781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80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E8CD7181-A4E6-DB4D-8A7B-C2C86D1B4847}"/>
                    </a:ext>
                  </a:extLst>
                </p:cNvPr>
                <p:cNvCxnSpPr/>
                <p:nvPr/>
              </p:nvCxnSpPr>
              <p:spPr>
                <a:xfrm>
                  <a:off x="2857500" y="2330633"/>
                  <a:ext cx="0" cy="1694804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13963BF8-8513-C54B-ABB2-CF9C536D4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57500" y="3054659"/>
                  <a:ext cx="1285278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77DF941D-3C77-6D45-9129-5007C6CFB98F}"/>
                    </a:ext>
                  </a:extLst>
                </p:cNvPr>
                <p:cNvSpPr txBox="1"/>
                <p:nvPr/>
              </p:nvSpPr>
              <p:spPr>
                <a:xfrm>
                  <a:off x="2708572" y="2097947"/>
                  <a:ext cx="152091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5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x-none" sz="6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C6C7012-AAFE-634B-B2E3-4CB36EC56F78}"/>
                  </a:ext>
                </a:extLst>
              </p:cNvPr>
              <p:cNvSpPr txBox="1"/>
              <p:nvPr/>
            </p:nvSpPr>
            <p:spPr>
              <a:xfrm>
                <a:off x="2244325" y="2843601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95AEAF5-A590-DC4B-81C1-4B336FC9C249}"/>
                  </a:ext>
                </a:extLst>
              </p:cNvPr>
              <p:cNvSpPr txBox="1"/>
              <p:nvPr/>
            </p:nvSpPr>
            <p:spPr>
              <a:xfrm>
                <a:off x="859844" y="2640915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956CD6C7-E126-634A-8A22-35908A6D2F7A}"/>
                  </a:ext>
                </a:extLst>
              </p:cNvPr>
              <p:cNvCxnSpPr/>
              <p:nvPr/>
            </p:nvCxnSpPr>
            <p:spPr>
              <a:xfrm>
                <a:off x="1402095" y="3549937"/>
                <a:ext cx="857992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11BF0B95-B4D3-4D44-9F9E-D414CB5AA27D}"/>
                  </a:ext>
                </a:extLst>
              </p:cNvPr>
              <p:cNvSpPr txBox="1"/>
              <p:nvPr/>
            </p:nvSpPr>
            <p:spPr>
              <a:xfrm>
                <a:off x="1040276" y="3581718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B94B0458-A14E-D449-A144-1D4AB30A34B7}"/>
                  </a:ext>
                </a:extLst>
              </p:cNvPr>
              <p:cNvSpPr txBox="1"/>
              <p:nvPr/>
            </p:nvSpPr>
            <p:spPr>
              <a:xfrm>
                <a:off x="1070636" y="4247310"/>
                <a:ext cx="15209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02C9B51E-FDCE-9148-B72D-920FF05099D3}"/>
                  </a:ext>
                </a:extLst>
              </p:cNvPr>
              <p:cNvSpPr txBox="1"/>
              <p:nvPr/>
            </p:nvSpPr>
            <p:spPr>
              <a:xfrm>
                <a:off x="1140616" y="5116854"/>
                <a:ext cx="1520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x-none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461E9D5E-7986-CF46-9100-F4E30BB05896}"/>
                </a:ext>
              </a:extLst>
            </p:cNvPr>
            <p:cNvCxnSpPr/>
            <p:nvPr/>
          </p:nvCxnSpPr>
          <p:spPr>
            <a:xfrm>
              <a:off x="1402095" y="5170032"/>
              <a:ext cx="857992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4359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16694" y="533585"/>
            <a:ext cx="11158612" cy="579083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3A2715-212D-E442-BA89-5280F8E17148}"/>
              </a:ext>
            </a:extLst>
          </p:cNvPr>
          <p:cNvSpPr txBox="1"/>
          <p:nvPr/>
        </p:nvSpPr>
        <p:spPr>
          <a:xfrm>
            <a:off x="994530" y="2062183"/>
            <a:ext cx="5144130" cy="360098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x-none" sz="4000" dirty="0">
                <a:latin typeface="#9Slide05 SVNHaptic Script" pitchFamily="2" charset="77"/>
              </a:rPr>
              <a:t>Nêu tên trung điểm của các đoạn thẳng 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BC, ED, BM, ND</a:t>
            </a:r>
          </a:p>
          <a:p>
            <a:pPr marL="742950" indent="-742950">
              <a:buAutoNum type="alphaLcParenR"/>
            </a:pPr>
            <a:r>
              <a:rPr lang="x-none" sz="4000" dirty="0">
                <a:latin typeface="#9Slide05 SVNHaptic Script" pitchFamily="2" charset="77"/>
              </a:rPr>
              <a:t>Có mấy góc vuông? Nêu tên đỉnh và cạnh của mỗi góc vuông đó</a:t>
            </a:r>
          </a:p>
        </p:txBody>
      </p:sp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2C6F2330-06EB-1D44-8B7E-1D8B928C5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028" y="3416947"/>
            <a:ext cx="2196972" cy="310765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7C330C2-6839-2846-80CC-1450DDBF1FF3}"/>
              </a:ext>
            </a:extLst>
          </p:cNvPr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bên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845" y="65153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80FCD-4F3E-044F-996E-4997D995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31" y="1892775"/>
            <a:ext cx="3619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1252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16694" y="533585"/>
            <a:ext cx="11158612" cy="579083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2C6F2330-06EB-1D44-8B7E-1D8B928C5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028" y="3416947"/>
            <a:ext cx="2196972" cy="310765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7C330C2-6839-2846-80CC-1450DDBF1FF3}"/>
              </a:ext>
            </a:extLst>
          </p:cNvPr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bên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845" y="65153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80FCD-4F3E-044F-996E-4997D995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31" y="1892775"/>
            <a:ext cx="3619500" cy="394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6961A4-115B-1F4B-8F08-260632C926E0}"/>
              </a:ext>
            </a:extLst>
          </p:cNvPr>
          <p:cNvSpPr txBox="1"/>
          <p:nvPr/>
        </p:nvSpPr>
        <p:spPr>
          <a:xfrm>
            <a:off x="855745" y="2809575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là trung điểm đoạn thẳng BC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376E19-0203-9C4F-9E0F-5659B959639C}"/>
              </a:ext>
            </a:extLst>
          </p:cNvPr>
          <p:cNvSpPr txBox="1"/>
          <p:nvPr/>
        </p:nvSpPr>
        <p:spPr>
          <a:xfrm>
            <a:off x="855745" y="3380798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là trung điểm đoạn thẳng 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9141F8-7A1B-1448-80DA-2C731FC93B62}"/>
              </a:ext>
            </a:extLst>
          </p:cNvPr>
          <p:cNvSpPr txBox="1"/>
          <p:nvPr/>
        </p:nvSpPr>
        <p:spPr>
          <a:xfrm>
            <a:off x="855744" y="3952021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là trung điểm đoạn thẳng 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350C8-31F3-054F-BF08-94A746680184}"/>
              </a:ext>
            </a:extLst>
          </p:cNvPr>
          <p:cNvSpPr txBox="1"/>
          <p:nvPr/>
        </p:nvSpPr>
        <p:spPr>
          <a:xfrm>
            <a:off x="855743" y="4523244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là trung điểm đoạn thẳng ND</a:t>
            </a:r>
          </a:p>
        </p:txBody>
      </p:sp>
    </p:spTree>
    <p:extLst>
      <p:ext uri="{BB962C8B-B14F-4D97-AF65-F5344CB8AC3E}">
        <p14:creationId xmlns:p14="http://schemas.microsoft.com/office/powerpoint/2010/main" val="11419209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16694" y="533585"/>
            <a:ext cx="11158612" cy="579083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2C6F2330-06EB-1D44-8B7E-1D8B928C5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028" y="3416947"/>
            <a:ext cx="2196972" cy="310765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7C330C2-6839-2846-80CC-1450DDBF1FF3}"/>
              </a:ext>
            </a:extLst>
          </p:cNvPr>
          <p:cNvSpPr/>
          <p:nvPr/>
        </p:nvSpPr>
        <p:spPr>
          <a:xfrm>
            <a:off x="1036097" y="889786"/>
            <a:ext cx="10012903" cy="641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bên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845" y="651534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80FCD-4F3E-044F-996E-4997D995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31" y="1892775"/>
            <a:ext cx="3619500" cy="394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6961A4-115B-1F4B-8F08-260632C926E0}"/>
              </a:ext>
            </a:extLst>
          </p:cNvPr>
          <p:cNvSpPr txBox="1"/>
          <p:nvPr/>
        </p:nvSpPr>
        <p:spPr>
          <a:xfrm>
            <a:off x="1006476" y="2147702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376E19-0203-9C4F-9E0F-5659B959639C}"/>
              </a:ext>
            </a:extLst>
          </p:cNvPr>
          <p:cNvSpPr txBox="1"/>
          <p:nvPr/>
        </p:nvSpPr>
        <p:spPr>
          <a:xfrm>
            <a:off x="855741" y="2823490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BC, 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9141F8-7A1B-1448-80DA-2C731FC93B62}"/>
              </a:ext>
            </a:extLst>
          </p:cNvPr>
          <p:cNvSpPr txBox="1"/>
          <p:nvPr/>
        </p:nvSpPr>
        <p:spPr>
          <a:xfrm>
            <a:off x="855741" y="3462465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CB, CD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350C8-31F3-054F-BF08-94A746680184}"/>
              </a:ext>
            </a:extLst>
          </p:cNvPr>
          <p:cNvSpPr txBox="1"/>
          <p:nvPr/>
        </p:nvSpPr>
        <p:spPr>
          <a:xfrm>
            <a:off x="855741" y="4096886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DE, DC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B82D49-8E12-F547-B29A-886CD2E6BC36}"/>
              </a:ext>
            </a:extLst>
          </p:cNvPr>
          <p:cNvSpPr txBox="1"/>
          <p:nvPr/>
        </p:nvSpPr>
        <p:spPr>
          <a:xfrm>
            <a:off x="855740" y="4731307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EB, ED</a:t>
            </a:r>
          </a:p>
        </p:txBody>
      </p:sp>
    </p:spTree>
    <p:extLst>
      <p:ext uri="{BB962C8B-B14F-4D97-AF65-F5344CB8AC3E}">
        <p14:creationId xmlns:p14="http://schemas.microsoft.com/office/powerpoint/2010/main" val="988228913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421</Words>
  <Application>Microsoft Office PowerPoint</Application>
  <PresentationFormat>Widescreen</PresentationFormat>
  <Paragraphs>120</Paragraphs>
  <Slides>20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宋体</vt:lpstr>
      <vt:lpstr>#9Slide03 IcielPanton Black</vt:lpstr>
      <vt:lpstr>#9Slide03 Swiss 721 Black Condensed</vt:lpstr>
      <vt:lpstr>#9Slide04 Yeseva One</vt:lpstr>
      <vt:lpstr>#9Slide05 SVNHaptic Script</vt:lpstr>
      <vt:lpstr>#9Slide07 HoneyCream</vt:lpstr>
      <vt:lpstr>#9SLIDE07 ICIELKONI BLACK</vt:lpstr>
      <vt:lpstr>#9Slide07 SVNAppleberry</vt:lpstr>
      <vt:lpstr>#9Slide07 SVNDessert Menu Scrip</vt:lpstr>
      <vt:lpstr>Arial</vt:lpstr>
      <vt:lpstr>Arial</vt:lpstr>
      <vt:lpstr>Calibri</vt:lpstr>
      <vt:lpstr>Calibri Light</vt:lpstr>
      <vt:lpstr>Cambria</vt:lpstr>
      <vt:lpstr>SVN-Newton</vt:lpstr>
      <vt:lpstr>Times New Roman</vt:lpstr>
      <vt:lpstr>雷盖体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Hoàn thành BT vào vở 2.  Ôn lại bài học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</dc:creator>
  <cp:lastModifiedBy>Mr Thang</cp:lastModifiedBy>
  <cp:revision>73</cp:revision>
  <dcterms:created xsi:type="dcterms:W3CDTF">2022-09-20T05:48:35Z</dcterms:created>
  <dcterms:modified xsi:type="dcterms:W3CDTF">2023-01-01T07:12:20Z</dcterms:modified>
</cp:coreProperties>
</file>