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7" r:id="rId1"/>
  </p:sldMasterIdLst>
  <p:notesMasterIdLst>
    <p:notesMasterId r:id="rId28"/>
  </p:notesMasterIdLst>
  <p:sldIdLst>
    <p:sldId id="308" r:id="rId2"/>
    <p:sldId id="322" r:id="rId3"/>
    <p:sldId id="341" r:id="rId4"/>
    <p:sldId id="345" r:id="rId5"/>
    <p:sldId id="344" r:id="rId6"/>
    <p:sldId id="343" r:id="rId7"/>
    <p:sldId id="327" r:id="rId8"/>
    <p:sldId id="342" r:id="rId9"/>
    <p:sldId id="325" r:id="rId10"/>
    <p:sldId id="346" r:id="rId11"/>
    <p:sldId id="347" r:id="rId12"/>
    <p:sldId id="348" r:id="rId13"/>
    <p:sldId id="324" r:id="rId14"/>
    <p:sldId id="354" r:id="rId15"/>
    <p:sldId id="349" r:id="rId16"/>
    <p:sldId id="350" r:id="rId17"/>
    <p:sldId id="351" r:id="rId18"/>
    <p:sldId id="352" r:id="rId19"/>
    <p:sldId id="355" r:id="rId20"/>
    <p:sldId id="323" r:id="rId21"/>
    <p:sldId id="356" r:id="rId22"/>
    <p:sldId id="357" r:id="rId23"/>
    <p:sldId id="358" r:id="rId24"/>
    <p:sldId id="359" r:id="rId25"/>
    <p:sldId id="326" r:id="rId26"/>
    <p:sldId id="340" r:id="rId27"/>
  </p:sldIdLst>
  <p:sldSz cx="12192000" cy="6858000"/>
  <p:notesSz cx="6858000" cy="9144000"/>
  <p:embeddedFontLst>
    <p:embeddedFont>
      <p:font typeface="等线" panose="02010600030101010101" pitchFamily="2" charset="-122"/>
      <p:regular r:id="rId29"/>
    </p:embeddedFont>
    <p:embeddedFont>
      <p:font typeface="#9Slide07 HoneyCream" panose="020B0604020202020204" charset="0"/>
      <p:regular r:id="rId30"/>
    </p:embeddedFont>
    <p:embeddedFont>
      <p:font typeface="#9Slide07 IcielCadena" panose="020B0604020202020204" charset="0"/>
      <p:bold r:id="rId31"/>
    </p:embeddedFont>
    <p:embeddedFont>
      <p:font typeface="#9Slide07 SVNMomento" panose="00000500000000000000" charset="0"/>
      <p:regular r:id="rId32"/>
    </p:embeddedFont>
    <p:embeddedFont>
      <p:font typeface="Cambria" panose="02040503050406030204" pitchFamily="18"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Wingdings 3" panose="05040102010807070707" pitchFamily="18" charset="2"/>
      <p:regular r:id="rId4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B76C39"/>
    <a:srgbClr val="FCB237"/>
    <a:srgbClr val="E75B7C"/>
    <a:srgbClr val="FEB8B7"/>
    <a:srgbClr val="00A1EA"/>
    <a:srgbClr val="E0BBA2"/>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51" autoAdjust="0"/>
    <p:restoredTop sz="94660"/>
  </p:normalViewPr>
  <p:slideViewPr>
    <p:cSldViewPr snapToGrid="0">
      <p:cViewPr varScale="1">
        <p:scale>
          <a:sx n="64" d="100"/>
          <a:sy n="64" d="100"/>
        </p:scale>
        <p:origin x="230" y="6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2025/4/13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3477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26889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84033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156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5CE74E-AB26-4998-AD42-012C4C1AD076}" type="slidenum">
              <a:rPr lang="zh-CN" altLang="en-US" smtClean="0"/>
              <a:t>‹#›</a:t>
            </a:fld>
            <a:endParaRPr lang="zh-CN"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43125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60663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5CE74E-AB26-4998-AD42-012C4C1AD076}" type="slidenum">
              <a:rPr lang="zh-CN" altLang="en-US" smtClean="0"/>
              <a:t>‹#›</a:t>
            </a:fld>
            <a:endParaRPr lang="zh-CN"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618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71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6334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45813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5853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5363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693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2470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81079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233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565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545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997B5FA-0921-464F-AAE1-844C04324D75}" type="datetimeFigureOut">
              <a:rPr lang="zh-CN" altLang="en-US" smtClean="0"/>
              <a:t>2025/4/13</a:t>
            </a:fld>
            <a:endParaRPr lang="zh-CN"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65CE74E-AB26-4998-AD42-012C4C1AD076}" type="slidenum">
              <a:rPr lang="zh-CN" altLang="en-US" smtClean="0"/>
              <a:t>‹#›</a:t>
            </a:fld>
            <a:endParaRPr lang="zh-CN" altLang="en-US"/>
          </a:p>
        </p:txBody>
      </p:sp>
      <p:pic>
        <p:nvPicPr>
          <p:cNvPr id="8" name="Picture 7">
            <a:extLst>
              <a:ext uri="{FF2B5EF4-FFF2-40B4-BE49-F238E27FC236}">
                <a16:creationId xmlns:a16="http://schemas.microsoft.com/office/drawing/2014/main" id="{25EE15D2-4EFD-FD58-40C8-77476700AE39}"/>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3F8B4790-9FBE-2B6C-950A-58F2459A3B0E}"/>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36" name="Picture 35">
            <a:extLst>
              <a:ext uri="{FF2B5EF4-FFF2-40B4-BE49-F238E27FC236}">
                <a16:creationId xmlns:a16="http://schemas.microsoft.com/office/drawing/2014/main" id="{0E94FBDE-07DB-ACC3-04DE-858FC82E376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37" name="Picture 36">
            <a:extLst>
              <a:ext uri="{FF2B5EF4-FFF2-40B4-BE49-F238E27FC236}">
                <a16:creationId xmlns:a16="http://schemas.microsoft.com/office/drawing/2014/main" id="{0F5FD8CC-5062-5144-1FD8-596544B6A5CF}"/>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8" name="Title 1">
            <a:extLst>
              <a:ext uri="{FF2B5EF4-FFF2-40B4-BE49-F238E27FC236}">
                <a16:creationId xmlns:a16="http://schemas.microsoft.com/office/drawing/2014/main" id="{359DBB9B-E0F5-F0E5-EADD-6D935D80923B}"/>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pic>
        <p:nvPicPr>
          <p:cNvPr id="39" name="Picture 38">
            <a:extLst>
              <a:ext uri="{FF2B5EF4-FFF2-40B4-BE49-F238E27FC236}">
                <a16:creationId xmlns:a16="http://schemas.microsoft.com/office/drawing/2014/main" id="{B307AF32-6A73-A36F-FE19-6EC06E0ED62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40" name="Picture 39">
            <a:extLst>
              <a:ext uri="{FF2B5EF4-FFF2-40B4-BE49-F238E27FC236}">
                <a16:creationId xmlns:a16="http://schemas.microsoft.com/office/drawing/2014/main" id="{351A70F5-80EC-AEE4-1D6B-B5AE1684232D}"/>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41" name="Picture 40">
            <a:extLst>
              <a:ext uri="{FF2B5EF4-FFF2-40B4-BE49-F238E27FC236}">
                <a16:creationId xmlns:a16="http://schemas.microsoft.com/office/drawing/2014/main" id="{8FBE4569-2445-B801-8854-00B9EB41E66A}"/>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42" name="Picture 41">
            <a:extLst>
              <a:ext uri="{FF2B5EF4-FFF2-40B4-BE49-F238E27FC236}">
                <a16:creationId xmlns:a16="http://schemas.microsoft.com/office/drawing/2014/main" id="{3A6BF4F8-9E76-39EF-5461-C304AAEB96FB}"/>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2299437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2"/>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3"/>
          <a:stretch>
            <a:fillRect/>
          </a:stretch>
        </p:blipFill>
        <p:spPr>
          <a:xfrm>
            <a:off x="370054" y="682161"/>
            <a:ext cx="2214802" cy="2445087"/>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4"/>
          <a:stretch>
            <a:fillRect/>
          </a:stretch>
        </p:blipFill>
        <p:spPr>
          <a:xfrm>
            <a:off x="-578735" y="3127248"/>
            <a:ext cx="13264587" cy="3730752"/>
          </a:xfrm>
          <a:prstGeom prst="rect">
            <a:avLst/>
          </a:prstGeom>
        </p:spPr>
      </p:pic>
      <p:pic>
        <p:nvPicPr>
          <p:cNvPr id="6" name="Picture 5"/>
          <p:cNvPicPr>
            <a:picLocks noChangeAspect="1"/>
          </p:cNvPicPr>
          <p:nvPr/>
        </p:nvPicPr>
        <p:blipFill>
          <a:blip r:embed="rId5"/>
          <a:stretch>
            <a:fillRect/>
          </a:stretch>
        </p:blipFill>
        <p:spPr>
          <a:xfrm>
            <a:off x="2306091" y="158139"/>
            <a:ext cx="7949873" cy="5651482"/>
          </a:xfrm>
          <a:prstGeom prst="rect">
            <a:avLst/>
          </a:prstGeom>
        </p:spPr>
      </p:pic>
      <p:sp>
        <p:nvSpPr>
          <p:cNvPr id="2" name="Title 1">
            <a:extLst>
              <a:ext uri="{FF2B5EF4-FFF2-40B4-BE49-F238E27FC236}">
                <a16:creationId xmlns:a16="http://schemas.microsoft.com/office/drawing/2014/main" id="{CF39E281-94D2-D395-E8D3-2EAE5E842A5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74C09FB-CBE2-1056-8AAA-99A064AEDD2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7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3" y="831501"/>
            <a:ext cx="9172970" cy="1200329"/>
          </a:xfrm>
          <a:prstGeom prst="rect">
            <a:avLst/>
          </a:prstGeom>
          <a:noFill/>
        </p:spPr>
        <p:txBody>
          <a:bodyPr wrap="square" rtlCol="0">
            <a:spAutoFit/>
          </a:bodyPr>
          <a:lstStyle/>
          <a:p>
            <a:pPr algn="just"/>
            <a:r>
              <a:rPr lang="en-GB" sz="3600" b="1" i="1" dirty="0" err="1">
                <a:solidFill>
                  <a:srgbClr val="C00000"/>
                </a:solidFill>
                <a:latin typeface="Cambria" panose="02040503050406030204" pitchFamily="18" charset="0"/>
                <a:ea typeface="Cambria" panose="02040503050406030204" pitchFamily="18" charset="0"/>
              </a:rPr>
              <a:t>Những</a:t>
            </a:r>
            <a:r>
              <a:rPr lang="en-GB" sz="3600" b="1" i="1" dirty="0">
                <a:solidFill>
                  <a:srgbClr val="C00000"/>
                </a:solidFill>
                <a:latin typeface="Cambria" panose="02040503050406030204" pitchFamily="18" charset="0"/>
                <a:ea typeface="Cambria" panose="02040503050406030204" pitchFamily="18" charset="0"/>
              </a:rPr>
              <a:t> chi </a:t>
            </a:r>
            <a:r>
              <a:rPr lang="en-GB" sz="3600" b="1" i="1" dirty="0" err="1">
                <a:solidFill>
                  <a:srgbClr val="C00000"/>
                </a:solidFill>
                <a:latin typeface="Cambria" panose="02040503050406030204" pitchFamily="18" charset="0"/>
                <a:ea typeface="Cambria" panose="02040503050406030204" pitchFamily="18" charset="0"/>
              </a:rPr>
              <a:t>tiết</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nào</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trong</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chuyện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thể</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hiện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việc</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tích</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cực</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hoàn</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thành</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nhiệm</a:t>
            </a:r>
            <a:r>
              <a:rPr lang="en-GB" sz="3600" b="1" i="1" dirty="0">
                <a:solidFill>
                  <a:srgbClr val="C00000"/>
                </a:solidFill>
                <a:latin typeface="Cambria" panose="02040503050406030204" pitchFamily="18" charset="0"/>
                <a:ea typeface="Cambria" panose="02040503050406030204" pitchFamily="18" charset="0"/>
              </a:rPr>
              <a:t> </a:t>
            </a:r>
            <a:r>
              <a:rPr lang="en-GB" sz="3600" b="1" i="1" dirty="0" err="1">
                <a:solidFill>
                  <a:srgbClr val="C00000"/>
                </a:solidFill>
                <a:latin typeface="Cambria" panose="02040503050406030204" pitchFamily="18" charset="0"/>
                <a:ea typeface="Cambria" panose="02040503050406030204" pitchFamily="18" charset="0"/>
              </a:rPr>
              <a:t>vụ</a:t>
            </a:r>
            <a:r>
              <a:rPr lang="en-GB" sz="3600" b="1" i="1" dirty="0">
                <a:solidFill>
                  <a:srgbClr val="C00000"/>
                </a:solidFill>
                <a:latin typeface="Cambria" panose="02040503050406030204" pitchFamily="18" charset="0"/>
                <a:ea typeface="Cambria" panose="02040503050406030204" pitchFamily="18" charset="0"/>
              </a:rPr>
              <a:t>?</a:t>
            </a:r>
            <a:endParaRPr lang="en-US" sz="3600" b="1" i="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1382736" y="2031829"/>
            <a:ext cx="9772944" cy="1312282"/>
          </a:xfrm>
          <a:prstGeom prst="rect">
            <a:avLst/>
          </a:prstGeom>
        </p:spPr>
        <p:txBody>
          <a:bodyPr wrap="square">
            <a:spAutoFit/>
          </a:bodyPr>
          <a:lstStyle/>
          <a:p>
            <a:pPr algn="just">
              <a:lnSpc>
                <a:spcPct val="115000"/>
              </a:lnSpc>
              <a:spcAft>
                <a:spcPts val="0"/>
              </a:spcAft>
            </a:pPr>
            <a:r>
              <a:rPr lang="en-US" sz="3600" i="1" dirty="0" err="1">
                <a:latin typeface="Cambria" panose="02040503050406030204" pitchFamily="18" charset="0"/>
                <a:ea typeface="Cambria" panose="02040503050406030204" pitchFamily="18" charset="0"/>
              </a:rPr>
              <a:t>Những</a:t>
            </a:r>
            <a:r>
              <a:rPr lang="en-US" sz="3600" i="1" dirty="0">
                <a:latin typeface="Cambria" panose="02040503050406030204" pitchFamily="18" charset="0"/>
                <a:ea typeface="Cambria" panose="02040503050406030204" pitchFamily="18" charset="0"/>
              </a:rPr>
              <a:t> chi </a:t>
            </a:r>
            <a:r>
              <a:rPr lang="en-US" sz="3600" i="1" dirty="0" err="1">
                <a:latin typeface="Cambria" panose="02040503050406030204" pitchFamily="18" charset="0"/>
                <a:ea typeface="Cambria" panose="02040503050406030204" pitchFamily="18" charset="0"/>
              </a:rPr>
              <a:t>tiết</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trong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câu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chuyện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thể</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thành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nhiệm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vụ</a:t>
            </a:r>
            <a:r>
              <a:rPr lang="en-US" sz="3600" i="1" dirty="0">
                <a:latin typeface="Cambria" panose="02040503050406030204" pitchFamily="18" charset="0"/>
                <a:ea typeface="Cambria" panose="02040503050406030204" pitchFamily="18" charset="0"/>
              </a:rPr>
              <a:t>:</a:t>
            </a:r>
            <a:endParaRPr lang="en-US" sz="3200" i="1" dirty="0">
              <a:effectLst/>
              <a:latin typeface="Cambria" panose="02040503050406030204" pitchFamily="18" charset="0"/>
              <a:ea typeface="Cambria" panose="02040503050406030204" pitchFamily="18" charset="0"/>
            </a:endParaRPr>
          </a:p>
        </p:txBody>
      </p:sp>
      <p:sp>
        <p:nvSpPr>
          <p:cNvPr id="6" name="Rectangle 5"/>
          <p:cNvSpPr/>
          <p:nvPr/>
        </p:nvSpPr>
        <p:spPr>
          <a:xfrm>
            <a:off x="1490758" y="3411706"/>
            <a:ext cx="9966960" cy="2640723"/>
          </a:xfrm>
          <a:prstGeom prst="rect">
            <a:avLst/>
          </a:prstGeom>
        </p:spPr>
        <p:txBody>
          <a:bodyPr wrap="square">
            <a:spAutoFit/>
          </a:bodyPr>
          <a:lstStyle/>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tham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vụ</a:t>
            </a:r>
            <a:r>
              <a:rPr lang="en-US" sz="36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dựng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kế</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phân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vụ</a:t>
            </a:r>
            <a:r>
              <a:rPr lang="en-US" sz="36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lnSpc>
                <a:spcPct val="115000"/>
              </a:lnSpc>
              <a:spcAft>
                <a:spcPts val="0"/>
              </a:spcAft>
            </a:pP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tình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a:t>
            </a:r>
            <a:endParaRPr lang="en-US" sz="3200" dirty="0">
              <a:effectLst/>
              <a:latin typeface="Cambria" panose="02040503050406030204" pitchFamily="18" charset="0"/>
              <a:ea typeface="Cambria" panose="02040503050406030204" pitchFamily="18" charset="0"/>
            </a:endParaRPr>
          </a:p>
        </p:txBody>
      </p:sp>
      <p:sp>
        <p:nvSpPr>
          <p:cNvPr id="7" name="Title 6">
            <a:extLst>
              <a:ext uri="{FF2B5EF4-FFF2-40B4-BE49-F238E27FC236}">
                <a16:creationId xmlns:a16="http://schemas.microsoft.com/office/drawing/2014/main" id="{C55706D7-8D82-0B8C-3E4C-1C96FEB110DE}"/>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FE56324C-1F1A-E596-1938-C771C7D1A6B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53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down)">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down)">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down)">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604716" y="858280"/>
            <a:ext cx="11245362" cy="5797856"/>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1028678"/>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3" y="862714"/>
            <a:ext cx="9172970" cy="1263808"/>
          </a:xfrm>
          <a:prstGeom prst="rect">
            <a:avLst/>
          </a:prstGeom>
          <a:noFill/>
        </p:spPr>
        <p:txBody>
          <a:bodyPr wrap="square" rtlCol="0">
            <a:spAutoFit/>
          </a:bodyPr>
          <a:lstStyle/>
          <a:p>
            <a:pPr algn="just">
              <a:lnSpc>
                <a:spcPct val="110000"/>
              </a:lnSpc>
            </a:pPr>
            <a:r>
              <a:rPr lang="en-GB" sz="3600" i="1" dirty="0" err="1">
                <a:solidFill>
                  <a:srgbClr val="C00000"/>
                </a:solidFill>
                <a:latin typeface="Cambria" panose="02040503050406030204" pitchFamily="18" charset="0"/>
                <a:ea typeface="Cambria" panose="02040503050406030204" pitchFamily="18" charset="0"/>
              </a:rPr>
              <a:t>Em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còn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biểu</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khác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của</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zh-CN" altLang="en-US" sz="2800" i="1" dirty="0">
              <a:solidFill>
                <a:srgbClr val="C00000"/>
              </a:solidFill>
              <a:latin typeface="Cambria" panose="02040503050406030204" pitchFamily="18" charset="0"/>
              <a:ea typeface="字魂105号-简雅黑" panose="00000500000000000000" pitchFamily="2" charset="-122"/>
              <a:cs typeface="字魂105号-简雅黑" panose="00000500000000000000" pitchFamily="2" charset="-122"/>
            </a:endParaRPr>
          </a:p>
        </p:txBody>
      </p:sp>
      <p:sp>
        <p:nvSpPr>
          <p:cNvPr id="5" name="Rectangle 4"/>
          <p:cNvSpPr/>
          <p:nvPr/>
        </p:nvSpPr>
        <p:spPr>
          <a:xfrm>
            <a:off x="1011115" y="2180851"/>
            <a:ext cx="10585939" cy="1200329"/>
          </a:xfrm>
          <a:prstGeom prst="rect">
            <a:avLst/>
          </a:prstGeom>
        </p:spPr>
        <p:txBody>
          <a:bodyPr wrap="square">
            <a:spAutoFit/>
          </a:bodyPr>
          <a:lstStyle/>
          <a:p>
            <a:pPr algn="just"/>
            <a:r>
              <a:rPr lang="en-US" sz="3600" i="1" dirty="0" err="1">
                <a:latin typeface="Cambria" panose="02040503050406030204" pitchFamily="18" charset="0"/>
                <a:ea typeface="Cambria" panose="02040503050406030204" pitchFamily="18" charset="0"/>
              </a:rPr>
              <a:t>Những</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biểu</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hiện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nào</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khác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của</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việc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tích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cực</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hoàn</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thành</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nhiệm</a:t>
            </a:r>
            <a:r>
              <a:rPr lang="en-US" sz="3600" i="1" dirty="0">
                <a:latin typeface="Cambria" panose="02040503050406030204" pitchFamily="18" charset="0"/>
                <a:ea typeface="Cambria" panose="02040503050406030204" pitchFamily="18" charset="0"/>
              </a:rPr>
              <a:t> </a:t>
            </a:r>
            <a:r>
              <a:rPr lang="en-US" sz="3600" i="1" dirty="0" err="1">
                <a:latin typeface="Cambria" panose="02040503050406030204" pitchFamily="18" charset="0"/>
                <a:ea typeface="Cambria" panose="02040503050406030204" pitchFamily="18" charset="0"/>
              </a:rPr>
              <a:t>vụ</a:t>
            </a:r>
            <a:r>
              <a:rPr lang="en-US" sz="3600" i="1" dirty="0">
                <a:latin typeface="Cambria" panose="02040503050406030204" pitchFamily="18" charset="0"/>
                <a:ea typeface="Cambria" panose="02040503050406030204" pitchFamily="18" charset="0"/>
              </a:rPr>
              <a:t>:</a:t>
            </a:r>
          </a:p>
        </p:txBody>
      </p:sp>
      <p:sp>
        <p:nvSpPr>
          <p:cNvPr id="6" name="Rectangle 5"/>
          <p:cNvSpPr/>
          <p:nvPr/>
        </p:nvSpPr>
        <p:spPr>
          <a:xfrm>
            <a:off x="1011115" y="3253535"/>
            <a:ext cx="10585939" cy="3046988"/>
          </a:xfrm>
          <a:prstGeom prst="rect">
            <a:avLst/>
          </a:prstGeom>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tham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r>
              <a:rPr lang="en-US" sz="3200" dirty="0">
                <a:latin typeface="Cambria" panose="02040503050406030204" pitchFamily="18" charset="0"/>
                <a:ea typeface="Cambria" panose="02040503050406030204" pitchFamily="18" charset="0"/>
              </a:rPr>
              <a:t> do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nhỏ</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góp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ủng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hộ</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vùng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lụt</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Luôn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thầy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a:t>
            </a:r>
          </a:p>
          <a:p>
            <a:pPr algn="just"/>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Trong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biểu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r>
              <a:rPr lang="en-US" sz="3200" dirty="0">
                <a:latin typeface="Cambria" panose="02040503050406030204" pitchFamily="18" charset="0"/>
                <a:ea typeface="Cambria" panose="02040503050406030204" pitchFamily="18" charset="0"/>
              </a:rPr>
              <a:t>.</a:t>
            </a:r>
          </a:p>
        </p:txBody>
      </p:sp>
      <p:sp>
        <p:nvSpPr>
          <p:cNvPr id="2" name="Title 1">
            <a:extLst>
              <a:ext uri="{FF2B5EF4-FFF2-40B4-BE49-F238E27FC236}">
                <a16:creationId xmlns:a16="http://schemas.microsoft.com/office/drawing/2014/main" id="{88B08CA8-918A-03A9-CC09-67134CD91EC4}"/>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55216394-5F56-D6F8-7146-C845D9E5D6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471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fade">
                                      <p:cBhvr>
                                        <p:cTn id="34" dur="1000"/>
                                        <p:tgtEl>
                                          <p:spTgt spid="6">
                                            <p:txEl>
                                              <p:pRg st="2" end="2"/>
                                            </p:txEl>
                                          </p:spTgt>
                                        </p:tgtEl>
                                      </p:cBhvr>
                                    </p:animEffect>
                                    <p:anim calcmode="lin" valueType="num">
                                      <p:cBhvr>
                                        <p:cTn id="3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3"/>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850312" y="1038282"/>
            <a:ext cx="5517207" cy="2800767"/>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400" b="1" dirty="0" err="1">
                <a:solidFill>
                  <a:srgbClr val="C00000"/>
                </a:solidFill>
                <a:effectLst/>
                <a:latin typeface="Cambria" panose="02040503050406030204" pitchFamily="18" charset="0"/>
                <a:ea typeface="Cambria" panose="02040503050406030204" pitchFamily="18" charset="0"/>
              </a:rPr>
              <a:t>Hoạt</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động</a:t>
            </a:r>
            <a:r>
              <a:rPr lang="en-US" sz="4400" b="1" dirty="0">
                <a:solidFill>
                  <a:srgbClr val="C00000"/>
                </a:solidFill>
                <a:effectLst/>
                <a:latin typeface="Cambria" panose="02040503050406030204" pitchFamily="18" charset="0"/>
                <a:ea typeface="Cambria" panose="02040503050406030204" pitchFamily="18" charset="0"/>
              </a:rPr>
              <a:t> 2: </a:t>
            </a:r>
          </a:p>
          <a:p>
            <a:r>
              <a:rPr lang="en-US" sz="4400" b="1" dirty="0" err="1">
                <a:solidFill>
                  <a:srgbClr val="C00000"/>
                </a:solidFill>
                <a:effectLst/>
                <a:latin typeface="Cambria" panose="02040503050406030204" pitchFamily="18" charset="0"/>
                <a:ea typeface="Cambria" panose="02040503050406030204" pitchFamily="18" charset="0"/>
              </a:rPr>
              <a:t>Tìm</a:t>
            </a:r>
            <a:r>
              <a:rPr lang="en-US" sz="4400" b="1" dirty="0">
                <a:solidFill>
                  <a:srgbClr val="C00000"/>
                </a:solidFill>
                <a:effectLst/>
                <a:latin typeface="Cambria" panose="02040503050406030204" pitchFamily="18" charset="0"/>
                <a:ea typeface="Cambria" panose="02040503050406030204" pitchFamily="18" charset="0"/>
              </a:rPr>
              <a:t> </a:t>
            </a:r>
            <a:r>
              <a:rPr lang="en-US" sz="4400" b="1" dirty="0" err="1">
                <a:solidFill>
                  <a:srgbClr val="C00000"/>
                </a:solidFill>
                <a:effectLst/>
                <a:latin typeface="Cambria" panose="02040503050406030204" pitchFamily="18" charset="0"/>
                <a:ea typeface="Cambria" panose="02040503050406030204" pitchFamily="18" charset="0"/>
              </a:rPr>
              <a:t>hiểu</a:t>
            </a:r>
            <a:r>
              <a:rPr lang="en-US" sz="4400" b="1" dirty="0">
                <a:solidFill>
                  <a:srgbClr val="C00000"/>
                </a:solidFill>
                <a:effectLst/>
                <a:latin typeface="Cambria" panose="02040503050406030204" pitchFamily="18" charset="0"/>
                <a:ea typeface="Cambria" panose="02040503050406030204" pitchFamily="18" charset="0"/>
              </a:rPr>
              <a:t> ý </a:t>
            </a:r>
            <a:r>
              <a:rPr lang="en-US" sz="4400" b="1" dirty="0" err="1">
                <a:solidFill>
                  <a:srgbClr val="C00000"/>
                </a:solidFill>
                <a:effectLst/>
                <a:latin typeface="Cambria" panose="02040503050406030204" pitchFamily="18" charset="0"/>
                <a:ea typeface="Cambria" panose="02040503050406030204" pitchFamily="18" charset="0"/>
              </a:rPr>
              <a:t>nghĩa</a:t>
            </a:r>
            <a:r>
              <a:rPr lang="en-US" sz="4400" b="1" dirty="0">
                <a:solidFill>
                  <a:srgbClr val="C00000"/>
                </a:solidFill>
                <a:effectLst/>
                <a:latin typeface="Cambria" panose="02040503050406030204" pitchFamily="18" charset="0"/>
                <a:ea typeface="Cambria" panose="02040503050406030204" pitchFamily="18" charset="0"/>
              </a:rPr>
              <a:t> </a:t>
            </a:r>
            <a:r>
              <a:rPr lang="nl-NL" sz="4400" b="1" dirty="0">
                <a:solidFill>
                  <a:srgbClr val="C00000"/>
                </a:solidFill>
                <a:effectLst/>
                <a:latin typeface="Cambria" panose="02040503050406030204" pitchFamily="18" charset="0"/>
                <a:ea typeface="Cambria" panose="02040503050406030204" pitchFamily="18" charset="0"/>
              </a:rPr>
              <a:t>của việc tích cực hoàn thành nhiệm vụ</a:t>
            </a:r>
            <a:r>
              <a:rPr lang="en-US" sz="4400" b="1" dirty="0">
                <a:solidFill>
                  <a:srgbClr val="C00000"/>
                </a:solidFill>
                <a:effectLst/>
                <a:latin typeface="Cambria" panose="02040503050406030204" pitchFamily="18" charset="0"/>
                <a:ea typeface="Cambria" panose="02040503050406030204" pitchFamily="18" charset="0"/>
              </a:rPr>
              <a:t>. </a:t>
            </a:r>
            <a:endParaRPr lang="zh-CN" altLang="en-US" sz="2400" dirty="0">
              <a:solidFill>
                <a:srgbClr val="C00000"/>
              </a:solidFill>
              <a:latin typeface="Cambria" panose="02040503050406030204" pitchFamily="18" charset="0"/>
            </a:endParaRPr>
          </a:p>
        </p:txBody>
      </p:sp>
      <p:sp>
        <p:nvSpPr>
          <p:cNvPr id="4" name="Title 3">
            <a:extLst>
              <a:ext uri="{FF2B5EF4-FFF2-40B4-BE49-F238E27FC236}">
                <a16:creationId xmlns:a16="http://schemas.microsoft.com/office/drawing/2014/main" id="{E7F39C95-C7FF-D797-1D17-BC3179CE13C0}"/>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17B63B0F-3551-967F-5F48-2FDFFB082FA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5929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80" y="1046481"/>
            <a:ext cx="11734800" cy="5706012"/>
          </a:xfrm>
          <a:prstGeom prst="rect">
            <a:avLst/>
          </a:prstGeom>
        </p:spPr>
      </p:pic>
      <p:sp>
        <p:nvSpPr>
          <p:cNvPr id="12" name="Rectangle 11"/>
          <p:cNvSpPr/>
          <p:nvPr/>
        </p:nvSpPr>
        <p:spPr>
          <a:xfrm>
            <a:off x="778242" y="1556445"/>
            <a:ext cx="10357117" cy="4524315"/>
          </a:xfrm>
          <a:prstGeom prst="rect">
            <a:avLst/>
          </a:prstGeom>
        </p:spPr>
        <p:txBody>
          <a:bodyPr wrap="square">
            <a:spAutoFit/>
          </a:bodyPr>
          <a:lstStyle/>
          <a:p>
            <a:pPr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Ngày đầu năm học, Hân rất nhút nhát, ngại nói trước đông người và kết quả học tập của bạn chưa tốt. Để khắc phục hạn chế, Hân đã tích cực phát biểu ý kiến xây dựng bài và hoàn thành tốt các nhiệm vụ học tập. Bên cạnh đó, bạn còn xung phong tham gia nhiều hoạt động của lớp, của trường. Nhờ đó, kết quả học tập của Hân đã có tiến bộ rõ rệt. Bạn cũng mạnh dạn, tự tin hơn khi nói trước đông người. Ở nhà, Hân luôn tự giác hoàn thành tốt những việc bố mẹ giao. Hân được bố mẹ, thầy cô và bạn bè yêu quý.</a:t>
            </a:r>
            <a:endParaRPr lang="vi-VN" sz="3200" b="0" i="0" dirty="0">
              <a:solidFill>
                <a:srgbClr val="000000"/>
              </a:solidFill>
              <a:effectLst/>
              <a:latin typeface="Cambria" panose="02040503050406030204" pitchFamily="18" charset="0"/>
              <a:ea typeface="Cambria" panose="02040503050406030204" pitchFamily="18" charset="0"/>
            </a:endParaRPr>
          </a:p>
        </p:txBody>
      </p:sp>
      <p:sp>
        <p:nvSpPr>
          <p:cNvPr id="13" name="Rectangle 12"/>
          <p:cNvSpPr/>
          <p:nvPr/>
        </p:nvSpPr>
        <p:spPr>
          <a:xfrm>
            <a:off x="2045820" y="246307"/>
            <a:ext cx="8100358" cy="646331"/>
          </a:xfrm>
          <a:prstGeom prst="rect">
            <a:avLst/>
          </a:prstGeom>
          <a:solidFill>
            <a:srgbClr val="B76C39"/>
          </a:solidFill>
          <a:ln w="28575">
            <a:solidFill>
              <a:schemeClr val="tx1"/>
            </a:solidFill>
            <a:prstDash val="dash"/>
          </a:ln>
        </p:spPr>
        <p:txBody>
          <a:bodyPr wrap="none">
            <a:spAutoFit/>
          </a:bodyPr>
          <a:lstStyle/>
          <a:p>
            <a:pPr algn="ctr"/>
            <a:r>
              <a:rPr lang="vi-VN" sz="3600" b="1" i="1" dirty="0">
                <a:solidFill>
                  <a:schemeClr val="bg1"/>
                </a:solidFill>
                <a:latin typeface="Cambria" panose="02040503050406030204" pitchFamily="18" charset="0"/>
                <a:ea typeface="Cambria" panose="02040503050406030204" pitchFamily="18" charset="0"/>
              </a:rPr>
              <a:t>Đọc trường hợp sau và trả lời câu hỏi:</a:t>
            </a:r>
          </a:p>
        </p:txBody>
      </p:sp>
      <p:sp>
        <p:nvSpPr>
          <p:cNvPr id="2" name="Title 1">
            <a:extLst>
              <a:ext uri="{FF2B5EF4-FFF2-40B4-BE49-F238E27FC236}">
                <a16:creationId xmlns:a16="http://schemas.microsoft.com/office/drawing/2014/main" id="{55B55C5F-4F19-25FA-72EC-CCA6852B2160}"/>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688B606D-2B4A-3AA1-5B35-6E65D2AF6EC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6102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91642" y="-715021"/>
            <a:ext cx="780150"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TRẢ LỜI CÂU HỎI</a:t>
            </a:r>
            <a:endParaRPr kumimoji="0" lang="zh-CN" altLang="en-US"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645920" y="2128989"/>
            <a:ext cx="9032240" cy="3046988"/>
          </a:xfrm>
          <a:prstGeom prst="rect">
            <a:avLst/>
          </a:prstGeom>
        </p:spPr>
        <p:txBody>
          <a:bodyPr wrap="square">
            <a:spAutoFit/>
          </a:bodyPr>
          <a:lstStyle/>
          <a:p>
            <a:pPr marL="342900" indent="-342900" algn="just">
              <a:buFont typeface="+mj-lt"/>
              <a:buAutoNum type="arabicPeriod"/>
            </a:pPr>
            <a:r>
              <a:rPr lang="en-US" sz="3200" b="1" dirty="0" err="1">
                <a:solidFill>
                  <a:srgbClr val="C00000"/>
                </a:solidFill>
                <a:latin typeface="Cambria" panose="02040503050406030204" pitchFamily="18" charset="0"/>
                <a:ea typeface="Cambria" panose="02040503050406030204" pitchFamily="18" charset="0"/>
              </a:rPr>
              <a:t>Vì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sao</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Hân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trở</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nên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mạnh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dạn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tự</a:t>
            </a:r>
            <a:r>
              <a:rPr lang="en-US" sz="3200" b="1" dirty="0">
                <a:solidFill>
                  <a:srgbClr val="C00000"/>
                </a:solidFill>
                <a:latin typeface="Cambria" panose="02040503050406030204" pitchFamily="18" charset="0"/>
                <a:ea typeface="Cambria" panose="02040503050406030204" pitchFamily="18" charset="0"/>
              </a:rPr>
              <a:t> tin </a:t>
            </a:r>
            <a:r>
              <a:rPr lang="en-US" sz="3200" b="1" dirty="0" err="1">
                <a:solidFill>
                  <a:srgbClr val="C00000"/>
                </a:solidFill>
                <a:latin typeface="Cambria" panose="02040503050406030204" pitchFamily="18" charset="0"/>
                <a:ea typeface="Cambria" panose="02040503050406030204" pitchFamily="18" charset="0"/>
              </a:rPr>
              <a:t>và</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tiến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bộ</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trong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học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tập</a:t>
            </a:r>
            <a:r>
              <a:rPr lang="en-US" sz="3200" b="1" dirty="0">
                <a:solidFill>
                  <a:srgbClr val="C00000"/>
                </a:solidFill>
                <a:latin typeface="Cambria" panose="02040503050406030204" pitchFamily="18" charset="0"/>
                <a:ea typeface="Cambria" panose="02040503050406030204" pitchFamily="18" charset="0"/>
              </a:rPr>
              <a:t>?</a:t>
            </a:r>
          </a:p>
          <a:p>
            <a:pPr marL="342900" indent="-342900" algn="just">
              <a:buFont typeface="+mj-lt"/>
              <a:buAutoNum type="arabicPeriod"/>
            </a:pPr>
            <a:r>
              <a:rPr lang="en-US" sz="3200" b="1" dirty="0">
                <a:solidFill>
                  <a:srgbClr val="C00000"/>
                </a:solidFill>
                <a:latin typeface="Cambria" panose="02040503050406030204" pitchFamily="18" charset="0"/>
                <a:ea typeface="Cambria" panose="02040503050406030204" pitchFamily="18" charset="0"/>
              </a:rPr>
              <a:t>Theo </a:t>
            </a:r>
            <a:r>
              <a:rPr lang="en-US" sz="3200" b="1" dirty="0" err="1">
                <a:solidFill>
                  <a:srgbClr val="C00000"/>
                </a:solidFill>
                <a:latin typeface="Cambria" panose="02040503050406030204" pitchFamily="18" charset="0"/>
                <a:ea typeface="Cambria" panose="02040503050406030204" pitchFamily="18" charset="0"/>
              </a:rPr>
              <a:t>em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tích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nhiệm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vụ</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mang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lại</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gì</a:t>
            </a:r>
            <a:r>
              <a:rPr lang="en-US" sz="3200" b="1" dirty="0">
                <a:solidFill>
                  <a:srgbClr val="C00000"/>
                </a:solidFill>
                <a:latin typeface="Cambria" panose="02040503050406030204" pitchFamily="18" charset="0"/>
                <a:ea typeface="Cambria" panose="02040503050406030204" pitchFamily="18" charset="0"/>
              </a:rPr>
              <a:t>?</a:t>
            </a:r>
          </a:p>
          <a:p>
            <a:pPr marL="342900" indent="-342900" algn="just">
              <a:buFont typeface="+mj-lt"/>
              <a:buAutoNum type="arabicPeriod"/>
            </a:pPr>
            <a:r>
              <a:rPr lang="en-US" sz="3200" b="1" dirty="0" err="1">
                <a:solidFill>
                  <a:srgbClr val="C00000"/>
                </a:solidFill>
                <a:latin typeface="Cambria" panose="02040503050406030204" pitchFamily="18" charset="0"/>
                <a:ea typeface="Cambria" panose="02040503050406030204" pitchFamily="18" charset="0"/>
              </a:rPr>
              <a:t>Nếu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không</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tích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cực</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hoàn</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thành</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nhiệm</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vụ</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điều</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gì</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sẽ</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xảy</a:t>
            </a:r>
            <a:r>
              <a:rPr lang="en-US" sz="3200" b="1" dirty="0">
                <a:solidFill>
                  <a:srgbClr val="C00000"/>
                </a:solidFill>
                <a:latin typeface="Cambria" panose="02040503050406030204" pitchFamily="18" charset="0"/>
                <a:ea typeface="Cambria" panose="02040503050406030204" pitchFamily="18" charset="0"/>
              </a:rPr>
              <a:t> </a:t>
            </a:r>
            <a:r>
              <a:rPr lang="en-US" sz="3200" b="1" dirty="0" err="1">
                <a:solidFill>
                  <a:srgbClr val="C00000"/>
                </a:solidFill>
                <a:latin typeface="Cambria" panose="02040503050406030204" pitchFamily="18" charset="0"/>
                <a:ea typeface="Cambria" panose="02040503050406030204" pitchFamily="18" charset="0"/>
              </a:rPr>
              <a:t>ra</a:t>
            </a:r>
            <a:r>
              <a:rPr lang="en-US" sz="3200" b="1" dirty="0">
                <a:solidFill>
                  <a:srgbClr val="C00000"/>
                </a:solidFill>
                <a:latin typeface="Cambria" panose="02040503050406030204" pitchFamily="18" charset="0"/>
                <a:ea typeface="Cambria" panose="02040503050406030204" pitchFamily="18" charset="0"/>
              </a:rPr>
              <a:t>?</a:t>
            </a:r>
          </a:p>
        </p:txBody>
      </p:sp>
      <p:sp>
        <p:nvSpPr>
          <p:cNvPr id="14" name="Rounded Rectangle 13"/>
          <p:cNvSpPr/>
          <p:nvPr/>
        </p:nvSpPr>
        <p:spPr>
          <a:xfrm>
            <a:off x="5349240" y="5207675"/>
            <a:ext cx="4087027" cy="665921"/>
          </a:xfrm>
          <a:prstGeom prst="roundRect">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9Slide07 IcielCadena" panose="02000503000000020004" pitchFamily="2" charset="0"/>
                <a:ea typeface="+mn-ea"/>
                <a:cs typeface="+mn-cs"/>
              </a:rPr>
              <a:t>THẢO LUẬN NHÓM ĐÔI</a:t>
            </a:r>
          </a:p>
        </p:txBody>
      </p:sp>
      <p:sp>
        <p:nvSpPr>
          <p:cNvPr id="3" name="Title 2">
            <a:extLst>
              <a:ext uri="{FF2B5EF4-FFF2-40B4-BE49-F238E27FC236}">
                <a16:creationId xmlns:a16="http://schemas.microsoft.com/office/drawing/2014/main" id="{C58AC699-EC03-88D8-00C1-E05A641C93E7}"/>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EC0936B6-17E2-4F6D-2FF4-5341622A1D5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1192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2" y="831501"/>
            <a:ext cx="9684487" cy="1200329"/>
          </a:xfrm>
          <a:prstGeom prst="rect">
            <a:avLst/>
          </a:prstGeom>
          <a:noFill/>
        </p:spPr>
        <p:txBody>
          <a:bodyPr wrap="square" rtlCol="0">
            <a:spAutoFit/>
          </a:bodyPr>
          <a:lstStyle/>
          <a:p>
            <a:pPr lvl="0"/>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Hân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trở</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nên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mạnh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dạn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tự</a:t>
            </a:r>
            <a:r>
              <a:rPr lang="en-US" sz="3600" b="1" i="1" dirty="0">
                <a:solidFill>
                  <a:srgbClr val="C00000"/>
                </a:solidFill>
                <a:latin typeface="Cambria" panose="02040503050406030204" pitchFamily="18" charset="0"/>
                <a:ea typeface="Cambria" panose="02040503050406030204" pitchFamily="18" charset="0"/>
              </a:rPr>
              <a:t> tin </a:t>
            </a:r>
            <a:r>
              <a:rPr lang="en-US" sz="3600" b="1" i="1" dirty="0" err="1">
                <a:solidFill>
                  <a:srgbClr val="C00000"/>
                </a:solidFill>
                <a:latin typeface="Cambria" panose="02040503050406030204" pitchFamily="18" charset="0"/>
                <a:ea typeface="Cambria" panose="02040503050406030204" pitchFamily="18" charset="0"/>
              </a:rPr>
              <a:t>và</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tiến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bộ</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học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tập</a:t>
            </a:r>
            <a:r>
              <a:rPr lang="en-US" sz="3600" b="1" i="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1382736" y="2031829"/>
            <a:ext cx="10074982" cy="1200329"/>
          </a:xfrm>
          <a:prstGeom prst="rect">
            <a:avLst/>
          </a:prstGeom>
        </p:spPr>
        <p:txBody>
          <a:bodyPr wrap="square">
            <a:spAutoFit/>
          </a:bodyPr>
          <a:lstStyle/>
          <a:p>
            <a:pPr algn="just"/>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Hân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trở</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nên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mạnh</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dạn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tự</a:t>
            </a:r>
            <a:r>
              <a:rPr lang="en-GB" sz="3600" b="1" i="1" dirty="0">
                <a:latin typeface="Cambria" panose="02040503050406030204" pitchFamily="18" charset="0"/>
                <a:ea typeface="Cambria" panose="02040503050406030204" pitchFamily="18" charset="0"/>
              </a:rPr>
              <a:t> tin </a:t>
            </a:r>
            <a:r>
              <a:rPr lang="en-GB" sz="3600" b="1" i="1" dirty="0" err="1">
                <a:latin typeface="Cambria" panose="02040503050406030204" pitchFamily="18" charset="0"/>
                <a:ea typeface="Cambria" panose="02040503050406030204" pitchFamily="18" charset="0"/>
              </a:rPr>
              <a:t>và</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tiến</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bộ</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trong</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học</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tập</a:t>
            </a:r>
            <a:r>
              <a:rPr lang="en-GB" sz="3600" b="1" i="1" dirty="0">
                <a:latin typeface="Cambria" panose="02040503050406030204" pitchFamily="18" charset="0"/>
                <a:ea typeface="Cambria" panose="02040503050406030204" pitchFamily="18" charset="0"/>
              </a:rPr>
              <a:t> </a:t>
            </a:r>
            <a:r>
              <a:rPr lang="en-GB" sz="3600" b="1" i="1" dirty="0" err="1">
                <a:latin typeface="Cambria" panose="02040503050406030204" pitchFamily="18" charset="0"/>
                <a:ea typeface="Cambria" panose="02040503050406030204" pitchFamily="18" charset="0"/>
              </a:rPr>
              <a:t>vì</a:t>
            </a:r>
            <a:r>
              <a:rPr lang="en-GB" sz="3600" b="1" i="1" dirty="0">
                <a:latin typeface="Cambria" panose="02040503050406030204" pitchFamily="18" charset="0"/>
                <a:ea typeface="Cambria" panose="02040503050406030204" pitchFamily="18" charset="0"/>
              </a:rPr>
              <a:t>:</a:t>
            </a:r>
            <a:endParaRPr lang="en-US" sz="3600" b="1" i="1" dirty="0">
              <a:latin typeface="Cambria" panose="02040503050406030204" pitchFamily="18" charset="0"/>
              <a:ea typeface="Cambria" panose="02040503050406030204" pitchFamily="18" charset="0"/>
            </a:endParaRPr>
          </a:p>
        </p:txBody>
      </p:sp>
      <p:sp>
        <p:nvSpPr>
          <p:cNvPr id="6" name="Rectangle 5"/>
          <p:cNvSpPr/>
          <p:nvPr/>
        </p:nvSpPr>
        <p:spPr>
          <a:xfrm>
            <a:off x="1382736" y="3232158"/>
            <a:ext cx="9966960" cy="2482603"/>
          </a:xfrm>
          <a:prstGeom prst="rect">
            <a:avLst/>
          </a:prstGeom>
        </p:spPr>
        <p:txBody>
          <a:bodyPr wrap="square">
            <a:spAutoFit/>
          </a:bodyPr>
          <a:lstStyle/>
          <a:p>
            <a:pPr>
              <a:lnSpc>
                <a:spcPct val="150000"/>
              </a:lnSpc>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Hân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đã</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tích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cực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biểu</a:t>
            </a:r>
            <a:r>
              <a:rPr lang="en-GB" sz="3600" dirty="0">
                <a:latin typeface="Cambria" panose="02040503050406030204" pitchFamily="18" charset="0"/>
                <a:ea typeface="Cambria" panose="02040503050406030204" pitchFamily="18" charset="0"/>
              </a:rPr>
              <a:t> ý </a:t>
            </a:r>
            <a:r>
              <a:rPr lang="en-GB" sz="3600" dirty="0" err="1">
                <a:latin typeface="Cambria" panose="02040503050406030204" pitchFamily="18" charset="0"/>
                <a:ea typeface="Cambria" panose="02040503050406030204" pitchFamily="18" charset="0"/>
              </a:rPr>
              <a:t>kiến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xây</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dựng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và</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thành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tốt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các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nhiệm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vụ</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tập</a:t>
            </a:r>
            <a:r>
              <a:rPr lang="en-GB"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a:p>
            <a:pPr>
              <a:lnSpc>
                <a:spcPct val="150000"/>
              </a:lnSpc>
            </a:pP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Xung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phong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tham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gia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nhiều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hoạt</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động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của</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lớp</a:t>
            </a:r>
            <a:r>
              <a:rPr lang="en-GB" sz="3600" dirty="0">
                <a:latin typeface="Cambria" panose="02040503050406030204" pitchFamily="18" charset="0"/>
                <a:ea typeface="Cambria" panose="02040503050406030204" pitchFamily="18" charset="0"/>
              </a:rPr>
              <a:t>.</a:t>
            </a:r>
            <a:endParaRPr lang="en-US" sz="3600" dirty="0">
              <a:latin typeface="Cambria" panose="02040503050406030204" pitchFamily="18" charset="0"/>
              <a:ea typeface="Cambria" panose="02040503050406030204" pitchFamily="18" charset="0"/>
            </a:endParaRPr>
          </a:p>
        </p:txBody>
      </p:sp>
      <p:sp>
        <p:nvSpPr>
          <p:cNvPr id="9" name="Title 8">
            <a:extLst>
              <a:ext uri="{FF2B5EF4-FFF2-40B4-BE49-F238E27FC236}">
                <a16:creationId xmlns:a16="http://schemas.microsoft.com/office/drawing/2014/main" id="{5A090FEF-6BA8-28A1-CEDF-7884A53AF012}"/>
              </a:ext>
            </a:extLst>
          </p:cNvPr>
          <p:cNvSpPr>
            <a:spLocks noGrp="1"/>
          </p:cNvSpPr>
          <p:nvPr>
            <p:ph type="ctrTitle"/>
          </p:nvPr>
        </p:nvSpPr>
        <p:spPr/>
        <p:txBody>
          <a:bodyPr/>
          <a:lstStyle/>
          <a:p>
            <a:endParaRPr lang="en-US"/>
          </a:p>
        </p:txBody>
      </p:sp>
      <p:sp>
        <p:nvSpPr>
          <p:cNvPr id="10" name="Subtitle 9">
            <a:extLst>
              <a:ext uri="{FF2B5EF4-FFF2-40B4-BE49-F238E27FC236}">
                <a16:creationId xmlns:a16="http://schemas.microsoft.com/office/drawing/2014/main" id="{7E42A389-52E1-86FD-C71E-A54DDED3AF7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857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barn(inVertical)">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1887752" y="831501"/>
            <a:ext cx="9684487" cy="1200329"/>
          </a:xfrm>
          <a:prstGeom prst="rect">
            <a:avLst/>
          </a:prstGeom>
          <a:noFill/>
        </p:spPr>
        <p:txBody>
          <a:bodyPr wrap="square" rtlCol="0">
            <a:spAutoFit/>
          </a:bodyPr>
          <a:lstStyle/>
          <a:p>
            <a:pPr lvl="0"/>
            <a:r>
              <a:rPr lang="en-US" sz="3600" b="1" dirty="0">
                <a:solidFill>
                  <a:srgbClr val="C00000"/>
                </a:solidFill>
                <a:latin typeface="Cambria" panose="02040503050406030204" pitchFamily="18" charset="0"/>
                <a:ea typeface="Cambria" panose="02040503050406030204" pitchFamily="18" charset="0"/>
              </a:rPr>
              <a:t>Theo </a:t>
            </a:r>
            <a:r>
              <a:rPr lang="en-US" sz="3600" b="1" dirty="0" err="1">
                <a:solidFill>
                  <a:srgbClr val="C00000"/>
                </a:solidFill>
                <a:latin typeface="Cambria" panose="02040503050406030204" pitchFamily="18" charset="0"/>
                <a:ea typeface="Cambria" panose="02040503050406030204" pitchFamily="18" charset="0"/>
              </a:rPr>
              <a:t>em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tích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cực</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hoàn</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thành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nhiệm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vụ</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sẽ</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mang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lại</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điều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gì</a:t>
            </a:r>
            <a:r>
              <a:rPr lang="en-US" sz="3600" b="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949873" y="2214702"/>
            <a:ext cx="10967807" cy="646331"/>
          </a:xfrm>
          <a:prstGeom prst="rect">
            <a:avLst/>
          </a:prstGeom>
        </p:spPr>
        <p:txBody>
          <a:bodyPr wrap="square">
            <a:spAutoFit/>
          </a:bodyPr>
          <a:lstStyle/>
          <a:p>
            <a:r>
              <a:rPr lang="en-GB" sz="3600" b="1" dirty="0">
                <a:latin typeface="Cambria" panose="02040503050406030204" pitchFamily="18" charset="0"/>
                <a:ea typeface="Cambria" panose="02040503050406030204" pitchFamily="18" charset="0"/>
              </a:rPr>
              <a:t>Theo </a:t>
            </a:r>
            <a:r>
              <a:rPr lang="en-GB" sz="3600" b="1" dirty="0" err="1">
                <a:latin typeface="Cambria" panose="02040503050406030204" pitchFamily="18" charset="0"/>
                <a:ea typeface="Cambria" panose="02040503050406030204" pitchFamily="18" charset="0"/>
              </a:rPr>
              <a:t>em</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tích</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cực</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hoàn</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thành</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nhiệm</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vụ</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sẽ</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giúp</a:t>
            </a:r>
            <a:r>
              <a:rPr lang="en-GB" sz="3600" b="1" dirty="0">
                <a:latin typeface="Cambria" panose="02040503050406030204" pitchFamily="18" charset="0"/>
                <a:ea typeface="Cambria" panose="02040503050406030204" pitchFamily="18" charset="0"/>
              </a:rPr>
              <a:t> </a:t>
            </a:r>
            <a:r>
              <a:rPr lang="en-GB" sz="3600" b="1" dirty="0" err="1">
                <a:latin typeface="Cambria" panose="02040503050406030204" pitchFamily="18" charset="0"/>
                <a:ea typeface="Cambria" panose="02040503050406030204" pitchFamily="18" charset="0"/>
              </a:rPr>
              <a:t>em</a:t>
            </a:r>
            <a:r>
              <a:rPr lang="en-GB" sz="36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
        <p:nvSpPr>
          <p:cNvPr id="6" name="Rectangle 5"/>
          <p:cNvSpPr/>
          <p:nvPr/>
        </p:nvSpPr>
        <p:spPr>
          <a:xfrm>
            <a:off x="1382736" y="2895225"/>
            <a:ext cx="9925344" cy="2862322"/>
          </a:xfrm>
          <a:prstGeom prst="rect">
            <a:avLst/>
          </a:prstGeom>
        </p:spPr>
        <p:txBody>
          <a:bodyPr wrap="square">
            <a:spAutoFit/>
          </a:bodyPr>
          <a:lstStyle/>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Tiến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bộ</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học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tập</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việc</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Mạnh</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dạn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và</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tự</a:t>
            </a:r>
            <a:r>
              <a:rPr lang="en-GB" sz="3600" i="1" dirty="0">
                <a:latin typeface="Cambria" panose="02040503050406030204" pitchFamily="18" charset="0"/>
                <a:ea typeface="Cambria" panose="02040503050406030204" pitchFamily="18" charset="0"/>
              </a:rPr>
              <a:t> tin </a:t>
            </a:r>
            <a:r>
              <a:rPr lang="en-GB" sz="3600" i="1" dirty="0" err="1">
                <a:latin typeface="Cambria" panose="02040503050406030204" pitchFamily="18" charset="0"/>
                <a:ea typeface="Cambria" panose="02040503050406030204" pitchFamily="18" charset="0"/>
              </a:rPr>
              <a:t>trong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các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hoạt</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động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tập</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thể</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Được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mọi</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người</a:t>
            </a:r>
            <a:r>
              <a:rPr lang="en-GB" sz="3600" i="1" dirty="0">
                <a:latin typeface="Cambria" panose="02040503050406030204" pitchFamily="18" charset="0"/>
                <a:ea typeface="Cambria" panose="02040503050406030204" pitchFamily="18" charset="0"/>
              </a:rPr>
              <a:t> tin </a:t>
            </a:r>
            <a:r>
              <a:rPr lang="en-GB" sz="3600" i="1" dirty="0" err="1">
                <a:latin typeface="Cambria" panose="02040503050406030204" pitchFamily="18" charset="0"/>
                <a:ea typeface="Cambria" panose="02040503050406030204" pitchFamily="18" charset="0"/>
              </a:rPr>
              <a:t>yêu</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quý</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mến</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a:p>
            <a:pPr algn="just"/>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Nhận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được</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sự</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tuyên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dương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nhận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của</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thầy</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cô</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giáo</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và</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bạn</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bè</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xung</a:t>
            </a:r>
            <a:r>
              <a:rPr lang="en-GB" sz="3600" i="1" dirty="0">
                <a:latin typeface="Cambria" panose="02040503050406030204" pitchFamily="18" charset="0"/>
                <a:ea typeface="Cambria" panose="02040503050406030204" pitchFamily="18" charset="0"/>
              </a:rPr>
              <a:t> </a:t>
            </a:r>
            <a:r>
              <a:rPr lang="en-GB" sz="3600" i="1" dirty="0" err="1">
                <a:latin typeface="Cambria" panose="02040503050406030204" pitchFamily="18" charset="0"/>
                <a:ea typeface="Cambria" panose="02040503050406030204" pitchFamily="18" charset="0"/>
              </a:rPr>
              <a:t>quanh</a:t>
            </a:r>
            <a:r>
              <a:rPr lang="en-GB" sz="3600" i="1" dirty="0">
                <a:latin typeface="Cambria" panose="02040503050406030204" pitchFamily="18" charset="0"/>
                <a:ea typeface="Cambria" panose="02040503050406030204" pitchFamily="18" charset="0"/>
              </a:rPr>
              <a:t>.</a:t>
            </a:r>
            <a:endParaRPr lang="en-US" sz="3600" i="1" dirty="0">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45032CCE-36F3-E389-300A-DBA52D2AE0C1}"/>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7ED2F42D-20EF-310B-9395-F112C5AA238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520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1038926" cy="5693130"/>
          </a:xfrm>
          <a:prstGeom prst="roundRect">
            <a:avLst>
              <a:gd name="adj" fmla="val 10819"/>
            </a:avLst>
          </a:prstGeom>
          <a:solidFill>
            <a:schemeClr val="bg1"/>
          </a:solidFill>
          <a:ln w="25400">
            <a:solidFill>
              <a:schemeClr val="accent4">
                <a:lumMod val="60000"/>
                <a:lumOff val="40000"/>
              </a:schemeClr>
            </a:solidFill>
            <a:prstDash val="lg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73358" y="980522"/>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2040152" y="896582"/>
            <a:ext cx="9267928" cy="1200329"/>
          </a:xfrm>
          <a:prstGeom prst="rect">
            <a:avLst/>
          </a:prstGeom>
          <a:noFill/>
        </p:spPr>
        <p:txBody>
          <a:bodyPr wrap="square" rtlCol="0">
            <a:spAutoFit/>
          </a:bodyPr>
          <a:lstStyle/>
          <a:p>
            <a:pPr lvl="0"/>
            <a:r>
              <a:rPr lang="en-US" sz="3600" b="1" i="1" dirty="0" err="1">
                <a:solidFill>
                  <a:srgbClr val="C00000"/>
                </a:solidFill>
                <a:latin typeface="Cambria" panose="02040503050406030204" pitchFamily="18" charset="0"/>
                <a:ea typeface="Cambria" panose="02040503050406030204" pitchFamily="18" charset="0"/>
              </a:rPr>
              <a:t>Nếu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tích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cực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hoàn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thành</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nhiệm</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vụ</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điều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gì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sẽ</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xảy</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ra</a:t>
            </a:r>
            <a:r>
              <a:rPr lang="en-US" sz="3600" b="1" i="1" dirty="0">
                <a:solidFill>
                  <a:srgbClr val="C00000"/>
                </a:solidFill>
                <a:latin typeface="Cambria" panose="02040503050406030204" pitchFamily="18" charset="0"/>
                <a:ea typeface="Cambria" panose="02040503050406030204" pitchFamily="18" charset="0"/>
              </a:rPr>
              <a:t>?</a:t>
            </a:r>
          </a:p>
        </p:txBody>
      </p:sp>
      <p:sp>
        <p:nvSpPr>
          <p:cNvPr id="5" name="Rectangle 4"/>
          <p:cNvSpPr/>
          <p:nvPr/>
        </p:nvSpPr>
        <p:spPr>
          <a:xfrm>
            <a:off x="1180555" y="2242685"/>
            <a:ext cx="10967807" cy="646331"/>
          </a:xfrm>
          <a:prstGeom prst="rect">
            <a:avLst/>
          </a:prstGeom>
        </p:spPr>
        <p:txBody>
          <a:bodyPr wrap="square">
            <a:spAutoFit/>
          </a:bodyPr>
          <a:lstStyle/>
          <a:p>
            <a:r>
              <a:rPr lang="en-GB" sz="3600" dirty="0" err="1">
                <a:latin typeface="Cambria" panose="02040503050406030204" pitchFamily="18" charset="0"/>
                <a:ea typeface="Cambria" panose="02040503050406030204" pitchFamily="18" charset="0"/>
              </a:rPr>
              <a:t>Nếu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không</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tích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cực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hoàn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thành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nhiệm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vụ</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em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sẽ</a:t>
            </a:r>
            <a:r>
              <a:rPr lang="en-GB" sz="3600" dirty="0">
                <a:latin typeface="Cambria" panose="02040503050406030204" pitchFamily="18" charset="0"/>
                <a:ea typeface="Cambria" panose="02040503050406030204" pitchFamily="18" charset="0"/>
              </a:rPr>
              <a:t>:</a:t>
            </a:r>
            <a:endParaRPr lang="en-US" sz="6000" b="1" dirty="0">
              <a:latin typeface="Cambria" panose="02040503050406030204" pitchFamily="18" charset="0"/>
              <a:ea typeface="Cambria" panose="02040503050406030204" pitchFamily="18" charset="0"/>
            </a:endParaRPr>
          </a:p>
        </p:txBody>
      </p:sp>
      <p:sp>
        <p:nvSpPr>
          <p:cNvPr id="6" name="Rectangle 5"/>
          <p:cNvSpPr/>
          <p:nvPr/>
        </p:nvSpPr>
        <p:spPr>
          <a:xfrm>
            <a:off x="1382736" y="2895225"/>
            <a:ext cx="9925344" cy="2862322"/>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rè</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quanh</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triển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thân</a:t>
            </a:r>
            <a:r>
              <a:rPr lang="en-US" sz="3600" dirty="0">
                <a:latin typeface="Cambria" panose="02040503050406030204" pitchFamily="18" charset="0"/>
                <a:ea typeface="Cambria" panose="02040503050406030204" pitchFamily="18" charset="0"/>
              </a:rPr>
              <a:t>.</a:t>
            </a:r>
          </a:p>
        </p:txBody>
      </p:sp>
      <p:sp>
        <p:nvSpPr>
          <p:cNvPr id="2" name="Title 1">
            <a:extLst>
              <a:ext uri="{FF2B5EF4-FFF2-40B4-BE49-F238E27FC236}">
                <a16:creationId xmlns:a16="http://schemas.microsoft.com/office/drawing/2014/main" id="{EBC3F479-E60D-9672-8368-F86774F7F9DC}"/>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07AF0F86-AE78-5ABB-455D-3700F6DAF5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621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5918468E-7B3C-B38B-DD95-0D9EDE133CA0}"/>
              </a:ext>
            </a:extLst>
          </p:cNvPr>
          <p:cNvSpPr/>
          <p:nvPr/>
        </p:nvSpPr>
        <p:spPr>
          <a:xfrm rot="16200000">
            <a:off x="5491642" y="-715021"/>
            <a:ext cx="780150" cy="4844474"/>
          </a:xfrm>
          <a:prstGeom prst="rect">
            <a:avLst/>
          </a:prstGeom>
          <a:ln>
            <a:noFill/>
          </a:ln>
        </p:spPr>
        <p:txBody>
          <a:bodyPr vert="eaVert"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KẾT</a:t>
            </a:r>
            <a:r>
              <a:rPr kumimoji="0" lang="en-US" altLang="zh-CN" sz="3600" b="1" i="0" u="none" strike="noStrike" kern="1200" cap="none" spc="0" normalizeH="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rPr>
              <a:t> LUẬN</a:t>
            </a:r>
            <a:endParaRPr kumimoji="0" lang="zh-CN" altLang="en-US" sz="3600" b="1" i="0" u="none" strike="noStrike" kern="1200" cap="none" spc="0" normalizeH="0" baseline="0" noProof="0" dirty="0">
              <a:ln>
                <a:noFill/>
              </a:ln>
              <a:solidFill>
                <a:srgbClr val="F18020">
                  <a:lumMod val="75000"/>
                </a:srgbClr>
              </a:solidFill>
              <a:effectLst/>
              <a:uLnTx/>
              <a:uFillTx/>
              <a:latin typeface="SVN-Whimsy" panose="02040603050506020204" pitchFamily="18" charset="0"/>
              <a:ea typeface="思源黑体 CN Medium" panose="020B0600000000000000" pitchFamily="34" charset="-122"/>
              <a:cs typeface="+mn-cs"/>
            </a:endParaRPr>
          </a:p>
        </p:txBody>
      </p:sp>
      <p:sp>
        <p:nvSpPr>
          <p:cNvPr id="2" name="Rectangle 1"/>
          <p:cNvSpPr/>
          <p:nvPr/>
        </p:nvSpPr>
        <p:spPr>
          <a:xfrm>
            <a:off x="1676400" y="2356371"/>
            <a:ext cx="8747760" cy="2586477"/>
          </a:xfrm>
          <a:prstGeom prst="rect">
            <a:avLst/>
          </a:prstGeom>
        </p:spPr>
        <p:txBody>
          <a:bodyPr wrap="square">
            <a:spAutoFit/>
          </a:bodyPr>
          <a:lstStyle/>
          <a:p>
            <a:pPr lvl="0" algn="just">
              <a:lnSpc>
                <a:spcPct val="115000"/>
              </a:lnSpc>
            </a:pP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hoàn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thành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nhiệm</a:t>
            </a:r>
            <a:r>
              <a:rPr lang="en-US" sz="3600" dirty="0">
                <a:latin typeface="Cambria" panose="02040503050406030204" pitchFamily="18" charset="0"/>
                <a:ea typeface="Cambria" panose="02040503050406030204" pitchFamily="18" charset="0"/>
              </a:rPr>
              <a:t> vu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giúp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tự</a:t>
            </a:r>
            <a:r>
              <a:rPr lang="en-US" sz="3600" dirty="0">
                <a:latin typeface="Cambria" panose="02040503050406030204" pitchFamily="18" charset="0"/>
                <a:ea typeface="Cambria" panose="02040503050406030204" pitchFamily="18" charset="0"/>
              </a:rPr>
              <a:t> tin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mọi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người</a:t>
            </a:r>
            <a:r>
              <a:rPr lang="en-US" sz="3600" dirty="0">
                <a:latin typeface="Cambria" panose="02040503050406030204" pitchFamily="18" charset="0"/>
                <a:ea typeface="Cambria" panose="02040503050406030204" pitchFamily="18" charset="0"/>
              </a:rPr>
              <a:t> tin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mến</a:t>
            </a:r>
            <a:r>
              <a:rPr lang="en-US" sz="3600" dirty="0">
                <a:latin typeface="Cambria" panose="02040503050406030204" pitchFamily="18" charset="0"/>
                <a:ea typeface="Cambria" panose="02040503050406030204" pitchFamily="18" charset="0"/>
              </a:rPr>
              <a:t>.</a:t>
            </a:r>
            <a:endParaRPr kumimoji="0" lang="en-US" sz="6600" b="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312E7DFD-B912-30DF-EDB2-B00FD1025208}"/>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4FD1D3D7-D206-49D6-99B8-9F4E1AC996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893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850312" y="1038282"/>
            <a:ext cx="5517207" cy="2739211"/>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en-US" sz="4000" b="1" dirty="0" err="1">
                <a:solidFill>
                  <a:srgbClr val="C00000"/>
                </a:solidFill>
                <a:effectLst/>
                <a:latin typeface="Cambria" panose="02040503050406030204" pitchFamily="18" charset="0"/>
                <a:ea typeface="Cambria" panose="02040503050406030204" pitchFamily="18" charset="0"/>
              </a:rPr>
              <a:t>Hoạt</a:t>
            </a:r>
            <a:r>
              <a:rPr lang="en-US" sz="4000" b="1" dirty="0">
                <a:solidFill>
                  <a:srgbClr val="C00000"/>
                </a:solidFill>
                <a:effectLst/>
                <a:latin typeface="Cambria" panose="02040503050406030204" pitchFamily="18" charset="0"/>
                <a:ea typeface="Cambria" panose="02040503050406030204" pitchFamily="18" charset="0"/>
              </a:rPr>
              <a:t> </a:t>
            </a:r>
            <a:r>
              <a:rPr lang="en-US" sz="4000" b="1" dirty="0" err="1">
                <a:solidFill>
                  <a:srgbClr val="C00000"/>
                </a:solidFill>
                <a:effectLst/>
                <a:latin typeface="Cambria" panose="02040503050406030204" pitchFamily="18" charset="0"/>
                <a:ea typeface="Cambria" panose="02040503050406030204" pitchFamily="18" charset="0"/>
              </a:rPr>
              <a:t>động</a:t>
            </a:r>
            <a:r>
              <a:rPr lang="en-US" sz="4000" b="1" dirty="0">
                <a:solidFill>
                  <a:srgbClr val="C00000"/>
                </a:solidFill>
                <a:effectLst/>
                <a:latin typeface="Cambria" panose="02040503050406030204" pitchFamily="18" charset="0"/>
                <a:ea typeface="Cambria" panose="02040503050406030204" pitchFamily="18" charset="0"/>
              </a:rPr>
              <a:t> 3: </a:t>
            </a:r>
          </a:p>
          <a:p>
            <a:r>
              <a:rPr lang="nl-NL" sz="4400" b="1" dirty="0">
                <a:solidFill>
                  <a:srgbClr val="C00000"/>
                </a:solidFill>
                <a:effectLst/>
                <a:latin typeface="Cambria" panose="02040503050406030204" pitchFamily="18" charset="0"/>
                <a:ea typeface="Cambria" panose="02040503050406030204" pitchFamily="18" charset="0"/>
              </a:rPr>
              <a:t>Tìm hiểu về những việc cần làm để hoàn thành tốt nhiệm vụ </a:t>
            </a:r>
            <a:endParaRPr lang="zh-CN" altLang="en-US" sz="4400" dirty="0">
              <a:solidFill>
                <a:srgbClr val="C00000"/>
              </a:solidFill>
              <a:latin typeface="Cambria" panose="02040503050406030204" pitchFamily="18" charset="0"/>
            </a:endParaRPr>
          </a:p>
        </p:txBody>
      </p:sp>
      <p:sp>
        <p:nvSpPr>
          <p:cNvPr id="4" name="Title 3">
            <a:extLst>
              <a:ext uri="{FF2B5EF4-FFF2-40B4-BE49-F238E27FC236}">
                <a16:creationId xmlns:a16="http://schemas.microsoft.com/office/drawing/2014/main" id="{298C57B0-9BA2-8346-A14A-0725057960D6}"/>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9B1143F-0CEB-EEE9-DE15-2CC37BA4D3D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936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2"/>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71" y="2114703"/>
            <a:ext cx="9041152" cy="198746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4619" y="2223247"/>
            <a:ext cx="4634753" cy="4634753"/>
          </a:xfrm>
          <a:prstGeom prst="rect">
            <a:avLst/>
          </a:prstGeom>
        </p:spPr>
      </p:pic>
      <p:sp>
        <p:nvSpPr>
          <p:cNvPr id="5" name="Title 4">
            <a:extLst>
              <a:ext uri="{FF2B5EF4-FFF2-40B4-BE49-F238E27FC236}">
                <a16:creationId xmlns:a16="http://schemas.microsoft.com/office/drawing/2014/main" id="{8BA62776-8384-F730-1C2C-08D8892D9FAF}"/>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1837AFF1-6B71-13A4-1E7A-A59B46E5D6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655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62464" y="1723933"/>
            <a:ext cx="8614264" cy="3126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文本框 17">
            <a:extLst>
              <a:ext uri="{FF2B5EF4-FFF2-40B4-BE49-F238E27FC236}">
                <a16:creationId xmlns:a16="http://schemas.microsoft.com/office/drawing/2014/main" id="{85B2E6E8-FEFE-4046-BC07-C451A8754423}"/>
              </a:ext>
            </a:extLst>
          </p:cNvPr>
          <p:cNvSpPr txBox="1"/>
          <p:nvPr/>
        </p:nvSpPr>
        <p:spPr>
          <a:xfrm>
            <a:off x="1227353" y="811181"/>
            <a:ext cx="9684487" cy="707886"/>
          </a:xfrm>
          <a:prstGeom prst="rect">
            <a:avLst/>
          </a:prstGeom>
          <a:solidFill>
            <a:schemeClr val="bg1"/>
          </a:solidFill>
          <a:ln w="28575">
            <a:solidFill>
              <a:schemeClr val="tx1"/>
            </a:solidFill>
          </a:ln>
        </p:spPr>
        <p:txBody>
          <a:bodyPr wrap="square" rtlCol="0">
            <a:spAutoFit/>
          </a:bodyPr>
          <a:lstStyle/>
          <a:p>
            <a:pPr lvl="0"/>
            <a:r>
              <a:rPr lang="vi-VN" sz="4000" b="1" i="1" dirty="0">
                <a:solidFill>
                  <a:srgbClr val="C00000"/>
                </a:solidFill>
                <a:latin typeface="Cambria" panose="02040503050406030204" pitchFamily="18" charset="0"/>
                <a:ea typeface="Cambria" panose="02040503050406030204" pitchFamily="18" charset="0"/>
              </a:rPr>
              <a:t>Quan sát sơ đồ sau và trả lời câu hỏi:</a:t>
            </a:r>
            <a:endParaRPr lang="en-US" sz="6600" b="1" i="1" dirty="0">
              <a:solidFill>
                <a:srgbClr val="C00000"/>
              </a:solidFill>
              <a:latin typeface="Cambria" panose="02040503050406030204" pitchFamily="18" charset="0"/>
              <a:ea typeface="Cambria" panose="02040503050406030204" pitchFamily="18" charset="0"/>
            </a:endParaRPr>
          </a:p>
        </p:txBody>
      </p:sp>
      <p:sp>
        <p:nvSpPr>
          <p:cNvPr id="7" name="Rectangle 6"/>
          <p:cNvSpPr/>
          <p:nvPr/>
        </p:nvSpPr>
        <p:spPr>
          <a:xfrm>
            <a:off x="688872" y="5055756"/>
            <a:ext cx="10924007" cy="1569660"/>
          </a:xfrm>
          <a:prstGeom prst="rect">
            <a:avLst/>
          </a:prstGeom>
          <a:solidFill>
            <a:schemeClr val="bg1"/>
          </a:solidFill>
          <a:ln w="38100">
            <a:solidFill>
              <a:schemeClr val="tx1"/>
            </a:solidFill>
          </a:ln>
        </p:spPr>
        <p:txBody>
          <a:bodyPr wrap="square">
            <a:spAutoFit/>
          </a:bodyPr>
          <a:lstStyle/>
          <a:p>
            <a:pPr>
              <a:buFont typeface="Arial" panose="020B0604020202020204" pitchFamily="34" charset="0"/>
              <a:buChar char="•"/>
            </a:pPr>
            <a:r>
              <a:rPr lang="en-US" sz="3200" b="1" i="1" dirty="0">
                <a:solidFill>
                  <a:srgbClr val="548235"/>
                </a:solidFill>
                <a:latin typeface="Cambria" panose="02040503050406030204" pitchFamily="18" charset="0"/>
                <a:ea typeface="Cambria" panose="02040503050406030204" pitchFamily="18" charset="0"/>
              </a:rPr>
              <a:t> </a:t>
            </a:r>
            <a:r>
              <a:rPr lang="vi-VN" sz="3200" b="1" i="1" dirty="0">
                <a:solidFill>
                  <a:srgbClr val="548235"/>
                </a:solidFill>
                <a:latin typeface="Cambria" panose="02040503050406030204" pitchFamily="18" charset="0"/>
                <a:ea typeface="Cambria" panose="02040503050406030204" pitchFamily="18" charset="0"/>
              </a:rPr>
              <a:t>Để hoàn thành tốt nhiệm vụ, em cần làm gì?</a:t>
            </a:r>
          </a:p>
          <a:p>
            <a:pPr algn="just">
              <a:buFont typeface="Arial" panose="020B0604020202020204" pitchFamily="34" charset="0"/>
              <a:buChar char="•"/>
            </a:pPr>
            <a:r>
              <a:rPr lang="en-US" sz="3200" b="1" i="1" dirty="0">
                <a:solidFill>
                  <a:srgbClr val="548235"/>
                </a:solidFill>
                <a:latin typeface="Cambria" panose="02040503050406030204" pitchFamily="18" charset="0"/>
                <a:ea typeface="Cambria" panose="02040503050406030204" pitchFamily="18" charset="0"/>
              </a:rPr>
              <a:t> </a:t>
            </a:r>
            <a:r>
              <a:rPr lang="vi-VN" sz="3200" b="1" i="1" dirty="0">
                <a:solidFill>
                  <a:srgbClr val="548235"/>
                </a:solidFill>
                <a:latin typeface="Cambria" panose="02040503050406030204" pitchFamily="18" charset="0"/>
                <a:ea typeface="Cambria" panose="02040503050406030204" pitchFamily="18" charset="0"/>
              </a:rPr>
              <a:t>Hãy kể về một nhiệm vụ mà em đã hoàn thành tốt. Em đã thực hiện nhiệm vụ đó theo những bước nào ở sơ đồ trên?</a:t>
            </a:r>
            <a:endParaRPr lang="vi-VN" sz="3200" b="1" i="1" dirty="0">
              <a:solidFill>
                <a:srgbClr val="548235"/>
              </a:solidFill>
              <a:effectLst/>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A1074D9D-C571-870C-5283-08FA953D02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C187790-C390-3678-7CE6-B593FD4FA03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899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800633" y="872736"/>
            <a:ext cx="9684487" cy="646331"/>
          </a:xfrm>
          <a:prstGeom prst="rect">
            <a:avLst/>
          </a:prstGeom>
          <a:solidFill>
            <a:schemeClr val="bg1"/>
          </a:solidFill>
          <a:ln w="28575">
            <a:solidFill>
              <a:schemeClr val="tx1"/>
            </a:solidFill>
          </a:ln>
        </p:spPr>
        <p:txBody>
          <a:bodyPr wrap="square" rtlCol="0">
            <a:spAutoFit/>
          </a:bodyPr>
          <a:lstStyle/>
          <a:p>
            <a:r>
              <a:rPr lang="vi-VN" sz="3600" b="1" i="1" dirty="0">
                <a:solidFill>
                  <a:srgbClr val="548235"/>
                </a:solidFill>
                <a:latin typeface="Cambria" panose="02040503050406030204" pitchFamily="18" charset="0"/>
                <a:ea typeface="Cambria" panose="02040503050406030204" pitchFamily="18" charset="0"/>
              </a:rPr>
              <a:t>Để hoàn thành tốt nhiệm vụ, em cần làm gì?</a:t>
            </a:r>
          </a:p>
        </p:txBody>
      </p:sp>
      <p:sp>
        <p:nvSpPr>
          <p:cNvPr id="7" name="Rectangle 6"/>
          <p:cNvSpPr/>
          <p:nvPr/>
        </p:nvSpPr>
        <p:spPr>
          <a:xfrm>
            <a:off x="475513" y="1784236"/>
            <a:ext cx="10009607" cy="4031873"/>
          </a:xfrm>
          <a:prstGeom prst="rect">
            <a:avLst/>
          </a:prstGeom>
          <a:solidFill>
            <a:schemeClr val="bg1"/>
          </a:solidFill>
          <a:ln w="38100">
            <a:solidFill>
              <a:schemeClr val="tx1"/>
            </a:solidFill>
          </a:ln>
        </p:spPr>
        <p:txBody>
          <a:bodyPr wrap="square">
            <a:spAutoFit/>
          </a:bodyPr>
          <a:lstStyle/>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Để</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thành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tốt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em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sau</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1: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2: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liệt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kê</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3: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4: </a:t>
            </a:r>
            <a:r>
              <a:rPr lang="en-GB" sz="3200" dirty="0" err="1">
                <a:latin typeface="Cambria" panose="02040503050406030204" pitchFamily="18" charset="0"/>
                <a:ea typeface="Cambria" panose="02040503050406030204" pitchFamily="18" charset="0"/>
              </a:rPr>
              <a:t>Đánh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572" y="3125165"/>
            <a:ext cx="4593096" cy="4593096"/>
          </a:xfrm>
          <a:prstGeom prst="rect">
            <a:avLst/>
          </a:prstGeom>
        </p:spPr>
      </p:pic>
      <p:sp>
        <p:nvSpPr>
          <p:cNvPr id="3" name="Title 2">
            <a:extLst>
              <a:ext uri="{FF2B5EF4-FFF2-40B4-BE49-F238E27FC236}">
                <a16:creationId xmlns:a16="http://schemas.microsoft.com/office/drawing/2014/main" id="{CB73615D-DA41-62E7-7CC1-9C39B7597814}"/>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3BAC17EC-67E6-98F3-2E91-745B2964E4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199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475513" y="224553"/>
            <a:ext cx="11005287" cy="1754326"/>
          </a:xfrm>
          <a:prstGeom prst="rect">
            <a:avLst/>
          </a:prstGeom>
          <a:solidFill>
            <a:schemeClr val="bg1"/>
          </a:solidFill>
          <a:ln w="28575">
            <a:solidFill>
              <a:schemeClr val="tx1"/>
            </a:solidFill>
          </a:ln>
        </p:spPr>
        <p:txBody>
          <a:bodyPr wrap="square" rtlCol="0">
            <a:spAutoFit/>
          </a:bodyPr>
          <a:lstStyle/>
          <a:p>
            <a:pPr lvl="0"/>
            <a:r>
              <a:rPr lang="en-US" sz="3600" dirty="0" err="1">
                <a:solidFill>
                  <a:srgbClr val="C00000"/>
                </a:solidFill>
                <a:latin typeface="Cambria" panose="02040503050406030204" pitchFamily="18" charset="0"/>
                <a:ea typeface="Cambria" panose="02040503050406030204" pitchFamily="18" charset="0"/>
              </a:rPr>
              <a:t>Hãy</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kể</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về</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một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nhiệm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vụ</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mà</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đã</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hoàn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thành</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tốt</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Em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đã</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thực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hiện</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nhiệm</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vụ</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đó</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theo</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những</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bước</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nào</a:t>
            </a:r>
            <a:r>
              <a:rPr lang="en-US" sz="3600" dirty="0">
                <a:solidFill>
                  <a:srgbClr val="C00000"/>
                </a:solidFill>
                <a:latin typeface="Cambria" panose="02040503050406030204" pitchFamily="18" charset="0"/>
                <a:ea typeface="Cambria" panose="02040503050406030204" pitchFamily="18" charset="0"/>
              </a:rPr>
              <a:t> ở </a:t>
            </a:r>
            <a:r>
              <a:rPr lang="en-US" sz="3600" dirty="0" err="1">
                <a:solidFill>
                  <a:srgbClr val="C00000"/>
                </a:solidFill>
                <a:latin typeface="Cambria" panose="02040503050406030204" pitchFamily="18" charset="0"/>
                <a:ea typeface="Cambria" panose="02040503050406030204" pitchFamily="18" charset="0"/>
              </a:rPr>
              <a:t>sơ</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đồ</a:t>
            </a:r>
            <a:r>
              <a:rPr lang="en-US" sz="3600" dirty="0">
                <a:solidFill>
                  <a:srgbClr val="C00000"/>
                </a:solidFill>
                <a:latin typeface="Cambria" panose="02040503050406030204" pitchFamily="18" charset="0"/>
                <a:ea typeface="Cambria" panose="02040503050406030204" pitchFamily="18" charset="0"/>
              </a:rPr>
              <a:t> </a:t>
            </a:r>
            <a:r>
              <a:rPr lang="en-US" sz="3600" dirty="0" err="1">
                <a:solidFill>
                  <a:srgbClr val="C00000"/>
                </a:solidFill>
                <a:latin typeface="Cambria" panose="02040503050406030204" pitchFamily="18" charset="0"/>
                <a:ea typeface="Cambria" panose="02040503050406030204" pitchFamily="18" charset="0"/>
              </a:rPr>
              <a:t>trên</a:t>
            </a:r>
            <a:r>
              <a:rPr lang="en-US" sz="3600" dirty="0">
                <a:solidFill>
                  <a:srgbClr val="C00000"/>
                </a:solidFill>
                <a:latin typeface="Cambria" panose="02040503050406030204" pitchFamily="18" charset="0"/>
                <a:ea typeface="Cambria" panose="02040503050406030204" pitchFamily="18" charset="0"/>
              </a:rPr>
              <a:t>?</a:t>
            </a:r>
          </a:p>
        </p:txBody>
      </p:sp>
      <p:sp>
        <p:nvSpPr>
          <p:cNvPr id="7" name="Rectangle 6"/>
          <p:cNvSpPr/>
          <p:nvPr/>
        </p:nvSpPr>
        <p:spPr>
          <a:xfrm>
            <a:off x="475514" y="2119516"/>
            <a:ext cx="9362968" cy="4524315"/>
          </a:xfrm>
          <a:prstGeom prst="rect">
            <a:avLst/>
          </a:prstGeom>
          <a:solidFill>
            <a:schemeClr val="bg1"/>
          </a:solidFill>
          <a:ln w="38100">
            <a:solidFill>
              <a:schemeClr val="tx1"/>
            </a:solidFill>
          </a:ln>
        </p:spPr>
        <p:txBody>
          <a:bodyPr wrap="square">
            <a:spAutoFit/>
          </a:bodyPr>
          <a:lstStyle/>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a:t>
            </a:r>
          </a:p>
          <a:p>
            <a:r>
              <a:rPr lang="en-US" sz="3200" dirty="0" err="1">
                <a:latin typeface="Cambria" panose="02040503050406030204" pitchFamily="18" charset="0"/>
                <a:ea typeface="Cambria" panose="02040503050406030204" pitchFamily="18" charset="0"/>
              </a:rPr>
              <a:t>Em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vụ</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nhật</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Xây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dựng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a:t>
            </a:r>
          </a:p>
          <a:p>
            <a:pPr lvl="0"/>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kê</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quét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dẹp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viên</a:t>
            </a:r>
            <a:r>
              <a:rPr lang="en-US" sz="3200" dirty="0">
                <a:latin typeface="Cambria" panose="02040503050406030204" pitchFamily="18" charset="0"/>
                <a:ea typeface="Cambria" panose="02040503050406030204" pitchFamily="18" charset="0"/>
              </a:rPr>
              <a:t>.</a:t>
            </a:r>
          </a:p>
          <a:p>
            <a:pPr lvl="0"/>
            <a:r>
              <a:rPr lang="en-US" sz="3200" dirty="0" err="1">
                <a:latin typeface="Cambria" panose="02040503050406030204" pitchFamily="18" charset="0"/>
                <a:ea typeface="Cambria" panose="02040503050406030204" pitchFamily="18" charset="0"/>
              </a:rPr>
              <a:t>Xác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20 </a:t>
            </a:r>
            <a:r>
              <a:rPr lang="en-US" sz="3200" dirty="0" err="1">
                <a:latin typeface="Cambria" panose="02040503050406030204" pitchFamily="18" charset="0"/>
                <a:ea typeface="Cambria" panose="02040503050406030204" pitchFamily="18" charset="0"/>
              </a:rPr>
              <a:t>phút</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3: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hoach</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Bước</a:t>
            </a:r>
            <a:r>
              <a:rPr lang="en-US" sz="3200" dirty="0">
                <a:latin typeface="Cambria" panose="02040503050406030204" pitchFamily="18" charset="0"/>
                <a:ea typeface="Cambria" panose="02040503050406030204" pitchFamily="18" charset="0"/>
              </a:rPr>
              <a:t> 4: </a:t>
            </a:r>
            <a:r>
              <a:rPr lang="en-US" sz="3200" dirty="0" err="1">
                <a:latin typeface="Cambria" panose="02040503050406030204" pitchFamily="18" charset="0"/>
                <a:ea typeface="Cambria" panose="02040503050406030204" pitchFamily="18" charset="0"/>
              </a:rPr>
              <a:t>Đánh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Tốt</a:t>
            </a:r>
            <a:endParaRPr lang="en-US" sz="3200" dirty="0">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525" y="3296837"/>
            <a:ext cx="3346994" cy="3346994"/>
          </a:xfrm>
          <a:prstGeom prst="rect">
            <a:avLst/>
          </a:prstGeom>
        </p:spPr>
      </p:pic>
      <p:sp>
        <p:nvSpPr>
          <p:cNvPr id="3" name="Title 2">
            <a:extLst>
              <a:ext uri="{FF2B5EF4-FFF2-40B4-BE49-F238E27FC236}">
                <a16:creationId xmlns:a16="http://schemas.microsoft.com/office/drawing/2014/main" id="{69E2B114-72A8-E539-1CD4-24089E8CAF06}"/>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2A02C1F1-877F-2AEE-DC45-C40663AB851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558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本框 17">
            <a:extLst>
              <a:ext uri="{FF2B5EF4-FFF2-40B4-BE49-F238E27FC236}">
                <a16:creationId xmlns:a16="http://schemas.microsoft.com/office/drawing/2014/main" id="{85B2E6E8-FEFE-4046-BC07-C451A8754423}"/>
              </a:ext>
            </a:extLst>
          </p:cNvPr>
          <p:cNvSpPr txBox="1"/>
          <p:nvPr/>
        </p:nvSpPr>
        <p:spPr>
          <a:xfrm>
            <a:off x="607593" y="669536"/>
            <a:ext cx="11198327" cy="769441"/>
          </a:xfrm>
          <a:prstGeom prst="rect">
            <a:avLst/>
          </a:prstGeom>
          <a:solidFill>
            <a:schemeClr val="bg1"/>
          </a:solidFill>
          <a:ln w="28575">
            <a:solidFill>
              <a:schemeClr val="tx1"/>
            </a:solidFill>
          </a:ln>
        </p:spPr>
        <p:txBody>
          <a:bodyPr wrap="square" rtlCol="0">
            <a:spAutoFit/>
          </a:bodyPr>
          <a:lstStyle/>
          <a:p>
            <a:pPr lvl="0" algn="ctr"/>
            <a:r>
              <a:rPr lang="en-US" sz="4400" b="1" dirty="0">
                <a:solidFill>
                  <a:srgbClr val="C00000"/>
                </a:solidFill>
                <a:latin typeface="Cambria" panose="02040503050406030204" pitchFamily="18" charset="0"/>
                <a:ea typeface="Cambria" panose="02040503050406030204" pitchFamily="18" charset="0"/>
              </a:rPr>
              <a:t>KẾT LUẬN</a:t>
            </a:r>
          </a:p>
        </p:txBody>
      </p:sp>
      <p:sp>
        <p:nvSpPr>
          <p:cNvPr id="7" name="Rectangle 6"/>
          <p:cNvSpPr/>
          <p:nvPr/>
        </p:nvSpPr>
        <p:spPr>
          <a:xfrm>
            <a:off x="607593" y="1601356"/>
            <a:ext cx="11198327" cy="5016758"/>
          </a:xfrm>
          <a:prstGeom prst="rect">
            <a:avLst/>
          </a:prstGeom>
          <a:solidFill>
            <a:schemeClr val="accent2">
              <a:lumMod val="20000"/>
              <a:lumOff val="80000"/>
            </a:schemeClr>
          </a:solidFill>
          <a:ln w="38100">
            <a:solidFill>
              <a:schemeClr val="tx1"/>
            </a:solidFill>
          </a:ln>
        </p:spPr>
        <p:txBody>
          <a:bodyPr wrap="square">
            <a:spAutoFit/>
          </a:bodyPr>
          <a:lstStyle/>
          <a:p>
            <a:r>
              <a:rPr lang="nl-NL" sz="3200" dirty="0">
                <a:latin typeface="Cambria" panose="02040503050406030204" pitchFamily="18" charset="0"/>
                <a:ea typeface="Cambria" panose="02040503050406030204" pitchFamily="18" charset="0"/>
              </a:rPr>
              <a:t>Để hoàn thành tốt nhiệm vụ, em cần thực hiện các bước sau:</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1: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đó</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gì</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2: </a:t>
            </a:r>
            <a:r>
              <a:rPr lang="en-GB" sz="3200" dirty="0" err="1">
                <a:latin typeface="Cambria" panose="02040503050406030204" pitchFamily="18" charset="0"/>
                <a:ea typeface="Cambria" panose="02040503050406030204" pitchFamily="18" charset="0"/>
              </a:rPr>
              <a:t>Xây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dựng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Trong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này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chúng</a:t>
            </a:r>
            <a:r>
              <a:rPr lang="en-GB" sz="3200" dirty="0">
                <a:latin typeface="Cambria" panose="02040503050406030204" pitchFamily="18" charset="0"/>
                <a:ea typeface="Cambria" panose="02040503050406030204" pitchFamily="18" charset="0"/>
              </a:rPr>
              <a:t> ta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liệt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kê</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thức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từng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Nếu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nhiệm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nhóm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thì</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cần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xác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định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người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phụ</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trách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mỗi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3: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hoạch</a:t>
            </a:r>
            <a:r>
              <a:rPr lang="en-GB"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Bước</a:t>
            </a:r>
            <a:r>
              <a:rPr lang="en-GB" sz="3200" dirty="0">
                <a:latin typeface="Cambria" panose="02040503050406030204" pitchFamily="18" charset="0"/>
                <a:ea typeface="Cambria" panose="02040503050406030204" pitchFamily="18" charset="0"/>
              </a:rPr>
              <a:t> 4: </a:t>
            </a:r>
            <a:r>
              <a:rPr lang="en-GB" sz="3200" dirty="0" err="1">
                <a:latin typeface="Cambria" panose="02040503050406030204" pitchFamily="18" charset="0"/>
                <a:ea typeface="Cambria" panose="02040503050406030204" pitchFamily="18" charset="0"/>
              </a:rPr>
              <a:t>Đánh</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giá</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kết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quả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công</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việc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đã</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thực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hiện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theo</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các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tiêu</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chí</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về</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thời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gian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và</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chất</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lượng</a:t>
            </a:r>
            <a:endParaRPr lang="en-US" sz="4800" dirty="0">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3D3F6C59-EFBE-48BE-73C8-78A0ACE44D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3B23337-F3E2-1861-A847-EB9EEA5F96D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3826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6E620D7-9D73-47B3-AB22-8B5A545AC02B}"/>
              </a:ext>
            </a:extLst>
          </p:cNvPr>
          <p:cNvPicPr>
            <a:picLocks noChangeAspect="1"/>
          </p:cNvPicPr>
          <p:nvPr/>
        </p:nvPicPr>
        <p:blipFill>
          <a:blip r:embed="rId2"/>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3"/>
          <a:stretch>
            <a:fillRect/>
          </a:stretch>
        </p:blipFill>
        <p:spPr>
          <a:xfrm>
            <a:off x="0" y="5303520"/>
            <a:ext cx="12192000" cy="15544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721" y="2052554"/>
            <a:ext cx="7413379" cy="2749534"/>
          </a:xfrm>
          <a:prstGeom prst="rect">
            <a:avLst/>
          </a:prstGeom>
        </p:spPr>
      </p:pic>
      <p:sp>
        <p:nvSpPr>
          <p:cNvPr id="5" name="Title 4">
            <a:extLst>
              <a:ext uri="{FF2B5EF4-FFF2-40B4-BE49-F238E27FC236}">
                <a16:creationId xmlns:a16="http://schemas.microsoft.com/office/drawing/2014/main" id="{647B353E-8AB9-DB57-4766-457919CEA538}"/>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2BF9E4DA-5F14-EFCE-C3C2-379501EC590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8857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7C75468-5B02-41B6-AF52-450BF1A89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041" y="1864273"/>
            <a:ext cx="4059271" cy="4059271"/>
          </a:xfrm>
          <a:prstGeom prst="rect">
            <a:avLst/>
          </a:prstGeom>
        </p:spPr>
      </p:pic>
      <p:sp>
        <p:nvSpPr>
          <p:cNvPr id="15" name="文本框 17">
            <a:extLst>
              <a:ext uri="{FF2B5EF4-FFF2-40B4-BE49-F238E27FC236}">
                <a16:creationId xmlns:a16="http://schemas.microsoft.com/office/drawing/2014/main" id="{85B2E6E8-FEFE-4046-BC07-C451A8754423}"/>
              </a:ext>
            </a:extLst>
          </p:cNvPr>
          <p:cNvSpPr txBox="1"/>
          <p:nvPr/>
        </p:nvSpPr>
        <p:spPr>
          <a:xfrm>
            <a:off x="1238516" y="2351953"/>
            <a:ext cx="7635893" cy="2862322"/>
          </a:xfrm>
          <a:prstGeom prst="rect">
            <a:avLst/>
          </a:prstGeom>
          <a:solidFill>
            <a:schemeClr val="accent4">
              <a:lumMod val="40000"/>
              <a:lumOff val="60000"/>
            </a:schemeClr>
          </a:solidFill>
          <a:ln w="38100">
            <a:solidFill>
              <a:schemeClr val="tx1"/>
            </a:solidFill>
            <a:prstDash val="dashDot"/>
          </a:ln>
        </p:spPr>
        <p:txBody>
          <a:bodyPr wrap="square" rtlCol="0">
            <a:spAutoFit/>
          </a:bodyPr>
          <a:lstStyle/>
          <a:p>
            <a:pPr lvl="0" algn="ctr"/>
            <a:r>
              <a:rPr lang="nl-NL" sz="6000" dirty="0">
                <a:latin typeface="Cambria" panose="02040503050406030204" pitchFamily="18" charset="0"/>
                <a:ea typeface="Cambria" panose="02040503050406030204" pitchFamily="18" charset="0"/>
              </a:rPr>
              <a:t>Hãy chia sẻ về 3 điều mà mình đã học được qua bài học hôm nay.</a:t>
            </a:r>
            <a:endParaRPr lang="en-US" sz="13800" b="1" dirty="0">
              <a:solidFill>
                <a:srgbClr val="C00000"/>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1D567AA1-084E-E874-5CAD-65D7FC6A7BE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8EBC430-0FCA-18BA-B199-D572CA1B577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752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0"/>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4" y="682161"/>
            <a:ext cx="2214802"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30" y="1250517"/>
            <a:ext cx="8791194" cy="4133446"/>
          </a:xfrm>
          <a:prstGeom prst="rect">
            <a:avLst/>
          </a:prstGeom>
        </p:spPr>
      </p:pic>
      <p:sp>
        <p:nvSpPr>
          <p:cNvPr id="3" name="Title 2">
            <a:extLst>
              <a:ext uri="{FF2B5EF4-FFF2-40B4-BE49-F238E27FC236}">
                <a16:creationId xmlns:a16="http://schemas.microsoft.com/office/drawing/2014/main" id="{082CD51C-B7A0-CEFC-E49B-8CD168F02CE3}"/>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8E74A044-2CEF-D496-84EE-17903D528D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45891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0678333"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Rectangle 3"/>
          <p:cNvSpPr/>
          <p:nvPr/>
        </p:nvSpPr>
        <p:spPr>
          <a:xfrm>
            <a:off x="5610401" y="1289961"/>
            <a:ext cx="5738656" cy="4154984"/>
          </a:xfrm>
          <a:prstGeom prst="rect">
            <a:avLst/>
          </a:prstGeom>
        </p:spPr>
        <p:txBody>
          <a:bodyPr wrap="square">
            <a:spAutoFit/>
          </a:bodyPr>
          <a:lstStyle/>
          <a:p>
            <a:pPr algn="just"/>
            <a:r>
              <a:rPr lang="nl-NL" sz="4400" dirty="0">
                <a:latin typeface="Cambria" panose="02040503050406030204" pitchFamily="18" charset="0"/>
                <a:ea typeface="Cambria" panose="02040503050406030204" pitchFamily="18" charset="0"/>
              </a:rPr>
              <a:t>Hai đội sẽ luân phiên kể các nhiệm vụ của mình, nhiệm vụ nào đã kể rồi sẽ không kể lại, nếu kể trùng lặp sẽ không được tính.</a:t>
            </a:r>
            <a:endParaRPr lang="en-US" sz="4400" dirty="0">
              <a:latin typeface="Cambria" panose="02040503050406030204" pitchFamily="18" charset="0"/>
              <a:ea typeface="Cambria" panose="02040503050406030204" pitchFamily="18" charset="0"/>
            </a:endParaRPr>
          </a:p>
        </p:txBody>
      </p:sp>
      <p:sp>
        <p:nvSpPr>
          <p:cNvPr id="5" name="TextBox 4"/>
          <p:cNvSpPr txBox="1"/>
          <p:nvPr/>
        </p:nvSpPr>
        <p:spPr>
          <a:xfrm>
            <a:off x="934064" y="1369943"/>
            <a:ext cx="4438036" cy="4154984"/>
          </a:xfrm>
          <a:prstGeom prst="rect">
            <a:avLst/>
          </a:prstGeom>
          <a:noFill/>
        </p:spPr>
        <p:txBody>
          <a:bodyPr wrap="square" rtlCol="0">
            <a:spAutoFit/>
          </a:bodyPr>
          <a:lstStyle/>
          <a:p>
            <a:pPr algn="ctr"/>
            <a:r>
              <a:rPr lang="nl-NL" sz="8800" b="1" dirty="0">
                <a:ln w="19050">
                  <a:solidFill>
                    <a:schemeClr val="tx1"/>
                  </a:solidFill>
                </a:ln>
                <a:solidFill>
                  <a:srgbClr val="FCB237"/>
                </a:solidFill>
                <a:latin typeface="#9Slide07 SVNMomento" panose="00000500000000000000" pitchFamily="2" charset="0"/>
              </a:rPr>
              <a:t>KỂ CÁC NHIỆM VỤ CỦA EM</a:t>
            </a:r>
            <a:endParaRPr lang="en-US" sz="8800" dirty="0">
              <a:ln w="19050">
                <a:solidFill>
                  <a:schemeClr val="tx1"/>
                </a:solidFill>
              </a:ln>
              <a:solidFill>
                <a:srgbClr val="FCB237"/>
              </a:solidFill>
              <a:latin typeface="#9Slide07 SVNMomento" panose="00000500000000000000" pitchFamily="2" charset="0"/>
            </a:endParaRPr>
          </a:p>
        </p:txBody>
      </p:sp>
      <p:cxnSp>
        <p:nvCxnSpPr>
          <p:cNvPr id="7" name="Straight Connector 6"/>
          <p:cNvCxnSpPr/>
          <p:nvPr/>
        </p:nvCxnSpPr>
        <p:spPr>
          <a:xfrm>
            <a:off x="5372100" y="1172975"/>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136" y="3701241"/>
            <a:ext cx="2431582" cy="3647373"/>
          </a:xfrm>
          <a:prstGeom prst="rect">
            <a:avLst/>
          </a:prstGeom>
        </p:spPr>
      </p:pic>
      <p:sp>
        <p:nvSpPr>
          <p:cNvPr id="6" name="Title 5">
            <a:extLst>
              <a:ext uri="{FF2B5EF4-FFF2-40B4-BE49-F238E27FC236}">
                <a16:creationId xmlns:a16="http://schemas.microsoft.com/office/drawing/2014/main" id="{9909B492-78B5-9272-1E62-7A3E7CCDCD35}"/>
              </a:ext>
            </a:extLst>
          </p:cNvPr>
          <p:cNvSpPr>
            <a:spLocks noGrp="1"/>
          </p:cNvSpPr>
          <p:nvPr>
            <p:ph type="ctrTitle"/>
          </p:nvPr>
        </p:nvSpPr>
        <p:spPr/>
        <p:txBody>
          <a:bodyPr/>
          <a:lstStyle/>
          <a:p>
            <a:endParaRPr lang="en-US"/>
          </a:p>
        </p:txBody>
      </p:sp>
      <p:sp>
        <p:nvSpPr>
          <p:cNvPr id="9" name="Subtitle 8">
            <a:extLst>
              <a:ext uri="{FF2B5EF4-FFF2-40B4-BE49-F238E27FC236}">
                <a16:creationId xmlns:a16="http://schemas.microsoft.com/office/drawing/2014/main" id="{268A769F-C28F-2CA9-9C83-7B6B5D19927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634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3675184" y="207290"/>
            <a:ext cx="8027378" cy="5300420"/>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Picture 8"/>
          <p:cNvPicPr>
            <a:picLocks noChangeAspect="1"/>
          </p:cNvPicPr>
          <p:nvPr/>
        </p:nvPicPr>
        <p:blipFill>
          <a:blip r:embed="rId2"/>
          <a:stretch>
            <a:fillRect/>
          </a:stretch>
        </p:blipFill>
        <p:spPr>
          <a:xfrm>
            <a:off x="3892548" y="457752"/>
            <a:ext cx="7484211" cy="479949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 y="1090247"/>
            <a:ext cx="3788430" cy="482885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73575"/>
            <a:ext cx="12192000" cy="2484424"/>
          </a:xfrm>
          <a:prstGeom prst="rect">
            <a:avLst/>
          </a:prstGeom>
        </p:spPr>
      </p:pic>
      <p:sp>
        <p:nvSpPr>
          <p:cNvPr id="4" name="Title 3">
            <a:extLst>
              <a:ext uri="{FF2B5EF4-FFF2-40B4-BE49-F238E27FC236}">
                <a16:creationId xmlns:a16="http://schemas.microsoft.com/office/drawing/2014/main" id="{E66554FD-9555-18D6-C783-EB4BED52CBAE}"/>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8FBE3F6-5C77-8222-49E5-1FBCC407E7A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091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3" y="384603"/>
            <a:ext cx="10678333" cy="6156874"/>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TextBox 4"/>
          <p:cNvSpPr txBox="1"/>
          <p:nvPr/>
        </p:nvSpPr>
        <p:spPr>
          <a:xfrm>
            <a:off x="934064" y="1369943"/>
            <a:ext cx="4438036" cy="4154984"/>
          </a:xfrm>
          <a:prstGeom prst="rect">
            <a:avLst/>
          </a:prstGeom>
          <a:noFill/>
        </p:spPr>
        <p:txBody>
          <a:bodyPr wrap="square" rtlCol="0">
            <a:spAutoFit/>
          </a:bodyPr>
          <a:lstStyle/>
          <a:p>
            <a:pPr algn="ctr"/>
            <a:r>
              <a:rPr lang="nl-NL" sz="8800" b="1" dirty="0">
                <a:ln w="19050">
                  <a:solidFill>
                    <a:schemeClr val="tx1"/>
                  </a:solidFill>
                </a:ln>
                <a:solidFill>
                  <a:srgbClr val="FCB237"/>
                </a:solidFill>
                <a:latin typeface="#9Slide07 SVNMomento" panose="00000500000000000000" pitchFamily="2" charset="0"/>
              </a:rPr>
              <a:t>KỂ CÁC NHIỆM VỤ CỦA EM</a:t>
            </a:r>
            <a:endParaRPr lang="en-US" sz="8800" dirty="0">
              <a:ln w="19050">
                <a:solidFill>
                  <a:schemeClr val="tx1"/>
                </a:solidFill>
              </a:ln>
              <a:solidFill>
                <a:srgbClr val="FCB237"/>
              </a:solidFill>
              <a:latin typeface="#9Slide07 SVNMomento" panose="00000500000000000000" pitchFamily="2" charset="0"/>
            </a:endParaRPr>
          </a:p>
        </p:txBody>
      </p:sp>
      <p:cxnSp>
        <p:nvCxnSpPr>
          <p:cNvPr id="7" name="Straight Connector 6"/>
          <p:cNvCxnSpPr/>
          <p:nvPr/>
        </p:nvCxnSpPr>
        <p:spPr>
          <a:xfrm>
            <a:off x="5372100" y="1172975"/>
            <a:ext cx="0" cy="451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532943" y="657471"/>
            <a:ext cx="5741378" cy="5543056"/>
          </a:xfrm>
          <a:prstGeom prst="rect">
            <a:avLst/>
          </a:prstGeom>
        </p:spPr>
        <p:txBody>
          <a:bodyPr wrap="square">
            <a:spAutoFit/>
          </a:bodyPr>
          <a:lstStyle/>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Trực nhật lớp: đến lớp sớm, quét lớp, lau bảng và sắp xếp lại bàn giáo viên.</a:t>
            </a:r>
            <a:endParaRPr lang="en-US" sz="2400" dirty="0">
              <a:latin typeface="Cambria" panose="02040503050406030204" pitchFamily="18" charset="0"/>
              <a:ea typeface="Cambria" panose="02040503050406030204" pitchFamily="18" charset="0"/>
            </a:endParaRPr>
          </a:p>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Sưu tầm tư liệu cho bài học: thực hiện tại nhà, ít nhất 1 ngày trước buổi học, tìm kiếm trên sách báo, mạng internet,...</a:t>
            </a:r>
            <a:endParaRPr lang="en-US" sz="2400" dirty="0">
              <a:latin typeface="Cambria" panose="02040503050406030204" pitchFamily="18" charset="0"/>
              <a:ea typeface="Cambria" panose="02040503050406030204" pitchFamily="18" charset="0"/>
            </a:endParaRPr>
          </a:p>
          <a:p>
            <a:pPr marL="342900" lvl="0" indent="-342900" algn="just">
              <a:lnSpc>
                <a:spcPct val="115000"/>
              </a:lnSpc>
              <a:spcAft>
                <a:spcPts val="0"/>
              </a:spcAft>
              <a:buSzPts val="1000"/>
              <a:buFont typeface="Symbol" panose="05050102010706020507" pitchFamily="18" charset="2"/>
              <a:buChar char=""/>
              <a:tabLst>
                <a:tab pos="160020" algn="l"/>
              </a:tabLst>
            </a:pPr>
            <a:r>
              <a:rPr lang="nl-NL" sz="2800" dirty="0">
                <a:latin typeface="Cambria" panose="02040503050406030204" pitchFamily="18" charset="0"/>
                <a:ea typeface="Cambria" panose="02040503050406030204" pitchFamily="18" charset="0"/>
              </a:rPr>
              <a:t>Chuẩn bị phiếu bài tập cho các bạn: làm phiếu bài tập theo mẫu cô giáo đã cho, in và đem đến lớp vào buổi học.</a:t>
            </a:r>
            <a:endParaRPr lang="en-US" sz="2400" dirty="0">
              <a:effectLst/>
              <a:latin typeface="Cambria" panose="02040503050406030204" pitchFamily="18" charset="0"/>
              <a:ea typeface="Cambria" panose="02040503050406030204" pitchFamily="18" charset="0"/>
            </a:endParaRPr>
          </a:p>
        </p:txBody>
      </p:sp>
      <p:sp>
        <p:nvSpPr>
          <p:cNvPr id="4" name="Title 3">
            <a:extLst>
              <a:ext uri="{FF2B5EF4-FFF2-40B4-BE49-F238E27FC236}">
                <a16:creationId xmlns:a16="http://schemas.microsoft.com/office/drawing/2014/main" id="{2428DF75-ADD9-C7C5-DEB4-171E350661B1}"/>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DEB9143A-E095-45D2-DA70-63143AE25F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2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2"/>
          <a:stretch>
            <a:fillRect/>
          </a:stretch>
        </p:blipFill>
        <p:spPr>
          <a:xfrm>
            <a:off x="0" y="5303520"/>
            <a:ext cx="12192000" cy="1554480"/>
          </a:xfrm>
          <a:prstGeom prst="rect">
            <a:avLst/>
          </a:prstGeom>
        </p:spPr>
      </p:pic>
      <p:pic>
        <p:nvPicPr>
          <p:cNvPr id="29" name="图片 28">
            <a:extLst>
              <a:ext uri="{FF2B5EF4-FFF2-40B4-BE49-F238E27FC236}">
                <a16:creationId xmlns:a16="http://schemas.microsoft.com/office/drawing/2014/main" id="{F715D730-75AA-4D69-9732-2A800CF2E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065" y="-415230"/>
            <a:ext cx="3860397" cy="2573598"/>
          </a:xfrm>
          <a:prstGeom prst="rect">
            <a:avLst/>
          </a:prstGeom>
        </p:spPr>
      </p:pic>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8389" y="2158368"/>
            <a:ext cx="4634753" cy="463475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7811" y="287608"/>
            <a:ext cx="8743090" cy="588924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7813" y="2158367"/>
            <a:ext cx="9041152" cy="1749704"/>
          </a:xfrm>
          <a:prstGeom prst="rect">
            <a:avLst/>
          </a:prstGeom>
        </p:spPr>
      </p:pic>
      <p:sp>
        <p:nvSpPr>
          <p:cNvPr id="4" name="Title 3">
            <a:extLst>
              <a:ext uri="{FF2B5EF4-FFF2-40B4-BE49-F238E27FC236}">
                <a16:creationId xmlns:a16="http://schemas.microsoft.com/office/drawing/2014/main" id="{30D65C1E-C7A2-936F-E894-111BD56292ED}"/>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87E4F954-B270-D421-B82F-9665B36BE1E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137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2"/>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3"/>
          <a:stretch>
            <a:fillRect/>
          </a:stretch>
        </p:blipFill>
        <p:spPr>
          <a:xfrm>
            <a:off x="2916240"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36192"/>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05913" y="912823"/>
            <a:ext cx="4992580"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nl-NL" sz="4400" b="1" dirty="0">
                <a:solidFill>
                  <a:srgbClr val="C00000"/>
                </a:solidFill>
                <a:effectLst/>
                <a:latin typeface="Cambria" panose="02040503050406030204" pitchFamily="18" charset="0"/>
                <a:ea typeface="Cambria" panose="02040503050406030204" pitchFamily="18" charset="0"/>
              </a:rPr>
              <a:t>Tìm hiểu biểu hiện của việc tích cực hoàn thành nhiệm vụ. </a:t>
            </a:r>
            <a:endParaRPr lang="zh-CN" altLang="en-US" sz="4400" dirty="0">
              <a:solidFill>
                <a:srgbClr val="C00000"/>
              </a:solidFill>
              <a:latin typeface="Cambria" panose="02040503050406030204" pitchFamily="18" charset="0"/>
            </a:endParaRPr>
          </a:p>
        </p:txBody>
      </p:sp>
      <p:sp>
        <p:nvSpPr>
          <p:cNvPr id="4" name="Title 3">
            <a:extLst>
              <a:ext uri="{FF2B5EF4-FFF2-40B4-BE49-F238E27FC236}">
                <a16:creationId xmlns:a16="http://schemas.microsoft.com/office/drawing/2014/main" id="{3290712E-7E3D-06F0-2D50-F656EA58D7E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7FC63906-D7C3-2767-8842-D365F79355D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31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0E4E08-4CB6-4429-B613-234E25F5CE1D}"/>
              </a:ext>
            </a:extLst>
          </p:cNvPr>
          <p:cNvPicPr>
            <a:picLocks noChangeAspect="1"/>
          </p:cNvPicPr>
          <p:nvPr/>
        </p:nvPicPr>
        <p:blipFill>
          <a:blip r:embed="rId2"/>
          <a:stretch>
            <a:fillRect/>
          </a:stretch>
        </p:blipFill>
        <p:spPr>
          <a:xfrm>
            <a:off x="0" y="5303520"/>
            <a:ext cx="12192000" cy="1554480"/>
          </a:xfrm>
          <a:prstGeom prst="rect">
            <a:avLst/>
          </a:prstGeom>
        </p:spPr>
      </p:pic>
      <p:sp>
        <p:nvSpPr>
          <p:cNvPr id="23" name="文本框 22">
            <a:extLst>
              <a:ext uri="{FF2B5EF4-FFF2-40B4-BE49-F238E27FC236}">
                <a16:creationId xmlns:a16="http://schemas.microsoft.com/office/drawing/2014/main" id="{1811AB4A-1FD6-4484-81B9-1F0EA306F754}"/>
              </a:ext>
            </a:extLst>
          </p:cNvPr>
          <p:cNvSpPr txBox="1"/>
          <p:nvPr/>
        </p:nvSpPr>
        <p:spPr>
          <a:xfrm>
            <a:off x="262929" y="491759"/>
            <a:ext cx="7107135" cy="769441"/>
          </a:xfrm>
          <a:prstGeom prst="rect">
            <a:avLst/>
          </a:prstGeom>
          <a:solidFill>
            <a:schemeClr val="accent4">
              <a:lumMod val="60000"/>
              <a:lumOff val="40000"/>
            </a:schemeClr>
          </a:solidFill>
          <a:ln w="38100">
            <a:solidFill>
              <a:schemeClr val="tx1"/>
            </a:solidFill>
          </a:ln>
        </p:spPr>
        <p:txBody>
          <a:bodyPr wrap="square" rtlCol="0">
            <a:spAutoFit/>
          </a:bodyPr>
          <a:lstStyle/>
          <a:p>
            <a:r>
              <a:rPr lang="nl-NL" sz="4400" dirty="0">
                <a:latin typeface="Cambria" panose="02040503050406030204" pitchFamily="18" charset="0"/>
                <a:ea typeface="Cambria" panose="02040503050406030204" pitchFamily="18" charset="0"/>
              </a:rPr>
              <a:t>Đọc truyện </a:t>
            </a:r>
            <a:r>
              <a:rPr lang="nl-NL" sz="4400" i="1" dirty="0">
                <a:latin typeface="Cambria" panose="02040503050406030204" pitchFamily="18" charset="0"/>
                <a:ea typeface="Cambria" panose="02040503050406030204" pitchFamily="18" charset="0"/>
              </a:rPr>
              <a:t>Tham gia việc lớp</a:t>
            </a:r>
            <a:endParaRPr lang="zh-CN" altLang="en-US" sz="6000" dirty="0">
              <a:latin typeface="Cambria" panose="02040503050406030204" pitchFamily="18" charset="0"/>
              <a:ea typeface="字魂141号-活力悦动体" panose="00000500000000000000" pitchFamily="2" charset="-122"/>
            </a:endParaRPr>
          </a:p>
        </p:txBody>
      </p:sp>
      <p:pic>
        <p:nvPicPr>
          <p:cNvPr id="4" name="Picture 3"/>
          <p:cNvPicPr>
            <a:picLocks noChangeAspect="1"/>
          </p:cNvPicPr>
          <p:nvPr/>
        </p:nvPicPr>
        <p:blipFill>
          <a:blip r:embed="rId3"/>
          <a:stretch>
            <a:fillRect/>
          </a:stretch>
        </p:blipFill>
        <p:spPr>
          <a:xfrm>
            <a:off x="273017" y="1482351"/>
            <a:ext cx="5524917" cy="2234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336711" y="4052454"/>
            <a:ext cx="5461223" cy="246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5"/>
          <a:srcRect t="3009"/>
          <a:stretch/>
        </p:blipFill>
        <p:spPr>
          <a:xfrm>
            <a:off x="6134644" y="1482351"/>
            <a:ext cx="5871022" cy="2234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6"/>
          <a:stretch>
            <a:fillRect/>
          </a:stretch>
        </p:blipFill>
        <p:spPr>
          <a:xfrm>
            <a:off x="6134644" y="4052454"/>
            <a:ext cx="5871022" cy="24697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itle 6">
            <a:extLst>
              <a:ext uri="{FF2B5EF4-FFF2-40B4-BE49-F238E27FC236}">
                <a16:creationId xmlns:a16="http://schemas.microsoft.com/office/drawing/2014/main" id="{556A88A1-FFB2-58AE-95DD-C3A5433C9BF6}"/>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5C463958-3ED6-E68A-7865-320496FBAAE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349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BD676B72-F14B-4403-8D5A-1E055CC095AE}"/>
              </a:ext>
            </a:extLst>
          </p:cNvPr>
          <p:cNvSpPr/>
          <p:nvPr/>
        </p:nvSpPr>
        <p:spPr>
          <a:xfrm>
            <a:off x="756834" y="778790"/>
            <a:ext cx="10678333" cy="5300420"/>
          </a:xfrm>
          <a:prstGeom prst="roundRect">
            <a:avLst>
              <a:gd name="adj" fmla="val 10819"/>
            </a:avLst>
          </a:prstGeom>
          <a:solidFill>
            <a:schemeClr val="bg1"/>
          </a:solidFill>
          <a:ln w="25400">
            <a:solidFill>
              <a:schemeClr val="accent4">
                <a:lumMod val="60000"/>
                <a:lumOff val="40000"/>
              </a:schemeClr>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5F7E8B72-DD0A-47D1-9658-1CCD89338791}"/>
              </a:ext>
            </a:extLst>
          </p:cNvPr>
          <p:cNvPicPr>
            <a:picLocks noChangeAspect="1"/>
          </p:cNvPicPr>
          <p:nvPr/>
        </p:nvPicPr>
        <p:blipFill>
          <a:blip r:embed="rId2"/>
          <a:stretch>
            <a:fillRect/>
          </a:stretch>
        </p:blipFill>
        <p:spPr>
          <a:xfrm rot="19625010">
            <a:off x="143834" y="2542890"/>
            <a:ext cx="4878978" cy="1268078"/>
          </a:xfrm>
          <a:prstGeom prst="rect">
            <a:avLst/>
          </a:prstGeom>
        </p:spPr>
      </p:pic>
      <p:pic>
        <p:nvPicPr>
          <p:cNvPr id="15"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561781" y="1380104"/>
            <a:ext cx="1414395" cy="902286"/>
          </a:xfrm>
          <a:prstGeom prst="rect">
            <a:avLst/>
          </a:prstGeom>
        </p:spPr>
      </p:pic>
      <p:sp>
        <p:nvSpPr>
          <p:cNvPr id="18" name="文本框 17">
            <a:extLst>
              <a:ext uri="{FF2B5EF4-FFF2-40B4-BE49-F238E27FC236}">
                <a16:creationId xmlns:a16="http://schemas.microsoft.com/office/drawing/2014/main" id="{85B2E6E8-FEFE-4046-BC07-C451A8754423}"/>
              </a:ext>
            </a:extLst>
          </p:cNvPr>
          <p:cNvSpPr txBox="1"/>
          <p:nvPr/>
        </p:nvSpPr>
        <p:spPr>
          <a:xfrm>
            <a:off x="5966743" y="1053588"/>
            <a:ext cx="5375334" cy="1754326"/>
          </a:xfrm>
          <a:prstGeom prst="rect">
            <a:avLst/>
          </a:prstGeom>
          <a:noFill/>
        </p:spPr>
        <p:txBody>
          <a:bodyPr wrap="square" rtlCol="0">
            <a:spAutoFit/>
          </a:bodyPr>
          <a:lstStyle/>
          <a:p>
            <a:pPr algn="just"/>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chi </a:t>
            </a:r>
            <a:r>
              <a:rPr lang="en-GB" sz="3600" i="1" dirty="0" err="1">
                <a:solidFill>
                  <a:srgbClr val="C00000"/>
                </a:solidFill>
                <a:latin typeface="Cambria" panose="02040503050406030204" pitchFamily="18" charset="0"/>
                <a:ea typeface="Cambria" panose="02040503050406030204" pitchFamily="18" charset="0"/>
              </a:rPr>
              <a:t>tiết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trong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chuyện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thể</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sp>
        <p:nvSpPr>
          <p:cNvPr id="21" name="文本框 20">
            <a:extLst>
              <a:ext uri="{FF2B5EF4-FFF2-40B4-BE49-F238E27FC236}">
                <a16:creationId xmlns:a16="http://schemas.microsoft.com/office/drawing/2014/main" id="{0FD6FFC7-3D57-4ED0-98F6-7A1CA776B35B}"/>
              </a:ext>
            </a:extLst>
          </p:cNvPr>
          <p:cNvSpPr txBox="1"/>
          <p:nvPr/>
        </p:nvSpPr>
        <p:spPr>
          <a:xfrm>
            <a:off x="5357221" y="3364616"/>
            <a:ext cx="5835387" cy="1920526"/>
          </a:xfrm>
          <a:prstGeom prst="rect">
            <a:avLst/>
          </a:prstGeom>
          <a:noFill/>
        </p:spPr>
        <p:txBody>
          <a:bodyPr wrap="square" rtlCol="0">
            <a:spAutoFit/>
          </a:bodyPr>
          <a:lstStyle/>
          <a:p>
            <a:pPr algn="just">
              <a:lnSpc>
                <a:spcPct val="110000"/>
              </a:lnSpc>
            </a:pPr>
            <a:r>
              <a:rPr lang="en-GB" sz="3600" i="1" dirty="0" err="1">
                <a:solidFill>
                  <a:srgbClr val="C00000"/>
                </a:solidFill>
                <a:latin typeface="Cambria" panose="02040503050406030204" pitchFamily="18" charset="0"/>
                <a:ea typeface="Cambria" panose="02040503050406030204" pitchFamily="18" charset="0"/>
              </a:rPr>
              <a:t>Em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còn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biết</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những</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biểu</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hiện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nào</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khác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của</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việc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tích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cực</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hoàn</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thành</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nhiệm</a:t>
            </a:r>
            <a:r>
              <a:rPr lang="en-GB" sz="3600" i="1" dirty="0">
                <a:solidFill>
                  <a:srgbClr val="C00000"/>
                </a:solidFill>
                <a:latin typeface="Cambria" panose="02040503050406030204" pitchFamily="18" charset="0"/>
                <a:ea typeface="Cambria" panose="02040503050406030204" pitchFamily="18" charset="0"/>
              </a:rPr>
              <a:t> </a:t>
            </a:r>
            <a:r>
              <a:rPr lang="en-GB" sz="3600" i="1" dirty="0" err="1">
                <a:solidFill>
                  <a:srgbClr val="C00000"/>
                </a:solidFill>
                <a:latin typeface="Cambria" panose="02040503050406030204" pitchFamily="18" charset="0"/>
                <a:ea typeface="Cambria" panose="02040503050406030204" pitchFamily="18" charset="0"/>
              </a:rPr>
              <a:t>vụ</a:t>
            </a:r>
            <a:r>
              <a:rPr lang="en-GB" sz="3600" i="1" dirty="0">
                <a:solidFill>
                  <a:srgbClr val="C00000"/>
                </a:solidFill>
                <a:latin typeface="Cambria" panose="02040503050406030204" pitchFamily="18" charset="0"/>
                <a:ea typeface="Cambria" panose="02040503050406030204" pitchFamily="18" charset="0"/>
              </a:rPr>
              <a:t>?</a:t>
            </a:r>
            <a:endParaRPr lang="zh-CN" altLang="en-US" sz="2800" i="1" dirty="0">
              <a:solidFill>
                <a:srgbClr val="C00000"/>
              </a:solidFill>
              <a:latin typeface="Cambria" panose="02040503050406030204" pitchFamily="18" charset="0"/>
              <a:ea typeface="字魂105号-简雅黑" panose="00000500000000000000" pitchFamily="2" charset="-122"/>
              <a:cs typeface="字魂105号-简雅黑" panose="00000500000000000000" pitchFamily="2" charset="-122"/>
            </a:endParaRPr>
          </a:p>
        </p:txBody>
      </p:sp>
      <p:pic>
        <p:nvPicPr>
          <p:cNvPr id="25" name="图片 7">
            <a:extLst>
              <a:ext uri="{FF2B5EF4-FFF2-40B4-BE49-F238E27FC236}">
                <a16:creationId xmlns:a16="http://schemas.microsoft.com/office/drawing/2014/main" id="{5F7E8B72-DD0A-47D1-9658-1CCD89338791}"/>
              </a:ext>
            </a:extLst>
          </p:cNvPr>
          <p:cNvPicPr>
            <a:picLocks noChangeAspect="1"/>
          </p:cNvPicPr>
          <p:nvPr/>
        </p:nvPicPr>
        <p:blipFill>
          <a:blip r:embed="rId2"/>
          <a:stretch>
            <a:fillRect/>
          </a:stretch>
        </p:blipFill>
        <p:spPr>
          <a:xfrm rot="18728204">
            <a:off x="731241" y="3976077"/>
            <a:ext cx="3865199" cy="1268078"/>
          </a:xfrm>
          <a:prstGeom prst="rect">
            <a:avLst/>
          </a:prstGeom>
        </p:spPr>
      </p:pic>
      <p:pic>
        <p:nvPicPr>
          <p:cNvPr id="24" name="图片 14">
            <a:extLst>
              <a:ext uri="{FF2B5EF4-FFF2-40B4-BE49-F238E27FC236}">
                <a16:creationId xmlns:a16="http://schemas.microsoft.com/office/drawing/2014/main" id="{E7FD461E-EFB6-473C-B654-C93C54E7912C}"/>
              </a:ext>
            </a:extLst>
          </p:cNvPr>
          <p:cNvPicPr>
            <a:picLocks noChangeAspect="1"/>
          </p:cNvPicPr>
          <p:nvPr/>
        </p:nvPicPr>
        <p:blipFill>
          <a:blip r:embed="rId3"/>
          <a:stretch>
            <a:fillRect/>
          </a:stretch>
        </p:blipFill>
        <p:spPr>
          <a:xfrm>
            <a:off x="4001649" y="3339695"/>
            <a:ext cx="1414395" cy="902286"/>
          </a:xfrm>
          <a:prstGeom prst="rect">
            <a:avLst/>
          </a:prstGeom>
        </p:spPr>
      </p:pic>
      <p:pic>
        <p:nvPicPr>
          <p:cNvPr id="5" name="Picture 4"/>
          <p:cNvPicPr>
            <a:picLocks noChangeAspect="1"/>
          </p:cNvPicPr>
          <p:nvPr/>
        </p:nvPicPr>
        <p:blipFill>
          <a:blip r:embed="rId4"/>
          <a:stretch>
            <a:fillRect/>
          </a:stretch>
        </p:blipFill>
        <p:spPr>
          <a:xfrm>
            <a:off x="-51645" y="2689630"/>
            <a:ext cx="4633362" cy="4633362"/>
          </a:xfrm>
          <a:prstGeom prst="rect">
            <a:avLst/>
          </a:prstGeom>
        </p:spPr>
      </p:pic>
      <p:sp>
        <p:nvSpPr>
          <p:cNvPr id="4" name="Title 3">
            <a:extLst>
              <a:ext uri="{FF2B5EF4-FFF2-40B4-BE49-F238E27FC236}">
                <a16:creationId xmlns:a16="http://schemas.microsoft.com/office/drawing/2014/main" id="{6A009580-8260-85F1-0548-292294914678}"/>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CCAAE2C4-8F8D-9121-8027-99EB4F85C0C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769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TotalTime>
  <Words>1253</Words>
  <Application>Microsoft Office PowerPoint</Application>
  <PresentationFormat>Widescreen</PresentationFormat>
  <Paragraphs>76</Paragraphs>
  <Slides>26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Cambria</vt:lpstr>
      <vt:lpstr>#9Slide07 IcielCadena</vt:lpstr>
      <vt:lpstr>SVN-Whimsy</vt:lpstr>
      <vt:lpstr>Symbol</vt:lpstr>
      <vt:lpstr>Arial</vt:lpstr>
      <vt:lpstr>等线</vt:lpstr>
      <vt:lpstr>Wingdings 3</vt:lpstr>
      <vt:lpstr>#9Slide07 SVNMomento</vt:lpstr>
      <vt:lpstr>Century Gothic</vt:lpstr>
      <vt:lpstr>#9Slide07 HoneyCream</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YEN</cp:lastModifiedBy>
  <cp:revision>130</cp:revision>
  <dcterms:created xsi:type="dcterms:W3CDTF">2020-12-18T11:03:25Z</dcterms:created>
  <dcterms:modified xsi:type="dcterms:W3CDTF">2025-04-13T13:18:53Z</dcterms:modified>
</cp:coreProperties>
</file>