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21" r:id="rId1"/>
  </p:sldMasterIdLst>
  <p:notesMasterIdLst>
    <p:notesMasterId r:id="rId8"/>
  </p:notesMasterIdLst>
  <p:sldIdLst>
    <p:sldId id="356" r:id="rId2"/>
    <p:sldId id="357" r:id="rId3"/>
    <p:sldId id="358" r:id="rId4"/>
    <p:sldId id="359" r:id="rId5"/>
    <p:sldId id="360" r:id="rId6"/>
    <p:sldId id="361" r:id="rId7"/>
  </p:sldIdLst>
  <p:sldSz cx="12192000" cy="6858000"/>
  <p:notesSz cx="6858000" cy="9144000"/>
  <p:embeddedFontLst>
    <p:embeddedFont>
      <p:font typeface="#9Slide03 Sofia Pro Soft Bold" panose="020B0604020202020204" charset="0"/>
      <p:bold r:id="rId9"/>
    </p:embeddedFont>
    <p:embeddedFont>
      <p:font typeface="#9Slide05 SVNUT Triumph" panose="00000500000000000000" charset="0"/>
      <p:italic r:id="rId10"/>
    </p:embeddedFont>
    <p:embeddedFont>
      <p:font typeface="#9Slide07 Altus" panose="020B0604020202020204" charset="0"/>
      <p:regular r:id="rId11"/>
    </p:embeddedFont>
    <p:embeddedFont>
      <p:font typeface="#9Slide07 Cadena" panose="020B0604020202020204" charset="0"/>
      <p:bold r:id="rId12"/>
    </p:embeddedFont>
    <p:embeddedFont>
      <p:font typeface="#9Slide07 HoneyCream" panose="020B0604020202020204" charset="0"/>
      <p:regular r:id="rId13"/>
    </p:embeddedFont>
    <p:embeddedFont>
      <p:font typeface="#9Slide07 SVNMomento" panose="00000500000000000000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DengXian" panose="02010600030101010101" pitchFamily="2" charset="-122"/>
      <p:regular r:id="rId19"/>
      <p:bold r:id="rId20"/>
    </p:embeddedFont>
    <p:embeddedFont>
      <p:font typeface="SVN-Newton" panose="020B0604020202020204" charset="0"/>
      <p:regular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F9C"/>
    <a:srgbClr val="F7DF76"/>
    <a:srgbClr val="C0D8EA"/>
    <a:srgbClr val="F8AAAD"/>
    <a:srgbClr val="F7D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50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780F1-3905-4FD6-933C-D27C55A40B9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BE202-B5C9-408B-84AE-5AC1D926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48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7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06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738339" y="0"/>
            <a:ext cx="211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#9Slide07 SVNMomento" panose="00000500000000000000" pitchFamily="2" charset="0"/>
                <a:ea typeface="+mn-ea"/>
                <a:cs typeface="+mn-cs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#9Slide07 SVNMomento" panose="00000500000000000000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3546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738339" y="0"/>
            <a:ext cx="211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#9Slide07 SVNMomento" panose="00000500000000000000" pitchFamily="2" charset="0"/>
                <a:ea typeface="+mn-ea"/>
                <a:cs typeface="+mn-cs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#9Slide07 SVNMomento" panose="00000500000000000000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8940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539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1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11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93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89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86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1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12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A7980-9B64-470E-B5BF-E0BC15569E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8180F-7BEC-4E49-970D-E086EBE31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4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FE8243-83E5-426B-A7E1-94B84D650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6893406" y="-18509075"/>
            <a:ext cx="2186247" cy="23174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041B13-6C57-DC72-D1E1-0064908C5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-26893406" y="17849850"/>
            <a:ext cx="1824009" cy="2002485"/>
          </a:xfrm>
          <a:prstGeom prst="rect">
            <a:avLst/>
          </a:prstGeom>
        </p:spPr>
      </p:pic>
      <p:sp>
        <p:nvSpPr>
          <p:cNvPr id="27" name="TextBox 3">
            <a:extLst>
              <a:ext uri="{FF2B5EF4-FFF2-40B4-BE49-F238E27FC236}">
                <a16:creationId xmlns:a16="http://schemas.microsoft.com/office/drawing/2014/main" id="{364C5802-F4D0-11B5-3176-DBF6CEF9BA8F}"/>
              </a:ext>
            </a:extLst>
          </p:cNvPr>
          <p:cNvSpPr txBox="1"/>
          <p:nvPr userDrawn="1"/>
        </p:nvSpPr>
        <p:spPr>
          <a:xfrm>
            <a:off x="5496508" y="30717942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8EA0EA1-3426-B3F7-55AA-D584BD1AD262}"/>
              </a:ext>
            </a:extLst>
          </p:cNvPr>
          <p:cNvSpPr txBox="1">
            <a:spLocks/>
          </p:cNvSpPr>
          <p:nvPr userDrawn="1"/>
        </p:nvSpPr>
        <p:spPr>
          <a:xfrm>
            <a:off x="37285065" y="3032424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273FEA2-DCE8-F6CA-0E55-FAA315957C17}"/>
              </a:ext>
            </a:extLst>
          </p:cNvPr>
          <p:cNvSpPr txBox="1">
            <a:spLocks/>
          </p:cNvSpPr>
          <p:nvPr userDrawn="1"/>
        </p:nvSpPr>
        <p:spPr>
          <a:xfrm>
            <a:off x="27329476" y="-214593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303BA3-EB86-C325-12E5-03FDFB282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C0193A-A4B7-D5E3-8D66-70E5D7B41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F02182-2262-7D36-52C1-66316AAEB567}"/>
              </a:ext>
            </a:extLst>
          </p:cNvPr>
          <p:cNvSpPr txBox="1"/>
          <p:nvPr userDrawn="1"/>
        </p:nvSpPr>
        <p:spPr>
          <a:xfrm>
            <a:off x="42869274" y="134944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899806" y="-68675"/>
            <a:ext cx="2186247" cy="2317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68530" y="7943850"/>
            <a:ext cx="1824009" cy="2002485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92510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87412" y="96149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24292" y="-263731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908" y="-263731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10718" y="29329036"/>
            <a:ext cx="2186247" cy="3717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72" y="29329035"/>
            <a:ext cx="2186247" cy="371775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413076" y="-6567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17717" y="62230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899807" y="18430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700" y="-19174356"/>
            <a:ext cx="3627531" cy="47616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58700" y="23824216"/>
            <a:ext cx="3627531" cy="476167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628195" y="-19174356"/>
            <a:ext cx="3627531" cy="47616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891333" y="238242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4" r:id="rId12"/>
    <p:sldLayoutId id="2147484035" r:id="rId13"/>
    <p:sldLayoutId id="2147484036" r:id="rId14"/>
    <p:sldLayoutId id="214748403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9CF3B541-31DF-BB19-B40E-02B519E36A2E}"/>
              </a:ext>
            </a:extLst>
          </p:cNvPr>
          <p:cNvSpPr txBox="1"/>
          <p:nvPr/>
        </p:nvSpPr>
        <p:spPr>
          <a:xfrm>
            <a:off x="3744476" y="1167655"/>
            <a:ext cx="4525025" cy="36317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solidFill>
                    <a:prstClr val="black"/>
                  </a:solidFill>
                  <a:prstDash val="dash"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LUYỆNTẬP</a:t>
            </a:r>
            <a:endParaRPr kumimoji="0" lang="zh-CN" altLang="en-US" sz="11500" b="0" i="0" u="none" strike="noStrike" kern="1200" cap="none" spc="0" normalizeH="0" baseline="0" noProof="0" dirty="0">
              <a:ln>
                <a:solidFill>
                  <a:prstClr val="black"/>
                </a:solidFill>
                <a:prstDash val="dash"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#9Slide07 Cadena" panose="02000503000000020004" pitchFamily="2" charset="0"/>
              <a:ea typeface="雷盖体" panose="00000800000000000000" pitchFamily="2" charset="-122"/>
              <a:cs typeface="+mn-ea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04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8;p30">
            <a:extLst>
              <a:ext uri="{FF2B5EF4-FFF2-40B4-BE49-F238E27FC236}">
                <a16:creationId xmlns:a16="http://schemas.microsoft.com/office/drawing/2014/main" id="{71720ECC-0749-3249-87C1-85C97411D911}"/>
              </a:ext>
            </a:extLst>
          </p:cNvPr>
          <p:cNvSpPr/>
          <p:nvPr/>
        </p:nvSpPr>
        <p:spPr>
          <a:xfrm flipH="1">
            <a:off x="787399" y="199920"/>
            <a:ext cx="3175000" cy="892569"/>
          </a:xfrm>
          <a:prstGeom prst="roundRect">
            <a:avLst/>
          </a:prstGeom>
          <a:solidFill>
            <a:srgbClr val="EFEFEF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Tính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nhẩm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SVNUT Triumph" panose="000005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3" name="Google Shape;520;p30">
            <a:extLst>
              <a:ext uri="{FF2B5EF4-FFF2-40B4-BE49-F238E27FC236}">
                <a16:creationId xmlns:a16="http://schemas.microsoft.com/office/drawing/2014/main" id="{513BC7EF-73A9-F5A9-5117-A0667C0F23C1}"/>
              </a:ext>
            </a:extLst>
          </p:cNvPr>
          <p:cNvSpPr/>
          <p:nvPr/>
        </p:nvSpPr>
        <p:spPr>
          <a:xfrm flipH="1">
            <a:off x="81280" y="261170"/>
            <a:ext cx="1019480" cy="770067"/>
          </a:xfrm>
          <a:custGeom>
            <a:avLst/>
            <a:gdLst/>
            <a:ahLst/>
            <a:cxnLst/>
            <a:rect l="l" t="t" r="r" b="b"/>
            <a:pathLst>
              <a:path w="3380" h="3124" extrusionOk="0">
                <a:moveTo>
                  <a:pt x="1689" y="0"/>
                </a:moveTo>
                <a:cubicBezTo>
                  <a:pt x="1594" y="0"/>
                  <a:pt x="1496" y="9"/>
                  <a:pt x="1399" y="28"/>
                </a:cubicBezTo>
                <a:cubicBezTo>
                  <a:pt x="555" y="188"/>
                  <a:pt x="0" y="1004"/>
                  <a:pt x="160" y="1852"/>
                </a:cubicBezTo>
                <a:cubicBezTo>
                  <a:pt x="302" y="2601"/>
                  <a:pt x="956" y="3123"/>
                  <a:pt x="1690" y="3123"/>
                </a:cubicBezTo>
                <a:cubicBezTo>
                  <a:pt x="1786" y="3123"/>
                  <a:pt x="1883" y="3114"/>
                  <a:pt x="1980" y="3096"/>
                </a:cubicBezTo>
                <a:cubicBezTo>
                  <a:pt x="2825" y="2936"/>
                  <a:pt x="3379" y="2120"/>
                  <a:pt x="3219" y="1272"/>
                </a:cubicBezTo>
                <a:cubicBezTo>
                  <a:pt x="3077" y="523"/>
                  <a:pt x="2423" y="0"/>
                  <a:pt x="16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5 SVNUT Triumph" panose="000005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5 SVNUT Triumph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B50F3B6-03C3-17E0-1BCB-6EFDC623A8B2}"/>
              </a:ext>
            </a:extLst>
          </p:cNvPr>
          <p:cNvSpPr/>
          <p:nvPr/>
        </p:nvSpPr>
        <p:spPr>
          <a:xfrm>
            <a:off x="731432" y="1418334"/>
            <a:ext cx="4474241" cy="38819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52B18"/>
            </a:solidFill>
            <a:prstDash val="dash"/>
          </a:ln>
        </p:spPr>
        <p:txBody>
          <a:bodyPr wrap="square" numCol="1">
            <a:spAutoFit/>
          </a:bodyPr>
          <a:lstStyle/>
          <a:p>
            <a:pPr marL="514350" marR="3048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52B18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52B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 x 3</a:t>
            </a:r>
          </a:p>
          <a:p>
            <a:pPr marL="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52B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40 x 2</a:t>
            </a:r>
          </a:p>
          <a:p>
            <a:pPr marL="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52B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50 x 2</a:t>
            </a:r>
          </a:p>
          <a:p>
            <a:pPr marL="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52B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30 x 3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B6D32A2-E708-8980-159C-69A72CBC3F37}"/>
              </a:ext>
            </a:extLst>
          </p:cNvPr>
          <p:cNvSpPr/>
          <p:nvPr/>
        </p:nvSpPr>
        <p:spPr>
          <a:xfrm>
            <a:off x="7546955" y="1488043"/>
            <a:ext cx="4182801" cy="38819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52B18"/>
            </a:solidFill>
            <a:prstDash val="dash"/>
          </a:ln>
        </p:spPr>
        <p:txBody>
          <a:bodyPr wrap="square" numCol="1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52B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 60 : 2</a:t>
            </a:r>
          </a:p>
          <a:p>
            <a:pPr marL="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52B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80 : 4</a:t>
            </a:r>
          </a:p>
          <a:p>
            <a:pPr marL="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52B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90 : 3</a:t>
            </a:r>
          </a:p>
          <a:p>
            <a:pPr marL="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52B1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100 :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B50B9-D068-0BC3-C69A-7243608C6D20}"/>
              </a:ext>
            </a:extLst>
          </p:cNvPr>
          <p:cNvSpPr/>
          <p:nvPr/>
        </p:nvSpPr>
        <p:spPr>
          <a:xfrm>
            <a:off x="3220688" y="1653901"/>
            <a:ext cx="1495699" cy="691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60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D34B2-FD54-200B-906C-3E29FAE48AFE}"/>
              </a:ext>
            </a:extLst>
          </p:cNvPr>
          <p:cNvSpPr/>
          <p:nvPr/>
        </p:nvSpPr>
        <p:spPr>
          <a:xfrm>
            <a:off x="3220689" y="2503344"/>
            <a:ext cx="1416260" cy="691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069EEE-A91D-9E2C-FB49-D6CFEB54418F}"/>
              </a:ext>
            </a:extLst>
          </p:cNvPr>
          <p:cNvSpPr/>
          <p:nvPr/>
        </p:nvSpPr>
        <p:spPr>
          <a:xfrm>
            <a:off x="3211074" y="3392471"/>
            <a:ext cx="1813046" cy="691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100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22BC57-B3BB-7F8A-EB59-63DE93760927}"/>
              </a:ext>
            </a:extLst>
          </p:cNvPr>
          <p:cNvSpPr/>
          <p:nvPr/>
        </p:nvSpPr>
        <p:spPr>
          <a:xfrm>
            <a:off x="10133288" y="1653901"/>
            <a:ext cx="1413639" cy="691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30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932DC-59B2-F533-5C92-14FA15E65810}"/>
              </a:ext>
            </a:extLst>
          </p:cNvPr>
          <p:cNvSpPr/>
          <p:nvPr/>
        </p:nvSpPr>
        <p:spPr>
          <a:xfrm>
            <a:off x="10133288" y="2523186"/>
            <a:ext cx="1413638" cy="691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2E8E2-816C-FFAE-C1A9-EF17086F84E3}"/>
              </a:ext>
            </a:extLst>
          </p:cNvPr>
          <p:cNvSpPr/>
          <p:nvPr/>
        </p:nvSpPr>
        <p:spPr>
          <a:xfrm>
            <a:off x="10132827" y="3426075"/>
            <a:ext cx="1413638" cy="691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30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C3E7A-DABD-DCC5-86CF-52A3DA31A4AE}"/>
              </a:ext>
            </a:extLst>
          </p:cNvPr>
          <p:cNvSpPr/>
          <p:nvPr/>
        </p:nvSpPr>
        <p:spPr>
          <a:xfrm>
            <a:off x="3220689" y="4319791"/>
            <a:ext cx="1495698" cy="691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90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7731F4-0CF6-CDA7-B264-A8C6477BB66F}"/>
              </a:ext>
            </a:extLst>
          </p:cNvPr>
          <p:cNvSpPr/>
          <p:nvPr/>
        </p:nvSpPr>
        <p:spPr>
          <a:xfrm>
            <a:off x="10132827" y="4319790"/>
            <a:ext cx="1413637" cy="691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1074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083B0-50E0-A3C1-1722-860EF95A160F}"/>
              </a:ext>
            </a:extLst>
          </p:cNvPr>
          <p:cNvSpPr txBox="1"/>
          <p:nvPr/>
        </p:nvSpPr>
        <p:spPr>
          <a:xfrm>
            <a:off x="2087623" y="1934966"/>
            <a:ext cx="10868145" cy="271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34 x 2		15 x 6	23 x 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69 : 3		84 : 7		95:8</a:t>
            </a:r>
          </a:p>
        </p:txBody>
      </p:sp>
      <p:sp>
        <p:nvSpPr>
          <p:cNvPr id="3" name="Google Shape;518;p30">
            <a:extLst>
              <a:ext uri="{FF2B5EF4-FFF2-40B4-BE49-F238E27FC236}">
                <a16:creationId xmlns:a16="http://schemas.microsoft.com/office/drawing/2014/main" id="{EFF03F3B-E1D3-D6BE-B1B9-84711C2368CA}"/>
              </a:ext>
            </a:extLst>
          </p:cNvPr>
          <p:cNvSpPr/>
          <p:nvPr/>
        </p:nvSpPr>
        <p:spPr>
          <a:xfrm flipH="1">
            <a:off x="1730298" y="861705"/>
            <a:ext cx="5152640" cy="892569"/>
          </a:xfrm>
          <a:prstGeom prst="roundRect">
            <a:avLst/>
          </a:prstGeom>
          <a:solidFill>
            <a:srgbClr val="EFEFEF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Đặt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tính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rồi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tính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SVNUT Triumph" panose="000005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4" name="Google Shape;520;p30">
            <a:extLst>
              <a:ext uri="{FF2B5EF4-FFF2-40B4-BE49-F238E27FC236}">
                <a16:creationId xmlns:a16="http://schemas.microsoft.com/office/drawing/2014/main" id="{BAE02977-A495-F087-B96B-71B8D8124969}"/>
              </a:ext>
            </a:extLst>
          </p:cNvPr>
          <p:cNvSpPr/>
          <p:nvPr/>
        </p:nvSpPr>
        <p:spPr>
          <a:xfrm flipH="1">
            <a:off x="1068143" y="898254"/>
            <a:ext cx="1019480" cy="770067"/>
          </a:xfrm>
          <a:custGeom>
            <a:avLst/>
            <a:gdLst/>
            <a:ahLst/>
            <a:cxnLst/>
            <a:rect l="l" t="t" r="r" b="b"/>
            <a:pathLst>
              <a:path w="3380" h="3124" extrusionOk="0">
                <a:moveTo>
                  <a:pt x="1689" y="0"/>
                </a:moveTo>
                <a:cubicBezTo>
                  <a:pt x="1594" y="0"/>
                  <a:pt x="1496" y="9"/>
                  <a:pt x="1399" y="28"/>
                </a:cubicBezTo>
                <a:cubicBezTo>
                  <a:pt x="555" y="188"/>
                  <a:pt x="0" y="1004"/>
                  <a:pt x="160" y="1852"/>
                </a:cubicBezTo>
                <a:cubicBezTo>
                  <a:pt x="302" y="2601"/>
                  <a:pt x="956" y="3123"/>
                  <a:pt x="1690" y="3123"/>
                </a:cubicBezTo>
                <a:cubicBezTo>
                  <a:pt x="1786" y="3123"/>
                  <a:pt x="1883" y="3114"/>
                  <a:pt x="1980" y="3096"/>
                </a:cubicBezTo>
                <a:cubicBezTo>
                  <a:pt x="2825" y="2936"/>
                  <a:pt x="3379" y="2120"/>
                  <a:pt x="3219" y="1272"/>
                </a:cubicBezTo>
                <a:cubicBezTo>
                  <a:pt x="3077" y="523"/>
                  <a:pt x="2423" y="0"/>
                  <a:pt x="16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5 SVNUT Triumph" panose="000005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5 SVNUT Triumph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414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683BD2-4ECF-BB86-4735-327AB2873163}"/>
              </a:ext>
            </a:extLst>
          </p:cNvPr>
          <p:cNvGrpSpPr/>
          <p:nvPr/>
        </p:nvGrpSpPr>
        <p:grpSpPr>
          <a:xfrm>
            <a:off x="4796870" y="741127"/>
            <a:ext cx="2019571" cy="2862322"/>
            <a:chOff x="1678450" y="2262182"/>
            <a:chExt cx="2019571" cy="28623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368AA3-389B-AC37-18A8-3A576D2788FE}"/>
                </a:ext>
              </a:extLst>
            </p:cNvPr>
            <p:cNvSpPr/>
            <p:nvPr/>
          </p:nvSpPr>
          <p:spPr>
            <a:xfrm>
              <a:off x="1919790" y="2262182"/>
              <a:ext cx="177823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17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	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55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C72875-DAEF-B859-024A-C527173618B3}"/>
                </a:ext>
              </a:extLst>
            </p:cNvPr>
            <p:cNvSpPr/>
            <p:nvPr/>
          </p:nvSpPr>
          <p:spPr>
            <a:xfrm>
              <a:off x="1678450" y="2690379"/>
              <a:ext cx="8953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Rounded Rectangle 39">
            <a:extLst>
              <a:ext uri="{FF2B5EF4-FFF2-40B4-BE49-F238E27FC236}">
                <a16:creationId xmlns:a16="http://schemas.microsoft.com/office/drawing/2014/main" id="{781402CB-82F3-C425-31D4-E5A34EE8A864}"/>
              </a:ext>
            </a:extLst>
          </p:cNvPr>
          <p:cNvSpPr/>
          <p:nvPr/>
        </p:nvSpPr>
        <p:spPr>
          <a:xfrm>
            <a:off x="7143152" y="2917155"/>
            <a:ext cx="787079" cy="78707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6" name="Rounded Rectangle 38">
            <a:extLst>
              <a:ext uri="{FF2B5EF4-FFF2-40B4-BE49-F238E27FC236}">
                <a16:creationId xmlns:a16="http://schemas.microsoft.com/office/drawing/2014/main" id="{3C9D5CC7-F5DB-2B17-0196-F8E7F1200AC3}"/>
              </a:ext>
            </a:extLst>
          </p:cNvPr>
          <p:cNvSpPr/>
          <p:nvPr/>
        </p:nvSpPr>
        <p:spPr>
          <a:xfrm>
            <a:off x="10802086" y="2848885"/>
            <a:ext cx="787079" cy="787079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</a:t>
            </a:r>
          </a:p>
        </p:txBody>
      </p:sp>
      <p:sp>
        <p:nvSpPr>
          <p:cNvPr id="7" name="Rounded Rectangle 36">
            <a:extLst>
              <a:ext uri="{FF2B5EF4-FFF2-40B4-BE49-F238E27FC236}">
                <a16:creationId xmlns:a16="http://schemas.microsoft.com/office/drawing/2014/main" id="{9B768ADA-594E-EDC7-847E-1993023EF2AD}"/>
              </a:ext>
            </a:extLst>
          </p:cNvPr>
          <p:cNvSpPr/>
          <p:nvPr/>
        </p:nvSpPr>
        <p:spPr>
          <a:xfrm>
            <a:off x="7157412" y="2915443"/>
            <a:ext cx="787079" cy="78707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8" name="Rounded Rectangle 37">
            <a:extLst>
              <a:ext uri="{FF2B5EF4-FFF2-40B4-BE49-F238E27FC236}">
                <a16:creationId xmlns:a16="http://schemas.microsoft.com/office/drawing/2014/main" id="{AB280509-749C-FEF2-7E96-77919C817081}"/>
              </a:ext>
            </a:extLst>
          </p:cNvPr>
          <p:cNvSpPr/>
          <p:nvPr/>
        </p:nvSpPr>
        <p:spPr>
          <a:xfrm>
            <a:off x="10802086" y="2838448"/>
            <a:ext cx="787079" cy="78707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9" name="Google Shape;518;p30">
            <a:extLst>
              <a:ext uri="{FF2B5EF4-FFF2-40B4-BE49-F238E27FC236}">
                <a16:creationId xmlns:a16="http://schemas.microsoft.com/office/drawing/2014/main" id="{8F769891-DEA1-0E4F-EAFA-0CEA3220C5FF}"/>
              </a:ext>
            </a:extLst>
          </p:cNvPr>
          <p:cNvSpPr/>
          <p:nvPr/>
        </p:nvSpPr>
        <p:spPr>
          <a:xfrm flipH="1">
            <a:off x="2242448" y="2184987"/>
            <a:ext cx="2583817" cy="892569"/>
          </a:xfrm>
          <a:prstGeom prst="roundRect">
            <a:avLst/>
          </a:prstGeom>
          <a:solidFill>
            <a:srgbClr val="EFEFEF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Cadena" panose="02000503000000020004" pitchFamily="2" charset="77"/>
                <a:ea typeface="+mn-ea"/>
                <a:cs typeface="Arial"/>
                <a:sym typeface="Arial"/>
              </a:rPr>
              <a:t>Đ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Cadena" panose="02000503000000020004" pitchFamily="2" charset="77"/>
                <a:ea typeface="+mn-ea"/>
                <a:cs typeface="Arial"/>
                <a:sym typeface="Arial"/>
              </a:rPr>
              <a:t>, S ?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Cadena" panose="02000503000000020004" pitchFamily="2" charset="77"/>
              <a:ea typeface="+mn-ea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DFBA44-2D64-EEF0-6970-AB8A7F901FDF}"/>
              </a:ext>
            </a:extLst>
          </p:cNvPr>
          <p:cNvGrpSpPr/>
          <p:nvPr/>
        </p:nvGrpSpPr>
        <p:grpSpPr>
          <a:xfrm>
            <a:off x="8176999" y="681901"/>
            <a:ext cx="2684122" cy="4540277"/>
            <a:chOff x="8327960" y="913512"/>
            <a:chExt cx="2684122" cy="45402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8A709-47DF-8595-147F-E196A52982E5}"/>
                </a:ext>
              </a:extLst>
            </p:cNvPr>
            <p:cNvGrpSpPr/>
            <p:nvPr/>
          </p:nvGrpSpPr>
          <p:grpSpPr>
            <a:xfrm>
              <a:off x="8327960" y="913512"/>
              <a:ext cx="2684122" cy="3576187"/>
              <a:chOff x="8327960" y="913512"/>
              <a:chExt cx="2684122" cy="357618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0154FA6-B4FE-55C1-CC44-8B2707BF2C0F}"/>
                  </a:ext>
                </a:extLst>
              </p:cNvPr>
              <p:cNvGrpSpPr/>
              <p:nvPr/>
            </p:nvGrpSpPr>
            <p:grpSpPr>
              <a:xfrm>
                <a:off x="8327960" y="913512"/>
                <a:ext cx="2684122" cy="2755067"/>
                <a:chOff x="1481333" y="1922346"/>
                <a:chExt cx="2684122" cy="2755067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359E5EE-C128-1C49-86CD-6B1ACE9A57D0}"/>
                    </a:ext>
                  </a:extLst>
                </p:cNvPr>
                <p:cNvSpPr txBox="1"/>
                <p:nvPr/>
              </p:nvSpPr>
              <p:spPr>
                <a:xfrm>
                  <a:off x="1567250" y="1981572"/>
                  <a:ext cx="168956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Cambria" panose="02040503050406030204" pitchFamily="18" charset="0"/>
                      <a:cs typeface="+mn-cs"/>
                    </a:rPr>
                    <a:t>86</a:t>
                  </a: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9447829-6803-7D06-86B2-B898B5BC4395}"/>
                    </a:ext>
                  </a:extLst>
                </p:cNvPr>
                <p:cNvGrpSpPr/>
                <p:nvPr/>
              </p:nvGrpSpPr>
              <p:grpSpPr>
                <a:xfrm>
                  <a:off x="3164588" y="2314442"/>
                  <a:ext cx="815657" cy="1247135"/>
                  <a:chOff x="6096000" y="1051768"/>
                  <a:chExt cx="815657" cy="1247135"/>
                </a:xfrm>
              </p:grpSpPr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8AB181A1-CC6E-C144-067F-88E63A6622CF}"/>
                      </a:ext>
                    </a:extLst>
                  </p:cNvPr>
                  <p:cNvCxnSpPr/>
                  <p:nvPr/>
                </p:nvCxnSpPr>
                <p:spPr>
                  <a:xfrm>
                    <a:off x="6096000" y="1051768"/>
                    <a:ext cx="0" cy="1247135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chemeClr val="bg1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8965E580-E037-E698-C646-0023AE35A47E}"/>
                      </a:ext>
                    </a:extLst>
                  </p:cNvPr>
                  <p:cNvCxnSpPr/>
                  <p:nvPr/>
                </p:nvCxnSpPr>
                <p:spPr>
                  <a:xfrm>
                    <a:off x="6096000" y="1590248"/>
                    <a:ext cx="815657" cy="0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chemeClr val="bg1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36EBCCA-CBBF-5051-17D3-7FECFEF71FF9}"/>
                    </a:ext>
                  </a:extLst>
                </p:cNvPr>
                <p:cNvSpPr txBox="1"/>
                <p:nvPr/>
              </p:nvSpPr>
              <p:spPr>
                <a:xfrm>
                  <a:off x="3156015" y="1922346"/>
                  <a:ext cx="82423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Cambria" panose="02040503050406030204" pitchFamily="18" charset="0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41A0C71-89E6-FFEA-8FDF-09BADA3EBF52}"/>
                    </a:ext>
                  </a:extLst>
                </p:cNvPr>
                <p:cNvSpPr txBox="1"/>
                <p:nvPr/>
              </p:nvSpPr>
              <p:spPr>
                <a:xfrm>
                  <a:off x="3134108" y="2821172"/>
                  <a:ext cx="1031347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Cambria" panose="02040503050406030204" pitchFamily="18" charset="0"/>
                      <a:cs typeface="+mn-cs"/>
                    </a:rPr>
                    <a:t>14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48922A1-5E7B-821E-B824-E8AB467628F8}"/>
                    </a:ext>
                  </a:extLst>
                </p:cNvPr>
                <p:cNvSpPr txBox="1"/>
                <p:nvPr/>
              </p:nvSpPr>
              <p:spPr>
                <a:xfrm>
                  <a:off x="1481333" y="2752804"/>
                  <a:ext cx="148653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Cambria" panose="02040503050406030204" pitchFamily="18" charset="0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7B186E4-C17A-BC33-8DBF-C13A4ECA4A63}"/>
                    </a:ext>
                  </a:extLst>
                </p:cNvPr>
                <p:cNvCxnSpPr/>
                <p:nvPr/>
              </p:nvCxnSpPr>
              <p:spPr>
                <a:xfrm>
                  <a:off x="1869265" y="3713322"/>
                  <a:ext cx="1129549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A194CD1-BAE8-F7ED-8D1A-A4EF68E47842}"/>
                    </a:ext>
                  </a:extLst>
                </p:cNvPr>
                <p:cNvSpPr txBox="1"/>
                <p:nvPr/>
              </p:nvSpPr>
              <p:spPr>
                <a:xfrm>
                  <a:off x="1928328" y="3661750"/>
                  <a:ext cx="9825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Cambria" panose="02040503050406030204" pitchFamily="18" charset="0"/>
                      <a:cs typeface="+mn-cs"/>
                    </a:rPr>
                    <a:t>26</a:t>
                  </a: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B0044-1EDF-CE5B-EAD1-BA91CCC49103}"/>
                  </a:ext>
                </a:extLst>
              </p:cNvPr>
              <p:cNvSpPr txBox="1"/>
              <p:nvPr/>
            </p:nvSpPr>
            <p:spPr>
              <a:xfrm>
                <a:off x="8803475" y="3474036"/>
                <a:ext cx="982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Cambria" panose="02040503050406030204" pitchFamily="18" charset="0"/>
                    <a:cs typeface="+mn-cs"/>
                  </a:rPr>
                  <a:t>24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80C4805-4B99-512A-CCF6-0FC90895CE86}"/>
                  </a:ext>
                </a:extLst>
              </p:cNvPr>
              <p:cNvCxnSpPr/>
              <p:nvPr/>
            </p:nvCxnSpPr>
            <p:spPr>
              <a:xfrm>
                <a:off x="8803475" y="4457274"/>
                <a:ext cx="1129549" cy="0"/>
              </a:xfrm>
              <a:prstGeom prst="line">
                <a:avLst/>
              </a:prstGeom>
              <a:noFill/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0CB80F-4D5E-C7AC-6350-F72A434646CC}"/>
                </a:ext>
              </a:extLst>
            </p:cNvPr>
            <p:cNvSpPr txBox="1"/>
            <p:nvPr/>
          </p:nvSpPr>
          <p:spPr>
            <a:xfrm>
              <a:off x="8998235" y="4438126"/>
              <a:ext cx="982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sp>
        <p:nvSpPr>
          <p:cNvPr id="25" name="Google Shape;520;p30">
            <a:extLst>
              <a:ext uri="{FF2B5EF4-FFF2-40B4-BE49-F238E27FC236}">
                <a16:creationId xmlns:a16="http://schemas.microsoft.com/office/drawing/2014/main" id="{B50C8DF9-0441-C2F1-AC9F-A733F58E3C89}"/>
              </a:ext>
            </a:extLst>
          </p:cNvPr>
          <p:cNvSpPr/>
          <p:nvPr/>
        </p:nvSpPr>
        <p:spPr>
          <a:xfrm flipH="1">
            <a:off x="1586448" y="2246237"/>
            <a:ext cx="1019480" cy="770067"/>
          </a:xfrm>
          <a:custGeom>
            <a:avLst/>
            <a:gdLst/>
            <a:ahLst/>
            <a:cxnLst/>
            <a:rect l="l" t="t" r="r" b="b"/>
            <a:pathLst>
              <a:path w="3380" h="3124" extrusionOk="0">
                <a:moveTo>
                  <a:pt x="1689" y="0"/>
                </a:moveTo>
                <a:cubicBezTo>
                  <a:pt x="1594" y="0"/>
                  <a:pt x="1496" y="9"/>
                  <a:pt x="1399" y="28"/>
                </a:cubicBezTo>
                <a:cubicBezTo>
                  <a:pt x="555" y="188"/>
                  <a:pt x="0" y="1004"/>
                  <a:pt x="160" y="1852"/>
                </a:cubicBezTo>
                <a:cubicBezTo>
                  <a:pt x="302" y="2601"/>
                  <a:pt x="956" y="3123"/>
                  <a:pt x="1690" y="3123"/>
                </a:cubicBezTo>
                <a:cubicBezTo>
                  <a:pt x="1786" y="3123"/>
                  <a:pt x="1883" y="3114"/>
                  <a:pt x="1980" y="3096"/>
                </a:cubicBezTo>
                <a:cubicBezTo>
                  <a:pt x="2825" y="2936"/>
                  <a:pt x="3379" y="2120"/>
                  <a:pt x="3219" y="1272"/>
                </a:cubicBezTo>
                <a:cubicBezTo>
                  <a:pt x="3077" y="523"/>
                  <a:pt x="2423" y="0"/>
                  <a:pt x="16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5 SVNUT Triumph" panose="000005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5 SVNUT Triumph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3D7F41-657E-F5A7-E7F4-69CA8A8CFC4E}"/>
              </a:ext>
            </a:extLst>
          </p:cNvPr>
          <p:cNvCxnSpPr/>
          <p:nvPr/>
        </p:nvCxnSpPr>
        <p:spPr>
          <a:xfrm>
            <a:off x="9634194" y="688157"/>
            <a:ext cx="0" cy="189478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960C6C-84D1-4EC0-AD46-8EF36DAFA0C1}"/>
              </a:ext>
            </a:extLst>
          </p:cNvPr>
          <p:cNvCxnSpPr/>
          <p:nvPr/>
        </p:nvCxnSpPr>
        <p:spPr>
          <a:xfrm>
            <a:off x="9663533" y="1612477"/>
            <a:ext cx="101237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385C5-A1A4-9DAE-A2D0-B889C4F9F65E}"/>
              </a:ext>
            </a:extLst>
          </p:cNvPr>
          <p:cNvGrpSpPr/>
          <p:nvPr/>
        </p:nvGrpSpPr>
        <p:grpSpPr>
          <a:xfrm>
            <a:off x="601885" y="363319"/>
            <a:ext cx="11088546" cy="6088284"/>
            <a:chOff x="601885" y="462987"/>
            <a:chExt cx="11088546" cy="6088284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E41237D9-1B8E-F44A-7E24-729D4DA8C0D5}"/>
                </a:ext>
              </a:extLst>
            </p:cNvPr>
            <p:cNvSpPr/>
            <p:nvPr/>
          </p:nvSpPr>
          <p:spPr>
            <a:xfrm>
              <a:off x="601885" y="462987"/>
              <a:ext cx="11088546" cy="6088284"/>
            </a:xfrm>
            <a:prstGeom prst="roundRect">
              <a:avLst>
                <a:gd name="adj" fmla="val 6781"/>
              </a:avLst>
            </a:prstGeom>
            <a:solidFill>
              <a:schemeClr val="bg1"/>
            </a:solidFill>
            <a:ln w="28575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41EBB26-1745-45E4-69BA-139B677DC206}"/>
                </a:ext>
              </a:extLst>
            </p:cNvPr>
            <p:cNvSpPr/>
            <p:nvPr/>
          </p:nvSpPr>
          <p:spPr>
            <a:xfrm>
              <a:off x="934122" y="586009"/>
              <a:ext cx="10424071" cy="1762006"/>
            </a:xfrm>
            <a:prstGeom prst="round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4. Hai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ô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tô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chở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Lăng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chở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45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Lăng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20072354-0754-B1C1-5FD5-43C58B4CD6FB}"/>
              </a:ext>
            </a:extLst>
          </p:cNvPr>
          <p:cNvSpPr/>
          <p:nvPr/>
        </p:nvSpPr>
        <p:spPr>
          <a:xfrm>
            <a:off x="354195" y="2671960"/>
            <a:ext cx="6189905" cy="3090589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x 2 = 90 (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90 </a:t>
            </a:r>
            <a:r>
              <a:rPr lang="en-US" sz="3600" b="1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61CE2-127B-7BCF-40BA-55EFC98B6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06" y="2748579"/>
            <a:ext cx="5146331" cy="287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8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99ACD1-6FEF-D849-A9EC-03D4D7018A61}"/>
              </a:ext>
            </a:extLst>
          </p:cNvPr>
          <p:cNvGrpSpPr/>
          <p:nvPr/>
        </p:nvGrpSpPr>
        <p:grpSpPr>
          <a:xfrm>
            <a:off x="601885" y="363319"/>
            <a:ext cx="11088546" cy="6088284"/>
            <a:chOff x="601885" y="462987"/>
            <a:chExt cx="11088546" cy="6088284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289126D5-B595-7C7D-E7D7-18EED82C26F0}"/>
                </a:ext>
              </a:extLst>
            </p:cNvPr>
            <p:cNvSpPr/>
            <p:nvPr/>
          </p:nvSpPr>
          <p:spPr>
            <a:xfrm>
              <a:off x="601885" y="462987"/>
              <a:ext cx="11088546" cy="6088284"/>
            </a:xfrm>
            <a:prstGeom prst="roundRect">
              <a:avLst>
                <a:gd name="adj" fmla="val 6781"/>
              </a:avLst>
            </a:prstGeom>
            <a:solidFill>
              <a:schemeClr val="bg1"/>
            </a:solidFill>
            <a:ln w="28575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7E05FDF-4B7A-BF57-4DCD-9A040E8FC5BB}"/>
                </a:ext>
              </a:extLst>
            </p:cNvPr>
            <p:cNvSpPr/>
            <p:nvPr/>
          </p:nvSpPr>
          <p:spPr>
            <a:xfrm>
              <a:off x="934122" y="586009"/>
              <a:ext cx="10424071" cy="1762006"/>
            </a:xfrm>
            <a:prstGeom prst="round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25 l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mắm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ít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can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5 l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chứa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mắm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E670EF24-0209-705B-43AD-2808395F9599}"/>
              </a:ext>
            </a:extLst>
          </p:cNvPr>
          <p:cNvSpPr/>
          <p:nvPr/>
        </p:nvSpPr>
        <p:spPr>
          <a:xfrm>
            <a:off x="1431707" y="2394390"/>
            <a:ext cx="9323205" cy="3090589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l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25 : 5 = 5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kumimoji="0" lang="en-US" sz="400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sz="40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0100610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233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Cambria</vt:lpstr>
      <vt:lpstr>#9Slide03 Sofia Pro Soft Bold</vt:lpstr>
      <vt:lpstr>#9Slide05 SVNUT Triumph</vt:lpstr>
      <vt:lpstr>Calibri</vt:lpstr>
      <vt:lpstr>#9Slide07 SVNMomento</vt:lpstr>
      <vt:lpstr>Arial</vt:lpstr>
      <vt:lpstr>DengXian</vt:lpstr>
      <vt:lpstr>#9Slide07 HoneyCream</vt:lpstr>
      <vt:lpstr>SVN-Newton</vt:lpstr>
      <vt:lpstr>#9Slide07 Altus</vt:lpstr>
      <vt:lpstr>Times New Roman</vt:lpstr>
      <vt:lpstr>#9Slide07 Cadena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YEN</cp:lastModifiedBy>
  <cp:revision>60</cp:revision>
  <dcterms:created xsi:type="dcterms:W3CDTF">2022-08-23T01:41:54Z</dcterms:created>
  <dcterms:modified xsi:type="dcterms:W3CDTF">2025-04-13T11:17:30Z</dcterms:modified>
</cp:coreProperties>
</file>