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3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7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8.xml" ContentType="application/vnd.openxmlformats-officedocument.presentationml.notesSlide+xml"/>
  <Override PartName="/ppt/tags/tag8.xml" ContentType="application/vnd.openxmlformats-officedocument.presentationml.tags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  <p:sldMasterId id="2147483668" r:id="rId3"/>
  </p:sldMasterIdLst>
  <p:notesMasterIdLst>
    <p:notesMasterId r:id="rId29"/>
  </p:notesMasterIdLst>
  <p:sldIdLst>
    <p:sldId id="306" r:id="rId4"/>
    <p:sldId id="338" r:id="rId5"/>
    <p:sldId id="315" r:id="rId6"/>
    <p:sldId id="330" r:id="rId7"/>
    <p:sldId id="320" r:id="rId8"/>
    <p:sldId id="326" r:id="rId9"/>
    <p:sldId id="259" r:id="rId10"/>
    <p:sldId id="331" r:id="rId11"/>
    <p:sldId id="271" r:id="rId12"/>
    <p:sldId id="332" r:id="rId13"/>
    <p:sldId id="322" r:id="rId14"/>
    <p:sldId id="333" r:id="rId15"/>
    <p:sldId id="324" r:id="rId16"/>
    <p:sldId id="334" r:id="rId17"/>
    <p:sldId id="323" r:id="rId18"/>
    <p:sldId id="327" r:id="rId19"/>
    <p:sldId id="335" r:id="rId20"/>
    <p:sldId id="325" r:id="rId21"/>
    <p:sldId id="329" r:id="rId22"/>
    <p:sldId id="336" r:id="rId23"/>
    <p:sldId id="328" r:id="rId24"/>
    <p:sldId id="337" r:id="rId25"/>
    <p:sldId id="283" r:id="rId26"/>
    <p:sldId id="319" r:id="rId27"/>
    <p:sldId id="318" r:id="rId28"/>
  </p:sldIdLst>
  <p:sldSz cx="12192000" cy="6858000"/>
  <p:notesSz cx="6858000" cy="9144000"/>
  <p:embeddedFontLst>
    <p:embeddedFont>
      <p:font typeface="Constantia" panose="02030602050306030303" pitchFamily="18" charset="0"/>
      <p:regular r:id="rId30"/>
      <p:bold r:id="rId31"/>
      <p:italic r:id="rId32"/>
      <p:boldItalic r:id="rId33"/>
    </p:embeddedFont>
    <p:embeddedFont>
      <p:font typeface="Calibri" panose="020F0502020204030204" pitchFamily="34" charset="0"/>
      <p:regular r:id="rId34"/>
      <p:bold r:id="rId35"/>
      <p:italic r:id="rId36"/>
      <p:boldItalic r:id="rId37"/>
    </p:embeddedFont>
    <p:embeddedFont>
      <p:font typeface="Cambria Math" panose="02040503050406030204" pitchFamily="18" charset="0"/>
      <p:regular r:id="rId38"/>
    </p:embeddedFont>
    <p:embeddedFont>
      <p:font typeface="SVN-Ready" panose="02040603050506020204" pitchFamily="18" charset="0"/>
      <p:regular r:id="rId39"/>
    </p:embeddedFont>
    <p:embeddedFont>
      <p:font typeface="Cambria" panose="02040503050406030204" pitchFamily="18" charset="0"/>
      <p:regular r:id="rId40"/>
      <p:bold r:id="rId41"/>
      <p:italic r:id="rId42"/>
      <p:boldItalic r:id="rId43"/>
    </p:embeddedFont>
    <p:embeddedFont>
      <p:font typeface="Vogue-ExtraBold" panose="020B0500000000000000" charset="0"/>
      <p:regular r:id="rId44"/>
    </p:embeddedFont>
    <p:embeddedFont>
      <p:font typeface="SVN-Newton" panose="02040603050506020204" pitchFamily="18" charset="0"/>
      <p:regular r:id="rId45"/>
    </p:embeddedFont>
    <p:embeddedFont>
      <p:font typeface="#9Slide07 HoneyCream" pitchFamily="2" charset="0"/>
      <p:regular r:id="rId46"/>
    </p:embeddedFont>
    <p:embeddedFont>
      <p:font typeface="SVN-Dancing Script" panose="02040603050506020204" pitchFamily="18" charset="0"/>
      <p:regular r:id="rId47"/>
    </p:embeddedFont>
    <p:embeddedFont>
      <p:font typeface="Calibri Light" panose="020F0302020204030204" pitchFamily="34" charset="0"/>
      <p:regular r:id="rId48"/>
      <p:italic r:id="rId49"/>
    </p:embeddedFont>
    <p:embeddedFont>
      <p:font typeface="SVN-Cookies" panose="02040603050506020204" pitchFamily="18" charset="0"/>
      <p:regular r:id="rId50"/>
    </p:embeddedFont>
    <p:embeddedFont>
      <p:font typeface="#9Slide05 Bodega Script" pitchFamily="2" charset="0"/>
      <p:regular r:id="rId51"/>
    </p:embeddedFont>
  </p:embeddedFontLst>
  <p:custDataLst>
    <p:tags r:id="rId52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EBF22"/>
    <a:srgbClr val="FE6245"/>
    <a:srgbClr val="D54D01"/>
    <a:srgbClr val="EC9B0A"/>
    <a:srgbClr val="EFB421"/>
    <a:srgbClr val="DA6A56"/>
    <a:srgbClr val="F5A10E"/>
    <a:srgbClr val="6E89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897" autoAdjust="0"/>
    <p:restoredTop sz="94660"/>
  </p:normalViewPr>
  <p:slideViewPr>
    <p:cSldViewPr snapToGrid="0">
      <p:cViewPr varScale="1">
        <p:scale>
          <a:sx n="82" d="100"/>
          <a:sy n="82" d="100"/>
        </p:scale>
        <p:origin x="389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font" Target="fonts/font10.fntdata"/><Relationship Id="rId21" Type="http://schemas.openxmlformats.org/officeDocument/2006/relationships/slide" Target="slides/slide18.xml"/><Relationship Id="rId34" Type="http://schemas.openxmlformats.org/officeDocument/2006/relationships/font" Target="fonts/font5.fntdata"/><Relationship Id="rId42" Type="http://schemas.openxmlformats.org/officeDocument/2006/relationships/font" Target="fonts/font13.fntdata"/><Relationship Id="rId47" Type="http://schemas.openxmlformats.org/officeDocument/2006/relationships/font" Target="fonts/font18.fntdata"/><Relationship Id="rId50" Type="http://schemas.openxmlformats.org/officeDocument/2006/relationships/font" Target="fonts/font21.fntdata"/><Relationship Id="rId55" Type="http://schemas.openxmlformats.org/officeDocument/2006/relationships/theme" Target="theme/theme1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notesMaster" Target="notesMasters/notesMaster1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font" Target="fonts/font11.fntdata"/><Relationship Id="rId45" Type="http://schemas.openxmlformats.org/officeDocument/2006/relationships/font" Target="fonts/font16.fntdata"/><Relationship Id="rId53" Type="http://schemas.openxmlformats.org/officeDocument/2006/relationships/presProps" Target="presProps.xml"/><Relationship Id="rId5" Type="http://schemas.openxmlformats.org/officeDocument/2006/relationships/slide" Target="slides/slide2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2.fntdata"/><Relationship Id="rId44" Type="http://schemas.openxmlformats.org/officeDocument/2006/relationships/font" Target="fonts/font15.fntdata"/><Relationship Id="rId52" Type="http://schemas.openxmlformats.org/officeDocument/2006/relationships/tags" Target="tags/tag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43" Type="http://schemas.openxmlformats.org/officeDocument/2006/relationships/font" Target="fonts/font14.fntdata"/><Relationship Id="rId48" Type="http://schemas.openxmlformats.org/officeDocument/2006/relationships/font" Target="fonts/font19.fntdata"/><Relationship Id="rId56" Type="http://schemas.openxmlformats.org/officeDocument/2006/relationships/tableStyles" Target="tableStyles.xml"/><Relationship Id="rId8" Type="http://schemas.openxmlformats.org/officeDocument/2006/relationships/slide" Target="slides/slide5.xml"/><Relationship Id="rId51" Type="http://schemas.openxmlformats.org/officeDocument/2006/relationships/font" Target="fonts/font22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font" Target="fonts/font4.fntdata"/><Relationship Id="rId38" Type="http://schemas.openxmlformats.org/officeDocument/2006/relationships/font" Target="fonts/font9.fntdata"/><Relationship Id="rId46" Type="http://schemas.openxmlformats.org/officeDocument/2006/relationships/font" Target="fonts/font17.fntdata"/><Relationship Id="rId20" Type="http://schemas.openxmlformats.org/officeDocument/2006/relationships/slide" Target="slides/slide17.xml"/><Relationship Id="rId41" Type="http://schemas.openxmlformats.org/officeDocument/2006/relationships/font" Target="fonts/font12.fntdata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font" Target="fonts/font7.fntdata"/><Relationship Id="rId49" Type="http://schemas.openxmlformats.org/officeDocument/2006/relationships/font" Target="fonts/font20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E60DA5-8B2E-4F81-8427-DEE46BE9D51A}" type="datetimeFigureOut">
              <a:rPr lang="en-US" smtClean="0"/>
              <a:t>11/30/2022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B906B2-AF3B-4AD7-A412-B67AF56347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45615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Cùng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bạn</a:t>
            </a:r>
            <a:r>
              <a:rPr lang="en-US" dirty="0"/>
              <a:t> </a:t>
            </a:r>
            <a:r>
              <a:rPr lang="en-US" dirty="0" err="1"/>
              <a:t>nhỏ</a:t>
            </a:r>
            <a:r>
              <a:rPr lang="en-US" dirty="0"/>
              <a:t> </a:t>
            </a:r>
            <a:r>
              <a:rPr lang="en-US" dirty="0" err="1"/>
              <a:t>lên</a:t>
            </a:r>
            <a:r>
              <a:rPr lang="en-US" dirty="0"/>
              <a:t> </a:t>
            </a:r>
            <a:r>
              <a:rPr lang="en-US" dirty="0" err="1"/>
              <a:t>chuyến</a:t>
            </a:r>
            <a:r>
              <a:rPr lang="en-US" dirty="0"/>
              <a:t> </a:t>
            </a:r>
            <a:r>
              <a:rPr lang="en-US" dirty="0" err="1"/>
              <a:t>xe</a:t>
            </a:r>
            <a:r>
              <a:rPr lang="en-US" dirty="0"/>
              <a:t> bus </a:t>
            </a:r>
            <a:r>
              <a:rPr lang="en-US" dirty="0" err="1"/>
              <a:t>đưa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bạn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địa</a:t>
            </a:r>
            <a:r>
              <a:rPr lang="en-US" dirty="0"/>
              <a:t> </a:t>
            </a:r>
            <a:r>
              <a:rPr lang="en-US" dirty="0" err="1"/>
              <a:t>điểm</a:t>
            </a:r>
            <a:r>
              <a:rPr lang="en-US" dirty="0"/>
              <a:t> </a:t>
            </a:r>
            <a:r>
              <a:rPr lang="en-US" dirty="0" err="1"/>
              <a:t>mong</a:t>
            </a:r>
            <a:r>
              <a:rPr lang="en-US" dirty="0"/>
              <a:t> </a:t>
            </a:r>
            <a:r>
              <a:rPr lang="en-US" dirty="0" err="1"/>
              <a:t>mong</a:t>
            </a:r>
            <a:r>
              <a:rPr lang="en-US" dirty="0"/>
              <a:t> </a:t>
            </a:r>
            <a:r>
              <a:rPr lang="en-US" dirty="0" err="1"/>
              <a:t>muốn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B906B2-AF3B-4AD7-A412-B67AF563470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32882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Địa</a:t>
            </a:r>
            <a:r>
              <a:rPr lang="en-US" dirty="0"/>
              <a:t> </a:t>
            </a:r>
            <a:r>
              <a:rPr lang="en-US" dirty="0" err="1"/>
              <a:t>điểm</a:t>
            </a:r>
            <a:r>
              <a:rPr lang="en-US" dirty="0"/>
              <a:t> </a:t>
            </a:r>
            <a:r>
              <a:rPr lang="en-US" dirty="0" err="1"/>
              <a:t>đầu</a:t>
            </a:r>
            <a:r>
              <a:rPr lang="en-US" dirty="0"/>
              <a:t> </a:t>
            </a:r>
            <a:r>
              <a:rPr lang="en-US" dirty="0" err="1"/>
              <a:t>tiên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hồ</a:t>
            </a:r>
            <a:r>
              <a:rPr lang="en-US" dirty="0"/>
              <a:t> </a:t>
            </a:r>
            <a:r>
              <a:rPr lang="en-US" dirty="0" err="1"/>
              <a:t>bơi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B906B2-AF3B-4AD7-A412-B67AF563470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44330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B906B2-AF3B-4AD7-A412-B67AF563470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01505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Địa</a:t>
            </a:r>
            <a:r>
              <a:rPr lang="en-US" dirty="0"/>
              <a:t> </a:t>
            </a:r>
            <a:r>
              <a:rPr lang="en-US" dirty="0" err="1"/>
              <a:t>điểm</a:t>
            </a:r>
            <a:r>
              <a:rPr lang="en-US" dirty="0"/>
              <a:t> </a:t>
            </a:r>
            <a:r>
              <a:rPr lang="en-US" dirty="0" err="1"/>
              <a:t>tiếp</a:t>
            </a:r>
            <a:r>
              <a:rPr lang="en-US" dirty="0"/>
              <a:t> </a:t>
            </a:r>
            <a:r>
              <a:rPr lang="en-US" dirty="0" err="1"/>
              <a:t>theo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công</a:t>
            </a:r>
            <a:r>
              <a:rPr lang="en-US" dirty="0"/>
              <a:t> </a:t>
            </a:r>
            <a:r>
              <a:rPr lang="en-US" dirty="0" err="1"/>
              <a:t>viên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B906B2-AF3B-4AD7-A412-B67AF563470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24006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dấu</a:t>
            </a:r>
            <a:r>
              <a:rPr lang="en-US" dirty="0"/>
              <a:t> </a:t>
            </a:r>
            <a:r>
              <a:rPr lang="en-US" dirty="0" err="1"/>
              <a:t>chấm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ra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B906B2-AF3B-4AD7-A412-B67AF5634701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35650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Địa</a:t>
            </a:r>
            <a:r>
              <a:rPr lang="en-US" dirty="0"/>
              <a:t> </a:t>
            </a:r>
            <a:r>
              <a:rPr lang="en-US" dirty="0" err="1"/>
              <a:t>điểm</a:t>
            </a:r>
            <a:r>
              <a:rPr lang="en-US" dirty="0"/>
              <a:t> </a:t>
            </a:r>
            <a:r>
              <a:rPr lang="en-US" dirty="0" err="1"/>
              <a:t>tiếp</a:t>
            </a:r>
            <a:r>
              <a:rPr lang="en-US" dirty="0"/>
              <a:t> </a:t>
            </a:r>
            <a:r>
              <a:rPr lang="en-US" dirty="0" err="1"/>
              <a:t>theo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trường</a:t>
            </a:r>
            <a:r>
              <a:rPr lang="en-US" dirty="0"/>
              <a:t> </a:t>
            </a:r>
            <a:r>
              <a:rPr lang="en-US" dirty="0" err="1"/>
              <a:t>học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B906B2-AF3B-4AD7-A412-B67AF5634701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19102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Địa</a:t>
            </a:r>
            <a:r>
              <a:rPr lang="en-US" dirty="0"/>
              <a:t> </a:t>
            </a:r>
            <a:r>
              <a:rPr lang="en-US" dirty="0" err="1"/>
              <a:t>điểm</a:t>
            </a:r>
            <a:r>
              <a:rPr lang="en-US" dirty="0"/>
              <a:t> </a:t>
            </a:r>
            <a:r>
              <a:rPr lang="en-US" dirty="0" err="1"/>
              <a:t>tiếp</a:t>
            </a:r>
            <a:r>
              <a:rPr lang="en-US" dirty="0"/>
              <a:t> </a:t>
            </a:r>
            <a:r>
              <a:rPr lang="en-US" dirty="0" err="1"/>
              <a:t>theo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nơi</a:t>
            </a:r>
            <a:r>
              <a:rPr lang="en-US" dirty="0"/>
              <a:t> </a:t>
            </a:r>
            <a:r>
              <a:rPr lang="en-US" dirty="0" err="1"/>
              <a:t>cắm</a:t>
            </a:r>
            <a:r>
              <a:rPr lang="en-US" dirty="0"/>
              <a:t> </a:t>
            </a:r>
            <a:r>
              <a:rPr lang="en-US" dirty="0" err="1"/>
              <a:t>trại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B906B2-AF3B-4AD7-A412-B67AF5634701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284640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Địa</a:t>
            </a:r>
            <a:r>
              <a:rPr lang="en-US" dirty="0"/>
              <a:t> </a:t>
            </a:r>
            <a:r>
              <a:rPr lang="en-US" dirty="0" err="1"/>
              <a:t>điểm</a:t>
            </a:r>
            <a:r>
              <a:rPr lang="en-US" dirty="0"/>
              <a:t> </a:t>
            </a:r>
            <a:r>
              <a:rPr lang="en-US" dirty="0" err="1"/>
              <a:t>cuối</a:t>
            </a:r>
            <a:r>
              <a:rPr lang="en-US" dirty="0"/>
              <a:t> </a:t>
            </a:r>
            <a:r>
              <a:rPr lang="en-US" dirty="0" err="1"/>
              <a:t>cùng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nhà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B906B2-AF3B-4AD7-A412-B67AF5634701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779358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dấu</a:t>
            </a:r>
            <a:r>
              <a:rPr lang="en-US" dirty="0"/>
              <a:t> </a:t>
            </a:r>
            <a:r>
              <a:rPr lang="en-US" dirty="0" err="1"/>
              <a:t>chấm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B906B2-AF3B-4AD7-A412-B67AF5634701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7773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2FFEE2-E1B1-FD78-AF67-BFCC33C95A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7756B85-1503-AD6E-2A4A-FA4C5BAA8B5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C7F93D-EC90-1966-B961-717A77F310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CA4EEB-2D72-4CD7-8880-0242B6B8C89D}" type="datetimeFigureOut">
              <a:rPr lang="en-US" smtClean="0"/>
              <a:t>11/30/2022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7AF045-A937-0494-9FB9-A01EB16476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B1F721-67A8-4CC4-C4DB-6AAC33B9F4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7234A-50D7-41C1-9150-C7CC32F7C3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2772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9CDDF7-DCCC-7A06-9E6D-3FF68A32A3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8635893-6850-74B3-BFE9-9BA2D651B34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B53292-D805-9386-CB17-7853CAD87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CA4EEB-2D72-4CD7-8880-0242B6B8C89D}" type="datetimeFigureOut">
              <a:rPr lang="en-US" smtClean="0"/>
              <a:t>11/30/2022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6131CC-CC8B-0198-AED2-9D9BF4BCEF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AFABDA-7A89-0158-D407-76F187704D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7234A-50D7-41C1-9150-C7CC32F7C3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7088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8BAFF3F-E63F-2FDA-4843-30F7C5CB081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983D2D-C4AE-C959-8C58-11266BE516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66FAB5-192D-F5AD-5F94-FC4C8A3783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CA4EEB-2D72-4CD7-8880-0242B6B8C89D}" type="datetimeFigureOut">
              <a:rPr lang="en-US" smtClean="0"/>
              <a:t>11/30/2022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CDF8A7-4C4A-1E8B-F0C4-18D24A6E84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5CCBE5-F06A-2043-72F3-134D0FAEDA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7234A-50D7-41C1-9150-C7CC32F7C3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4191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CE8BC5-3B2E-F11B-E36C-BECA347E083B}"/>
              </a:ext>
            </a:extLst>
          </p:cNvPr>
          <p:cNvSpPr txBox="1">
            <a:spLocks/>
          </p:cNvSpPr>
          <p:nvPr userDrawn="1"/>
        </p:nvSpPr>
        <p:spPr>
          <a:xfrm>
            <a:off x="10975792" y="0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8EFAB228-D873-7F89-8536-34C958613B2B}"/>
              </a:ext>
            </a:extLst>
          </p:cNvPr>
          <p:cNvSpPr txBox="1">
            <a:spLocks/>
          </p:cNvSpPr>
          <p:nvPr userDrawn="1"/>
        </p:nvSpPr>
        <p:spPr>
          <a:xfrm>
            <a:off x="-661557" y="614541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1022874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CE8BC5-3B2E-F11B-E36C-BECA347E083B}"/>
              </a:ext>
            </a:extLst>
          </p:cNvPr>
          <p:cNvSpPr txBox="1">
            <a:spLocks/>
          </p:cNvSpPr>
          <p:nvPr userDrawn="1"/>
        </p:nvSpPr>
        <p:spPr>
          <a:xfrm>
            <a:off x="10975792" y="0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8EFAB228-D873-7F89-8536-34C958613B2B}"/>
              </a:ext>
            </a:extLst>
          </p:cNvPr>
          <p:cNvSpPr txBox="1">
            <a:spLocks/>
          </p:cNvSpPr>
          <p:nvPr userDrawn="1"/>
        </p:nvSpPr>
        <p:spPr>
          <a:xfrm>
            <a:off x="-661557" y="614541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2787987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CE8BC5-3B2E-F11B-E36C-BECA347E083B}"/>
              </a:ext>
            </a:extLst>
          </p:cNvPr>
          <p:cNvSpPr txBox="1">
            <a:spLocks/>
          </p:cNvSpPr>
          <p:nvPr userDrawn="1"/>
        </p:nvSpPr>
        <p:spPr>
          <a:xfrm>
            <a:off x="10975792" y="0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8EFAB228-D873-7F89-8536-34C958613B2B}"/>
              </a:ext>
            </a:extLst>
          </p:cNvPr>
          <p:cNvSpPr txBox="1">
            <a:spLocks/>
          </p:cNvSpPr>
          <p:nvPr userDrawn="1"/>
        </p:nvSpPr>
        <p:spPr>
          <a:xfrm>
            <a:off x="-661557" y="614541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944960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CE8BC5-3B2E-F11B-E36C-BECA347E083B}"/>
              </a:ext>
            </a:extLst>
          </p:cNvPr>
          <p:cNvSpPr txBox="1">
            <a:spLocks/>
          </p:cNvSpPr>
          <p:nvPr userDrawn="1"/>
        </p:nvSpPr>
        <p:spPr>
          <a:xfrm>
            <a:off x="10975792" y="0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8EFAB228-D873-7F89-8536-34C958613B2B}"/>
              </a:ext>
            </a:extLst>
          </p:cNvPr>
          <p:cNvSpPr txBox="1">
            <a:spLocks/>
          </p:cNvSpPr>
          <p:nvPr userDrawn="1"/>
        </p:nvSpPr>
        <p:spPr>
          <a:xfrm>
            <a:off x="-661557" y="614541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3723294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90093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90194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88869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65699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4C586-7DCA-7467-10A0-E876E4850A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C5A704-5E69-F7A6-D80B-8712BC3AB5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5A043B-838F-03F8-38C8-0B7B15C6D2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CA4EEB-2D72-4CD7-8880-0242B6B8C89D}" type="datetimeFigureOut">
              <a:rPr lang="en-US" smtClean="0"/>
              <a:t>11/30/2022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569455-6D32-C2F3-9F26-24AA369BDA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D3B674-7978-F6F7-5AED-A3613C3A01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7234A-50D7-41C1-9150-C7CC32F7C3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9692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44551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31869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2500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07877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34065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95979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5418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24581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9456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56217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544DF7-65E8-CFD3-536C-EC66AD27A6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510158-4E8E-4510-F70D-FE70BDCCBF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377876-3DAA-0C73-AE9D-05720671CA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CA4EEB-2D72-4CD7-8880-0242B6B8C89D}" type="datetimeFigureOut">
              <a:rPr lang="en-US" smtClean="0"/>
              <a:t>11/30/2022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448971-5390-C185-FF72-5FADF34302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C4725B-4FE9-54A7-B760-171AF6BE5F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7234A-50D7-41C1-9150-C7CC32F7C3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8767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02649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5199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1104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81085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D9DBBF-6FFA-6F8C-8C9D-D2C9B18A02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15C438F-98EB-34FD-9704-4F86CF66E06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B99FD8-8AA4-4942-472A-E639E2D89EA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61A57E-4ADA-4D9B-BA44-19A544750E34}" type="datetimeFigureOut">
              <a:rPr lang="en-US" smtClean="0"/>
              <a:t>11/30/2022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7AEC81-3CDA-86CC-DF6D-92FE98EF51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35D894-2BA9-42E6-578F-C863434AF7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EA04ABD-BC90-439C-B3B8-17AC93D7F9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4026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F8E3E4-34BD-2E93-85B5-9D154169E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2888CB-67BB-A1C4-13D0-5BE931D72A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F49BF7-E09A-6A21-F092-60A5A6D0017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61A57E-4ADA-4D9B-BA44-19A544750E34}" type="datetimeFigureOut">
              <a:rPr lang="en-US" smtClean="0"/>
              <a:t>11/30/2022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49C886-CD1C-08BD-4720-9B5BCF1AF2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ECC0CA-9205-9032-0C7D-9CE89F07E9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EA04ABD-BC90-439C-B3B8-17AC93D7F9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8493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A0A856-5C34-C8C0-D3C8-0C230996E5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8A4A39-0284-7960-B0C0-767F545FCA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80BDD7-FC9E-9F39-F312-9A2250810C0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61A57E-4ADA-4D9B-BA44-19A544750E34}" type="datetimeFigureOut">
              <a:rPr lang="en-US" smtClean="0"/>
              <a:t>11/30/2022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330D65-50B6-337D-F82F-0AA21A712D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A0C273-41F5-71B4-0AB0-6CEB8DDB29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EA04ABD-BC90-439C-B3B8-17AC93D7F9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749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06BB00-03D6-B102-D533-868A8095E0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918398-9922-F490-C70B-D952DA4681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8734ECF-9186-6FC7-005B-073CA9CC91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B75971-99AA-40C1-96AE-6ED8413D732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61A57E-4ADA-4D9B-BA44-19A544750E34}" type="datetimeFigureOut">
              <a:rPr lang="en-US" smtClean="0"/>
              <a:t>11/30/2022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07F5E66-A852-702E-4BF0-30FD15017D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E2F7265-02AB-DFB9-948F-259FDEAB2A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EA04ABD-BC90-439C-B3B8-17AC93D7F9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6380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526366-D581-7936-9297-79FB2FC587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9AA10E-A19D-5715-665D-48B49FABE3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FA7996E-AF2B-6D44-66F7-1F7CE3C071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2DCFF26-71A5-1C64-4210-BDB6F75E34A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45D337D-E745-F45B-0D12-0395CA7CC69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BED3088-576F-7EAE-CF6E-AEDDC7A986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61A57E-4ADA-4D9B-BA44-19A544750E34}" type="datetimeFigureOut">
              <a:rPr lang="en-US" smtClean="0"/>
              <a:t>11/30/2022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2DD1A72-EA6C-8C81-5A95-FFEF684974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9E9FD52-D230-B784-576C-3D001523EA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EA04ABD-BC90-439C-B3B8-17AC93D7F9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419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006A10-3DA8-64AD-EFFC-FA6A8F3A05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3AD5FF1-3D77-5DDA-7D4B-8AC849A43A1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61A57E-4ADA-4D9B-BA44-19A544750E34}" type="datetimeFigureOut">
              <a:rPr lang="en-US" smtClean="0"/>
              <a:t>11/30/2022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F59B7D5-4AF2-DB77-6F70-11666D8D7F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6FF8B8F-9605-7CC5-9268-15F64361C4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EA04ABD-BC90-439C-B3B8-17AC93D7F9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5576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F7EF20-A892-451C-FAFF-26397CE886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1DB881-0791-5B31-4D8C-0556301AD13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630736D-41A7-774C-6572-C20AF91FF0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C928B28-6BA5-27DD-173C-DDC334836C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CA4EEB-2D72-4CD7-8880-0242B6B8C89D}" type="datetimeFigureOut">
              <a:rPr lang="en-US" smtClean="0"/>
              <a:t>11/30/2022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6DCF992-37A7-BD96-A1D5-99E8753824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584923-550F-EC53-2E31-1FF99B77F5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7234A-50D7-41C1-9150-C7CC32F7C3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6895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1A02DE9-E058-2D93-8057-39F6A143AFF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61A57E-4ADA-4D9B-BA44-19A544750E34}" type="datetimeFigureOut">
              <a:rPr lang="en-US" smtClean="0"/>
              <a:t>11/30/2022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996D25E-3652-DA1F-6E5A-837D65AA2F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959F52-8387-4936-9D0C-3C7869B133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EA04ABD-BC90-439C-B3B8-17AC93D7F9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4930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E2FF7D-200B-E35E-9460-AC8B42A107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DD2834-3AAB-F042-D798-93FB324E4E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4784B54-7EC8-EA99-98FB-75F18AFC0C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6329200-690E-4B6D-34B5-A9232861623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61A57E-4ADA-4D9B-BA44-19A544750E34}" type="datetimeFigureOut">
              <a:rPr lang="en-US" smtClean="0"/>
              <a:t>11/30/2022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52CE1C-2C83-BCF5-E4C5-827BCFC070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0F0F2F-3B35-DD97-DE3A-564904824E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EA04ABD-BC90-439C-B3B8-17AC93D7F9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1363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45F455-80BA-29FF-7740-639166803A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7FC365F-5D75-735B-064F-E5E963BB543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4B823BB-28DA-B2C8-A68C-56F3E8F7E0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C9ED34-217C-18FA-CDF3-E33DFA2969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61A57E-4ADA-4D9B-BA44-19A544750E34}" type="datetimeFigureOut">
              <a:rPr lang="en-US" smtClean="0"/>
              <a:t>11/30/2022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1F7CAB-624C-538E-34ED-536A80FBB3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1219DE7-7867-06D6-A160-38C0672D0F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EA04ABD-BC90-439C-B3B8-17AC93D7F9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133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F4500C-1C47-BD32-9F74-8A3C6160F0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5FEA533-5896-D431-D6DF-37042F2946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B2932C-797E-EA00-9BA5-81C31A71F4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61A57E-4ADA-4D9B-BA44-19A544750E34}" type="datetimeFigureOut">
              <a:rPr lang="en-US" smtClean="0"/>
              <a:t>11/30/2022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A5789B-A9CE-440A-3D52-74D0AA1558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67BEB2-F5C9-CD0E-E6D8-BD5BA75CCB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EA04ABD-BC90-439C-B3B8-17AC93D7F9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1678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16A9CDE-A7B9-4CD3-7B96-C9F7E5D935F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9B89359-FF72-49BF-ABC3-49211A71CF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D7D4CB-CF48-C32F-AF2D-46ABF8B622E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61A57E-4ADA-4D9B-BA44-19A544750E34}" type="datetimeFigureOut">
              <a:rPr lang="en-US" smtClean="0"/>
              <a:t>11/30/2022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94F321-85DF-7FE5-0F9C-2CED66A48A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062F1A-5E30-3071-F0E8-B11EFC1A4A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EA04ABD-BC90-439C-B3B8-17AC93D7F9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6828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9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5" name="Google Shape;985;p14"/>
          <p:cNvSpPr/>
          <p:nvPr/>
        </p:nvSpPr>
        <p:spPr>
          <a:xfrm>
            <a:off x="586919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6" name="Google Shape;986;p14"/>
          <p:cNvSpPr/>
          <p:nvPr/>
        </p:nvSpPr>
        <p:spPr>
          <a:xfrm>
            <a:off x="719202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14"/>
          <p:cNvSpPr/>
          <p:nvPr/>
        </p:nvSpPr>
        <p:spPr>
          <a:xfrm>
            <a:off x="11432702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184632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C8499E-D859-D259-DE9B-ED97FE417F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49D23A-D9EA-B041-B565-E6CB97A2A9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E1D6743-995D-7889-6EB0-CB1F563271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ECE29A8-D4AA-D55E-AE6E-040E9C26452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31CBA0B-B83A-9ED9-51E9-84B83E757E6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C4B532B-D1A7-DA0D-A074-59354159F6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CA4EEB-2D72-4CD7-8880-0242B6B8C89D}" type="datetimeFigureOut">
              <a:rPr lang="en-US" smtClean="0"/>
              <a:t>11/30/2022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CC860B7-4B90-4E2F-A187-46F9ED0D20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30C2ACA-85FE-3596-376B-E3E9018B56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7234A-50D7-41C1-9150-C7CC32F7C3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8006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B7F602-AC24-2F83-DC15-6CA5424F22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7497113-AB2A-1E41-E88F-EC16D4F4F0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CA4EEB-2D72-4CD7-8880-0242B6B8C89D}" type="datetimeFigureOut">
              <a:rPr lang="en-US" smtClean="0"/>
              <a:t>11/30/2022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C08DD0C-F7AD-F081-0AB5-5F1491485E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DDD1E23-6B08-1DE6-2BC4-EC308D80CD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7234A-50D7-41C1-9150-C7CC32F7C3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1628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69741A7-B527-F650-D2DB-4F59B4E712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CA4EEB-2D72-4CD7-8880-0242B6B8C89D}" type="datetimeFigureOut">
              <a:rPr lang="en-US" smtClean="0"/>
              <a:t>11/30/2022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E7F20B9-6EA8-9EEF-E623-BDC145A2E5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2A4661-96A3-E71D-F868-C975B698A7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7234A-50D7-41C1-9150-C7CC32F7C3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77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FA2234-71CA-05A2-3974-4C8AD171FD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55F10B-AA82-AB84-EDAE-5657571320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57EF1F4-1081-1E32-6BB9-3734FAC6CB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B9E818-AC1E-EAD6-303E-DD4862AAF0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CA4EEB-2D72-4CD7-8880-0242B6B8C89D}" type="datetimeFigureOut">
              <a:rPr lang="en-US" smtClean="0"/>
              <a:t>11/30/2022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7E41DE2-6B9C-72BE-D5D2-D5054A5267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B986F1E-BBFB-D872-1FAD-52677B32A6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7234A-50D7-41C1-9150-C7CC32F7C3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9636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219AA3-87EA-26FB-971C-7D05A9A9FB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AAC63BE-4561-41B0-BCA8-BA71E022C5B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6C433A-F106-DA4C-0532-06C597D3F8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87C9582-790A-D8E6-E29D-2CF5851EFF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CA4EEB-2D72-4CD7-8880-0242B6B8C89D}" type="datetimeFigureOut">
              <a:rPr lang="en-US" smtClean="0"/>
              <a:t>11/30/2022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A35E62A-E84E-508C-6FAD-E9FFB8A982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B88CA95-358F-ADAC-7EE7-7F8ECD70A5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7234A-50D7-41C1-9150-C7CC32F7C3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7947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image" Target="../media/image1.jpeg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hyperlink" Target="https://www.facebook.com/groups/629898828017053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F2534A3-1CE0-6235-6EE7-80D6FADDBE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9D1641-37E5-F7A9-B28A-651BDB87BE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418EA0-2A1F-74C5-4B6B-99CFF469FB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CA4EEB-2D72-4CD7-8880-0242B6B8C89D}" type="datetimeFigureOut">
              <a:rPr lang="en-US" smtClean="0"/>
              <a:t>11/30/2022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FC1BFF-BC44-5640-E4F4-DC9B7938B33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6E1B5A-09B9-9002-0075-6855D8FF33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17234A-50D7-41C1-9150-C7CC32F7C38E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B47FA0ED-BA9E-D27F-D5EC-0EC00A4B1F52}"/>
              </a:ext>
            </a:extLst>
          </p:cNvPr>
          <p:cNvSpPr txBox="1">
            <a:spLocks/>
          </p:cNvSpPr>
          <p:nvPr userDrawn="1"/>
        </p:nvSpPr>
        <p:spPr>
          <a:xfrm>
            <a:off x="10975792" y="0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DA06B009-5F35-A256-628C-5E31235DCE95}"/>
              </a:ext>
            </a:extLst>
          </p:cNvPr>
          <p:cNvSpPr txBox="1">
            <a:spLocks/>
          </p:cNvSpPr>
          <p:nvPr userDrawn="1"/>
        </p:nvSpPr>
        <p:spPr>
          <a:xfrm>
            <a:off x="-661557" y="614541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35754159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55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3" name="圆角矩形 2"/>
          <p:cNvSpPr/>
          <p:nvPr userDrawn="1"/>
        </p:nvSpPr>
        <p:spPr>
          <a:xfrm>
            <a:off x="395286" y="342900"/>
            <a:ext cx="11401425" cy="6172200"/>
          </a:xfrm>
          <a:prstGeom prst="roundRect">
            <a:avLst>
              <a:gd name="adj" fmla="val 463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9A89D72B-14D2-4E54-29CE-24D3B869DC29}"/>
              </a:ext>
            </a:extLst>
          </p:cNvPr>
          <p:cNvSpPr txBox="1">
            <a:spLocks/>
          </p:cNvSpPr>
          <p:nvPr userDrawn="1"/>
        </p:nvSpPr>
        <p:spPr>
          <a:xfrm>
            <a:off x="10975792" y="0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6E01E932-F382-50B0-5723-0B5EFB77924D}"/>
              </a:ext>
            </a:extLst>
          </p:cNvPr>
          <p:cNvSpPr txBox="1">
            <a:spLocks/>
          </p:cNvSpPr>
          <p:nvPr userDrawn="1"/>
        </p:nvSpPr>
        <p:spPr>
          <a:xfrm>
            <a:off x="-661557" y="614541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9018783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95" r:id="rId2"/>
    <p:sldLayoutId id="2147483683" r:id="rId3"/>
    <p:sldLayoutId id="2147483681" r:id="rId4"/>
    <p:sldLayoutId id="2147483662" r:id="rId5"/>
    <p:sldLayoutId id="2147483694" r:id="rId6"/>
    <p:sldLayoutId id="2147483693" r:id="rId7"/>
    <p:sldLayoutId id="2147483692" r:id="rId8"/>
    <p:sldLayoutId id="2147483691" r:id="rId9"/>
    <p:sldLayoutId id="2147483690" r:id="rId10"/>
    <p:sldLayoutId id="2147483689" r:id="rId11"/>
    <p:sldLayoutId id="2147483688" r:id="rId12"/>
    <p:sldLayoutId id="2147483687" r:id="rId13"/>
    <p:sldLayoutId id="2147483686" r:id="rId14"/>
    <p:sldLayoutId id="2147483685" r:id="rId15"/>
    <p:sldLayoutId id="2147483684" r:id="rId16"/>
    <p:sldLayoutId id="2147483663" r:id="rId17"/>
    <p:sldLayoutId id="2147483682" r:id="rId18"/>
    <p:sldLayoutId id="2147483664" r:id="rId19"/>
    <p:sldLayoutId id="2147483665" r:id="rId20"/>
    <p:sldLayoutId id="2147483666" r:id="rId21"/>
    <p:sldLayoutId id="2147483667" r:id="rId2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3">
            <a:extLst>
              <a:ext uri="{FF2B5EF4-FFF2-40B4-BE49-F238E27FC236}">
                <a16:creationId xmlns:a16="http://schemas.microsoft.com/office/drawing/2014/main" id="{7B6FA2D4-BA44-65CA-8F51-0574856DA38D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0A13346-B5C7-F872-912B-98D55644F592}"/>
              </a:ext>
            </a:extLst>
          </p:cNvPr>
          <p:cNvSpPr txBox="1">
            <a:spLocks/>
          </p:cNvSpPr>
          <p:nvPr userDrawn="1"/>
        </p:nvSpPr>
        <p:spPr>
          <a:xfrm>
            <a:off x="10975792" y="0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B565C29-DC77-B946-6A59-9E1B8536DBA7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63651BF-03A3-EE8F-F4CB-3C26EB5D8DEE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0D0EAB9-62E2-AAB4-5329-BCB3C7ACDD02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413FF52-6B91-962C-AB0A-9C89FCAD5A66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08294673-6986-A9E8-ADD6-EB7D1DD6E720}"/>
              </a:ext>
            </a:extLst>
          </p:cNvPr>
          <p:cNvSpPr txBox="1">
            <a:spLocks/>
          </p:cNvSpPr>
          <p:nvPr userDrawn="1"/>
        </p:nvSpPr>
        <p:spPr>
          <a:xfrm>
            <a:off x="9869752" y="-1466572"/>
            <a:ext cx="3565436" cy="5423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160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3AEF898F-CD74-EE67-BE2C-57BED2611C78}"/>
              </a:ext>
            </a:extLst>
          </p:cNvPr>
          <p:cNvSpPr txBox="1">
            <a:spLocks/>
          </p:cNvSpPr>
          <p:nvPr userDrawn="1"/>
        </p:nvSpPr>
        <p:spPr>
          <a:xfrm>
            <a:off x="-661557" y="614541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E9F52A7-D3B5-5522-ED87-3A58251B6650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4D95378-ED6D-9B17-2A8B-72150303089B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90331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  <p:sldLayoutId id="2147483680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21.png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audio" Target="../media/audio2.wav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7.png"/><Relationship Id="rId11" Type="http://schemas.openxmlformats.org/officeDocument/2006/relationships/image" Target="../media/image16.png"/><Relationship Id="rId5" Type="http://schemas.openxmlformats.org/officeDocument/2006/relationships/image" Target="../media/image19.png"/><Relationship Id="rId10" Type="http://schemas.openxmlformats.org/officeDocument/2006/relationships/image" Target="../media/image15.png"/><Relationship Id="rId4" Type="http://schemas.openxmlformats.org/officeDocument/2006/relationships/audio" Target="../media/audio3.wav"/><Relationship Id="rId9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22.png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3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audio" Target="../media/audio5.wav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25.png"/><Relationship Id="rId4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4.xml"/><Relationship Id="rId4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6.xml"/><Relationship Id="rId1" Type="http://schemas.openxmlformats.org/officeDocument/2006/relationships/tags" Target="../tags/tag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1.png"/><Relationship Id="rId5" Type="http://schemas.openxmlformats.org/officeDocument/2006/relationships/image" Target="../media/image25.png"/><Relationship Id="rId4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6.xml"/><Relationship Id="rId5" Type="http://schemas.openxmlformats.org/officeDocument/2006/relationships/image" Target="../media/image28.png"/><Relationship Id="rId4" Type="http://schemas.openxmlformats.org/officeDocument/2006/relationships/image" Target="../media/image19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7.xml"/><Relationship Id="rId5" Type="http://schemas.openxmlformats.org/officeDocument/2006/relationships/image" Target="../media/image28.png"/><Relationship Id="rId4" Type="http://schemas.openxmlformats.org/officeDocument/2006/relationships/image" Target="../media/image20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25.png"/><Relationship Id="rId4" Type="http://schemas.openxmlformats.org/officeDocument/2006/relationships/image" Target="../media/image9.png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30.png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8.xml"/><Relationship Id="rId6" Type="http://schemas.openxmlformats.org/officeDocument/2006/relationships/image" Target="../media/image23.png"/><Relationship Id="rId5" Type="http://schemas.openxmlformats.org/officeDocument/2006/relationships/image" Target="../media/image29.png"/><Relationship Id="rId4" Type="http://schemas.openxmlformats.org/officeDocument/2006/relationships/audio" Target="../media/audio5.wav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5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audio" Target="../media/audio3.wav"/><Relationship Id="rId7" Type="http://schemas.openxmlformats.org/officeDocument/2006/relationships/image" Target="../media/image1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3.png"/><Relationship Id="rId5" Type="http://schemas.openxmlformats.org/officeDocument/2006/relationships/image" Target="../media/image18.png"/><Relationship Id="rId10" Type="http://schemas.openxmlformats.org/officeDocument/2006/relationships/image" Target="../media/image19.png"/><Relationship Id="rId4" Type="http://schemas.openxmlformats.org/officeDocument/2006/relationships/image" Target="../media/image17.png"/><Relationship Id="rId9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20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audio" Target="../media/audio3.wav"/><Relationship Id="rId7" Type="http://schemas.openxmlformats.org/officeDocument/2006/relationships/image" Target="../media/image1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3.png"/><Relationship Id="rId5" Type="http://schemas.openxmlformats.org/officeDocument/2006/relationships/image" Target="../media/image18.png"/><Relationship Id="rId10" Type="http://schemas.openxmlformats.org/officeDocument/2006/relationships/image" Target="../media/image19.png"/><Relationship Id="rId4" Type="http://schemas.openxmlformats.org/officeDocument/2006/relationships/image" Target="../media/image17.png"/><Relationship Id="rId9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55"/>
          <a:stretch/>
        </p:blipFill>
        <p:spPr>
          <a:xfrm>
            <a:off x="-1" y="-21734"/>
            <a:ext cx="12192001" cy="6858000"/>
          </a:xfrm>
          <a:prstGeom prst="rect">
            <a:avLst/>
          </a:prstGeom>
        </p:spPr>
      </p:pic>
      <p:sp>
        <p:nvSpPr>
          <p:cNvPr id="9" name="文本框 43">
            <a:extLst>
              <a:ext uri="{FF2B5EF4-FFF2-40B4-BE49-F238E27FC236}">
                <a16:creationId xmlns:a16="http://schemas.microsoft.com/office/drawing/2014/main" id="{0BE91D9F-F394-D44F-C883-5CDB0537687B}"/>
              </a:ext>
            </a:extLst>
          </p:cNvPr>
          <p:cNvSpPr txBox="1"/>
          <p:nvPr/>
        </p:nvSpPr>
        <p:spPr>
          <a:xfrm>
            <a:off x="5061370" y="457695"/>
            <a:ext cx="2069258" cy="1006090"/>
          </a:xfrm>
          <a:prstGeom prst="roundRect">
            <a:avLst>
              <a:gd name="adj" fmla="val 43400"/>
            </a:avLst>
          </a:prstGeom>
          <a:solidFill>
            <a:srgbClr val="EFB421"/>
          </a:solidFill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Arial" panose="020B0604020202020204" pitchFamily="34" charset="0"/>
              </a:rPr>
              <a:t>TOÁN</a:t>
            </a:r>
            <a:endParaRPr kumimoji="0" lang="zh-CN" alt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ogue-ExtraBold" panose="020B0500000000000000" pitchFamily="34" charset="0"/>
              <a:ea typeface="Vogue-ExtraBold" panose="020B0500000000000000" pitchFamily="34" charset="0"/>
              <a:cs typeface="Vogue-ExtraBold" panose="020B0500000000000000" pitchFamily="34" charset="0"/>
              <a:sym typeface="Arial" panose="020B0604020202020204" pitchFamily="34" charset="0"/>
            </a:endParaRPr>
          </a:p>
        </p:txBody>
      </p:sp>
      <p:sp>
        <p:nvSpPr>
          <p:cNvPr id="14" name="文本框 43">
            <a:extLst>
              <a:ext uri="{FF2B5EF4-FFF2-40B4-BE49-F238E27FC236}">
                <a16:creationId xmlns:a16="http://schemas.microsoft.com/office/drawing/2014/main" id="{53E4E72F-9D46-909F-CBD4-116354CA3223}"/>
              </a:ext>
            </a:extLst>
          </p:cNvPr>
          <p:cNvSpPr txBox="1"/>
          <p:nvPr/>
        </p:nvSpPr>
        <p:spPr>
          <a:xfrm>
            <a:off x="8629425" y="3346721"/>
            <a:ext cx="3500117" cy="932474"/>
          </a:xfrm>
          <a:prstGeom prst="roundRect">
            <a:avLst>
              <a:gd name="adj" fmla="val 43400"/>
            </a:avLst>
          </a:prstGeom>
          <a:noFill/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400" dirty="0">
                <a:solidFill>
                  <a:srgbClr val="EC9B0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Arial" panose="020B0604020202020204" pitchFamily="34" charset="0"/>
              </a:rPr>
              <a:t>Trang 115</a:t>
            </a:r>
            <a:endParaRPr kumimoji="0" lang="zh-CN" altLang="en-US" sz="4400" b="0" u="none" strike="noStrike" kern="1200" cap="none" spc="0" normalizeH="0" baseline="0" noProof="0" dirty="0">
              <a:ln>
                <a:noFill/>
              </a:ln>
              <a:solidFill>
                <a:srgbClr val="EC9B0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Vogue-ExtraBold" panose="020B0500000000000000" pitchFamily="34" charset="0"/>
              <a:ea typeface="Vogue-ExtraBold" panose="020B0500000000000000" pitchFamily="34" charset="0"/>
              <a:cs typeface="Vogue-ExtraBold" panose="020B0500000000000000" pitchFamily="34" charset="0"/>
              <a:sym typeface="Arial" panose="020B0604020202020204" pitchFamily="34" charset="0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8085" y="3549236"/>
            <a:ext cx="5673192" cy="336944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86281E8-FF86-16E9-5EC5-4D4408EA32F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640" t="10833" r="7281" b="22637"/>
          <a:stretch/>
        </p:blipFill>
        <p:spPr>
          <a:xfrm>
            <a:off x="1310640" y="1463784"/>
            <a:ext cx="9611360" cy="2457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0844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68209C0-C256-3DFD-BF1B-3C33805911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4916"/>
            <a:ext cx="12110720" cy="709046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BC5DEA8-8C5B-4CB7-9C9B-3F71E7198900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6927" y="599440"/>
            <a:ext cx="2298649" cy="1290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7141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146 -1.48148E-6 L 0.06146 0.125 C 0.06146 0.18102 0.11341 0.25 0.15573 0.25 L 0.25 0.25 " pathEditMode="relative" rAng="0" ptsTypes="AAAA">
                                      <p:cBhvr>
                                        <p:cTn id="6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427" y="125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0098B21E-6532-FD1A-1EE0-705089F6FC04}"/>
              </a:ext>
            </a:extLst>
          </p:cNvPr>
          <p:cNvGrpSpPr/>
          <p:nvPr/>
        </p:nvGrpSpPr>
        <p:grpSpPr>
          <a:xfrm>
            <a:off x="1536028" y="765018"/>
            <a:ext cx="9096772" cy="1547797"/>
            <a:chOff x="192286" y="147365"/>
            <a:chExt cx="13865033" cy="2021573"/>
          </a:xfrm>
        </p:grpSpPr>
        <p:sp>
          <p:nvSpPr>
            <p:cNvPr id="4" name="Rectangle 1">
              <a:extLst>
                <a:ext uri="{FF2B5EF4-FFF2-40B4-BE49-F238E27FC236}">
                  <a16:creationId xmlns:a16="http://schemas.microsoft.com/office/drawing/2014/main" id="{6F938F01-5009-25A1-A8C8-D1062D5EB36A}"/>
                </a:ext>
              </a:extLst>
            </p:cNvPr>
            <p:cNvSpPr/>
            <p:nvPr/>
          </p:nvSpPr>
          <p:spPr>
            <a:xfrm>
              <a:off x="226633" y="147365"/>
              <a:ext cx="13830686" cy="2021573"/>
            </a:xfrm>
            <a:custGeom>
              <a:avLst/>
              <a:gdLst>
                <a:gd name="connsiteX0" fmla="*/ 0 w 11932920"/>
                <a:gd name="connsiteY0" fmla="*/ 0 h 1710781"/>
                <a:gd name="connsiteX1" fmla="*/ 11932920 w 11932920"/>
                <a:gd name="connsiteY1" fmla="*/ 0 h 1710781"/>
                <a:gd name="connsiteX2" fmla="*/ 11932920 w 11932920"/>
                <a:gd name="connsiteY2" fmla="*/ 1710781 h 1710781"/>
                <a:gd name="connsiteX3" fmla="*/ 0 w 11932920"/>
                <a:gd name="connsiteY3" fmla="*/ 1710781 h 1710781"/>
                <a:gd name="connsiteX4" fmla="*/ 0 w 11932920"/>
                <a:gd name="connsiteY4" fmla="*/ 0 h 1710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932920" h="1710781" fill="none" extrusionOk="0">
                  <a:moveTo>
                    <a:pt x="0" y="0"/>
                  </a:moveTo>
                  <a:cubicBezTo>
                    <a:pt x="3894799" y="-133017"/>
                    <a:pt x="6957242" y="-123057"/>
                    <a:pt x="11932920" y="0"/>
                  </a:cubicBezTo>
                  <a:cubicBezTo>
                    <a:pt x="11781855" y="306264"/>
                    <a:pt x="11935788" y="1228254"/>
                    <a:pt x="11932920" y="1710781"/>
                  </a:cubicBezTo>
                  <a:cubicBezTo>
                    <a:pt x="6069223" y="1708580"/>
                    <a:pt x="2854444" y="1581010"/>
                    <a:pt x="0" y="1710781"/>
                  </a:cubicBezTo>
                  <a:cubicBezTo>
                    <a:pt x="66034" y="1169151"/>
                    <a:pt x="34881" y="356270"/>
                    <a:pt x="0" y="0"/>
                  </a:cubicBezTo>
                  <a:close/>
                </a:path>
                <a:path w="11932920" h="1710781" stroke="0" extrusionOk="0">
                  <a:moveTo>
                    <a:pt x="0" y="0"/>
                  </a:moveTo>
                  <a:cubicBezTo>
                    <a:pt x="5260551" y="-157587"/>
                    <a:pt x="8849332" y="-63908"/>
                    <a:pt x="11932920" y="0"/>
                  </a:cubicBezTo>
                  <a:cubicBezTo>
                    <a:pt x="11890298" y="255585"/>
                    <a:pt x="11929257" y="1165646"/>
                    <a:pt x="11932920" y="1710781"/>
                  </a:cubicBezTo>
                  <a:cubicBezTo>
                    <a:pt x="7499845" y="1609783"/>
                    <a:pt x="2568714" y="1831837"/>
                    <a:pt x="0" y="1710781"/>
                  </a:cubicBezTo>
                  <a:cubicBezTo>
                    <a:pt x="119464" y="1236510"/>
                    <a:pt x="102617" y="813765"/>
                    <a:pt x="0" y="0"/>
                  </a:cubicBezTo>
                  <a:close/>
                </a:path>
              </a:pathLst>
            </a:custGeom>
            <a:solidFill>
              <a:sysClr val="window" lastClr="FFFFFF">
                <a:alpha val="80000"/>
              </a:sysClr>
            </a:solidFill>
            <a:ln w="28575" cap="flat" cmpd="sng" algn="ctr">
              <a:solidFill>
                <a:schemeClr val="accent1">
                  <a:lumMod val="50000"/>
                </a:schemeClr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xmlns="" sd="1018328812">
                    <a:custGeom>
                      <a:avLst/>
                      <a:gdLst>
                        <a:gd name="connsiteX0" fmla="*/ 0 w 9074237"/>
                        <a:gd name="connsiteY0" fmla="*/ 0 h 1547797"/>
                        <a:gd name="connsiteX1" fmla="*/ 9074237 w 9074237"/>
                        <a:gd name="connsiteY1" fmla="*/ 0 h 1547797"/>
                        <a:gd name="connsiteX2" fmla="*/ 9074237 w 9074237"/>
                        <a:gd name="connsiteY2" fmla="*/ 1547797 h 1547797"/>
                        <a:gd name="connsiteX3" fmla="*/ 0 w 9074237"/>
                        <a:gd name="connsiteY3" fmla="*/ 1547797 h 1547797"/>
                        <a:gd name="connsiteX4" fmla="*/ 0 w 9074237"/>
                        <a:gd name="connsiteY4" fmla="*/ 0 h 154779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9074237" h="1547797" fill="none" extrusionOk="0">
                          <a:moveTo>
                            <a:pt x="0" y="0"/>
                          </a:moveTo>
                          <a:cubicBezTo>
                            <a:pt x="4145116" y="-133017"/>
                            <a:pt x="8118801" y="-123057"/>
                            <a:pt x="9074237" y="0"/>
                          </a:cubicBezTo>
                          <a:cubicBezTo>
                            <a:pt x="9129671" y="665863"/>
                            <a:pt x="9143623" y="1053140"/>
                            <a:pt x="9074237" y="1547797"/>
                          </a:cubicBezTo>
                          <a:cubicBezTo>
                            <a:pt x="7467587" y="1545596"/>
                            <a:pt x="3185324" y="1418026"/>
                            <a:pt x="0" y="1547797"/>
                          </a:cubicBezTo>
                          <a:cubicBezTo>
                            <a:pt x="122536" y="964011"/>
                            <a:pt x="-31985" y="452964"/>
                            <a:pt x="0" y="0"/>
                          </a:cubicBezTo>
                          <a:close/>
                        </a:path>
                        <a:path w="9074237" h="1547797" stroke="0" extrusionOk="0">
                          <a:moveTo>
                            <a:pt x="0" y="0"/>
                          </a:moveTo>
                          <a:cubicBezTo>
                            <a:pt x="2180241" y="-157587"/>
                            <a:pt x="7515209" y="-63908"/>
                            <a:pt x="9074237" y="0"/>
                          </a:cubicBezTo>
                          <a:cubicBezTo>
                            <a:pt x="9093700" y="383213"/>
                            <a:pt x="9036734" y="1322580"/>
                            <a:pt x="9074237" y="1547797"/>
                          </a:cubicBezTo>
                          <a:cubicBezTo>
                            <a:pt x="5197410" y="1446799"/>
                            <a:pt x="3416549" y="1668853"/>
                            <a:pt x="0" y="1547797"/>
                          </a:cubicBezTo>
                          <a:cubicBezTo>
                            <a:pt x="137812" y="1254501"/>
                            <a:pt x="53474" y="403233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*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61D0AEEE-DD31-AE37-B96D-CBB7AF6AC68D}"/>
                </a:ext>
              </a:extLst>
            </p:cNvPr>
            <p:cNvSpPr txBox="1"/>
            <p:nvPr/>
          </p:nvSpPr>
          <p:spPr>
            <a:xfrm>
              <a:off x="192286" y="506214"/>
              <a:ext cx="13830686" cy="10049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en-US" sz="4400" b="1" kern="0" spc="-15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c) </a:t>
              </a:r>
              <a:r>
                <a:rPr lang="en-US" altLang="en-US" sz="4400" b="1" kern="0" spc="-15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Số</a:t>
              </a:r>
              <a:r>
                <a:rPr lang="en-US" altLang="en-US" sz="4400" b="1" kern="0" spc="-15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 </a:t>
              </a:r>
              <a:r>
                <a:rPr lang="en-US" altLang="en-US" sz="4400" b="1" kern="0" spc="-15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dư</a:t>
              </a:r>
              <a:r>
                <a:rPr lang="en-US" altLang="en-US" sz="4400" b="1" kern="0" spc="-15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 </a:t>
              </a:r>
              <a:r>
                <a:rPr lang="en-US" altLang="en-US" sz="4400" b="1" kern="0" spc="-15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của</a:t>
              </a:r>
              <a:r>
                <a:rPr lang="en-US" altLang="en-US" sz="4400" b="1" kern="0" spc="-15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 </a:t>
              </a:r>
              <a:r>
                <a:rPr lang="en-US" altLang="en-US" sz="4400" b="1" kern="0" spc="-15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phép</a:t>
              </a:r>
              <a:r>
                <a:rPr lang="en-US" altLang="en-US" sz="4400" b="1" kern="0" spc="-15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 chia 628 : 8 </a:t>
              </a:r>
              <a:r>
                <a:rPr lang="en-US" altLang="en-US" sz="4400" b="1" kern="0" spc="-15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là</a:t>
              </a:r>
              <a:r>
                <a:rPr lang="en-US" altLang="en-US" sz="4400" b="1" kern="0" spc="-15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:</a:t>
              </a:r>
              <a:endParaRPr kumimoji="0" lang="en-US" altLang="en-US" sz="4400" b="1" i="0" strike="noStrike" kern="0" cap="none" spc="-15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6" name="图片 5">
            <a:extLst>
              <a:ext uri="{FF2B5EF4-FFF2-40B4-BE49-F238E27FC236}">
                <a16:creationId xmlns:a16="http://schemas.microsoft.com/office/drawing/2014/main" id="{F9C531B0-C014-FF7A-AD77-1B37F63DFB4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4713" y="430369"/>
            <a:ext cx="1390836" cy="1125799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D4E7ACE6-55A8-4163-02E9-7E8223BE31B6}"/>
              </a:ext>
            </a:extLst>
          </p:cNvPr>
          <p:cNvGrpSpPr/>
          <p:nvPr/>
        </p:nvGrpSpPr>
        <p:grpSpPr>
          <a:xfrm>
            <a:off x="1277495" y="4927483"/>
            <a:ext cx="4537107" cy="1129886"/>
            <a:chOff x="6830721" y="2864057"/>
            <a:chExt cx="4537107" cy="1129886"/>
          </a:xfrm>
          <a:solidFill>
            <a:sysClr val="window" lastClr="FFFFFF"/>
          </a:solidFill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67298F59-DC67-82F2-4607-3CFC6CFF0404}"/>
                </a:ext>
              </a:extLst>
            </p:cNvPr>
            <p:cNvSpPr/>
            <p:nvPr/>
          </p:nvSpPr>
          <p:spPr>
            <a:xfrm>
              <a:off x="6830721" y="2864057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 cap="flat" cmpd="sng" algn="ctr">
              <a:solidFill>
                <a:srgbClr val="8EBF22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04FB1BC6-7FCD-89EC-76CF-92BCC1D5DA81}"/>
                </a:ext>
              </a:extLst>
            </p:cNvPr>
            <p:cNvSpPr txBox="1"/>
            <p:nvPr/>
          </p:nvSpPr>
          <p:spPr>
            <a:xfrm>
              <a:off x="7223859" y="3044278"/>
              <a:ext cx="3750829" cy="76944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4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08D398DD-08EA-3FEF-1A22-05D38F6ADD7B}"/>
              </a:ext>
            </a:extLst>
          </p:cNvPr>
          <p:cNvGrpSpPr/>
          <p:nvPr/>
        </p:nvGrpSpPr>
        <p:grpSpPr>
          <a:xfrm>
            <a:off x="7019949" y="2997497"/>
            <a:ext cx="4537107" cy="1129886"/>
            <a:chOff x="981375" y="2864057"/>
            <a:chExt cx="4537107" cy="1129886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0847A3E1-EE23-7694-19B1-64E501C89F0E}"/>
                </a:ext>
              </a:extLst>
            </p:cNvPr>
            <p:cNvSpPr/>
            <p:nvPr/>
          </p:nvSpPr>
          <p:spPr>
            <a:xfrm>
              <a:off x="981375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ysClr val="window" lastClr="FFFFFF"/>
            </a:solidFill>
            <a:ln w="38100" cap="flat" cmpd="sng" algn="ctr">
              <a:solidFill>
                <a:srgbClr val="FBA409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C62E41BC-9902-BE30-6805-3A75F77B13CA}"/>
                </a:ext>
              </a:extLst>
            </p:cNvPr>
            <p:cNvSpPr txBox="1"/>
            <p:nvPr/>
          </p:nvSpPr>
          <p:spPr>
            <a:xfrm>
              <a:off x="1607829" y="3005350"/>
              <a:ext cx="37508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3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F9BCF92-7A9E-C68C-688F-3E73D91CF4E5}"/>
              </a:ext>
            </a:extLst>
          </p:cNvPr>
          <p:cNvGrpSpPr/>
          <p:nvPr/>
        </p:nvGrpSpPr>
        <p:grpSpPr>
          <a:xfrm>
            <a:off x="1277495" y="3080273"/>
            <a:ext cx="4537107" cy="1129886"/>
            <a:chOff x="981375" y="4872764"/>
            <a:chExt cx="4537107" cy="1129886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CE03701F-A256-20B2-2176-A28B091E4642}"/>
                </a:ext>
              </a:extLst>
            </p:cNvPr>
            <p:cNvSpPr/>
            <p:nvPr/>
          </p:nvSpPr>
          <p:spPr>
            <a:xfrm>
              <a:off x="981375" y="4872764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ysClr val="window" lastClr="FFFFFF"/>
            </a:solidFill>
            <a:ln w="38100" cap="flat" cmpd="sng" algn="ctr">
              <a:solidFill>
                <a:srgbClr val="FE6245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858A4D7C-CCA1-863D-8EB2-BDDCB4DF5B46}"/>
                </a:ext>
              </a:extLst>
            </p:cNvPr>
            <p:cNvSpPr txBox="1"/>
            <p:nvPr/>
          </p:nvSpPr>
          <p:spPr>
            <a:xfrm>
              <a:off x="1405767" y="5027622"/>
              <a:ext cx="37508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2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E5BBCE85-FE90-715D-D4D4-BC3900F740AF}"/>
              </a:ext>
            </a:extLst>
          </p:cNvPr>
          <p:cNvGrpSpPr/>
          <p:nvPr/>
        </p:nvGrpSpPr>
        <p:grpSpPr>
          <a:xfrm>
            <a:off x="7003771" y="4865867"/>
            <a:ext cx="4537107" cy="1129886"/>
            <a:chOff x="6830721" y="4714800"/>
            <a:chExt cx="4537107" cy="1129886"/>
          </a:xfrm>
          <a:solidFill>
            <a:sysClr val="window" lastClr="FFFFFF"/>
          </a:solidFill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2213FA8B-D532-8138-ACDA-4DD8AC4D7E87}"/>
                </a:ext>
              </a:extLst>
            </p:cNvPr>
            <p:cNvSpPr/>
            <p:nvPr/>
          </p:nvSpPr>
          <p:spPr>
            <a:xfrm>
              <a:off x="6830721" y="4714800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 cap="flat" cmpd="sng" algn="ctr">
              <a:solidFill>
                <a:srgbClr val="28A3B4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C77EF760-38F8-A759-002D-E18F38213EBC}"/>
                </a:ext>
              </a:extLst>
            </p:cNvPr>
            <p:cNvSpPr txBox="1"/>
            <p:nvPr/>
          </p:nvSpPr>
          <p:spPr>
            <a:xfrm>
              <a:off x="8242231" y="4895022"/>
              <a:ext cx="2738277" cy="76944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5</a:t>
              </a:r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D452D28A-D73E-6919-482D-AC2860961CE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5374181" y="5131494"/>
            <a:ext cx="953350" cy="85753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35912AD-9F0D-DA78-A42F-133B1203667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0996844" y="3050695"/>
            <a:ext cx="891076" cy="89646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9508AB5-E6DB-D102-8F0A-7FA86A3336A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5248976" y="3210834"/>
            <a:ext cx="891076" cy="89646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A8855817-E035-8B6A-665E-8B1574A7863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1012168" y="4982578"/>
            <a:ext cx="891076" cy="89646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025C20C1-A4EF-F821-B20E-25155317EB2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5374" y="2919297"/>
            <a:ext cx="1475271" cy="149203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DE4BD089-01FD-A159-D5BB-9BD6A7935AEF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16" r="58214" b="79914"/>
          <a:stretch/>
        </p:blipFill>
        <p:spPr>
          <a:xfrm>
            <a:off x="6455236" y="2897046"/>
            <a:ext cx="1385564" cy="1400861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21CC8287-C8C4-FCFA-D8F4-D61B62913432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r="50703"/>
          <a:stretch/>
        </p:blipFill>
        <p:spPr>
          <a:xfrm>
            <a:off x="314960" y="4730954"/>
            <a:ext cx="1487889" cy="157078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6E622442-AC51-E383-F92F-51EA343AA71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475614" y="4663963"/>
            <a:ext cx="1365186" cy="1570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0980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68209C0-C256-3DFD-BF1B-3C33805911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4916"/>
            <a:ext cx="12110720" cy="709046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BC5DEA8-8C5B-4CB7-9C9B-3F71E7198900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619279">
            <a:off x="6988346" y="2274603"/>
            <a:ext cx="2298649" cy="124955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FC1ABC2-6BC4-8A7E-1081-FFA0293650F4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5790" y="4901093"/>
            <a:ext cx="2298649" cy="1249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1765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6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00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4.44444E-6 L 0.18047 0.07152 " pathEditMode="relative" rAng="0" ptsTypes="AA">
                                      <p:cBhvr>
                                        <p:cTn id="14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23" y="356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AC9A241B-2E12-3DD6-F21B-D2A0718FFB58}"/>
              </a:ext>
            </a:extLst>
          </p:cNvPr>
          <p:cNvGrpSpPr/>
          <p:nvPr/>
        </p:nvGrpSpPr>
        <p:grpSpPr>
          <a:xfrm>
            <a:off x="696259" y="423665"/>
            <a:ext cx="859706" cy="1015663"/>
            <a:chOff x="1076321" y="727697"/>
            <a:chExt cx="859706" cy="1015663"/>
          </a:xfrm>
        </p:grpSpPr>
        <p:sp>
          <p:nvSpPr>
            <p:cNvPr id="3" name="Flowchart: Connector 2">
              <a:extLst>
                <a:ext uri="{FF2B5EF4-FFF2-40B4-BE49-F238E27FC236}">
                  <a16:creationId xmlns:a16="http://schemas.microsoft.com/office/drawing/2014/main" id="{C780A116-C715-FFE5-E6E4-0D46D01D3C00}"/>
                </a:ext>
              </a:extLst>
            </p:cNvPr>
            <p:cNvSpPr/>
            <p:nvPr/>
          </p:nvSpPr>
          <p:spPr>
            <a:xfrm>
              <a:off x="1091806" y="838743"/>
              <a:ext cx="844221" cy="844221"/>
            </a:xfrm>
            <a:prstGeom prst="flowChartConnector">
              <a:avLst/>
            </a:prstGeom>
            <a:solidFill>
              <a:srgbClr val="AA72D4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4" name="PA-文本框 54">
              <a:extLst>
                <a:ext uri="{FF2B5EF4-FFF2-40B4-BE49-F238E27FC236}">
                  <a16:creationId xmlns:a16="http://schemas.microsoft.com/office/drawing/2014/main" id="{FAD8499E-CD94-7E16-C4BE-1935A9F641FA}"/>
                </a:ext>
              </a:extLst>
            </p:cNvPr>
            <p:cNvSpPr txBox="1"/>
            <p:nvPr>
              <p:custDataLst>
                <p:tags r:id="rId1"/>
              </p:custDataLst>
            </p:nvPr>
          </p:nvSpPr>
          <p:spPr>
            <a:xfrm>
              <a:off x="1076321" y="727697"/>
              <a:ext cx="841938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6000" b="0" i="0" u="none" strike="noStrike" kern="1200" cap="none" spc="-300" normalizeH="0" baseline="0" noProof="0" dirty="0">
                  <a:ln>
                    <a:noFill/>
                  </a:ln>
                  <a:effectLst/>
                  <a:uLnTx/>
                  <a:uFillTx/>
                  <a:latin typeface="SVN-Cookies" panose="02040603050506020204" pitchFamily="18" charset="0"/>
                  <a:ea typeface="字魂156号-萌趣苏打饼" panose="00000500000000000000" pitchFamily="2" charset="-122"/>
                  <a:sym typeface="思源黑体 CN" panose="020B0500000000000000" pitchFamily="34" charset="-122"/>
                </a:rPr>
                <a:t>2</a:t>
              </a:r>
              <a:endParaRPr kumimoji="0" lang="zh-CN" altLang="en-US" sz="6000" b="0" i="0" u="none" strike="noStrike" kern="1200" cap="none" spc="-300" normalizeH="0" baseline="0" noProof="0" dirty="0">
                <a:ln>
                  <a:noFill/>
                </a:ln>
                <a:effectLst/>
                <a:uLnTx/>
                <a:uFillTx/>
                <a:latin typeface="SVN-Cookies" panose="02040603050506020204" pitchFamily="18" charset="0"/>
                <a:ea typeface="字魂156号-萌趣苏打饼" panose="00000500000000000000" pitchFamily="2" charset="-122"/>
                <a:sym typeface="思源黑体 CN" panose="020B0500000000000000" pitchFamily="34" charset="-122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9E2728E7-2F25-249B-83CD-204991943C44}"/>
              </a:ext>
            </a:extLst>
          </p:cNvPr>
          <p:cNvGrpSpPr/>
          <p:nvPr/>
        </p:nvGrpSpPr>
        <p:grpSpPr>
          <a:xfrm>
            <a:off x="1795877" y="567528"/>
            <a:ext cx="9719635" cy="727941"/>
            <a:chOff x="2106582" y="908289"/>
            <a:chExt cx="30131785" cy="727941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61D69AB9-0252-6001-D27B-80FA5702626C}"/>
                </a:ext>
              </a:extLst>
            </p:cNvPr>
            <p:cNvSpPr/>
            <p:nvPr/>
          </p:nvSpPr>
          <p:spPr>
            <a:xfrm>
              <a:off x="2106582" y="908289"/>
              <a:ext cx="28647507" cy="727941"/>
            </a:xfrm>
            <a:prstGeom prst="roundRect">
              <a:avLst/>
            </a:prstGeom>
            <a:solidFill>
              <a:srgbClr val="F9DB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 dirty="0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156E14D-0B37-4810-23E7-CDC675384FDC}"/>
                </a:ext>
              </a:extLst>
            </p:cNvPr>
            <p:cNvSpPr txBox="1"/>
            <p:nvPr/>
          </p:nvSpPr>
          <p:spPr>
            <a:xfrm>
              <a:off x="2693628" y="949093"/>
              <a:ext cx="2954473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Tìm</a:t>
              </a:r>
              <a:r>
                <a:rPr lang="en-US" sz="36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thành</a:t>
              </a:r>
              <a:r>
                <a:rPr lang="en-US" sz="36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phần</a:t>
              </a:r>
              <a:r>
                <a:rPr lang="en-US" sz="36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chưa</a:t>
              </a:r>
              <a:r>
                <a:rPr lang="en-US" sz="36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biết</a:t>
              </a:r>
              <a:r>
                <a:rPr lang="en-US" sz="36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trong</a:t>
              </a:r>
              <a:r>
                <a:rPr lang="en-US" sz="36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phép</a:t>
              </a:r>
              <a:r>
                <a:rPr lang="en-US" sz="36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tính</a:t>
              </a:r>
              <a:endParaRPr lang="en-US" sz="3600" b="1" dirty="0">
                <a:latin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7CB7655A-619B-B8F4-7B80-2CC4CD465601}"/>
              </a:ext>
            </a:extLst>
          </p:cNvPr>
          <p:cNvSpPr txBox="1"/>
          <p:nvPr/>
        </p:nvSpPr>
        <p:spPr>
          <a:xfrm>
            <a:off x="696259" y="1948337"/>
            <a:ext cx="519207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5400" b="1" kern="0" dirty="0">
                <a:latin typeface="Cambria" panose="02040503050406030204" pitchFamily="18" charset="0"/>
              </a:rPr>
              <a:t>a)       </a:t>
            </a:r>
            <a:r>
              <a:rPr lang="nl-NL" sz="5400" b="1" kern="0" dirty="0">
                <a:solidFill>
                  <a:srgbClr val="000000"/>
                </a:solidFill>
                <a:latin typeface="Cambria" panose="02040503050406030204" pitchFamily="18" charset="0"/>
              </a:rPr>
              <a:t>× 6 = 186</a:t>
            </a:r>
            <a:endParaRPr kumimoji="0" lang="en-US" sz="5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E46DBF3-28E2-3DEF-7A17-92712D4CAAE3}"/>
              </a:ext>
            </a:extLst>
          </p:cNvPr>
          <p:cNvSpPr txBox="1"/>
          <p:nvPr/>
        </p:nvSpPr>
        <p:spPr>
          <a:xfrm>
            <a:off x="6600107" y="1948337"/>
            <a:ext cx="519207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5400" b="1" kern="0" dirty="0">
                <a:latin typeface="Cambria" panose="02040503050406030204" pitchFamily="18" charset="0"/>
              </a:rPr>
              <a:t>b)          </a:t>
            </a:r>
            <a:r>
              <a:rPr lang="nl-NL" sz="5400" b="1" kern="0" dirty="0">
                <a:solidFill>
                  <a:srgbClr val="000000"/>
                </a:solidFill>
                <a:latin typeface="Cambria" panose="02040503050406030204" pitchFamily="18" charset="0"/>
              </a:rPr>
              <a:t>: 7 = 105</a:t>
            </a:r>
            <a:endParaRPr kumimoji="0" lang="en-US" sz="5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559030E-A30E-C45E-DDDF-610F6C7D14AE}"/>
              </a:ext>
            </a:extLst>
          </p:cNvPr>
          <p:cNvSpPr txBox="1"/>
          <p:nvPr/>
        </p:nvSpPr>
        <p:spPr>
          <a:xfrm>
            <a:off x="1445966" y="1941916"/>
            <a:ext cx="103414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nl-NL" sz="5400" b="1" i="0" u="none" strike="noStrike" kern="0" cap="none" spc="0" normalizeH="0" baseline="0" noProof="0" dirty="0">
                <a:ln>
                  <a:noFill/>
                </a:ln>
                <a:solidFill>
                  <a:srgbClr val="D54D01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31</a:t>
            </a:r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0CBC3DC-A337-1622-0528-2AD717619624}"/>
              </a:ext>
            </a:extLst>
          </p:cNvPr>
          <p:cNvSpPr txBox="1"/>
          <p:nvPr/>
        </p:nvSpPr>
        <p:spPr>
          <a:xfrm>
            <a:off x="7398598" y="1961526"/>
            <a:ext cx="148414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nl-NL" sz="5400" b="1" i="0" u="none" strike="noStrike" kern="0" cap="none" spc="0" normalizeH="0" baseline="0" noProof="0" dirty="0">
                <a:ln>
                  <a:noFill/>
                </a:ln>
                <a:solidFill>
                  <a:srgbClr val="D54D01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735</a:t>
            </a:r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B72F10C-F234-5B13-4339-E140A88405DC}"/>
              </a:ext>
            </a:extLst>
          </p:cNvPr>
          <p:cNvSpPr txBox="1"/>
          <p:nvPr/>
        </p:nvSpPr>
        <p:spPr>
          <a:xfrm>
            <a:off x="3690672" y="3429000"/>
            <a:ext cx="519207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5400" b="1" kern="0" dirty="0">
                <a:latin typeface="Cambria" panose="02040503050406030204" pitchFamily="18" charset="0"/>
              </a:rPr>
              <a:t>c) </a:t>
            </a:r>
            <a:r>
              <a:rPr lang="nl-NL" sz="5400" b="1" kern="0" dirty="0">
                <a:solidFill>
                  <a:srgbClr val="000000"/>
                </a:solidFill>
                <a:latin typeface="Cambria" panose="02040503050406030204" pitchFamily="18" charset="0"/>
              </a:rPr>
              <a:t>72 :       = 8</a:t>
            </a:r>
            <a:endParaRPr kumimoji="0" lang="en-US" sz="5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498B2F9-C46F-A776-61F9-57406EBE4917}"/>
              </a:ext>
            </a:extLst>
          </p:cNvPr>
          <p:cNvSpPr txBox="1"/>
          <p:nvPr/>
        </p:nvSpPr>
        <p:spPr>
          <a:xfrm>
            <a:off x="5954015" y="3429000"/>
            <a:ext cx="66538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5400" b="1" kern="0" dirty="0">
                <a:solidFill>
                  <a:srgbClr val="D54D01"/>
                </a:solidFill>
                <a:latin typeface="Cambria" panose="02040503050406030204" pitchFamily="18" charset="0"/>
              </a:rPr>
              <a:t>9</a:t>
            </a:r>
            <a:endParaRPr lang="en-US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FEC6BBA-DC20-89B8-298C-D2B6C438F4DB}"/>
              </a:ext>
            </a:extLst>
          </p:cNvPr>
          <p:cNvGrpSpPr/>
          <p:nvPr/>
        </p:nvGrpSpPr>
        <p:grpSpPr>
          <a:xfrm>
            <a:off x="1445966" y="2139304"/>
            <a:ext cx="849684" cy="815419"/>
            <a:chOff x="1677971" y="5532161"/>
            <a:chExt cx="924787" cy="887493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9EBCB3A5-EAD4-90B2-2514-6A627B1FFC1B}"/>
                </a:ext>
              </a:extLst>
            </p:cNvPr>
            <p:cNvSpPr/>
            <p:nvPr/>
          </p:nvSpPr>
          <p:spPr>
            <a:xfrm>
              <a:off x="1677971" y="5532161"/>
              <a:ext cx="924787" cy="887493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4AADA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00CC5758-A2AE-B10D-79C1-80AE755BD59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184" r="35928" b="48030"/>
            <a:stretch/>
          </p:blipFill>
          <p:spPr>
            <a:xfrm rot="21134343">
              <a:off x="1790467" y="5613454"/>
              <a:ext cx="699794" cy="800323"/>
            </a:xfrm>
            <a:prstGeom prst="rect">
              <a:avLst/>
            </a:prstGeom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FCCA940C-E97B-374B-1276-22F5D4A5D133}"/>
              </a:ext>
            </a:extLst>
          </p:cNvPr>
          <p:cNvGrpSpPr/>
          <p:nvPr/>
        </p:nvGrpSpPr>
        <p:grpSpPr>
          <a:xfrm>
            <a:off x="7630626" y="2082626"/>
            <a:ext cx="849684" cy="815419"/>
            <a:chOff x="1677971" y="5532161"/>
            <a:chExt cx="924787" cy="887493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89F3BC2A-71CC-7BC2-3711-B1D274C6F489}"/>
                </a:ext>
              </a:extLst>
            </p:cNvPr>
            <p:cNvSpPr/>
            <p:nvPr/>
          </p:nvSpPr>
          <p:spPr>
            <a:xfrm>
              <a:off x="1677971" y="5532161"/>
              <a:ext cx="924787" cy="887493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4AADA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2EA7A5B7-1199-FE60-FDA8-637E2ACA610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184" r="35928" b="48030"/>
            <a:stretch/>
          </p:blipFill>
          <p:spPr>
            <a:xfrm rot="21134343">
              <a:off x="1790467" y="5613454"/>
              <a:ext cx="699794" cy="800323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93B870B1-4B2C-1E15-E752-CF207CB0B181}"/>
              </a:ext>
            </a:extLst>
          </p:cNvPr>
          <p:cNvGrpSpPr/>
          <p:nvPr/>
        </p:nvGrpSpPr>
        <p:grpSpPr>
          <a:xfrm>
            <a:off x="5769714" y="3502912"/>
            <a:ext cx="849684" cy="815419"/>
            <a:chOff x="1677971" y="5532161"/>
            <a:chExt cx="924787" cy="887493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2CF04D0C-4B25-4A96-D511-E072274E053D}"/>
                </a:ext>
              </a:extLst>
            </p:cNvPr>
            <p:cNvSpPr/>
            <p:nvPr/>
          </p:nvSpPr>
          <p:spPr>
            <a:xfrm>
              <a:off x="1677971" y="5532161"/>
              <a:ext cx="924787" cy="887493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4AADA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4DC9E9B9-4CDE-0E4E-E6AD-30EBE8A1CA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184" r="35928" b="48030"/>
            <a:stretch/>
          </p:blipFill>
          <p:spPr>
            <a:xfrm rot="21134343">
              <a:off x="1790467" y="5613454"/>
              <a:ext cx="699794" cy="800323"/>
            </a:xfrm>
            <a:prstGeom prst="rect">
              <a:avLst/>
            </a:prstGeom>
          </p:spPr>
        </p:pic>
      </p:grpSp>
      <p:pic>
        <p:nvPicPr>
          <p:cNvPr id="24" name="图片 5">
            <a:extLst>
              <a:ext uri="{FF2B5EF4-FFF2-40B4-BE49-F238E27FC236}">
                <a16:creationId xmlns:a16="http://schemas.microsoft.com/office/drawing/2014/main" id="{005C8E62-F49C-16CD-D9C5-D77A4454002D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3755" y="2721849"/>
            <a:ext cx="3858566" cy="3858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5332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000"/>
                            </p:stCondLst>
                            <p:childTnLst>
                              <p:par>
                                <p:cTn id="6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7" grpId="0"/>
      <p:bldP spid="18" grpId="0"/>
      <p:bldP spid="19" grpId="0"/>
      <p:bldP spid="2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68209C0-C256-3DFD-BF1B-3C33805911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4916"/>
            <a:ext cx="12110720" cy="709046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214CB49-37F4-1B26-7C91-F5B020F0144C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6171" y="5278120"/>
            <a:ext cx="2234739" cy="125526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445AC55-14C0-6E5E-B56D-81E1AEBB24E2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4171" y="3693160"/>
            <a:ext cx="2234739" cy="1255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2896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11111E-6 L -0.10664 -0.21065 " pathEditMode="relative" rAng="0" ptsTypes="AA">
                                      <p:cBhvr>
                                        <p:cTn id="6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339" y="-1053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00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11111E-6 L -0.04505 -0.04167 " pathEditMode="relative" rAng="0" ptsTypes="AA">
                                      <p:cBhvr>
                                        <p:cTn id="14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53" y="-208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11045FC8-247D-8F35-6574-3D52658697C6}"/>
              </a:ext>
            </a:extLst>
          </p:cNvPr>
          <p:cNvGrpSpPr/>
          <p:nvPr/>
        </p:nvGrpSpPr>
        <p:grpSpPr>
          <a:xfrm>
            <a:off x="1663074" y="601429"/>
            <a:ext cx="9875783" cy="1593258"/>
            <a:chOff x="1778403" y="794683"/>
            <a:chExt cx="31552365" cy="1593258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1183D8B8-E873-C82C-96F2-EF8043FFED00}"/>
                </a:ext>
              </a:extLst>
            </p:cNvPr>
            <p:cNvSpPr/>
            <p:nvPr/>
          </p:nvSpPr>
          <p:spPr>
            <a:xfrm>
              <a:off x="1778403" y="818281"/>
              <a:ext cx="31504360" cy="1569660"/>
            </a:xfrm>
            <a:prstGeom prst="roundRect">
              <a:avLst/>
            </a:prstGeom>
            <a:solidFill>
              <a:srgbClr val="F9DB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8553F855-8A46-7344-2B8F-E7AC2337CDFF}"/>
                </a:ext>
              </a:extLst>
            </p:cNvPr>
            <p:cNvSpPr txBox="1"/>
            <p:nvPr/>
          </p:nvSpPr>
          <p:spPr>
            <a:xfrm>
              <a:off x="1778403" y="794683"/>
              <a:ext cx="31552365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latin typeface="Cambria" panose="02040503050406030204" pitchFamily="18" charset="0"/>
                  <a:cs typeface="Arial" panose="020B0604020202020204" pitchFamily="34" charset="0"/>
                </a:rPr>
                <a:t>M</a:t>
              </a:r>
              <a:r>
                <a:rPr lang="vi-VN" sz="3200" b="1" dirty="0">
                  <a:latin typeface="Cambria" panose="02040503050406030204" pitchFamily="18" charset="0"/>
                  <a:cs typeface="Arial" panose="020B0604020202020204" pitchFamily="34" charset="0"/>
                </a:rPr>
                <a:t>i hái được 25 bông hoa. Mai hái được số bông hoa gấp 3 lần của Mi. Hỏi cả hai chị em h</a:t>
              </a:r>
              <a:r>
                <a:rPr lang="en-US" sz="3200" b="1" dirty="0">
                  <a:latin typeface="Cambria" panose="02040503050406030204" pitchFamily="18" charset="0"/>
                  <a:cs typeface="Arial" panose="020B0604020202020204" pitchFamily="34" charset="0"/>
                </a:rPr>
                <a:t>á</a:t>
              </a:r>
              <a:r>
                <a:rPr lang="vi-VN" sz="3200" b="1" dirty="0">
                  <a:latin typeface="Cambria" panose="02040503050406030204" pitchFamily="18" charset="0"/>
                  <a:cs typeface="Arial" panose="020B0604020202020204" pitchFamily="34" charset="0"/>
                </a:rPr>
                <a:t>i được bao nhiêu bông hoa?</a:t>
              </a:r>
              <a:endParaRPr lang="en-US" sz="3200" b="1" dirty="0">
                <a:latin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C6EB194E-2498-63A7-E637-BC74B825FC6E}"/>
              </a:ext>
            </a:extLst>
          </p:cNvPr>
          <p:cNvGrpSpPr/>
          <p:nvPr/>
        </p:nvGrpSpPr>
        <p:grpSpPr>
          <a:xfrm>
            <a:off x="653143" y="744770"/>
            <a:ext cx="859706" cy="1015663"/>
            <a:chOff x="1076321" y="694523"/>
            <a:chExt cx="859706" cy="1015663"/>
          </a:xfrm>
        </p:grpSpPr>
        <p:sp>
          <p:nvSpPr>
            <p:cNvPr id="9" name="Flowchart: Connector 8">
              <a:extLst>
                <a:ext uri="{FF2B5EF4-FFF2-40B4-BE49-F238E27FC236}">
                  <a16:creationId xmlns:a16="http://schemas.microsoft.com/office/drawing/2014/main" id="{ABDC02DC-54FD-AB33-C49F-B10BED53D462}"/>
                </a:ext>
              </a:extLst>
            </p:cNvPr>
            <p:cNvSpPr/>
            <p:nvPr/>
          </p:nvSpPr>
          <p:spPr>
            <a:xfrm>
              <a:off x="1091806" y="838743"/>
              <a:ext cx="844221" cy="844221"/>
            </a:xfrm>
            <a:prstGeom prst="flowChartConnector">
              <a:avLst/>
            </a:prstGeom>
            <a:solidFill>
              <a:srgbClr val="AA72D4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0" name="PA-文本框 54">
              <a:extLst>
                <a:ext uri="{FF2B5EF4-FFF2-40B4-BE49-F238E27FC236}">
                  <a16:creationId xmlns:a16="http://schemas.microsoft.com/office/drawing/2014/main" id="{D96F1DD1-2D14-B070-ABDE-5002971F5DE4}"/>
                </a:ext>
              </a:extLst>
            </p:cNvPr>
            <p:cNvSpPr txBox="1"/>
            <p:nvPr>
              <p:custDataLst>
                <p:tags r:id="rId1"/>
              </p:custDataLst>
            </p:nvPr>
          </p:nvSpPr>
          <p:spPr>
            <a:xfrm>
              <a:off x="1076321" y="694523"/>
              <a:ext cx="841938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6000" b="0" i="0" u="none" strike="noStrike" kern="1200" cap="none" spc="-300" normalizeH="0" baseline="0" noProof="0" dirty="0">
                  <a:ln>
                    <a:noFill/>
                  </a:ln>
                  <a:effectLst/>
                  <a:uLnTx/>
                  <a:uFillTx/>
                  <a:latin typeface="SVN-Cookies" panose="02040603050506020204" pitchFamily="18" charset="0"/>
                  <a:ea typeface="字魂156号-萌趣苏打饼" panose="00000500000000000000" pitchFamily="2" charset="-122"/>
                  <a:sym typeface="思源黑体 CN" panose="020B0500000000000000" pitchFamily="34" charset="-122"/>
                </a:rPr>
                <a:t>3</a:t>
              </a:r>
              <a:endParaRPr kumimoji="0" lang="zh-CN" altLang="en-US" sz="6000" b="0" i="0" u="none" strike="noStrike" kern="1200" cap="none" spc="-300" normalizeH="0" baseline="0" noProof="0" dirty="0">
                <a:ln>
                  <a:noFill/>
                </a:ln>
                <a:effectLst/>
                <a:uLnTx/>
                <a:uFillTx/>
                <a:latin typeface="SVN-Cookies" panose="02040603050506020204" pitchFamily="18" charset="0"/>
                <a:ea typeface="字魂156号-萌趣苏打饼" panose="00000500000000000000" pitchFamily="2" charset="-122"/>
                <a:sym typeface="思源黑体 CN" panose="020B0500000000000000" pitchFamily="34" charset="-122"/>
              </a:endParaRP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C600985C-294E-E45A-A479-EE87A372ED6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46781" t="53178" r="15970" b="22109"/>
          <a:stretch/>
        </p:blipFill>
        <p:spPr>
          <a:xfrm>
            <a:off x="6358113" y="3096716"/>
            <a:ext cx="5351827" cy="199726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A698C35-7F35-646E-BD80-4A2748DD7FEE}"/>
              </a:ext>
            </a:extLst>
          </p:cNvPr>
          <p:cNvSpPr txBox="1"/>
          <p:nvPr/>
        </p:nvSpPr>
        <p:spPr>
          <a:xfrm>
            <a:off x="713058" y="3224387"/>
            <a:ext cx="29667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accent3">
                    <a:lumMod val="1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Mi </a:t>
            </a:r>
            <a:r>
              <a:rPr lang="en-US" sz="3600" b="1" dirty="0" err="1">
                <a:solidFill>
                  <a:schemeClr val="accent3">
                    <a:lumMod val="1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hái</a:t>
            </a:r>
            <a:r>
              <a:rPr lang="en-US" sz="3600" b="1" dirty="0">
                <a:solidFill>
                  <a:schemeClr val="accent3">
                    <a:lumMod val="1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4BC0FEE-E24B-9BBF-544E-E93973F7A7FD}"/>
              </a:ext>
            </a:extLst>
          </p:cNvPr>
          <p:cNvSpPr txBox="1"/>
          <p:nvPr/>
        </p:nvSpPr>
        <p:spPr>
          <a:xfrm>
            <a:off x="3423178" y="3229320"/>
            <a:ext cx="27590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solidFill>
                  <a:schemeClr val="accent3">
                    <a:lumMod val="1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25 </a:t>
            </a:r>
            <a:r>
              <a:rPr lang="en-US" sz="3600" b="1" dirty="0" err="1">
                <a:solidFill>
                  <a:schemeClr val="accent3">
                    <a:lumMod val="1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bông</a:t>
            </a:r>
            <a:r>
              <a:rPr lang="en-US" sz="3600" b="1" dirty="0">
                <a:solidFill>
                  <a:schemeClr val="accent3">
                    <a:lumMod val="1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3">
                    <a:lumMod val="1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hoa</a:t>
            </a:r>
            <a:endParaRPr lang="en-US" sz="3600" b="1" dirty="0">
              <a:solidFill>
                <a:schemeClr val="accent3">
                  <a:lumMod val="10000"/>
                </a:schemeClr>
              </a:solidFill>
              <a:latin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E215A33-E097-23DA-F67E-4E90ECE57320}"/>
              </a:ext>
            </a:extLst>
          </p:cNvPr>
          <p:cNvSpPr txBox="1"/>
          <p:nvPr/>
        </p:nvSpPr>
        <p:spPr>
          <a:xfrm>
            <a:off x="650672" y="3894469"/>
            <a:ext cx="30290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solidFill>
                  <a:schemeClr val="accent3">
                    <a:lumMod val="1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Mai </a:t>
            </a:r>
            <a:r>
              <a:rPr lang="en-US" sz="3600" b="1" dirty="0" err="1">
                <a:solidFill>
                  <a:schemeClr val="accent3">
                    <a:lumMod val="1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hái</a:t>
            </a:r>
            <a:r>
              <a:rPr lang="en-US" sz="3600" b="1" dirty="0">
                <a:solidFill>
                  <a:schemeClr val="accent3">
                    <a:lumMod val="1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3339DD5-17CB-08EA-D1DC-EEF9DE3ED0B4}"/>
              </a:ext>
            </a:extLst>
          </p:cNvPr>
          <p:cNvSpPr txBox="1"/>
          <p:nvPr/>
        </p:nvSpPr>
        <p:spPr>
          <a:xfrm>
            <a:off x="3421371" y="3927133"/>
            <a:ext cx="37711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 err="1">
                <a:latin typeface="Cambria" panose="02040503050406030204" pitchFamily="18" charset="0"/>
                <a:cs typeface="Arial" panose="020B0604020202020204" pitchFamily="34" charset="0"/>
              </a:rPr>
              <a:t>Gấp</a:t>
            </a:r>
            <a:r>
              <a:rPr lang="en-US" sz="3600" b="1" dirty="0">
                <a:latin typeface="Cambria" panose="02040503050406030204" pitchFamily="18" charset="0"/>
                <a:cs typeface="Arial" panose="020B0604020202020204" pitchFamily="34" charset="0"/>
              </a:rPr>
              <a:t> 3 </a:t>
            </a:r>
            <a:r>
              <a:rPr lang="en-US" sz="3600" b="1" dirty="0" err="1">
                <a:latin typeface="Cambria" panose="02040503050406030204" pitchFamily="18" charset="0"/>
                <a:cs typeface="Arial" panose="020B0604020202020204" pitchFamily="34" charset="0"/>
              </a:rPr>
              <a:t>lần</a:t>
            </a:r>
            <a:r>
              <a:rPr lang="en-US" sz="3600" b="1" dirty="0">
                <a:latin typeface="Cambria" panose="02040503050406030204" pitchFamily="18" charset="0"/>
                <a:cs typeface="Arial" panose="020B0604020202020204" pitchFamily="34" charset="0"/>
              </a:rPr>
              <a:t> Mi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0DB88BF-E68A-03D4-FD9D-EB79E22C304C}"/>
              </a:ext>
            </a:extLst>
          </p:cNvPr>
          <p:cNvSpPr txBox="1"/>
          <p:nvPr/>
        </p:nvSpPr>
        <p:spPr>
          <a:xfrm>
            <a:off x="604689" y="4588414"/>
            <a:ext cx="33454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chemeClr val="accent3">
                    <a:lumMod val="1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Cả</a:t>
            </a:r>
            <a:r>
              <a:rPr lang="en-US" sz="3600" b="1" dirty="0">
                <a:solidFill>
                  <a:schemeClr val="accent3">
                    <a:lumMod val="1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2 </a:t>
            </a:r>
            <a:r>
              <a:rPr lang="en-US" sz="3600" b="1" dirty="0" err="1">
                <a:solidFill>
                  <a:schemeClr val="accent3">
                    <a:lumMod val="1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chị</a:t>
            </a:r>
            <a:r>
              <a:rPr lang="en-US" sz="3600" b="1" dirty="0">
                <a:solidFill>
                  <a:schemeClr val="accent3">
                    <a:lumMod val="1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3">
                    <a:lumMod val="1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lang="en-US" sz="3600" b="1" dirty="0">
                <a:solidFill>
                  <a:schemeClr val="accent3">
                    <a:lumMod val="1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C1C04DC-61F2-276D-0A94-B5442D3F16A0}"/>
              </a:ext>
            </a:extLst>
          </p:cNvPr>
          <p:cNvSpPr txBox="1"/>
          <p:nvPr/>
        </p:nvSpPr>
        <p:spPr>
          <a:xfrm>
            <a:off x="3421371" y="4611476"/>
            <a:ext cx="28536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...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bông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hoa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BD05350-4D39-338B-22D0-7E9B03465416}"/>
              </a:ext>
            </a:extLst>
          </p:cNvPr>
          <p:cNvSpPr txBox="1"/>
          <p:nvPr/>
        </p:nvSpPr>
        <p:spPr>
          <a:xfrm>
            <a:off x="2085908" y="2578056"/>
            <a:ext cx="21698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u="sng" dirty="0" err="1">
                <a:solidFill>
                  <a:srgbClr val="A5A5A5">
                    <a:lumMod val="10000"/>
                  </a:srgb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Tóm</a:t>
            </a:r>
            <a:r>
              <a:rPr lang="en-US" sz="3600" b="1" u="sng" dirty="0">
                <a:solidFill>
                  <a:srgbClr val="A5A5A5">
                    <a:lumMod val="10000"/>
                  </a:srgb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u="sng" dirty="0" err="1">
                <a:solidFill>
                  <a:srgbClr val="A5A5A5">
                    <a:lumMod val="10000"/>
                  </a:srgb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tắt</a:t>
            </a:r>
            <a:r>
              <a:rPr lang="en-US" sz="3600" b="1" u="sng" dirty="0">
                <a:solidFill>
                  <a:srgbClr val="A5A5A5">
                    <a:lumMod val="10000"/>
                  </a:srgb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60706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6" grpId="0"/>
      <p:bldP spid="17" grpId="0"/>
      <p:bldP spid="18" grpId="0"/>
      <p:bldP spid="1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B037A3D-994D-9218-09F3-CE3043CC1D01}"/>
              </a:ext>
            </a:extLst>
          </p:cNvPr>
          <p:cNvSpPr txBox="1"/>
          <p:nvPr/>
        </p:nvSpPr>
        <p:spPr>
          <a:xfrm>
            <a:off x="5110242" y="2218285"/>
            <a:ext cx="21698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u="sng" dirty="0" err="1">
                <a:solidFill>
                  <a:schemeClr val="accent3">
                    <a:lumMod val="1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Bài</a:t>
            </a:r>
            <a:r>
              <a:rPr lang="en-US" sz="3600" b="1" u="sng" dirty="0">
                <a:solidFill>
                  <a:schemeClr val="accent3">
                    <a:lumMod val="1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u="sng" dirty="0" err="1">
                <a:solidFill>
                  <a:schemeClr val="accent3">
                    <a:lumMod val="1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giải</a:t>
            </a:r>
            <a:r>
              <a:rPr lang="en-US" sz="3600" b="1" u="sng" dirty="0">
                <a:solidFill>
                  <a:schemeClr val="accent3">
                    <a:lumMod val="1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B3EF93B-2701-E18E-76B4-C0C495387D64}"/>
              </a:ext>
            </a:extLst>
          </p:cNvPr>
          <p:cNvSpPr txBox="1"/>
          <p:nvPr/>
        </p:nvSpPr>
        <p:spPr>
          <a:xfrm>
            <a:off x="2601687" y="2864616"/>
            <a:ext cx="62596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accent3">
                    <a:lumMod val="1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Mai </a:t>
            </a:r>
            <a:r>
              <a:rPr lang="en-US" sz="3600" b="1" dirty="0" err="1">
                <a:solidFill>
                  <a:schemeClr val="accent3">
                    <a:lumMod val="1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hái</a:t>
            </a:r>
            <a:r>
              <a:rPr lang="en-US" sz="3600" b="1" dirty="0">
                <a:solidFill>
                  <a:schemeClr val="accent3">
                    <a:lumMod val="1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3">
                    <a:lumMod val="1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được</a:t>
            </a:r>
            <a:r>
              <a:rPr lang="en-US" sz="3600" b="1" dirty="0">
                <a:solidFill>
                  <a:schemeClr val="accent3">
                    <a:lumMod val="1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3">
                    <a:lumMod val="1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số</a:t>
            </a:r>
            <a:r>
              <a:rPr lang="en-US" sz="3600" b="1" dirty="0">
                <a:solidFill>
                  <a:schemeClr val="accent3">
                    <a:lumMod val="1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3">
                    <a:lumMod val="1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bông</a:t>
            </a:r>
            <a:r>
              <a:rPr lang="en-US" sz="3600" b="1" dirty="0">
                <a:solidFill>
                  <a:schemeClr val="accent3">
                    <a:lumMod val="1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3">
                    <a:lumMod val="1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hoa</a:t>
            </a:r>
            <a:r>
              <a:rPr lang="en-US" sz="3600" b="1" dirty="0">
                <a:solidFill>
                  <a:schemeClr val="accent3">
                    <a:lumMod val="1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3">
                    <a:lumMod val="1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là</a:t>
            </a:r>
            <a:r>
              <a:rPr lang="en-US" sz="3600" b="1" dirty="0">
                <a:solidFill>
                  <a:schemeClr val="accent3">
                    <a:lumMod val="1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997E6CA-46E3-E221-1340-BB689A05A350}"/>
              </a:ext>
            </a:extLst>
          </p:cNvPr>
          <p:cNvSpPr txBox="1"/>
          <p:nvPr/>
        </p:nvSpPr>
        <p:spPr>
          <a:xfrm>
            <a:off x="3537547" y="3510947"/>
            <a:ext cx="48991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accent3">
                    <a:lumMod val="1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25 x 3 = 75 (</a:t>
            </a:r>
            <a:r>
              <a:rPr lang="en-US" sz="3600" b="1" dirty="0" err="1">
                <a:solidFill>
                  <a:schemeClr val="accent3">
                    <a:lumMod val="1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bông</a:t>
            </a:r>
            <a:r>
              <a:rPr lang="en-US" sz="3600" b="1" dirty="0">
                <a:solidFill>
                  <a:schemeClr val="accent3">
                    <a:lumMod val="1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3">
                    <a:lumMod val="1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hoa</a:t>
            </a:r>
            <a:r>
              <a:rPr lang="en-US" sz="3600" b="1" dirty="0">
                <a:solidFill>
                  <a:schemeClr val="accent3">
                    <a:lumMod val="1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2737405-7B71-1093-E9BA-2C73ACDB9E4E}"/>
              </a:ext>
            </a:extLst>
          </p:cNvPr>
          <p:cNvSpPr txBox="1"/>
          <p:nvPr/>
        </p:nvSpPr>
        <p:spPr>
          <a:xfrm>
            <a:off x="1895092" y="4123026"/>
            <a:ext cx="90559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chemeClr val="accent3">
                    <a:lumMod val="1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Cả</a:t>
            </a:r>
            <a:r>
              <a:rPr lang="en-US" sz="3600" b="1" dirty="0">
                <a:solidFill>
                  <a:schemeClr val="accent3">
                    <a:lumMod val="1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3">
                    <a:lumMod val="1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hai</a:t>
            </a:r>
            <a:r>
              <a:rPr lang="en-US" sz="3600" b="1" dirty="0">
                <a:solidFill>
                  <a:schemeClr val="accent3">
                    <a:lumMod val="1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3">
                    <a:lumMod val="1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chị</a:t>
            </a:r>
            <a:r>
              <a:rPr lang="en-US" sz="3600" b="1" dirty="0">
                <a:solidFill>
                  <a:schemeClr val="accent3">
                    <a:lumMod val="1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3">
                    <a:lumMod val="1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lang="en-US" sz="3600" b="1" dirty="0">
                <a:solidFill>
                  <a:schemeClr val="accent3">
                    <a:lumMod val="1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3">
                    <a:lumMod val="1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hái</a:t>
            </a:r>
            <a:r>
              <a:rPr lang="en-US" sz="3600" b="1" dirty="0">
                <a:solidFill>
                  <a:schemeClr val="accent3">
                    <a:lumMod val="1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3">
                    <a:lumMod val="1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được</a:t>
            </a:r>
            <a:r>
              <a:rPr lang="en-US" sz="3600" b="1" dirty="0">
                <a:solidFill>
                  <a:schemeClr val="accent3">
                    <a:lumMod val="1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3">
                    <a:lumMod val="1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số</a:t>
            </a:r>
            <a:r>
              <a:rPr lang="en-US" sz="3600" b="1" dirty="0">
                <a:solidFill>
                  <a:schemeClr val="accent3">
                    <a:lumMod val="1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3">
                    <a:lumMod val="1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bông</a:t>
            </a:r>
            <a:r>
              <a:rPr lang="en-US" sz="3600" b="1" dirty="0">
                <a:solidFill>
                  <a:schemeClr val="accent3">
                    <a:lumMod val="1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3">
                    <a:lumMod val="1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hoa</a:t>
            </a:r>
            <a:r>
              <a:rPr lang="en-US" sz="3600" b="1" dirty="0">
                <a:solidFill>
                  <a:schemeClr val="accent3">
                    <a:lumMod val="1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3">
                    <a:lumMod val="1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là</a:t>
            </a:r>
            <a:r>
              <a:rPr lang="en-US" sz="3600" b="1" dirty="0">
                <a:solidFill>
                  <a:schemeClr val="accent3">
                    <a:lumMod val="1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A27BB28-6986-7946-3D3A-B68DFE7741F3}"/>
              </a:ext>
            </a:extLst>
          </p:cNvPr>
          <p:cNvSpPr txBox="1"/>
          <p:nvPr/>
        </p:nvSpPr>
        <p:spPr>
          <a:xfrm>
            <a:off x="3537546" y="4802236"/>
            <a:ext cx="55955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accent3">
                    <a:lumMod val="1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75 + 25 = 100 (</a:t>
            </a:r>
            <a:r>
              <a:rPr lang="en-US" sz="3600" b="1" dirty="0" err="1">
                <a:solidFill>
                  <a:schemeClr val="accent3">
                    <a:lumMod val="1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bông</a:t>
            </a:r>
            <a:r>
              <a:rPr lang="en-US" sz="3600" b="1" dirty="0">
                <a:solidFill>
                  <a:schemeClr val="accent3">
                    <a:lumMod val="1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3">
                    <a:lumMod val="1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hoa</a:t>
            </a:r>
            <a:r>
              <a:rPr lang="en-US" sz="3600" b="1" dirty="0">
                <a:solidFill>
                  <a:schemeClr val="accent3">
                    <a:lumMod val="1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097FBC0-5830-7F40-354D-681332046276}"/>
              </a:ext>
            </a:extLst>
          </p:cNvPr>
          <p:cNvSpPr txBox="1"/>
          <p:nvPr/>
        </p:nvSpPr>
        <p:spPr>
          <a:xfrm>
            <a:off x="3735581" y="5514325"/>
            <a:ext cx="48991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chemeClr val="accent3">
                    <a:lumMod val="1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Đáp</a:t>
            </a:r>
            <a:r>
              <a:rPr lang="en-US" sz="3600" b="1" dirty="0">
                <a:solidFill>
                  <a:schemeClr val="accent3">
                    <a:lumMod val="1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3">
                    <a:lumMod val="1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số</a:t>
            </a:r>
            <a:r>
              <a:rPr lang="en-US" sz="3600" b="1" dirty="0">
                <a:solidFill>
                  <a:schemeClr val="accent3">
                    <a:lumMod val="1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: 100 </a:t>
            </a:r>
            <a:r>
              <a:rPr lang="en-US" sz="3600" b="1" dirty="0" err="1">
                <a:solidFill>
                  <a:schemeClr val="accent3">
                    <a:lumMod val="1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bông</a:t>
            </a:r>
            <a:r>
              <a:rPr lang="en-US" sz="3600" b="1" dirty="0">
                <a:solidFill>
                  <a:schemeClr val="accent3">
                    <a:lumMod val="1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3">
                    <a:lumMod val="1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hoa</a:t>
            </a:r>
            <a:endParaRPr lang="en-US" sz="3600" b="1" dirty="0">
              <a:solidFill>
                <a:schemeClr val="accent3">
                  <a:lumMod val="10000"/>
                </a:schemeClr>
              </a:solidFill>
              <a:latin typeface="Cambria" panose="02040503050406030204" pitchFamily="18" charset="0"/>
              <a:cs typeface="Arial" panose="020B0604020202020204" pitchFamily="34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812EBD9-40CD-B49B-D31B-96EFF421F92B}"/>
              </a:ext>
            </a:extLst>
          </p:cNvPr>
          <p:cNvGrpSpPr/>
          <p:nvPr/>
        </p:nvGrpSpPr>
        <p:grpSpPr>
          <a:xfrm>
            <a:off x="531511" y="712113"/>
            <a:ext cx="859706" cy="1015663"/>
            <a:chOff x="1076321" y="694523"/>
            <a:chExt cx="859706" cy="1015663"/>
          </a:xfrm>
        </p:grpSpPr>
        <p:sp>
          <p:nvSpPr>
            <p:cNvPr id="12" name="Flowchart: Connector 11">
              <a:extLst>
                <a:ext uri="{FF2B5EF4-FFF2-40B4-BE49-F238E27FC236}">
                  <a16:creationId xmlns:a16="http://schemas.microsoft.com/office/drawing/2014/main" id="{94193D15-043A-DD1C-E56D-DA949A2E3A59}"/>
                </a:ext>
              </a:extLst>
            </p:cNvPr>
            <p:cNvSpPr/>
            <p:nvPr/>
          </p:nvSpPr>
          <p:spPr>
            <a:xfrm>
              <a:off x="1091806" y="838743"/>
              <a:ext cx="844221" cy="844221"/>
            </a:xfrm>
            <a:prstGeom prst="flowChartConnector">
              <a:avLst/>
            </a:prstGeom>
            <a:solidFill>
              <a:srgbClr val="AA72D4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3" name="PA-文本框 54">
              <a:extLst>
                <a:ext uri="{FF2B5EF4-FFF2-40B4-BE49-F238E27FC236}">
                  <a16:creationId xmlns:a16="http://schemas.microsoft.com/office/drawing/2014/main" id="{BE95B593-0C12-9E3F-B965-52B66B72C100}"/>
                </a:ext>
              </a:extLst>
            </p:cNvPr>
            <p:cNvSpPr txBox="1"/>
            <p:nvPr>
              <p:custDataLst>
                <p:tags r:id="rId1"/>
              </p:custDataLst>
            </p:nvPr>
          </p:nvSpPr>
          <p:spPr>
            <a:xfrm>
              <a:off x="1076321" y="694523"/>
              <a:ext cx="841938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6000" b="0" i="0" u="none" strike="noStrike" kern="1200" cap="none" spc="-300" normalizeH="0" baseline="0" noProof="0" dirty="0">
                  <a:ln>
                    <a:noFill/>
                  </a:ln>
                  <a:effectLst/>
                  <a:uLnTx/>
                  <a:uFillTx/>
                  <a:latin typeface="SVN-Cookies" panose="02040603050506020204" pitchFamily="18" charset="0"/>
                  <a:ea typeface="字魂156号-萌趣苏打饼" panose="00000500000000000000" pitchFamily="2" charset="-122"/>
                  <a:sym typeface="思源黑体 CN" panose="020B0500000000000000" pitchFamily="34" charset="-122"/>
                </a:rPr>
                <a:t>3</a:t>
              </a:r>
              <a:endParaRPr kumimoji="0" lang="zh-CN" altLang="en-US" sz="6000" b="0" i="0" u="none" strike="noStrike" kern="1200" cap="none" spc="-300" normalizeH="0" baseline="0" noProof="0" dirty="0">
                <a:ln>
                  <a:noFill/>
                </a:ln>
                <a:effectLst/>
                <a:uLnTx/>
                <a:uFillTx/>
                <a:latin typeface="SVN-Cookies" panose="02040603050506020204" pitchFamily="18" charset="0"/>
                <a:ea typeface="字魂156号-萌趣苏打饼" panose="00000500000000000000" pitchFamily="2" charset="-122"/>
                <a:sym typeface="思源黑体 CN" panose="020B0500000000000000" pitchFamily="34" charset="-122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005DAC8-BF21-0172-3564-7D13C255E0C8}"/>
              </a:ext>
            </a:extLst>
          </p:cNvPr>
          <p:cNvGrpSpPr/>
          <p:nvPr/>
        </p:nvGrpSpPr>
        <p:grpSpPr>
          <a:xfrm>
            <a:off x="1663074" y="601429"/>
            <a:ext cx="9875783" cy="1593258"/>
            <a:chOff x="1778403" y="794683"/>
            <a:chExt cx="31552365" cy="1593258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40E06AAC-2683-26A9-AD76-B4ED239960A0}"/>
                </a:ext>
              </a:extLst>
            </p:cNvPr>
            <p:cNvSpPr/>
            <p:nvPr/>
          </p:nvSpPr>
          <p:spPr>
            <a:xfrm>
              <a:off x="1778403" y="818281"/>
              <a:ext cx="31504360" cy="1569660"/>
            </a:xfrm>
            <a:prstGeom prst="roundRect">
              <a:avLst/>
            </a:prstGeom>
            <a:solidFill>
              <a:srgbClr val="F9DB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D7BB2672-1AC3-0D4D-772D-24080412F267}"/>
                </a:ext>
              </a:extLst>
            </p:cNvPr>
            <p:cNvSpPr txBox="1"/>
            <p:nvPr/>
          </p:nvSpPr>
          <p:spPr>
            <a:xfrm>
              <a:off x="1778403" y="794683"/>
              <a:ext cx="31552365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latin typeface="Cambria" panose="02040503050406030204" pitchFamily="18" charset="0"/>
                  <a:cs typeface="Arial" panose="020B0604020202020204" pitchFamily="34" charset="0"/>
                </a:rPr>
                <a:t>M</a:t>
              </a:r>
              <a:r>
                <a:rPr lang="vi-VN" sz="3200" b="1" dirty="0">
                  <a:latin typeface="Cambria" panose="02040503050406030204" pitchFamily="18" charset="0"/>
                  <a:cs typeface="Arial" panose="020B0604020202020204" pitchFamily="34" charset="0"/>
                </a:rPr>
                <a:t>i hái được 25 bông hoa. Mai hái được số bông hoa gấp 3 lần của Mi. Hỏi cả hai chị em h</a:t>
              </a:r>
              <a:r>
                <a:rPr lang="en-US" sz="3200" b="1" dirty="0">
                  <a:latin typeface="Cambria" panose="02040503050406030204" pitchFamily="18" charset="0"/>
                  <a:cs typeface="Arial" panose="020B0604020202020204" pitchFamily="34" charset="0"/>
                </a:rPr>
                <a:t>á</a:t>
              </a:r>
              <a:r>
                <a:rPr lang="vi-VN" sz="3200" b="1" dirty="0">
                  <a:latin typeface="Cambria" panose="02040503050406030204" pitchFamily="18" charset="0"/>
                  <a:cs typeface="Arial" panose="020B0604020202020204" pitchFamily="34" charset="0"/>
                </a:rPr>
                <a:t>i được bao nhiêu bông hoa?</a:t>
              </a:r>
              <a:endParaRPr lang="en-US" sz="3200" b="1" dirty="0">
                <a:latin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61630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/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68209C0-C256-3DFD-BF1B-3C33805911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4916"/>
            <a:ext cx="12110720" cy="709046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0AE144F-0A44-F3B3-D2D4-76A86A5B889B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5451" y="3429000"/>
            <a:ext cx="2234739" cy="125526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A2BA189-4554-CCF8-F110-44BDF97ECBA5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53871">
            <a:off x="3028651" y="3420316"/>
            <a:ext cx="2234739" cy="125526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3161A81-815B-7052-A288-00DB45C34E69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2525" y="5450380"/>
            <a:ext cx="2298649" cy="1290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1827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4.81481E-6 L -0.18333 0.01157 " pathEditMode="relative" rAng="0" ptsTypes="AA">
                                      <p:cBhvr>
                                        <p:cTn id="6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67" y="57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00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3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33 0.01273 L 0.00833 0.15671 C 0.00833 0.22129 -0.00325 0.30092 -0.01263 0.30092 L -0.03346 0.30092 " pathEditMode="relative" rAng="0" ptsTypes="AAAA">
                                      <p:cBhvr>
                                        <p:cTn id="14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96" y="1439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6000"/>
                            </p:stCondLst>
                            <p:childTnLst>
                              <p:par>
                                <p:cTn id="1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600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8A716CFB-E77C-6C95-BEF5-0D26F3110118}"/>
              </a:ext>
            </a:extLst>
          </p:cNvPr>
          <p:cNvGrpSpPr/>
          <p:nvPr/>
        </p:nvGrpSpPr>
        <p:grpSpPr>
          <a:xfrm>
            <a:off x="502645" y="453247"/>
            <a:ext cx="860753" cy="1015663"/>
            <a:chOff x="1075274" y="753023"/>
            <a:chExt cx="860753" cy="1015663"/>
          </a:xfrm>
        </p:grpSpPr>
        <p:sp>
          <p:nvSpPr>
            <p:cNvPr id="3" name="Flowchart: Connector 2">
              <a:extLst>
                <a:ext uri="{FF2B5EF4-FFF2-40B4-BE49-F238E27FC236}">
                  <a16:creationId xmlns:a16="http://schemas.microsoft.com/office/drawing/2014/main" id="{3B4E8ADA-BE6C-ED5B-0CBA-822A592A6881}"/>
                </a:ext>
              </a:extLst>
            </p:cNvPr>
            <p:cNvSpPr/>
            <p:nvPr/>
          </p:nvSpPr>
          <p:spPr>
            <a:xfrm>
              <a:off x="1091806" y="838743"/>
              <a:ext cx="844221" cy="844221"/>
            </a:xfrm>
            <a:prstGeom prst="flowChartConnector">
              <a:avLst/>
            </a:prstGeom>
            <a:solidFill>
              <a:srgbClr val="AA72D4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4" name="PA-文本框 54">
              <a:extLst>
                <a:ext uri="{FF2B5EF4-FFF2-40B4-BE49-F238E27FC236}">
                  <a16:creationId xmlns:a16="http://schemas.microsoft.com/office/drawing/2014/main" id="{3B972C9B-ED81-76E2-CF38-7784592F2139}"/>
                </a:ext>
              </a:extLst>
            </p:cNvPr>
            <p:cNvSpPr txBox="1"/>
            <p:nvPr>
              <p:custDataLst>
                <p:tags r:id="rId1"/>
              </p:custDataLst>
            </p:nvPr>
          </p:nvSpPr>
          <p:spPr>
            <a:xfrm>
              <a:off x="1075274" y="753023"/>
              <a:ext cx="841938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6000" b="0" i="0" u="none" strike="noStrike" kern="1200" cap="none" spc="-300" normalizeH="0" baseline="0" noProof="0" dirty="0">
                  <a:ln>
                    <a:noFill/>
                  </a:ln>
                  <a:effectLst/>
                  <a:uLnTx/>
                  <a:uFillTx/>
                  <a:latin typeface="SVN-Cookies" panose="02040603050506020204" pitchFamily="18" charset="0"/>
                  <a:ea typeface="字魂156号-萌趣苏打饼" panose="00000500000000000000" pitchFamily="2" charset="-122"/>
                  <a:sym typeface="思源黑体 CN" panose="020B0500000000000000" pitchFamily="34" charset="-122"/>
                </a:rPr>
                <a:t>4</a:t>
              </a:r>
              <a:endParaRPr kumimoji="0" lang="zh-CN" altLang="en-US" sz="6000" b="0" i="0" u="none" strike="noStrike" kern="1200" cap="none" spc="-300" normalizeH="0" baseline="0" noProof="0" dirty="0">
                <a:ln>
                  <a:noFill/>
                </a:ln>
                <a:effectLst/>
                <a:uLnTx/>
                <a:uFillTx/>
                <a:latin typeface="SVN-Cookies" panose="02040603050506020204" pitchFamily="18" charset="0"/>
                <a:ea typeface="字魂156号-萌趣苏打饼" panose="00000500000000000000" pitchFamily="2" charset="-122"/>
                <a:sym typeface="思源黑体 CN" panose="020B0500000000000000" pitchFamily="34" charset="-122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41DDA936-1052-02DE-E9BE-8BA90040BA4F}"/>
              </a:ext>
            </a:extLst>
          </p:cNvPr>
          <p:cNvGrpSpPr/>
          <p:nvPr/>
        </p:nvGrpSpPr>
        <p:grpSpPr>
          <a:xfrm>
            <a:off x="1549528" y="522762"/>
            <a:ext cx="1601537" cy="887905"/>
            <a:chOff x="2106582" y="908289"/>
            <a:chExt cx="4964916" cy="887905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DD73D027-E41D-CBF2-2D51-1AB5A0A0C042}"/>
                </a:ext>
              </a:extLst>
            </p:cNvPr>
            <p:cNvSpPr/>
            <p:nvPr/>
          </p:nvSpPr>
          <p:spPr>
            <a:xfrm>
              <a:off x="2106582" y="908289"/>
              <a:ext cx="4728686" cy="887905"/>
            </a:xfrm>
            <a:prstGeom prst="roundRect">
              <a:avLst/>
            </a:prstGeom>
            <a:solidFill>
              <a:srgbClr val="F9DB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 dirty="0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749D883B-DF8E-AC19-452A-E02F8ADB057D}"/>
                </a:ext>
              </a:extLst>
            </p:cNvPr>
            <p:cNvSpPr txBox="1"/>
            <p:nvPr/>
          </p:nvSpPr>
          <p:spPr>
            <a:xfrm>
              <a:off x="2457981" y="908289"/>
              <a:ext cx="461351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 err="1">
                  <a:latin typeface="SVN-Cookies" panose="02040603050506020204" pitchFamily="18" charset="0"/>
                  <a:cs typeface="Arial" panose="020B0604020202020204" pitchFamily="34" charset="0"/>
                </a:rPr>
                <a:t>Số</a:t>
              </a:r>
              <a:r>
                <a:rPr lang="en-US" sz="4800" b="1" dirty="0">
                  <a:latin typeface="SVN-Cookies" panose="02040603050506020204" pitchFamily="18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87C124BF-779A-CB5B-A4B7-63FF8EF698B3}"/>
              </a:ext>
            </a:extLst>
          </p:cNvPr>
          <p:cNvGrpSpPr/>
          <p:nvPr/>
        </p:nvGrpSpPr>
        <p:grpSpPr>
          <a:xfrm>
            <a:off x="2727867" y="1349283"/>
            <a:ext cx="7478485" cy="3608076"/>
            <a:chOff x="2601686" y="1823895"/>
            <a:chExt cx="7478485" cy="3608076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E9078A6E-D74A-A0DC-33C1-1105008D2C5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285" t="13615" r="1986" b="50000"/>
            <a:stretch/>
          </p:blipFill>
          <p:spPr>
            <a:xfrm>
              <a:off x="3026229" y="1823895"/>
              <a:ext cx="1110343" cy="1256762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9926E9DE-F803-7DB8-5F32-DB43BEE2213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285" t="13615" r="1986" b="50000"/>
            <a:stretch/>
          </p:blipFill>
          <p:spPr>
            <a:xfrm>
              <a:off x="4397829" y="1823895"/>
              <a:ext cx="1110343" cy="1256762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6BAA3E02-7724-EDA6-CCC1-44C07FD3E6D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285" t="13615" r="1986" b="50000"/>
            <a:stretch/>
          </p:blipFill>
          <p:spPr>
            <a:xfrm>
              <a:off x="5824525" y="1823895"/>
              <a:ext cx="1110343" cy="1256762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BF986633-6153-761C-B585-EC122E3E92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285" t="13615" r="1986" b="50000"/>
            <a:stretch/>
          </p:blipFill>
          <p:spPr>
            <a:xfrm>
              <a:off x="8545953" y="1823895"/>
              <a:ext cx="1110343" cy="1256762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EB22E1C6-BFEA-8604-BC79-DE17FAC0C6A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285" t="13615" r="1986" b="50000"/>
            <a:stretch/>
          </p:blipFill>
          <p:spPr>
            <a:xfrm>
              <a:off x="7251221" y="1823895"/>
              <a:ext cx="1110343" cy="1256762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E80547D9-CB2B-701D-8B37-40D1BF4F814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285" t="13615" r="1986" b="50000"/>
            <a:stretch/>
          </p:blipFill>
          <p:spPr>
            <a:xfrm>
              <a:off x="3026229" y="2956009"/>
              <a:ext cx="1110343" cy="1256762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B30C7F5C-A88F-F7AA-BABF-1D21CE75A5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285" t="13615" r="1986" b="50000"/>
            <a:stretch/>
          </p:blipFill>
          <p:spPr>
            <a:xfrm>
              <a:off x="4397829" y="2956009"/>
              <a:ext cx="1110343" cy="1256762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64CB372B-B27E-DE11-FF72-5C809F5573D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285" t="13615" r="1986" b="50000"/>
            <a:stretch/>
          </p:blipFill>
          <p:spPr>
            <a:xfrm>
              <a:off x="5824525" y="2956009"/>
              <a:ext cx="1110343" cy="1256762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58A9FF8A-A346-5BEE-445E-383D5D32F5B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285" t="13615" r="1986" b="50000"/>
            <a:stretch/>
          </p:blipFill>
          <p:spPr>
            <a:xfrm>
              <a:off x="8545953" y="2956009"/>
              <a:ext cx="1110343" cy="1256762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4942AAC4-A258-B88A-80DD-81FA2D0765F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285" t="13615" r="1986" b="50000"/>
            <a:stretch/>
          </p:blipFill>
          <p:spPr>
            <a:xfrm>
              <a:off x="7251221" y="2956009"/>
              <a:ext cx="1110343" cy="1256762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131BB6D7-7C25-5BD1-2203-6EE93C66933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285" t="13615" r="1986" b="50000"/>
            <a:stretch/>
          </p:blipFill>
          <p:spPr>
            <a:xfrm>
              <a:off x="3103099" y="4088123"/>
              <a:ext cx="1110343" cy="1256762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F7E6384C-01C8-0AB1-0F00-3D58FA27E04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285" t="13615" r="1986" b="50000"/>
            <a:stretch/>
          </p:blipFill>
          <p:spPr>
            <a:xfrm>
              <a:off x="4474699" y="4088123"/>
              <a:ext cx="1110343" cy="1256762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810D4A65-667C-E82F-B813-C02FE75B2B2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285" t="13615" r="1986" b="50000"/>
            <a:stretch/>
          </p:blipFill>
          <p:spPr>
            <a:xfrm>
              <a:off x="5901395" y="4088123"/>
              <a:ext cx="1110343" cy="1256762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B8BC6F5F-E034-70EC-CBD1-33488BFABA2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285" t="13615" r="1986" b="50000"/>
            <a:stretch/>
          </p:blipFill>
          <p:spPr>
            <a:xfrm>
              <a:off x="8622823" y="4088123"/>
              <a:ext cx="1110343" cy="1256762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FDC8B016-6EC1-2D15-BA14-34C3E24427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285" t="13615" r="1986" b="50000"/>
            <a:stretch/>
          </p:blipFill>
          <p:spPr>
            <a:xfrm>
              <a:off x="7328091" y="4088123"/>
              <a:ext cx="1110343" cy="1256762"/>
            </a:xfrm>
            <a:prstGeom prst="rect">
              <a:avLst/>
            </a:prstGeom>
          </p:spPr>
        </p:pic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D20D25CC-B81A-5DFC-3AA5-5ACB8221DFEB}"/>
                </a:ext>
              </a:extLst>
            </p:cNvPr>
            <p:cNvSpPr/>
            <p:nvPr/>
          </p:nvSpPr>
          <p:spPr>
            <a:xfrm>
              <a:off x="2601686" y="1823895"/>
              <a:ext cx="7478485" cy="3608076"/>
            </a:xfrm>
            <a:prstGeom prst="roundRect">
              <a:avLst/>
            </a:prstGeom>
            <a:noFill/>
            <a:ln w="38100">
              <a:solidFill>
                <a:srgbClr val="FFC000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045ADEA5-D464-1490-E32C-98FF6AE771CE}"/>
              </a:ext>
            </a:extLst>
          </p:cNvPr>
          <p:cNvSpPr/>
          <p:nvPr/>
        </p:nvSpPr>
        <p:spPr>
          <a:xfrm>
            <a:off x="3844863" y="5083951"/>
            <a:ext cx="5647480" cy="123007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rgbClr val="EC9B0A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C53014B3-2577-DC55-B320-ACC22DBC8E80}"/>
                  </a:ext>
                </a:extLst>
              </p:cNvPr>
              <p:cNvSpPr txBox="1"/>
              <p:nvPr/>
            </p:nvSpPr>
            <p:spPr>
              <a:xfrm>
                <a:off x="3927505" y="5163809"/>
                <a:ext cx="5564838" cy="10703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chemeClr val="accent5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chemeClr val="accent5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chemeClr val="accent5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sz="4400" b="1" dirty="0">
                    <a:solidFill>
                      <a:schemeClr val="accent5">
                        <a:lumMod val="10000"/>
                      </a:schemeClr>
                    </a:solidFill>
                    <a:latin typeface="Cambria" panose="02040503050406030204" pitchFamily="18" charset="0"/>
                  </a:rPr>
                  <a:t>  </a:t>
                </a:r>
                <a:r>
                  <a:rPr lang="en-US" sz="3200" b="1" dirty="0" err="1">
                    <a:solidFill>
                      <a:schemeClr val="accent5">
                        <a:lumMod val="10000"/>
                      </a:schemeClr>
                    </a:solidFill>
                    <a:latin typeface="Cambria" panose="02040503050406030204" pitchFamily="18" charset="0"/>
                  </a:rPr>
                  <a:t>số</a:t>
                </a:r>
                <a:r>
                  <a:rPr lang="en-US" sz="3200" b="1" dirty="0">
                    <a:solidFill>
                      <a:schemeClr val="accent5">
                        <a:lumMod val="10000"/>
                      </a:schemeClr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chemeClr val="accent5">
                        <a:lumMod val="10000"/>
                      </a:schemeClr>
                    </a:solidFill>
                    <a:latin typeface="Cambria" panose="02040503050406030204" pitchFamily="18" charset="0"/>
                  </a:rPr>
                  <a:t>ngôi</a:t>
                </a:r>
                <a:r>
                  <a:rPr lang="en-US" sz="3200" b="1" dirty="0">
                    <a:solidFill>
                      <a:schemeClr val="accent5">
                        <a:lumMod val="10000"/>
                      </a:schemeClr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chemeClr val="accent5">
                        <a:lumMod val="10000"/>
                      </a:schemeClr>
                    </a:solidFill>
                    <a:latin typeface="Cambria" panose="02040503050406030204" pitchFamily="18" charset="0"/>
                  </a:rPr>
                  <a:t>sao</a:t>
                </a:r>
                <a:r>
                  <a:rPr lang="en-US" sz="3200" b="1" dirty="0">
                    <a:solidFill>
                      <a:schemeClr val="accent5">
                        <a:lumMod val="10000"/>
                      </a:schemeClr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chemeClr val="accent5">
                        <a:lumMod val="10000"/>
                      </a:schemeClr>
                    </a:solidFill>
                    <a:latin typeface="Cambria" panose="02040503050406030204" pitchFamily="18" charset="0"/>
                  </a:rPr>
                  <a:t>là</a:t>
                </a:r>
                <a:r>
                  <a:rPr lang="en-US" sz="3200" b="1" dirty="0">
                    <a:solidFill>
                      <a:schemeClr val="accent5">
                        <a:lumMod val="10000"/>
                      </a:schemeClr>
                    </a:solidFill>
                    <a:latin typeface="Cambria" panose="02040503050406030204" pitchFamily="18" charset="0"/>
                  </a:rPr>
                  <a:t>        </a:t>
                </a:r>
                <a:r>
                  <a:rPr lang="en-US" sz="3200" b="1" dirty="0" err="1">
                    <a:solidFill>
                      <a:schemeClr val="accent5">
                        <a:lumMod val="10000"/>
                      </a:schemeClr>
                    </a:solidFill>
                    <a:latin typeface="Cambria" panose="02040503050406030204" pitchFamily="18" charset="0"/>
                  </a:rPr>
                  <a:t>ngôi</a:t>
                </a:r>
                <a:r>
                  <a:rPr lang="en-US" sz="3200" b="1" dirty="0">
                    <a:solidFill>
                      <a:schemeClr val="accent5">
                        <a:lumMod val="10000"/>
                      </a:schemeClr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chemeClr val="accent5">
                        <a:lumMod val="10000"/>
                      </a:schemeClr>
                    </a:solidFill>
                    <a:latin typeface="Cambria" panose="02040503050406030204" pitchFamily="18" charset="0"/>
                  </a:rPr>
                  <a:t>sao</a:t>
                </a:r>
                <a:endParaRPr lang="en-US" sz="3200" b="1" dirty="0">
                  <a:solidFill>
                    <a:schemeClr val="accent5">
                      <a:lumMod val="10000"/>
                    </a:schemeClr>
                  </a:solidFill>
                  <a:latin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C53014B3-2577-DC55-B320-ACC22DBC8E8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27505" y="5163809"/>
                <a:ext cx="5564838" cy="1070358"/>
              </a:xfrm>
              <a:prstGeom prst="rect">
                <a:avLst/>
              </a:prstGeom>
              <a:blipFill>
                <a:blip r:embed="rId4"/>
                <a:stretch>
                  <a:fillRect r="-14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9" name="Group 28">
            <a:extLst>
              <a:ext uri="{FF2B5EF4-FFF2-40B4-BE49-F238E27FC236}">
                <a16:creationId xmlns:a16="http://schemas.microsoft.com/office/drawing/2014/main" id="{8A044B9C-1E90-3A7A-89C1-E4B214145164}"/>
              </a:ext>
            </a:extLst>
          </p:cNvPr>
          <p:cNvGrpSpPr/>
          <p:nvPr/>
        </p:nvGrpSpPr>
        <p:grpSpPr>
          <a:xfrm>
            <a:off x="7166669" y="5371574"/>
            <a:ext cx="575205" cy="742389"/>
            <a:chOff x="2678021" y="2449199"/>
            <a:chExt cx="575205" cy="742389"/>
          </a:xfrm>
        </p:grpSpPr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720D0F57-A00E-1AF9-3D31-45FD63C91FC5}"/>
                </a:ext>
              </a:extLst>
            </p:cNvPr>
            <p:cNvSpPr/>
            <p:nvPr/>
          </p:nvSpPr>
          <p:spPr>
            <a:xfrm>
              <a:off x="2678021" y="2483702"/>
              <a:ext cx="532673" cy="707886"/>
            </a:xfrm>
            <a:prstGeom prst="roundRect">
              <a:avLst/>
            </a:prstGeom>
            <a:solidFill>
              <a:srgbClr val="FFFFAF"/>
            </a:solidFill>
            <a:ln w="38100">
              <a:solidFill>
                <a:srgbClr val="F9DB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600" b="1">
                <a:latin typeface="Cambria" panose="02040503050406030204" pitchFamily="18" charset="0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F470AA3C-72C9-12F7-9D9C-6FDFC879D87D}"/>
                </a:ext>
              </a:extLst>
            </p:cNvPr>
            <p:cNvSpPr txBox="1"/>
            <p:nvPr/>
          </p:nvSpPr>
          <p:spPr>
            <a:xfrm>
              <a:off x="2720553" y="2449199"/>
              <a:ext cx="532673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5</a:t>
              </a:r>
              <a:endParaRPr lang="en-US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D9FCFBF1-B5C2-44A9-300D-CCF1FB68E009}"/>
              </a:ext>
            </a:extLst>
          </p:cNvPr>
          <p:cNvGrpSpPr/>
          <p:nvPr/>
        </p:nvGrpSpPr>
        <p:grpSpPr>
          <a:xfrm>
            <a:off x="7160853" y="5360868"/>
            <a:ext cx="532673" cy="744927"/>
            <a:chOff x="3208176" y="5138974"/>
            <a:chExt cx="532673" cy="744927"/>
          </a:xfrm>
        </p:grpSpPr>
        <p:sp>
          <p:nvSpPr>
            <p:cNvPr id="33" name="Rectangle: Rounded Corners 32">
              <a:extLst>
                <a:ext uri="{FF2B5EF4-FFF2-40B4-BE49-F238E27FC236}">
                  <a16:creationId xmlns:a16="http://schemas.microsoft.com/office/drawing/2014/main" id="{1617E734-BC11-27F0-22B3-143DCBFBBB1F}"/>
                </a:ext>
              </a:extLst>
            </p:cNvPr>
            <p:cNvSpPr/>
            <p:nvPr/>
          </p:nvSpPr>
          <p:spPr>
            <a:xfrm>
              <a:off x="3208176" y="5138974"/>
              <a:ext cx="532673" cy="74492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9DB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b="1">
                <a:latin typeface="Cambria" panose="02040503050406030204" pitchFamily="18" charset="0"/>
              </a:endParaRPr>
            </a:p>
          </p:txBody>
        </p:sp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7B655759-56F4-1E3A-55E3-995B4AB4270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343" r="73390"/>
            <a:stretch/>
          </p:blipFill>
          <p:spPr>
            <a:xfrm rot="907134">
              <a:off x="3295755" y="5240143"/>
              <a:ext cx="357512" cy="641806"/>
            </a:xfrm>
            <a:prstGeom prst="rect">
              <a:avLst/>
            </a:prstGeom>
          </p:spPr>
        </p:pic>
      </p:grp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383F627A-8007-66FA-2742-BD3B6DC77989}"/>
              </a:ext>
            </a:extLst>
          </p:cNvPr>
          <p:cNvSpPr/>
          <p:nvPr/>
        </p:nvSpPr>
        <p:spPr>
          <a:xfrm>
            <a:off x="3012450" y="1421374"/>
            <a:ext cx="6909318" cy="1060024"/>
          </a:xfrm>
          <a:prstGeom prst="roundRect">
            <a:avLst>
              <a:gd name="adj" fmla="val 23118"/>
            </a:avLst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2945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/>
      <p:bldP spid="3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8A716CFB-E77C-6C95-BEF5-0D26F3110118}"/>
              </a:ext>
            </a:extLst>
          </p:cNvPr>
          <p:cNvGrpSpPr/>
          <p:nvPr/>
        </p:nvGrpSpPr>
        <p:grpSpPr>
          <a:xfrm>
            <a:off x="502645" y="453247"/>
            <a:ext cx="860753" cy="1015663"/>
            <a:chOff x="1075274" y="753023"/>
            <a:chExt cx="860753" cy="1015663"/>
          </a:xfrm>
        </p:grpSpPr>
        <p:sp>
          <p:nvSpPr>
            <p:cNvPr id="3" name="Flowchart: Connector 2">
              <a:extLst>
                <a:ext uri="{FF2B5EF4-FFF2-40B4-BE49-F238E27FC236}">
                  <a16:creationId xmlns:a16="http://schemas.microsoft.com/office/drawing/2014/main" id="{3B4E8ADA-BE6C-ED5B-0CBA-822A592A6881}"/>
                </a:ext>
              </a:extLst>
            </p:cNvPr>
            <p:cNvSpPr/>
            <p:nvPr/>
          </p:nvSpPr>
          <p:spPr>
            <a:xfrm>
              <a:off x="1091806" y="838743"/>
              <a:ext cx="844221" cy="844221"/>
            </a:xfrm>
            <a:prstGeom prst="flowChartConnector">
              <a:avLst/>
            </a:prstGeom>
            <a:solidFill>
              <a:srgbClr val="AA72D4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4" name="PA-文本框 54">
              <a:extLst>
                <a:ext uri="{FF2B5EF4-FFF2-40B4-BE49-F238E27FC236}">
                  <a16:creationId xmlns:a16="http://schemas.microsoft.com/office/drawing/2014/main" id="{3B972C9B-ED81-76E2-CF38-7784592F2139}"/>
                </a:ext>
              </a:extLst>
            </p:cNvPr>
            <p:cNvSpPr txBox="1"/>
            <p:nvPr>
              <p:custDataLst>
                <p:tags r:id="rId1"/>
              </p:custDataLst>
            </p:nvPr>
          </p:nvSpPr>
          <p:spPr>
            <a:xfrm>
              <a:off x="1075274" y="753023"/>
              <a:ext cx="841938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6000" b="0" i="0" u="none" strike="noStrike" kern="1200" cap="none" spc="-300" normalizeH="0" baseline="0" noProof="0" dirty="0">
                  <a:ln>
                    <a:noFill/>
                  </a:ln>
                  <a:effectLst/>
                  <a:uLnTx/>
                  <a:uFillTx/>
                  <a:latin typeface="SVN-Cookies" panose="02040603050506020204" pitchFamily="18" charset="0"/>
                  <a:ea typeface="字魂156号-萌趣苏打饼" panose="00000500000000000000" pitchFamily="2" charset="-122"/>
                  <a:sym typeface="思源黑体 CN" panose="020B0500000000000000" pitchFamily="34" charset="-122"/>
                </a:rPr>
                <a:t>4</a:t>
              </a:r>
              <a:endParaRPr kumimoji="0" lang="zh-CN" altLang="en-US" sz="6000" b="0" i="0" u="none" strike="noStrike" kern="1200" cap="none" spc="-300" normalizeH="0" baseline="0" noProof="0" dirty="0">
                <a:ln>
                  <a:noFill/>
                </a:ln>
                <a:effectLst/>
                <a:uLnTx/>
                <a:uFillTx/>
                <a:latin typeface="SVN-Cookies" panose="02040603050506020204" pitchFamily="18" charset="0"/>
                <a:ea typeface="字魂156号-萌趣苏打饼" panose="00000500000000000000" pitchFamily="2" charset="-122"/>
                <a:sym typeface="思源黑体 CN" panose="020B0500000000000000" pitchFamily="34" charset="-122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41DDA936-1052-02DE-E9BE-8BA90040BA4F}"/>
              </a:ext>
            </a:extLst>
          </p:cNvPr>
          <p:cNvGrpSpPr/>
          <p:nvPr/>
        </p:nvGrpSpPr>
        <p:grpSpPr>
          <a:xfrm>
            <a:off x="1549528" y="522762"/>
            <a:ext cx="1601537" cy="887905"/>
            <a:chOff x="2106582" y="908289"/>
            <a:chExt cx="4964916" cy="887905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DD73D027-E41D-CBF2-2D51-1AB5A0A0C042}"/>
                </a:ext>
              </a:extLst>
            </p:cNvPr>
            <p:cNvSpPr/>
            <p:nvPr/>
          </p:nvSpPr>
          <p:spPr>
            <a:xfrm>
              <a:off x="2106582" y="908289"/>
              <a:ext cx="4728686" cy="887905"/>
            </a:xfrm>
            <a:prstGeom prst="roundRect">
              <a:avLst/>
            </a:prstGeom>
            <a:solidFill>
              <a:srgbClr val="F9DB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 dirty="0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749D883B-DF8E-AC19-452A-E02F8ADB057D}"/>
                </a:ext>
              </a:extLst>
            </p:cNvPr>
            <p:cNvSpPr txBox="1"/>
            <p:nvPr/>
          </p:nvSpPr>
          <p:spPr>
            <a:xfrm>
              <a:off x="2457981" y="908289"/>
              <a:ext cx="461351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 err="1">
                  <a:latin typeface="SVN-Cookies" panose="02040603050506020204" pitchFamily="18" charset="0"/>
                  <a:cs typeface="Arial" panose="020B0604020202020204" pitchFamily="34" charset="0"/>
                </a:rPr>
                <a:t>Số</a:t>
              </a:r>
              <a:r>
                <a:rPr lang="en-US" sz="4800" b="1" dirty="0">
                  <a:latin typeface="SVN-Cookies" panose="02040603050506020204" pitchFamily="18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87C124BF-779A-CB5B-A4B7-63FF8EF698B3}"/>
              </a:ext>
            </a:extLst>
          </p:cNvPr>
          <p:cNvGrpSpPr/>
          <p:nvPr/>
        </p:nvGrpSpPr>
        <p:grpSpPr>
          <a:xfrm>
            <a:off x="2727867" y="1349283"/>
            <a:ext cx="7478485" cy="3608076"/>
            <a:chOff x="2601686" y="1823895"/>
            <a:chExt cx="7478485" cy="3608076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E9078A6E-D74A-A0DC-33C1-1105008D2C5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285" t="13615" r="1986" b="50000"/>
            <a:stretch/>
          </p:blipFill>
          <p:spPr>
            <a:xfrm>
              <a:off x="3026229" y="1823895"/>
              <a:ext cx="1110343" cy="1256762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9926E9DE-F803-7DB8-5F32-DB43BEE2213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285" t="13615" r="1986" b="50000"/>
            <a:stretch/>
          </p:blipFill>
          <p:spPr>
            <a:xfrm>
              <a:off x="4397829" y="1823895"/>
              <a:ext cx="1110343" cy="1256762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6BAA3E02-7724-EDA6-CCC1-44C07FD3E6D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285" t="13615" r="1986" b="50000"/>
            <a:stretch/>
          </p:blipFill>
          <p:spPr>
            <a:xfrm>
              <a:off x="5824525" y="1823895"/>
              <a:ext cx="1110343" cy="1256762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BF986633-6153-761C-B585-EC122E3E92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285" t="13615" r="1986" b="50000"/>
            <a:stretch/>
          </p:blipFill>
          <p:spPr>
            <a:xfrm>
              <a:off x="8545953" y="1823895"/>
              <a:ext cx="1110343" cy="1256762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EB22E1C6-BFEA-8604-BC79-DE17FAC0C6A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285" t="13615" r="1986" b="50000"/>
            <a:stretch/>
          </p:blipFill>
          <p:spPr>
            <a:xfrm>
              <a:off x="7251221" y="1823895"/>
              <a:ext cx="1110343" cy="1256762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E80547D9-CB2B-701D-8B37-40D1BF4F814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285" t="13615" r="1986" b="50000"/>
            <a:stretch/>
          </p:blipFill>
          <p:spPr>
            <a:xfrm>
              <a:off x="3026229" y="2956009"/>
              <a:ext cx="1110343" cy="1256762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B30C7F5C-A88F-F7AA-BABF-1D21CE75A5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285" t="13615" r="1986" b="50000"/>
            <a:stretch/>
          </p:blipFill>
          <p:spPr>
            <a:xfrm>
              <a:off x="4397829" y="2956009"/>
              <a:ext cx="1110343" cy="1256762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64CB372B-B27E-DE11-FF72-5C809F5573D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285" t="13615" r="1986" b="50000"/>
            <a:stretch/>
          </p:blipFill>
          <p:spPr>
            <a:xfrm>
              <a:off x="5824525" y="2956009"/>
              <a:ext cx="1110343" cy="1256762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58A9FF8A-A346-5BEE-445E-383D5D32F5B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285" t="13615" r="1986" b="50000"/>
            <a:stretch/>
          </p:blipFill>
          <p:spPr>
            <a:xfrm>
              <a:off x="8545953" y="2956009"/>
              <a:ext cx="1110343" cy="1256762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4942AAC4-A258-B88A-80DD-81FA2D0765F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285" t="13615" r="1986" b="50000"/>
            <a:stretch/>
          </p:blipFill>
          <p:spPr>
            <a:xfrm>
              <a:off x="7251221" y="2956009"/>
              <a:ext cx="1110343" cy="1256762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131BB6D7-7C25-5BD1-2203-6EE93C66933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285" t="13615" r="1986" b="50000"/>
            <a:stretch/>
          </p:blipFill>
          <p:spPr>
            <a:xfrm>
              <a:off x="3103099" y="4088123"/>
              <a:ext cx="1110343" cy="1256762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F7E6384C-01C8-0AB1-0F00-3D58FA27E04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285" t="13615" r="1986" b="50000"/>
            <a:stretch/>
          </p:blipFill>
          <p:spPr>
            <a:xfrm>
              <a:off x="4474699" y="4088123"/>
              <a:ext cx="1110343" cy="1256762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810D4A65-667C-E82F-B813-C02FE75B2B2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285" t="13615" r="1986" b="50000"/>
            <a:stretch/>
          </p:blipFill>
          <p:spPr>
            <a:xfrm>
              <a:off x="5901395" y="4088123"/>
              <a:ext cx="1110343" cy="1256762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B8BC6F5F-E034-70EC-CBD1-33488BFABA2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285" t="13615" r="1986" b="50000"/>
            <a:stretch/>
          </p:blipFill>
          <p:spPr>
            <a:xfrm>
              <a:off x="8622823" y="4088123"/>
              <a:ext cx="1110343" cy="1256762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FDC8B016-6EC1-2D15-BA14-34C3E24427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285" t="13615" r="1986" b="50000"/>
            <a:stretch/>
          </p:blipFill>
          <p:spPr>
            <a:xfrm>
              <a:off x="7328091" y="4088123"/>
              <a:ext cx="1110343" cy="1256762"/>
            </a:xfrm>
            <a:prstGeom prst="rect">
              <a:avLst/>
            </a:prstGeom>
          </p:spPr>
        </p:pic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D20D25CC-B81A-5DFC-3AA5-5ACB8221DFEB}"/>
                </a:ext>
              </a:extLst>
            </p:cNvPr>
            <p:cNvSpPr/>
            <p:nvPr/>
          </p:nvSpPr>
          <p:spPr>
            <a:xfrm>
              <a:off x="2601686" y="1823895"/>
              <a:ext cx="7478485" cy="3608076"/>
            </a:xfrm>
            <a:prstGeom prst="roundRect">
              <a:avLst/>
            </a:prstGeom>
            <a:noFill/>
            <a:ln w="38100">
              <a:solidFill>
                <a:srgbClr val="FFC000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045ADEA5-D464-1490-E32C-98FF6AE771CE}"/>
              </a:ext>
            </a:extLst>
          </p:cNvPr>
          <p:cNvSpPr/>
          <p:nvPr/>
        </p:nvSpPr>
        <p:spPr>
          <a:xfrm>
            <a:off x="3844863" y="5083951"/>
            <a:ext cx="5647480" cy="123007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rgbClr val="EC9B0A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C53014B3-2577-DC55-B320-ACC22DBC8E80}"/>
                  </a:ext>
                </a:extLst>
              </p:cNvPr>
              <p:cNvSpPr txBox="1"/>
              <p:nvPr/>
            </p:nvSpPr>
            <p:spPr>
              <a:xfrm>
                <a:off x="3927505" y="5163809"/>
                <a:ext cx="5564838" cy="10703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chemeClr val="accent5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chemeClr val="accent5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chemeClr val="accent5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4400" b="1" dirty="0">
                    <a:solidFill>
                      <a:schemeClr val="accent5">
                        <a:lumMod val="10000"/>
                      </a:schemeClr>
                    </a:solidFill>
                    <a:latin typeface="Cambria" panose="02040503050406030204" pitchFamily="18" charset="0"/>
                  </a:rPr>
                  <a:t>  </a:t>
                </a:r>
                <a:r>
                  <a:rPr lang="en-US" sz="3200" b="1" dirty="0" err="1">
                    <a:solidFill>
                      <a:schemeClr val="accent5">
                        <a:lumMod val="10000"/>
                      </a:schemeClr>
                    </a:solidFill>
                    <a:latin typeface="Cambria" panose="02040503050406030204" pitchFamily="18" charset="0"/>
                  </a:rPr>
                  <a:t>số</a:t>
                </a:r>
                <a:r>
                  <a:rPr lang="en-US" sz="3200" b="1" dirty="0">
                    <a:solidFill>
                      <a:schemeClr val="accent5">
                        <a:lumMod val="10000"/>
                      </a:schemeClr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chemeClr val="accent5">
                        <a:lumMod val="10000"/>
                      </a:schemeClr>
                    </a:solidFill>
                    <a:latin typeface="Cambria" panose="02040503050406030204" pitchFamily="18" charset="0"/>
                  </a:rPr>
                  <a:t>ngôi</a:t>
                </a:r>
                <a:r>
                  <a:rPr lang="en-US" sz="3200" b="1" dirty="0">
                    <a:solidFill>
                      <a:schemeClr val="accent5">
                        <a:lumMod val="10000"/>
                      </a:schemeClr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chemeClr val="accent5">
                        <a:lumMod val="10000"/>
                      </a:schemeClr>
                    </a:solidFill>
                    <a:latin typeface="Cambria" panose="02040503050406030204" pitchFamily="18" charset="0"/>
                  </a:rPr>
                  <a:t>sao</a:t>
                </a:r>
                <a:r>
                  <a:rPr lang="en-US" sz="3200" b="1" dirty="0">
                    <a:solidFill>
                      <a:schemeClr val="accent5">
                        <a:lumMod val="10000"/>
                      </a:schemeClr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chemeClr val="accent5">
                        <a:lumMod val="10000"/>
                      </a:schemeClr>
                    </a:solidFill>
                    <a:latin typeface="Cambria" panose="02040503050406030204" pitchFamily="18" charset="0"/>
                  </a:rPr>
                  <a:t>là</a:t>
                </a:r>
                <a:r>
                  <a:rPr lang="en-US" sz="3200" b="1" dirty="0">
                    <a:solidFill>
                      <a:schemeClr val="accent5">
                        <a:lumMod val="10000"/>
                      </a:schemeClr>
                    </a:solidFill>
                    <a:latin typeface="Cambria" panose="02040503050406030204" pitchFamily="18" charset="0"/>
                  </a:rPr>
                  <a:t>        </a:t>
                </a:r>
                <a:r>
                  <a:rPr lang="en-US" sz="3200" b="1" dirty="0" err="1">
                    <a:solidFill>
                      <a:schemeClr val="accent5">
                        <a:lumMod val="10000"/>
                      </a:schemeClr>
                    </a:solidFill>
                    <a:latin typeface="Cambria" panose="02040503050406030204" pitchFamily="18" charset="0"/>
                  </a:rPr>
                  <a:t>ngôi</a:t>
                </a:r>
                <a:r>
                  <a:rPr lang="en-US" sz="3200" b="1" dirty="0">
                    <a:solidFill>
                      <a:schemeClr val="accent5">
                        <a:lumMod val="10000"/>
                      </a:schemeClr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chemeClr val="accent5">
                        <a:lumMod val="10000"/>
                      </a:schemeClr>
                    </a:solidFill>
                    <a:latin typeface="Cambria" panose="02040503050406030204" pitchFamily="18" charset="0"/>
                  </a:rPr>
                  <a:t>sao</a:t>
                </a:r>
                <a:endParaRPr lang="en-US" sz="3200" b="1" dirty="0">
                  <a:solidFill>
                    <a:schemeClr val="accent5">
                      <a:lumMod val="10000"/>
                    </a:schemeClr>
                  </a:solidFill>
                  <a:latin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C53014B3-2577-DC55-B320-ACC22DBC8E8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27505" y="5163809"/>
                <a:ext cx="5564838" cy="1070358"/>
              </a:xfrm>
              <a:prstGeom prst="rect">
                <a:avLst/>
              </a:prstGeom>
              <a:blipFill>
                <a:blip r:embed="rId4"/>
                <a:stretch>
                  <a:fillRect r="-14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9" name="Group 28">
            <a:extLst>
              <a:ext uri="{FF2B5EF4-FFF2-40B4-BE49-F238E27FC236}">
                <a16:creationId xmlns:a16="http://schemas.microsoft.com/office/drawing/2014/main" id="{8A044B9C-1E90-3A7A-89C1-E4B214145164}"/>
              </a:ext>
            </a:extLst>
          </p:cNvPr>
          <p:cNvGrpSpPr/>
          <p:nvPr/>
        </p:nvGrpSpPr>
        <p:grpSpPr>
          <a:xfrm>
            <a:off x="7166669" y="5389299"/>
            <a:ext cx="553645" cy="724664"/>
            <a:chOff x="2678021" y="2466924"/>
            <a:chExt cx="553645" cy="724664"/>
          </a:xfrm>
        </p:grpSpPr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720D0F57-A00E-1AF9-3D31-45FD63C91FC5}"/>
                </a:ext>
              </a:extLst>
            </p:cNvPr>
            <p:cNvSpPr/>
            <p:nvPr/>
          </p:nvSpPr>
          <p:spPr>
            <a:xfrm>
              <a:off x="2678021" y="2483702"/>
              <a:ext cx="532673" cy="707886"/>
            </a:xfrm>
            <a:prstGeom prst="roundRect">
              <a:avLst/>
            </a:prstGeom>
            <a:solidFill>
              <a:srgbClr val="FFFFAF"/>
            </a:solidFill>
            <a:ln w="38100">
              <a:solidFill>
                <a:srgbClr val="F9DB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600" b="1">
                <a:latin typeface="Cambria" panose="02040503050406030204" pitchFamily="18" charset="0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F470AA3C-72C9-12F7-9D9C-6FDFC879D87D}"/>
                </a:ext>
              </a:extLst>
            </p:cNvPr>
            <p:cNvSpPr txBox="1"/>
            <p:nvPr/>
          </p:nvSpPr>
          <p:spPr>
            <a:xfrm>
              <a:off x="2698993" y="2466924"/>
              <a:ext cx="532673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3</a:t>
              </a:r>
              <a:endParaRPr lang="en-US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D9FCFBF1-B5C2-44A9-300D-CCF1FB68E009}"/>
              </a:ext>
            </a:extLst>
          </p:cNvPr>
          <p:cNvGrpSpPr/>
          <p:nvPr/>
        </p:nvGrpSpPr>
        <p:grpSpPr>
          <a:xfrm>
            <a:off x="7184531" y="5360647"/>
            <a:ext cx="532673" cy="744927"/>
            <a:chOff x="3208176" y="5138974"/>
            <a:chExt cx="532673" cy="744927"/>
          </a:xfrm>
        </p:grpSpPr>
        <p:sp>
          <p:nvSpPr>
            <p:cNvPr id="33" name="Rectangle: Rounded Corners 32">
              <a:extLst>
                <a:ext uri="{FF2B5EF4-FFF2-40B4-BE49-F238E27FC236}">
                  <a16:creationId xmlns:a16="http://schemas.microsoft.com/office/drawing/2014/main" id="{1617E734-BC11-27F0-22B3-143DCBFBBB1F}"/>
                </a:ext>
              </a:extLst>
            </p:cNvPr>
            <p:cNvSpPr/>
            <p:nvPr/>
          </p:nvSpPr>
          <p:spPr>
            <a:xfrm>
              <a:off x="3208176" y="5138974"/>
              <a:ext cx="532673" cy="74492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9DB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b="1">
                <a:latin typeface="Cambria" panose="02040503050406030204" pitchFamily="18" charset="0"/>
              </a:endParaRPr>
            </a:p>
          </p:txBody>
        </p:sp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7B655759-56F4-1E3A-55E3-995B4AB4270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343" r="73390"/>
            <a:stretch/>
          </p:blipFill>
          <p:spPr>
            <a:xfrm rot="907134">
              <a:off x="3295755" y="5240143"/>
              <a:ext cx="357512" cy="641806"/>
            </a:xfrm>
            <a:prstGeom prst="rect">
              <a:avLst/>
            </a:prstGeom>
          </p:spPr>
        </p:pic>
      </p:grp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FC3134BB-DC94-503A-4BCA-005561F8B75F}"/>
              </a:ext>
            </a:extLst>
          </p:cNvPr>
          <p:cNvSpPr/>
          <p:nvPr/>
        </p:nvSpPr>
        <p:spPr>
          <a:xfrm>
            <a:off x="3074864" y="1421373"/>
            <a:ext cx="1209663" cy="3324797"/>
          </a:xfrm>
          <a:prstGeom prst="roundRect">
            <a:avLst>
              <a:gd name="adj" fmla="val 23118"/>
            </a:avLst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9670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/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43">
            <a:extLst>
              <a:ext uri="{FF2B5EF4-FFF2-40B4-BE49-F238E27FC236}">
                <a16:creationId xmlns:a16="http://schemas.microsoft.com/office/drawing/2014/main" id="{37A40389-4E9C-905C-018B-82B7B646BEB4}"/>
              </a:ext>
            </a:extLst>
          </p:cNvPr>
          <p:cNvSpPr txBox="1"/>
          <p:nvPr/>
        </p:nvSpPr>
        <p:spPr>
          <a:xfrm>
            <a:off x="4196080" y="437375"/>
            <a:ext cx="3799840" cy="830961"/>
          </a:xfrm>
          <a:prstGeom prst="roundRect">
            <a:avLst>
              <a:gd name="adj" fmla="val 50000"/>
            </a:avLst>
          </a:prstGeom>
          <a:solidFill>
            <a:srgbClr val="EFB421"/>
          </a:solidFill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Arial" panose="020B0604020202020204" pitchFamily="34" charset="0"/>
              </a:rPr>
              <a:t>Yêu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Arial" panose="020B0604020202020204" pitchFamily="34" charset="0"/>
              </a:rPr>
              <a:t> </a:t>
            </a:r>
            <a:r>
              <a:rPr kumimoji="0" lang="en-US" altLang="zh-CN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Arial" panose="020B0604020202020204" pitchFamily="34" charset="0"/>
              </a:rPr>
              <a:t>cầu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Arial" panose="020B0604020202020204" pitchFamily="34" charset="0"/>
              </a:rPr>
              <a:t> </a:t>
            </a:r>
            <a:r>
              <a:rPr kumimoji="0" lang="en-US" altLang="zh-CN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Arial" panose="020B0604020202020204" pitchFamily="34" charset="0"/>
              </a:rPr>
              <a:t>cần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Arial" panose="020B0604020202020204" pitchFamily="34" charset="0"/>
              </a:rPr>
              <a:t> </a:t>
            </a:r>
            <a:r>
              <a:rPr kumimoji="0" lang="en-US" altLang="zh-CN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Arial" panose="020B0604020202020204" pitchFamily="34" charset="0"/>
              </a:rPr>
              <a:t>đạt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ogue-ExtraBold" panose="020B0500000000000000" pitchFamily="34" charset="0"/>
              <a:ea typeface="Vogue-ExtraBold" panose="020B0500000000000000" pitchFamily="34" charset="0"/>
              <a:cs typeface="Vogue-ExtraBold" panose="020B0500000000000000" pitchFamily="34" charset="0"/>
              <a:sym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4A863CB-4312-0449-3348-C1EBFC8B60B3}"/>
              </a:ext>
            </a:extLst>
          </p:cNvPr>
          <p:cNvSpPr txBox="1"/>
          <p:nvPr/>
        </p:nvSpPr>
        <p:spPr>
          <a:xfrm>
            <a:off x="650240" y="1268336"/>
            <a:ext cx="10891520" cy="4767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22860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2000" b="1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1. Năng lực đặc thù:</a:t>
            </a:r>
            <a:endParaRPr lang="en-US" dirty="0">
              <a:effectLst/>
              <a:latin typeface="Cambria" panose="02040503050406030204" pitchFamily="18" charset="0"/>
              <a:ea typeface="Times New Roman" panose="02020603050405020304" pitchFamily="18" charset="0"/>
            </a:endParaRPr>
          </a:p>
          <a:p>
            <a:pPr marL="0" marR="0" indent="228600" algn="just">
              <a:spcBef>
                <a:spcPts val="0"/>
              </a:spcBef>
              <a:spcAft>
                <a:spcPts val="0"/>
              </a:spcAft>
            </a:pPr>
            <a:r>
              <a:rPr lang="nl-NL" sz="20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-</a:t>
            </a:r>
            <a:r>
              <a:rPr lang="nl-NL" sz="2000" dirty="0">
                <a:effectLst/>
                <a:latin typeface="Cambria" panose="02040503050406030204" pitchFamily="18" charset="0"/>
                <a:ea typeface="Constantia" panose="02030602050306030303" pitchFamily="18" charset="0"/>
              </a:rPr>
              <a:t> </a:t>
            </a:r>
            <a:r>
              <a:rPr lang="vi-VN" sz="2000" b="0" i="0" u="none" strike="noStrike" spc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onstantia" panose="02030602050306030303" pitchFamily="18" charset="0"/>
                <a:cs typeface="Times New Roman" panose="02020603050405020304" pitchFamily="18" charset="0"/>
              </a:rPr>
              <a:t>Củng c</a:t>
            </a:r>
            <a:r>
              <a:rPr lang="nl-NL" sz="2000" b="0" i="0" u="none" strike="noStrike" spc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onstantia" panose="02030602050306030303" pitchFamily="18" charset="0"/>
                <a:cs typeface="Times New Roman" panose="02020603050405020304" pitchFamily="18" charset="0"/>
              </a:rPr>
              <a:t>ố</a:t>
            </a:r>
            <a:r>
              <a:rPr lang="vi-VN" sz="2000" b="0" i="0" u="none" strike="noStrike" spc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onstantia" panose="02030602050306030303" pitchFamily="18" charset="0"/>
                <a:cs typeface="Times New Roman" panose="02020603050405020304" pitchFamily="18" charset="0"/>
              </a:rPr>
              <a:t> v</a:t>
            </a:r>
            <a:r>
              <a:rPr lang="nl-NL" sz="2000" b="0" i="0" u="none" strike="noStrike" spc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onstantia" panose="02030602050306030303" pitchFamily="18" charset="0"/>
                <a:cs typeface="Times New Roman" panose="02020603050405020304" pitchFamily="18" charset="0"/>
              </a:rPr>
              <a:t>ề</a:t>
            </a:r>
            <a:r>
              <a:rPr lang="vi-VN" sz="2000" b="0" i="0" u="none" strike="noStrike" spc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onstantia" panose="02030602050306030303" pitchFamily="18" charset="0"/>
                <a:cs typeface="Times New Roman" panose="02020603050405020304" pitchFamily="18" charset="0"/>
              </a:rPr>
              <a:t> phép nhân, chia số</a:t>
            </a:r>
            <a:r>
              <a:rPr lang="nl-NL" sz="20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có ba chữ số với (cho) số</a:t>
            </a:r>
            <a:r>
              <a:rPr lang="nl-NL" sz="2000" b="0" i="0" u="none" strike="noStrike" spc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onstantia" panose="02030602050306030303" pitchFamily="18" charset="0"/>
                <a:cs typeface="Times New Roman" panose="02020603050405020304" pitchFamily="18" charset="0"/>
              </a:rPr>
              <a:t> </a:t>
            </a:r>
            <a:r>
              <a:rPr lang="nl-NL" sz="20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có một chữ số khi giải </a:t>
            </a:r>
            <a:r>
              <a:rPr lang="vi-VN" sz="2000" b="0" i="0" u="none" strike="noStrike" spc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onstantia" panose="02030602050306030303" pitchFamily="18" charset="0"/>
                <a:cs typeface="Times New Roman" panose="02020603050405020304" pitchFamily="18" charset="0"/>
              </a:rPr>
              <a:t>các bài toán vé tính giá trị c</a:t>
            </a:r>
            <a:r>
              <a:rPr lang="nl-NL" sz="2000" b="0" i="0" u="none" strike="noStrike" spc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onstantia" panose="02030602050306030303" pitchFamily="18" charset="0"/>
                <a:cs typeface="Times New Roman" panose="02020603050405020304" pitchFamily="18" charset="0"/>
              </a:rPr>
              <a:t>ủ</a:t>
            </a:r>
            <a:r>
              <a:rPr lang="vi-VN" sz="2000" b="0" i="0" u="none" strike="noStrike" spc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onstantia" panose="02030602050306030303" pitchFamily="18" charset="0"/>
                <a:cs typeface="Times New Roman" panose="02020603050405020304" pitchFamily="18" charset="0"/>
              </a:rPr>
              <a:t>a bi</a:t>
            </a:r>
            <a:r>
              <a:rPr lang="nl-NL" sz="2000" b="0" i="0" u="none" strike="noStrike" spc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onstantia" panose="02030602050306030303" pitchFamily="18" charset="0"/>
                <a:cs typeface="Times New Roman" panose="02020603050405020304" pitchFamily="18" charset="0"/>
              </a:rPr>
              <a:t>ể</a:t>
            </a:r>
            <a:r>
              <a:rPr lang="vi-VN" sz="2000" b="0" i="0" u="none" strike="noStrike" spc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onstantia" panose="02030602050306030303" pitchFamily="18" charset="0"/>
                <a:cs typeface="Times New Roman" panose="02020603050405020304" pitchFamily="18" charset="0"/>
              </a:rPr>
              <a:t>u th</a:t>
            </a:r>
            <a:r>
              <a:rPr lang="nl-NL" sz="20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ức, giải bài toán có lời văn</a:t>
            </a:r>
            <a:r>
              <a:rPr lang="nl-NL" sz="2000" b="0" i="0" u="none" strike="noStrike" spc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onstantia" panose="02030602050306030303" pitchFamily="18" charset="0"/>
                <a:cs typeface="Times New Roman" panose="02020603050405020304" pitchFamily="18" charset="0"/>
              </a:rPr>
              <a:t> </a:t>
            </a:r>
            <a:r>
              <a:rPr lang="nl-NL" sz="20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(hai bước tính); bước đ</a:t>
            </a:r>
            <a:r>
              <a:rPr lang="nl-NL" sz="2000" b="0" i="0" u="none" strike="noStrike" spc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onstantia" panose="02030602050306030303" pitchFamily="18" charset="0"/>
                <a:cs typeface="Times New Roman" panose="02020603050405020304" pitchFamily="18" charset="0"/>
              </a:rPr>
              <a:t>ầ</a:t>
            </a:r>
            <a:r>
              <a:rPr lang="vi-VN" sz="2000" b="0" i="0" u="none" strike="noStrike" spc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onstantia" panose="02030602050306030303" pitchFamily="18" charset="0"/>
                <a:cs typeface="Times New Roman" panose="02020603050405020304" pitchFamily="18" charset="0"/>
              </a:rPr>
              <a:t>u làm quen tính ch</a:t>
            </a:r>
            <a:r>
              <a:rPr lang="nl-NL" sz="2000" b="0" i="0" u="none" strike="noStrike" spc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onstantia" panose="02030602050306030303" pitchFamily="18" charset="0"/>
                <a:cs typeface="Times New Roman" panose="02020603050405020304" pitchFamily="18" charset="0"/>
              </a:rPr>
              <a:t>ấ</a:t>
            </a:r>
            <a:r>
              <a:rPr lang="vi-VN" sz="2000" b="0" i="0" u="none" strike="noStrike" spc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onstantia" panose="02030602050306030303" pitchFamily="18" charset="0"/>
                <a:cs typeface="Times New Roman" panose="02020603050405020304" pitchFamily="18" charset="0"/>
              </a:rPr>
              <a:t>t kết hợp c</a:t>
            </a:r>
            <a:r>
              <a:rPr lang="nl-NL" sz="2000" b="0" i="0" u="none" strike="noStrike" spc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onstantia" panose="02030602050306030303" pitchFamily="18" charset="0"/>
                <a:cs typeface="Times New Roman" panose="02020603050405020304" pitchFamily="18" charset="0"/>
              </a:rPr>
              <a:t>ủ</a:t>
            </a:r>
            <a:r>
              <a:rPr lang="vi-VN" sz="2000" b="0" i="0" u="none" strike="noStrike" spc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onstantia" panose="02030602050306030303" pitchFamily="18" charset="0"/>
                <a:cs typeface="Times New Roman" panose="02020603050405020304" pitchFamily="18" charset="0"/>
              </a:rPr>
              <a:t>a phép nhân.</a:t>
            </a:r>
            <a:endParaRPr lang="en-US" dirty="0">
              <a:effectLst/>
              <a:latin typeface="Cambria" panose="02040503050406030204" pitchFamily="18" charset="0"/>
              <a:ea typeface="Times New Roman" panose="02020603050405020304" pitchFamily="18" charset="0"/>
            </a:endParaRPr>
          </a:p>
          <a:p>
            <a:pPr marL="228600" marR="0" algn="just">
              <a:spcBef>
                <a:spcPts val="0"/>
              </a:spcBef>
              <a:spcAft>
                <a:spcPts val="0"/>
              </a:spcAft>
            </a:pPr>
            <a:r>
              <a:rPr lang="nl-NL" sz="20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- Phát triển năng lực lập luận, tư duy toán học và năng lực giao tiếp toán học</a:t>
            </a:r>
            <a:endParaRPr lang="en-US" dirty="0">
              <a:effectLst/>
              <a:latin typeface="Cambria" panose="02040503050406030204" pitchFamily="18" charset="0"/>
              <a:ea typeface="Times New Roman" panose="02020603050405020304" pitchFamily="18" charset="0"/>
            </a:endParaRPr>
          </a:p>
          <a:p>
            <a:pPr marL="0" marR="0" indent="228600" algn="just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</a:pPr>
            <a:r>
              <a:rPr lang="nl-NL" sz="2000" b="1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2. Năng lực chung.</a:t>
            </a:r>
            <a:endParaRPr lang="en-US" dirty="0">
              <a:effectLst/>
              <a:latin typeface="Cambria" panose="02040503050406030204" pitchFamily="18" charset="0"/>
              <a:ea typeface="Times New Roman" panose="02020603050405020304" pitchFamily="18" charset="0"/>
            </a:endParaRPr>
          </a:p>
          <a:p>
            <a:pPr marL="0" marR="0" indent="22860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20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- Năng lực tự chủ, tự học: lắng nghe, trả lời câu hỏi, làm bài tập.</a:t>
            </a:r>
            <a:endParaRPr lang="en-US" dirty="0">
              <a:effectLst/>
              <a:latin typeface="Cambria" panose="02040503050406030204" pitchFamily="18" charset="0"/>
              <a:ea typeface="Times New Roman" panose="02020603050405020304" pitchFamily="18" charset="0"/>
            </a:endParaRPr>
          </a:p>
          <a:p>
            <a:pPr marL="0" marR="0" indent="22860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20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- Năng lực giải quyết vấn đề và sáng tạo: tham gia trò chơi, vận dụng.</a:t>
            </a:r>
            <a:endParaRPr lang="en-US" dirty="0">
              <a:effectLst/>
              <a:latin typeface="Cambria" panose="02040503050406030204" pitchFamily="18" charset="0"/>
              <a:ea typeface="Times New Roman" panose="02020603050405020304" pitchFamily="18" charset="0"/>
            </a:endParaRPr>
          </a:p>
          <a:p>
            <a:pPr marL="0" marR="0" indent="22860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20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- Năng lực giao tiếp và hợp tác: hoạt động nhóm.</a:t>
            </a:r>
            <a:endParaRPr lang="en-US" dirty="0">
              <a:effectLst/>
              <a:latin typeface="Cambria" panose="02040503050406030204" pitchFamily="18" charset="0"/>
              <a:ea typeface="Times New Roman" panose="02020603050405020304" pitchFamily="18" charset="0"/>
            </a:endParaRPr>
          </a:p>
          <a:p>
            <a:pPr marL="0" marR="0" indent="228600" algn="just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</a:pPr>
            <a:r>
              <a:rPr lang="nl-NL" sz="2000" b="1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3. Phẩm chất.</a:t>
            </a:r>
            <a:endParaRPr lang="en-US" dirty="0">
              <a:effectLst/>
              <a:latin typeface="Cambria" panose="02040503050406030204" pitchFamily="18" charset="0"/>
              <a:ea typeface="Times New Roman" panose="02020603050405020304" pitchFamily="18" charset="0"/>
            </a:endParaRPr>
          </a:p>
          <a:p>
            <a:pPr marL="0" marR="0" indent="22860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20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- Phẩm chất nhân ái: Có ý thức giúp đỡ lẫn nhau trong hoạt động nhóm để hoàn thành nhiệm vụ.</a:t>
            </a:r>
            <a:endParaRPr lang="en-US" dirty="0">
              <a:effectLst/>
              <a:latin typeface="Cambria" panose="02040503050406030204" pitchFamily="18" charset="0"/>
              <a:ea typeface="Times New Roman" panose="02020603050405020304" pitchFamily="18" charset="0"/>
            </a:endParaRPr>
          </a:p>
          <a:p>
            <a:pPr marL="0" marR="0" indent="22860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20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- Phẩm chất chăm chỉ: Chăm chỉ suy nghĩ, trả lời câu hỏi; làm tốt các bài tập.</a:t>
            </a:r>
            <a:endParaRPr lang="en-US" dirty="0">
              <a:effectLst/>
              <a:latin typeface="Cambria" panose="02040503050406030204" pitchFamily="18" charset="0"/>
              <a:ea typeface="Times New Roman" panose="02020603050405020304" pitchFamily="18" charset="0"/>
            </a:endParaRPr>
          </a:p>
          <a:p>
            <a:pPr marL="0" marR="0" indent="22860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20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- Phẩm chất trách nhiệm: Giữ trật tự, biết lắng nghe, học tập nghiêm túc.</a:t>
            </a:r>
            <a:endParaRPr lang="en-US" dirty="0">
              <a:effectLst/>
              <a:latin typeface="Cambria" panose="020405030504060302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9950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68209C0-C256-3DFD-BF1B-3C33805911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4916"/>
            <a:ext cx="12110720" cy="709046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0AE144F-0A44-F3B3-D2D4-76A86A5B889B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5851" y="5602731"/>
            <a:ext cx="2234739" cy="1255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0258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3.33333E-6 L -4.16667E-6 -0.07801 C -4.16667E-6 -0.11296 -0.04804 -0.15578 -0.08684 -0.15578 L -0.17343 -0.15578 " pathEditMode="relative" rAng="0" ptsTypes="AAAA">
                                      <p:cBhvr>
                                        <p:cTn id="6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672" y="-78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图片 10">
            <a:extLst>
              <a:ext uri="{FF2B5EF4-FFF2-40B4-BE49-F238E27FC236}">
                <a16:creationId xmlns:a16="http://schemas.microsoft.com/office/drawing/2014/main" id="{2D5444AB-DFE9-093E-F7BC-000A74EB33AE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90070" y="1778759"/>
            <a:ext cx="6683830" cy="5048467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BED6A0F2-C6A9-B2F8-AB1E-771B957A0114}"/>
              </a:ext>
            </a:extLst>
          </p:cNvPr>
          <p:cNvGrpSpPr/>
          <p:nvPr/>
        </p:nvGrpSpPr>
        <p:grpSpPr>
          <a:xfrm>
            <a:off x="502645" y="453247"/>
            <a:ext cx="860753" cy="1015663"/>
            <a:chOff x="1075274" y="753023"/>
            <a:chExt cx="860753" cy="1015663"/>
          </a:xfrm>
        </p:grpSpPr>
        <p:sp>
          <p:nvSpPr>
            <p:cNvPr id="11" name="Flowchart: Connector 10">
              <a:extLst>
                <a:ext uri="{FF2B5EF4-FFF2-40B4-BE49-F238E27FC236}">
                  <a16:creationId xmlns:a16="http://schemas.microsoft.com/office/drawing/2014/main" id="{381215FA-E5B6-174F-CE89-E0088E531DAE}"/>
                </a:ext>
              </a:extLst>
            </p:cNvPr>
            <p:cNvSpPr/>
            <p:nvPr/>
          </p:nvSpPr>
          <p:spPr>
            <a:xfrm>
              <a:off x="1091806" y="838743"/>
              <a:ext cx="844221" cy="844221"/>
            </a:xfrm>
            <a:prstGeom prst="flowChartConnector">
              <a:avLst/>
            </a:prstGeom>
            <a:solidFill>
              <a:srgbClr val="AA72D4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2" name="PA-文本框 54">
              <a:extLst>
                <a:ext uri="{FF2B5EF4-FFF2-40B4-BE49-F238E27FC236}">
                  <a16:creationId xmlns:a16="http://schemas.microsoft.com/office/drawing/2014/main" id="{28AC941F-4FDC-152A-3F92-8BCE032822A1}"/>
                </a:ext>
              </a:extLst>
            </p:cNvPr>
            <p:cNvSpPr txBox="1"/>
            <p:nvPr>
              <p:custDataLst>
                <p:tags r:id="rId1"/>
              </p:custDataLst>
            </p:nvPr>
          </p:nvSpPr>
          <p:spPr>
            <a:xfrm>
              <a:off x="1075274" y="753023"/>
              <a:ext cx="841938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6000" b="0" i="0" u="none" strike="noStrike" kern="1200" cap="none" spc="-300" normalizeH="0" baseline="0" noProof="0" dirty="0">
                  <a:ln>
                    <a:noFill/>
                  </a:ln>
                  <a:effectLst/>
                  <a:uLnTx/>
                  <a:uFillTx/>
                  <a:latin typeface="SVN-Cookies" panose="02040603050506020204" pitchFamily="18" charset="0"/>
                  <a:ea typeface="字魂156号-萌趣苏打饼" panose="00000500000000000000" pitchFamily="2" charset="-122"/>
                  <a:sym typeface="思源黑体 CN" panose="020B0500000000000000" pitchFamily="34" charset="-122"/>
                </a:rPr>
                <a:t>4</a:t>
              </a:r>
              <a:endParaRPr kumimoji="0" lang="zh-CN" altLang="en-US" sz="6000" b="0" i="0" u="none" strike="noStrike" kern="1200" cap="none" spc="-300" normalizeH="0" baseline="0" noProof="0" dirty="0">
                <a:ln>
                  <a:noFill/>
                </a:ln>
                <a:effectLst/>
                <a:uLnTx/>
                <a:uFillTx/>
                <a:latin typeface="SVN-Cookies" panose="02040603050506020204" pitchFamily="18" charset="0"/>
                <a:ea typeface="字魂156号-萌趣苏打饼" panose="00000500000000000000" pitchFamily="2" charset="-122"/>
                <a:sym typeface="思源黑体 CN" panose="020B0500000000000000" pitchFamily="34" charset="-122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E94A4E6-814D-CBE1-9CEB-8934D983D119}"/>
              </a:ext>
            </a:extLst>
          </p:cNvPr>
          <p:cNvGrpSpPr/>
          <p:nvPr/>
        </p:nvGrpSpPr>
        <p:grpSpPr>
          <a:xfrm>
            <a:off x="1549527" y="522762"/>
            <a:ext cx="2165936" cy="887905"/>
            <a:chOff x="2106579" y="908289"/>
            <a:chExt cx="6714606" cy="887905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EB81ADD9-6133-3E3A-A538-9271937A0699}"/>
                </a:ext>
              </a:extLst>
            </p:cNvPr>
            <p:cNvSpPr/>
            <p:nvPr/>
          </p:nvSpPr>
          <p:spPr>
            <a:xfrm>
              <a:off x="2106579" y="908289"/>
              <a:ext cx="6656278" cy="887905"/>
            </a:xfrm>
            <a:prstGeom prst="roundRect">
              <a:avLst/>
            </a:prstGeom>
            <a:solidFill>
              <a:srgbClr val="F9DB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 dirty="0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666AD600-BA63-6FCE-D063-204B62298590}"/>
                </a:ext>
              </a:extLst>
            </p:cNvPr>
            <p:cNvSpPr txBox="1"/>
            <p:nvPr/>
          </p:nvSpPr>
          <p:spPr>
            <a:xfrm>
              <a:off x="2164907" y="924494"/>
              <a:ext cx="665627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 err="1">
                  <a:latin typeface="SVN-Cookies" panose="02040603050506020204" pitchFamily="18" charset="0"/>
                  <a:cs typeface="Arial" panose="020B0604020202020204" pitchFamily="34" charset="0"/>
                </a:rPr>
                <a:t>Đố</a:t>
              </a:r>
              <a:r>
                <a:rPr lang="en-US" sz="4800" b="1" dirty="0">
                  <a:latin typeface="SVN-Cookies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4800" b="1" dirty="0" err="1">
                  <a:latin typeface="SVN-Cookies" panose="02040603050506020204" pitchFamily="18" charset="0"/>
                  <a:cs typeface="Arial" panose="020B0604020202020204" pitchFamily="34" charset="0"/>
                </a:rPr>
                <a:t>em</a:t>
              </a:r>
              <a:r>
                <a:rPr lang="en-US" sz="4800" b="1" dirty="0">
                  <a:latin typeface="SVN-Cookies" panose="02040603050506020204" pitchFamily="18" charset="0"/>
                  <a:cs typeface="Arial" panose="020B0604020202020204" pitchFamily="34" charset="0"/>
                </a:rPr>
                <a:t>!</a:t>
              </a: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CD6D0AF7-4892-2C7E-B822-A0FF6905A199}"/>
              </a:ext>
            </a:extLst>
          </p:cNvPr>
          <p:cNvSpPr txBox="1"/>
          <p:nvPr/>
        </p:nvSpPr>
        <p:spPr>
          <a:xfrm>
            <a:off x="3715462" y="453247"/>
            <a:ext cx="762745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chemeClr val="accent3">
                    <a:lumMod val="1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Chọn</a:t>
            </a:r>
            <a:r>
              <a:rPr lang="en-US" sz="4400" b="1" dirty="0">
                <a:solidFill>
                  <a:schemeClr val="accent3">
                    <a:lumMod val="1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chemeClr val="accent3">
                    <a:lumMod val="1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chữ</a:t>
            </a:r>
            <a:r>
              <a:rPr lang="en-US" sz="4400" b="1" dirty="0">
                <a:solidFill>
                  <a:schemeClr val="accent3">
                    <a:lumMod val="1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chemeClr val="accent3">
                    <a:lumMod val="1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số</a:t>
            </a:r>
            <a:r>
              <a:rPr lang="en-US" sz="4400" b="1" dirty="0">
                <a:solidFill>
                  <a:schemeClr val="accent3">
                    <a:lumMod val="1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1, 2, 3 </a:t>
            </a:r>
            <a:r>
              <a:rPr lang="en-US" sz="4400" b="1" dirty="0" err="1">
                <a:solidFill>
                  <a:schemeClr val="accent3">
                    <a:lumMod val="1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thích</a:t>
            </a:r>
            <a:r>
              <a:rPr lang="en-US" sz="4400" b="1" dirty="0">
                <a:solidFill>
                  <a:schemeClr val="accent3">
                    <a:lumMod val="1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chemeClr val="accent3">
                    <a:lumMod val="1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hợp</a:t>
            </a:r>
            <a:r>
              <a:rPr lang="en-US" sz="4400" b="1" dirty="0">
                <a:solidFill>
                  <a:schemeClr val="accent3">
                    <a:lumMod val="1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chemeClr val="accent3">
                    <a:lumMod val="1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thay</a:t>
            </a:r>
            <a:r>
              <a:rPr lang="en-US" sz="4400" b="1" dirty="0">
                <a:solidFill>
                  <a:schemeClr val="accent3">
                    <a:lumMod val="1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chemeClr val="accent3">
                    <a:lumMod val="1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cho</a:t>
            </a:r>
            <a:r>
              <a:rPr lang="en-US" sz="4400" b="1" dirty="0">
                <a:solidFill>
                  <a:schemeClr val="accent3">
                    <a:lumMod val="1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chemeClr val="accent3">
                    <a:lumMod val="1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dấu</a:t>
            </a:r>
            <a:r>
              <a:rPr lang="en-US" sz="4400" b="1" dirty="0">
                <a:solidFill>
                  <a:schemeClr val="accent3">
                    <a:lumMod val="1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“?”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6EFCB32B-8B82-384D-40F9-D80BC40C4520}"/>
              </a:ext>
            </a:extLst>
          </p:cNvPr>
          <p:cNvSpPr/>
          <p:nvPr/>
        </p:nvSpPr>
        <p:spPr>
          <a:xfrm>
            <a:off x="3034603" y="2597338"/>
            <a:ext cx="849684" cy="81541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4AADA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</a:rPr>
              <a:t>2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209F8211-9F4B-AA79-1CFF-380D7BC81C16}"/>
              </a:ext>
            </a:extLst>
          </p:cNvPr>
          <p:cNvSpPr/>
          <p:nvPr/>
        </p:nvSpPr>
        <p:spPr>
          <a:xfrm>
            <a:off x="4106546" y="2597338"/>
            <a:ext cx="849684" cy="81541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4AADA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</a:rPr>
              <a:t>1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074B8409-1C53-8F2A-65F3-508EEC3CA154}"/>
              </a:ext>
            </a:extLst>
          </p:cNvPr>
          <p:cNvSpPr/>
          <p:nvPr/>
        </p:nvSpPr>
        <p:spPr>
          <a:xfrm>
            <a:off x="4106546" y="4001595"/>
            <a:ext cx="849684" cy="81541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4AADA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</a:rPr>
              <a:t>3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FE03D748-53A5-A213-B86D-48B036EE8FC7}"/>
              </a:ext>
            </a:extLst>
          </p:cNvPr>
          <p:cNvCxnSpPr/>
          <p:nvPr/>
        </p:nvCxnSpPr>
        <p:spPr>
          <a:xfrm>
            <a:off x="2865574" y="4958528"/>
            <a:ext cx="2481943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1757270A-5655-F448-CA64-1191D5A8C162}"/>
              </a:ext>
            </a:extLst>
          </p:cNvPr>
          <p:cNvSpPr txBox="1"/>
          <p:nvPr/>
        </p:nvSpPr>
        <p:spPr>
          <a:xfrm>
            <a:off x="2641902" y="5065398"/>
            <a:ext cx="27198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>
                <a:solidFill>
                  <a:schemeClr val="accent3">
                    <a:lumMod val="1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6    </a:t>
            </a:r>
            <a:r>
              <a:rPr lang="en-US" sz="6000" b="1" smtClean="0">
                <a:solidFill>
                  <a:schemeClr val="accent3">
                    <a:lumMod val="1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3</a:t>
            </a:r>
            <a:endParaRPr lang="en-US" sz="6000" b="1" dirty="0">
              <a:solidFill>
                <a:schemeClr val="accent3">
                  <a:lumMod val="10000"/>
                </a:schemeClr>
              </a:solidFill>
              <a:latin typeface="Cambria" panose="02040503050406030204" pitchFamily="18" charset="0"/>
              <a:cs typeface="Arial" panose="020B0604020202020204" pitchFamily="34" charset="0"/>
            </a:endParaRP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D68E66B6-2DD5-E471-5F54-043DA2C40009}"/>
              </a:ext>
            </a:extLst>
          </p:cNvPr>
          <p:cNvGrpSpPr/>
          <p:nvPr/>
        </p:nvGrpSpPr>
        <p:grpSpPr>
          <a:xfrm>
            <a:off x="3025396" y="2604869"/>
            <a:ext cx="849684" cy="815419"/>
            <a:chOff x="1677971" y="5532161"/>
            <a:chExt cx="924787" cy="887493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5DA3557C-CA8F-9236-DBC0-69C5B9AD8AE8}"/>
                </a:ext>
              </a:extLst>
            </p:cNvPr>
            <p:cNvSpPr/>
            <p:nvPr/>
          </p:nvSpPr>
          <p:spPr>
            <a:xfrm>
              <a:off x="1677971" y="5532161"/>
              <a:ext cx="924787" cy="887493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4AADA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167B9631-6E7B-9756-FA77-DB7D1563A1F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184" r="35928" b="48030"/>
            <a:stretch/>
          </p:blipFill>
          <p:spPr>
            <a:xfrm rot="21134343">
              <a:off x="1790467" y="5613454"/>
              <a:ext cx="699794" cy="800323"/>
            </a:xfrm>
            <a:prstGeom prst="rect">
              <a:avLst/>
            </a:prstGeom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31DB1E59-7519-5770-4C71-7C967709CE28}"/>
              </a:ext>
            </a:extLst>
          </p:cNvPr>
          <p:cNvGrpSpPr/>
          <p:nvPr/>
        </p:nvGrpSpPr>
        <p:grpSpPr>
          <a:xfrm>
            <a:off x="4106546" y="2597337"/>
            <a:ext cx="849684" cy="815419"/>
            <a:chOff x="1677971" y="5532161"/>
            <a:chExt cx="924787" cy="887493"/>
          </a:xfrm>
        </p:grpSpPr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ED30FAD1-16B3-4E28-C323-15E88100F710}"/>
                </a:ext>
              </a:extLst>
            </p:cNvPr>
            <p:cNvSpPr/>
            <p:nvPr/>
          </p:nvSpPr>
          <p:spPr>
            <a:xfrm>
              <a:off x="1677971" y="5532161"/>
              <a:ext cx="924787" cy="887493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4AADA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D540F73F-569F-3E93-2D1E-D77ED3F04EE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184" r="35928" b="48030"/>
            <a:stretch/>
          </p:blipFill>
          <p:spPr>
            <a:xfrm rot="21134343">
              <a:off x="1790467" y="5613454"/>
              <a:ext cx="699794" cy="800323"/>
            </a:xfrm>
            <a:prstGeom prst="rect">
              <a:avLst/>
            </a:prstGeom>
          </p:spPr>
        </p:pic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1826E862-274E-DC5A-2B11-CF8CDF57ED9A}"/>
              </a:ext>
            </a:extLst>
          </p:cNvPr>
          <p:cNvGrpSpPr/>
          <p:nvPr/>
        </p:nvGrpSpPr>
        <p:grpSpPr>
          <a:xfrm>
            <a:off x="4106544" y="4001594"/>
            <a:ext cx="849684" cy="815419"/>
            <a:chOff x="1677971" y="5532161"/>
            <a:chExt cx="924787" cy="887493"/>
          </a:xfrm>
        </p:grpSpPr>
        <p:sp>
          <p:nvSpPr>
            <p:cNvPr id="32" name="Rectangle: Rounded Corners 31">
              <a:extLst>
                <a:ext uri="{FF2B5EF4-FFF2-40B4-BE49-F238E27FC236}">
                  <a16:creationId xmlns:a16="http://schemas.microsoft.com/office/drawing/2014/main" id="{0284211A-7723-B28D-4179-96FFCBFAE92F}"/>
                </a:ext>
              </a:extLst>
            </p:cNvPr>
            <p:cNvSpPr/>
            <p:nvPr/>
          </p:nvSpPr>
          <p:spPr>
            <a:xfrm>
              <a:off x="1677971" y="5532161"/>
              <a:ext cx="924787" cy="887493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4AADA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8992DEF6-99D2-E128-7757-FE7343B0A8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184" r="35928" b="48030"/>
            <a:stretch/>
          </p:blipFill>
          <p:spPr>
            <a:xfrm rot="21134343">
              <a:off x="1790467" y="5613454"/>
              <a:ext cx="699794" cy="800323"/>
            </a:xfrm>
            <a:prstGeom prst="rect">
              <a:avLst/>
            </a:prstGeom>
          </p:spPr>
        </p:pic>
      </p:grpSp>
      <p:pic>
        <p:nvPicPr>
          <p:cNvPr id="35" name="Picture 34">
            <a:extLst>
              <a:ext uri="{FF2B5EF4-FFF2-40B4-BE49-F238E27FC236}">
                <a16:creationId xmlns:a16="http://schemas.microsoft.com/office/drawing/2014/main" id="{8A431737-B42A-83D6-3C2F-CA85ED5ABD4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l="70625" t="66503" r="8036" b="16032"/>
          <a:stretch/>
        </p:blipFill>
        <p:spPr>
          <a:xfrm>
            <a:off x="6685666" y="4116179"/>
            <a:ext cx="4971120" cy="228857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56242A4-2209-F247-85A6-2042F4330D56}"/>
              </a:ext>
            </a:extLst>
          </p:cNvPr>
          <p:cNvSpPr txBox="1"/>
          <p:nvPr/>
        </p:nvSpPr>
        <p:spPr>
          <a:xfrm>
            <a:off x="2431371" y="3280959"/>
            <a:ext cx="98525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chemeClr val="accent3">
                    <a:lumMod val="1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431578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8199924-8CC6-3CAF-858A-19FA75F9AC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369" y="0"/>
            <a:ext cx="123424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5854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E964AE15-4EBB-4B9F-BCA8-DBCF9AA8E70F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513" y="2002806"/>
            <a:ext cx="3989197" cy="5983799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7C9BE7B2-487F-CF0F-4845-946184E10BC3}"/>
              </a:ext>
            </a:extLst>
          </p:cNvPr>
          <p:cNvGrpSpPr/>
          <p:nvPr/>
        </p:nvGrpSpPr>
        <p:grpSpPr>
          <a:xfrm>
            <a:off x="3249286" y="-282911"/>
            <a:ext cx="5110664" cy="3407109"/>
            <a:chOff x="3281943" y="-108739"/>
            <a:chExt cx="5110664" cy="3407109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14695B03-BE59-4876-8B51-843B3C0B25C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81943" y="-108739"/>
              <a:ext cx="5110664" cy="3407109"/>
            </a:xfrm>
            <a:prstGeom prst="rect">
              <a:avLst/>
            </a:prstGeom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7E0434CE-B924-9298-5978-1D43D6E81B43}"/>
                </a:ext>
              </a:extLst>
            </p:cNvPr>
            <p:cNvSpPr txBox="1"/>
            <p:nvPr/>
          </p:nvSpPr>
          <p:spPr>
            <a:xfrm>
              <a:off x="4358534" y="1133150"/>
              <a:ext cx="2957481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 dirty="0" err="1">
                  <a:solidFill>
                    <a:schemeClr val="accent6">
                      <a:lumMod val="7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Dặn</a:t>
              </a:r>
              <a:r>
                <a:rPr lang="en-US" sz="5400" b="1" dirty="0">
                  <a:solidFill>
                    <a:schemeClr val="accent6">
                      <a:lumMod val="7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5400" b="1" dirty="0" err="1">
                  <a:solidFill>
                    <a:schemeClr val="accent6">
                      <a:lumMod val="7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dò</a:t>
              </a:r>
              <a:endParaRPr lang="en-US" sz="54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84911CA9-C533-E8CF-DA0D-BB78C8C20FFE}"/>
              </a:ext>
            </a:extLst>
          </p:cNvPr>
          <p:cNvSpPr txBox="1"/>
          <p:nvPr/>
        </p:nvSpPr>
        <p:spPr>
          <a:xfrm>
            <a:off x="1720580" y="2393381"/>
            <a:ext cx="9723559" cy="22579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50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</a:rPr>
              <a:t>Ôn</a:t>
            </a:r>
            <a:r>
              <a:rPr lang="en-US" sz="50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</a:rPr>
              <a:t> </a:t>
            </a:r>
            <a:r>
              <a:rPr lang="en-US" sz="50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</a:rPr>
              <a:t>lại</a:t>
            </a:r>
            <a:r>
              <a:rPr lang="en-US" sz="50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</a:rPr>
              <a:t> </a:t>
            </a:r>
            <a:r>
              <a:rPr lang="en-US" sz="50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</a:rPr>
              <a:t>bảng</a:t>
            </a:r>
            <a:r>
              <a:rPr lang="en-US" sz="50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</a:rPr>
              <a:t> </a:t>
            </a:r>
            <a:r>
              <a:rPr lang="en-US" sz="50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</a:rPr>
              <a:t>nhân</a:t>
            </a:r>
            <a:r>
              <a:rPr lang="en-US" sz="50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</a:rPr>
              <a:t>, </a:t>
            </a:r>
            <a:r>
              <a:rPr lang="en-US" sz="50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</a:rPr>
              <a:t>bảng</a:t>
            </a:r>
            <a:r>
              <a:rPr lang="en-US" sz="50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</a:rPr>
              <a:t> chia.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Chuẩn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b</a:t>
            </a:r>
            <a:r>
              <a:rPr lang="en-US" sz="50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</a:rPr>
              <a:t>ị </a:t>
            </a:r>
            <a:r>
              <a:rPr lang="en-US" sz="50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</a:rPr>
              <a:t>bài</a:t>
            </a:r>
            <a:r>
              <a:rPr lang="en-US" sz="50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</a:rPr>
              <a:t> </a:t>
            </a:r>
            <a:r>
              <a:rPr lang="en-US" sz="50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</a:rPr>
              <a:t>tiếp</a:t>
            </a:r>
            <a:r>
              <a:rPr lang="en-US" sz="50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</a:rPr>
              <a:t> </a:t>
            </a:r>
            <a:r>
              <a:rPr lang="en-US" sz="50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</a:rPr>
              <a:t>theo</a:t>
            </a:r>
            <a:endParaRPr kumimoji="0" lang="en-US" sz="50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80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55"/>
          <a:stretch/>
        </p:blipFill>
        <p:spPr>
          <a:xfrm>
            <a:off x="0" y="0"/>
            <a:ext cx="12192001" cy="6858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7024A99-DAF3-6AB3-A892-417C5720FE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9666" y="467480"/>
            <a:ext cx="9946096" cy="4355589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5223" y="3500021"/>
            <a:ext cx="4866777" cy="2890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949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35C837E-3055-8E50-4C0C-71381A4835EE}"/>
              </a:ext>
            </a:extLst>
          </p:cNvPr>
          <p:cNvSpPr/>
          <p:nvPr/>
        </p:nvSpPr>
        <p:spPr>
          <a:xfrm>
            <a:off x="-419739" y="3010320"/>
            <a:ext cx="13680376" cy="6904499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7FA83EA8-EFE2-6A5A-76DB-8CC29E9F8F6C}"/>
              </a:ext>
            </a:extLst>
          </p:cNvPr>
          <p:cNvSpPr/>
          <p:nvPr/>
        </p:nvSpPr>
        <p:spPr>
          <a:xfrm>
            <a:off x="-587079" y="2253587"/>
            <a:ext cx="12802985" cy="4604412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3A31073-3FCE-7DDC-738D-6478D01D6DF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9497229" y="3741571"/>
            <a:ext cx="3138417" cy="3238192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A49B2F85-1F36-8233-A1FC-540CBAA07DFC}"/>
              </a:ext>
            </a:extLst>
          </p:cNvPr>
          <p:cNvSpPr txBox="1">
            <a:spLocks/>
          </p:cNvSpPr>
          <p:nvPr/>
        </p:nvSpPr>
        <p:spPr>
          <a:xfrm>
            <a:off x="-868593" y="3389762"/>
            <a:ext cx="12969380" cy="1600439"/>
          </a:xfrm>
          <a:prstGeom prst="rect">
            <a:avLst/>
          </a:prstGeom>
        </p:spPr>
        <p:txBody>
          <a:bodyPr vert="horz" lIns="121920" tIns="60960" rIns="121920" bIns="60960" rtlCol="0" anchor="b"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Soạn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bài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giảng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yêu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cầu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các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khối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lớp</a:t>
            </a:r>
            <a:endParaRPr kumimoji="0" lang="en-US" sz="4667" b="1" i="0" u="none" strike="noStrike" kern="1200" cap="none" spc="0" normalizeH="0" baseline="0" noProof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SVN-Dancing Script" panose="02040603050506020204" pitchFamily="18" charset="0"/>
              <a:ea typeface="+mj-ea"/>
              <a:cs typeface="#9Slide05 Bodega Script" pitchFamily="2" charset="0"/>
              <a:sym typeface="Arial"/>
            </a:endParaRPr>
          </a:p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Thiết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kế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bài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giảng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E – Learning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AC1BF12-2D57-A04F-768A-0BB37B02C051}"/>
              </a:ext>
            </a:extLst>
          </p:cNvPr>
          <p:cNvSpPr txBox="1"/>
          <p:nvPr/>
        </p:nvSpPr>
        <p:spPr>
          <a:xfrm>
            <a:off x="1" y="5108352"/>
            <a:ext cx="10346724" cy="132363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43671B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 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  <a:sym typeface="Arial"/>
              </a:rPr>
              <a:t>Mời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2667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uLnTx/>
              <a:uFillTx/>
              <a:latin typeface="Cambria" panose="0204050305040603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  <a:sym typeface="Arial"/>
              </a:rPr>
              <a:t>ZALO : </a:t>
            </a:r>
            <a:r>
              <a:rPr kumimoji="0" lang="en-US" sz="2667" b="1" i="0" u="sng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Arial"/>
                <a:sym typeface="Arial"/>
              </a:rPr>
              <a:t>0382348780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Arial"/>
                <a:sym typeface="Arial"/>
              </a:rPr>
              <a:t> - </a:t>
            </a:r>
            <a:r>
              <a:rPr kumimoji="0" lang="en-US" sz="2667" b="1" i="0" u="sng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Arial"/>
                <a:sym typeface="Arial"/>
              </a:rPr>
              <a:t>0984848929</a:t>
            </a:r>
            <a:endParaRPr kumimoji="0" lang="en-US" sz="2667" b="1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75000"/>
                </a:srgbClr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uLnTx/>
              <a:uFillTx/>
              <a:latin typeface="Cambria" panose="0204050305040603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4E71926-8BF3-F518-3047-A9C5F7475B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1843" y="1626439"/>
            <a:ext cx="11388315" cy="192650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BC623E4-8592-CDC4-D892-473045F249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592631" y="629695"/>
            <a:ext cx="17195357" cy="996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9458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0" presetClass="entr" presetSubtype="0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" grpId="0" animBg="1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55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3" name="图片 3">
            <a:extLst>
              <a:ext uri="{FF2B5EF4-FFF2-40B4-BE49-F238E27FC236}">
                <a16:creationId xmlns:a16="http://schemas.microsoft.com/office/drawing/2014/main" id="{A61E63B9-62D4-FAE6-66F1-BC2135713DF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537"/>
          <a:stretch/>
        </p:blipFill>
        <p:spPr>
          <a:xfrm>
            <a:off x="2122714" y="0"/>
            <a:ext cx="8249556" cy="67661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EEB705A-DD94-CF2D-22C0-F744472014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05567" y="2900956"/>
            <a:ext cx="4980864" cy="3865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1897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68209C0-C256-3DFD-BF1B-3C33805911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4916"/>
            <a:ext cx="12192000" cy="709046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BC5DEA8-8C5B-4CB7-9C9B-3F71E7198900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440" y="289408"/>
            <a:ext cx="2977656" cy="1671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288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55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3" name="图片 3">
            <a:extLst>
              <a:ext uri="{FF2B5EF4-FFF2-40B4-BE49-F238E27FC236}">
                <a16:creationId xmlns:a16="http://schemas.microsoft.com/office/drawing/2014/main" id="{A61E63B9-62D4-FAE6-66F1-BC2135713DF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537"/>
          <a:stretch/>
        </p:blipFill>
        <p:spPr>
          <a:xfrm>
            <a:off x="2122714" y="0"/>
            <a:ext cx="8249556" cy="676615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2C7538B-D7B0-B328-B541-6F9E690E0A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34343" y="2790630"/>
            <a:ext cx="5324271" cy="3838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4230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36D1D0C-A9BC-18F6-B085-D14C19151E65}"/>
              </a:ext>
            </a:extLst>
          </p:cNvPr>
          <p:cNvGrpSpPr/>
          <p:nvPr/>
        </p:nvGrpSpPr>
        <p:grpSpPr>
          <a:xfrm>
            <a:off x="1511183" y="635612"/>
            <a:ext cx="860753" cy="1015663"/>
            <a:chOff x="1075274" y="753023"/>
            <a:chExt cx="860753" cy="1015663"/>
          </a:xfrm>
        </p:grpSpPr>
        <p:sp>
          <p:nvSpPr>
            <p:cNvPr id="3" name="Flowchart: Connector 2">
              <a:extLst>
                <a:ext uri="{FF2B5EF4-FFF2-40B4-BE49-F238E27FC236}">
                  <a16:creationId xmlns:a16="http://schemas.microsoft.com/office/drawing/2014/main" id="{FFE84476-7D9A-1112-358A-7524A8EA5012}"/>
                </a:ext>
              </a:extLst>
            </p:cNvPr>
            <p:cNvSpPr/>
            <p:nvPr/>
          </p:nvSpPr>
          <p:spPr>
            <a:xfrm>
              <a:off x="1091806" y="838743"/>
              <a:ext cx="844221" cy="844221"/>
            </a:xfrm>
            <a:prstGeom prst="flowChartConnector">
              <a:avLst/>
            </a:prstGeom>
            <a:solidFill>
              <a:srgbClr val="AA72D4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4" name="PA-文本框 54">
              <a:extLst>
                <a:ext uri="{FF2B5EF4-FFF2-40B4-BE49-F238E27FC236}">
                  <a16:creationId xmlns:a16="http://schemas.microsoft.com/office/drawing/2014/main" id="{7B8DE5E4-F006-BD0E-1FC9-BC7BFBA5B898}"/>
                </a:ext>
              </a:extLst>
            </p:cNvPr>
            <p:cNvSpPr txBox="1"/>
            <p:nvPr>
              <p:custDataLst>
                <p:tags r:id="rId1"/>
              </p:custDataLst>
            </p:nvPr>
          </p:nvSpPr>
          <p:spPr>
            <a:xfrm>
              <a:off x="1075274" y="753023"/>
              <a:ext cx="841938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6000" b="0" i="0" u="none" strike="noStrike" kern="1200" cap="none" spc="-300" normalizeH="0" baseline="0" noProof="0" dirty="0">
                  <a:ln>
                    <a:noFill/>
                  </a:ln>
                  <a:effectLst/>
                  <a:uLnTx/>
                  <a:uFillTx/>
                  <a:latin typeface="SVN-Cookies" panose="02040603050506020204" pitchFamily="18" charset="0"/>
                  <a:ea typeface="字魂156号-萌趣苏打饼" panose="00000500000000000000" pitchFamily="2" charset="-122"/>
                  <a:sym typeface="思源黑体 CN" panose="020B0500000000000000" pitchFamily="34" charset="-122"/>
                </a:rPr>
                <a:t>1</a:t>
              </a:r>
              <a:endParaRPr kumimoji="0" lang="zh-CN" altLang="en-US" sz="6000" b="0" i="0" u="none" strike="noStrike" kern="1200" cap="none" spc="-300" normalizeH="0" baseline="0" noProof="0" dirty="0">
                <a:ln>
                  <a:noFill/>
                </a:ln>
                <a:effectLst/>
                <a:uLnTx/>
                <a:uFillTx/>
                <a:latin typeface="SVN-Cookies" panose="02040603050506020204" pitchFamily="18" charset="0"/>
                <a:ea typeface="字魂156号-萌趣苏打饼" panose="00000500000000000000" pitchFamily="2" charset="-122"/>
                <a:sym typeface="思源黑体 CN" panose="020B0500000000000000" pitchFamily="34" charset="-122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889B57BE-230B-EDD0-457F-9B7F46EC102B}"/>
              </a:ext>
            </a:extLst>
          </p:cNvPr>
          <p:cNvGrpSpPr/>
          <p:nvPr/>
        </p:nvGrpSpPr>
        <p:grpSpPr>
          <a:xfrm>
            <a:off x="2617609" y="699489"/>
            <a:ext cx="7473149" cy="887905"/>
            <a:chOff x="2106582" y="908289"/>
            <a:chExt cx="23167467" cy="887905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DDBCAA9B-C76E-ED00-C785-D966E771E131}"/>
                </a:ext>
              </a:extLst>
            </p:cNvPr>
            <p:cNvSpPr/>
            <p:nvPr/>
          </p:nvSpPr>
          <p:spPr>
            <a:xfrm>
              <a:off x="2106582" y="908289"/>
              <a:ext cx="22131121" cy="887905"/>
            </a:xfrm>
            <a:prstGeom prst="roundRect">
              <a:avLst/>
            </a:prstGeom>
            <a:solidFill>
              <a:srgbClr val="F9DB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 dirty="0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FF3F5F9-2A4C-2504-5159-1B3D2AB373B1}"/>
                </a:ext>
              </a:extLst>
            </p:cNvPr>
            <p:cNvSpPr txBox="1"/>
            <p:nvPr/>
          </p:nvSpPr>
          <p:spPr>
            <a:xfrm>
              <a:off x="2457978" y="908289"/>
              <a:ext cx="2281607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 err="1">
                  <a:latin typeface="SVN-Cookies" panose="02040603050506020204" pitchFamily="18" charset="0"/>
                  <a:cs typeface="Arial" panose="020B0604020202020204" pitchFamily="34" charset="0"/>
                </a:rPr>
                <a:t>Chọn</a:t>
              </a:r>
              <a:r>
                <a:rPr lang="en-US" sz="4800" b="1" dirty="0">
                  <a:latin typeface="SVN-Cookies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4800" b="1" dirty="0" err="1">
                  <a:latin typeface="SVN-Cookies" panose="02040603050506020204" pitchFamily="18" charset="0"/>
                  <a:cs typeface="Arial" panose="020B0604020202020204" pitchFamily="34" charset="0"/>
                </a:rPr>
                <a:t>câu</a:t>
              </a:r>
              <a:r>
                <a:rPr lang="en-US" sz="4800" b="1" dirty="0">
                  <a:latin typeface="SVN-Cookies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4800" b="1" dirty="0" err="1">
                  <a:latin typeface="SVN-Cookies" panose="02040603050506020204" pitchFamily="18" charset="0"/>
                  <a:cs typeface="Arial" panose="020B0604020202020204" pitchFamily="34" charset="0"/>
                </a:rPr>
                <a:t>trả</a:t>
              </a:r>
              <a:r>
                <a:rPr lang="en-US" sz="4800" b="1" dirty="0">
                  <a:latin typeface="SVN-Cookies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4800" b="1" dirty="0" err="1">
                  <a:latin typeface="SVN-Cookies" panose="02040603050506020204" pitchFamily="18" charset="0"/>
                  <a:cs typeface="Arial" panose="020B0604020202020204" pitchFamily="34" charset="0"/>
                </a:rPr>
                <a:t>lời</a:t>
              </a:r>
              <a:r>
                <a:rPr lang="en-US" sz="4800" b="1" dirty="0">
                  <a:latin typeface="SVN-Cookies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4800" b="1" dirty="0" err="1">
                  <a:latin typeface="SVN-Cookies" panose="02040603050506020204" pitchFamily="18" charset="0"/>
                  <a:cs typeface="Arial" panose="020B0604020202020204" pitchFamily="34" charset="0"/>
                </a:rPr>
                <a:t>đúng</a:t>
              </a:r>
              <a:r>
                <a:rPr lang="en-US" sz="4800" b="1" dirty="0">
                  <a:latin typeface="SVN-Cookies" panose="02040603050506020204" pitchFamily="18" charset="0"/>
                  <a:cs typeface="Arial" panose="020B0604020202020204" pitchFamily="34" charset="0"/>
                </a:rPr>
                <a:t>.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2F0C634D-D403-E08A-15A4-7F7E5A1871F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099" t="21678" b="20878"/>
          <a:stretch/>
        </p:blipFill>
        <p:spPr>
          <a:xfrm>
            <a:off x="7792720" y="2987040"/>
            <a:ext cx="3704074" cy="343553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50537E3-8A08-3CE9-AAD5-A4B9E66DEE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13535" y="2445254"/>
            <a:ext cx="1475271" cy="149203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B26F362-D0E5-2526-B9FB-52F5526B6E4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16" r="58214" b="79914"/>
          <a:stretch/>
        </p:blipFill>
        <p:spPr>
          <a:xfrm>
            <a:off x="4835625" y="2536429"/>
            <a:ext cx="1385564" cy="140086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B6CDA7C-E90C-3989-2D7E-035313CAE4D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50703"/>
          <a:stretch/>
        </p:blipFill>
        <p:spPr>
          <a:xfrm>
            <a:off x="2353121" y="4431082"/>
            <a:ext cx="1487889" cy="157078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B2318A2-1AF1-0C88-A758-4F2076ECD2D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88998" y="4431082"/>
            <a:ext cx="1365186" cy="1570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0805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E3D342A1-69A6-BD82-D3DD-A9608E4864A4}"/>
              </a:ext>
            </a:extLst>
          </p:cNvPr>
          <p:cNvGrpSpPr/>
          <p:nvPr/>
        </p:nvGrpSpPr>
        <p:grpSpPr>
          <a:xfrm>
            <a:off x="1357511" y="615441"/>
            <a:ext cx="10360495" cy="1831955"/>
            <a:chOff x="226633" y="-47311"/>
            <a:chExt cx="13830686" cy="2392709"/>
          </a:xfrm>
        </p:grpSpPr>
        <p:sp>
          <p:nvSpPr>
            <p:cNvPr id="3" name="Rectangle 1">
              <a:extLst>
                <a:ext uri="{FF2B5EF4-FFF2-40B4-BE49-F238E27FC236}">
                  <a16:creationId xmlns:a16="http://schemas.microsoft.com/office/drawing/2014/main" id="{5C58EC10-F163-51C9-B973-14EA1F926247}"/>
                </a:ext>
              </a:extLst>
            </p:cNvPr>
            <p:cNvSpPr/>
            <p:nvPr/>
          </p:nvSpPr>
          <p:spPr>
            <a:xfrm>
              <a:off x="226633" y="-47311"/>
              <a:ext cx="13830686" cy="2392709"/>
            </a:xfrm>
            <a:custGeom>
              <a:avLst/>
              <a:gdLst>
                <a:gd name="connsiteX0" fmla="*/ 0 w 11932920"/>
                <a:gd name="connsiteY0" fmla="*/ 0 h 1710781"/>
                <a:gd name="connsiteX1" fmla="*/ 11932920 w 11932920"/>
                <a:gd name="connsiteY1" fmla="*/ 0 h 1710781"/>
                <a:gd name="connsiteX2" fmla="*/ 11932920 w 11932920"/>
                <a:gd name="connsiteY2" fmla="*/ 1710781 h 1710781"/>
                <a:gd name="connsiteX3" fmla="*/ 0 w 11932920"/>
                <a:gd name="connsiteY3" fmla="*/ 1710781 h 1710781"/>
                <a:gd name="connsiteX4" fmla="*/ 0 w 11932920"/>
                <a:gd name="connsiteY4" fmla="*/ 0 h 1710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932920" h="1710781" fill="none" extrusionOk="0">
                  <a:moveTo>
                    <a:pt x="0" y="0"/>
                  </a:moveTo>
                  <a:cubicBezTo>
                    <a:pt x="3894799" y="-133017"/>
                    <a:pt x="6957242" y="-123057"/>
                    <a:pt x="11932920" y="0"/>
                  </a:cubicBezTo>
                  <a:cubicBezTo>
                    <a:pt x="11781855" y="306264"/>
                    <a:pt x="11935788" y="1228254"/>
                    <a:pt x="11932920" y="1710781"/>
                  </a:cubicBezTo>
                  <a:cubicBezTo>
                    <a:pt x="6069223" y="1708580"/>
                    <a:pt x="2854444" y="1581010"/>
                    <a:pt x="0" y="1710781"/>
                  </a:cubicBezTo>
                  <a:cubicBezTo>
                    <a:pt x="66034" y="1169151"/>
                    <a:pt x="34881" y="356270"/>
                    <a:pt x="0" y="0"/>
                  </a:cubicBezTo>
                  <a:close/>
                </a:path>
                <a:path w="11932920" h="1710781" stroke="0" extrusionOk="0">
                  <a:moveTo>
                    <a:pt x="0" y="0"/>
                  </a:moveTo>
                  <a:cubicBezTo>
                    <a:pt x="5260551" y="-157587"/>
                    <a:pt x="8849332" y="-63908"/>
                    <a:pt x="11932920" y="0"/>
                  </a:cubicBezTo>
                  <a:cubicBezTo>
                    <a:pt x="11890298" y="255585"/>
                    <a:pt x="11929257" y="1165646"/>
                    <a:pt x="11932920" y="1710781"/>
                  </a:cubicBezTo>
                  <a:cubicBezTo>
                    <a:pt x="7499845" y="1609783"/>
                    <a:pt x="2568714" y="1831837"/>
                    <a:pt x="0" y="1710781"/>
                  </a:cubicBezTo>
                  <a:cubicBezTo>
                    <a:pt x="119464" y="1236510"/>
                    <a:pt x="102617" y="813765"/>
                    <a:pt x="0" y="0"/>
                  </a:cubicBezTo>
                  <a:close/>
                </a:path>
              </a:pathLst>
            </a:custGeom>
            <a:solidFill>
              <a:sysClr val="window" lastClr="FFFFFF">
                <a:alpha val="80000"/>
              </a:sysClr>
            </a:solidFill>
            <a:ln w="28575" cap="flat" cmpd="sng" algn="ctr">
              <a:solidFill>
                <a:schemeClr val="accent1">
                  <a:lumMod val="50000"/>
                </a:schemeClr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xmlns="" sd="1018328812">
                    <a:custGeom>
                      <a:avLst/>
                      <a:gdLst>
                        <a:gd name="connsiteX0" fmla="*/ 0 w 10360495"/>
                        <a:gd name="connsiteY0" fmla="*/ 0 h 1831955"/>
                        <a:gd name="connsiteX1" fmla="*/ 10360495 w 10360495"/>
                        <a:gd name="connsiteY1" fmla="*/ 0 h 1831955"/>
                        <a:gd name="connsiteX2" fmla="*/ 10360495 w 10360495"/>
                        <a:gd name="connsiteY2" fmla="*/ 1831955 h 1831955"/>
                        <a:gd name="connsiteX3" fmla="*/ 0 w 10360495"/>
                        <a:gd name="connsiteY3" fmla="*/ 1831955 h 1831955"/>
                        <a:gd name="connsiteX4" fmla="*/ 0 w 10360495"/>
                        <a:gd name="connsiteY4" fmla="*/ 0 h 1831955"/>
                        <a:gd name="connsiteX0" fmla="*/ 0 w 10360495"/>
                        <a:gd name="connsiteY0" fmla="*/ 0 h 1831955"/>
                        <a:gd name="connsiteX1" fmla="*/ 10360495 w 10360495"/>
                        <a:gd name="connsiteY1" fmla="*/ 0 h 1831955"/>
                        <a:gd name="connsiteX2" fmla="*/ 10360495 w 10360495"/>
                        <a:gd name="connsiteY2" fmla="*/ 1831955 h 1831955"/>
                        <a:gd name="connsiteX3" fmla="*/ 0 w 10360495"/>
                        <a:gd name="connsiteY3" fmla="*/ 1831955 h 1831955"/>
                        <a:gd name="connsiteX4" fmla="*/ 0 w 10360495"/>
                        <a:gd name="connsiteY4" fmla="*/ 0 h 183195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0360495" h="1831955" fill="none" extrusionOk="0">
                          <a:moveTo>
                            <a:pt x="0" y="0"/>
                          </a:moveTo>
                          <a:cubicBezTo>
                            <a:pt x="3821036" y="103697"/>
                            <a:pt x="5941323" y="29739"/>
                            <a:pt x="10360495" y="0"/>
                          </a:cubicBezTo>
                          <a:cubicBezTo>
                            <a:pt x="10167925" y="407872"/>
                            <a:pt x="10283129" y="1292968"/>
                            <a:pt x="10360495" y="1831955"/>
                          </a:cubicBezTo>
                          <a:cubicBezTo>
                            <a:pt x="5334481" y="1796422"/>
                            <a:pt x="2313735" y="1297100"/>
                            <a:pt x="0" y="1831955"/>
                          </a:cubicBezTo>
                          <a:cubicBezTo>
                            <a:pt x="74852" y="1199498"/>
                            <a:pt x="56964" y="411463"/>
                            <a:pt x="0" y="0"/>
                          </a:cubicBezTo>
                          <a:close/>
                        </a:path>
                        <a:path w="10360495" h="1831955" stroke="0" extrusionOk="0">
                          <a:moveTo>
                            <a:pt x="0" y="0"/>
                          </a:moveTo>
                          <a:cubicBezTo>
                            <a:pt x="4649149" y="-144532"/>
                            <a:pt x="7795591" y="-85722"/>
                            <a:pt x="10360495" y="0"/>
                          </a:cubicBezTo>
                          <a:cubicBezTo>
                            <a:pt x="10253167" y="207552"/>
                            <a:pt x="10374564" y="1223089"/>
                            <a:pt x="10360495" y="1831955"/>
                          </a:cubicBezTo>
                          <a:cubicBezTo>
                            <a:pt x="6561791" y="1727784"/>
                            <a:pt x="2276602" y="1987209"/>
                            <a:pt x="0" y="1831955"/>
                          </a:cubicBezTo>
                          <a:cubicBezTo>
                            <a:pt x="34072" y="1306588"/>
                            <a:pt x="89162" y="886442"/>
                            <a:pt x="0" y="0"/>
                          </a:cubicBezTo>
                          <a:close/>
                        </a:path>
                        <a:path w="10360495" h="1831955" fill="none" stroke="0" extrusionOk="0">
                          <a:moveTo>
                            <a:pt x="0" y="0"/>
                          </a:moveTo>
                          <a:cubicBezTo>
                            <a:pt x="3449669" y="-138437"/>
                            <a:pt x="6253968" y="185904"/>
                            <a:pt x="10360495" y="0"/>
                          </a:cubicBezTo>
                          <a:cubicBezTo>
                            <a:pt x="10155539" y="320368"/>
                            <a:pt x="10358492" y="1395193"/>
                            <a:pt x="10360495" y="1831955"/>
                          </a:cubicBezTo>
                          <a:cubicBezTo>
                            <a:pt x="5186176" y="1667111"/>
                            <a:pt x="2637008" y="1255603"/>
                            <a:pt x="0" y="1831955"/>
                          </a:cubicBezTo>
                          <a:cubicBezTo>
                            <a:pt x="79409" y="1206048"/>
                            <a:pt x="29247" y="369525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*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73A3A42B-52D3-3C12-441B-B49113FAC7F4}"/>
                </a:ext>
              </a:extLst>
            </p:cNvPr>
            <p:cNvSpPr txBox="1"/>
            <p:nvPr/>
          </p:nvSpPr>
          <p:spPr>
            <a:xfrm>
              <a:off x="1667317" y="-18808"/>
              <a:ext cx="10426224" cy="205012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914400" marR="0" lvl="0" indent="-91440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AutoNum type="alphaLcParenR"/>
                <a:tabLst/>
                <a:defRPr/>
              </a:pPr>
              <a:r>
                <a:rPr lang="en-US" altLang="en-US" sz="4800" b="1" kern="0" spc="-15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  <a:ea typeface="字魂37号-波纹乖乖体"/>
                </a:rPr>
                <a:t>Kết</a:t>
              </a:r>
              <a:r>
                <a:rPr lang="en-US" altLang="en-US" sz="4800" b="1" kern="0" spc="-15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  <a:ea typeface="字魂37号-波纹乖乖体"/>
                </a:rPr>
                <a:t> </a:t>
              </a:r>
              <a:r>
                <a:rPr lang="en-US" altLang="en-US" sz="4800" b="1" kern="0" spc="-15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  <a:ea typeface="字魂37号-波纹乖乖体"/>
                </a:rPr>
                <a:t>quả</a:t>
              </a:r>
              <a:r>
                <a:rPr lang="en-US" altLang="en-US" sz="4800" b="1" kern="0" spc="-15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  <a:ea typeface="字魂37号-波纹乖乖体"/>
                </a:rPr>
                <a:t> </a:t>
              </a:r>
              <a:r>
                <a:rPr lang="en-US" altLang="en-US" sz="4800" b="1" kern="0" spc="-15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  <a:ea typeface="字魂37号-波纹乖乖体"/>
                </a:rPr>
                <a:t>của</a:t>
              </a:r>
              <a:r>
                <a:rPr lang="en-US" altLang="en-US" sz="4800" b="1" kern="0" spc="-15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  <a:ea typeface="字魂37号-波纹乖乖体"/>
                </a:rPr>
                <a:t> </a:t>
              </a:r>
              <a:r>
                <a:rPr lang="en-US" altLang="en-US" sz="4800" b="1" kern="0" spc="-15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  <a:ea typeface="字魂37号-波纹乖乖体"/>
                </a:rPr>
                <a:t>phép</a:t>
              </a:r>
              <a:r>
                <a:rPr lang="en-US" altLang="en-US" sz="4800" b="1" kern="0" spc="-15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  <a:ea typeface="字魂37号-波纹乖乖体"/>
                </a:rPr>
                <a:t> </a:t>
              </a:r>
              <a:r>
                <a:rPr lang="en-US" altLang="en-US" sz="4800" b="1" kern="0" spc="-15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  <a:ea typeface="字魂37号-波纹乖乖体"/>
                </a:rPr>
                <a:t>nhân</a:t>
              </a:r>
              <a:r>
                <a:rPr lang="en-US" altLang="en-US" sz="4800" b="1" kern="0" spc="-15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  <a:ea typeface="字魂37号-波纹乖乖体"/>
                </a:rPr>
                <a:t> 192 x 4 </a:t>
              </a:r>
              <a:r>
                <a:rPr lang="en-US" altLang="en-US" sz="4800" b="1" kern="0" spc="-15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  <a:ea typeface="字魂37号-波纹乖乖体"/>
                </a:rPr>
                <a:t>là</a:t>
              </a:r>
              <a:r>
                <a:rPr lang="en-US" altLang="en-US" sz="4800" b="1" kern="0" spc="-15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  <a:ea typeface="字魂37号-波纹乖乖体"/>
                </a:rPr>
                <a:t>:</a:t>
              </a:r>
              <a:endParaRPr kumimoji="0" lang="en-US" altLang="en-US" sz="4800" b="1" i="0" strike="noStrike" kern="0" cap="none" spc="-15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Cambria" panose="02040503050406030204" pitchFamily="18" charset="0"/>
                <a:ea typeface="字魂37号-波纹乖乖体"/>
                <a:cs typeface="+mn-cs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8F325924-BF9E-5CCC-CE82-DC3573D62DC7}"/>
              </a:ext>
            </a:extLst>
          </p:cNvPr>
          <p:cNvGrpSpPr/>
          <p:nvPr/>
        </p:nvGrpSpPr>
        <p:grpSpPr>
          <a:xfrm>
            <a:off x="7005893" y="3020586"/>
            <a:ext cx="4537107" cy="1129886"/>
            <a:chOff x="6700677" y="2864057"/>
            <a:chExt cx="4537107" cy="1129886"/>
          </a:xfrm>
          <a:solidFill>
            <a:schemeClr val="bg1"/>
          </a:solidFill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10707EF7-32AF-7C58-AB84-0B94B6ACF48E}"/>
                </a:ext>
              </a:extLst>
            </p:cNvPr>
            <p:cNvSpPr/>
            <p:nvPr/>
          </p:nvSpPr>
          <p:spPr>
            <a:xfrm>
              <a:off x="6700677" y="2864057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>
              <a:solidFill>
                <a:srgbClr val="FAA40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5A69FAC-F2F0-F5CE-30B8-39B5E04833F2}"/>
                </a:ext>
              </a:extLst>
            </p:cNvPr>
            <p:cNvSpPr txBox="1"/>
            <p:nvPr/>
          </p:nvSpPr>
          <p:spPr>
            <a:xfrm>
              <a:off x="7040122" y="3004856"/>
              <a:ext cx="3750829" cy="76944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768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3D644FBD-1F13-E33E-5B1C-D55C88122A7A}"/>
              </a:ext>
            </a:extLst>
          </p:cNvPr>
          <p:cNvGrpSpPr/>
          <p:nvPr/>
        </p:nvGrpSpPr>
        <p:grpSpPr>
          <a:xfrm>
            <a:off x="1186079" y="3075067"/>
            <a:ext cx="4537107" cy="1129886"/>
            <a:chOff x="981375" y="2864057"/>
            <a:chExt cx="4537107" cy="1129886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9C9FDA64-F1EB-10CA-5685-F67B6FAA4804}"/>
                </a:ext>
              </a:extLst>
            </p:cNvPr>
            <p:cNvSpPr/>
            <p:nvPr/>
          </p:nvSpPr>
          <p:spPr>
            <a:xfrm>
              <a:off x="981375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chemeClr val="bg1"/>
            </a:solidFill>
            <a:ln w="38100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BB66F20C-0ADD-E0C7-0A5F-D8323D52B2BF}"/>
                </a:ext>
              </a:extLst>
            </p:cNvPr>
            <p:cNvSpPr txBox="1"/>
            <p:nvPr/>
          </p:nvSpPr>
          <p:spPr>
            <a:xfrm>
              <a:off x="1412907" y="3008033"/>
              <a:ext cx="37508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b="1" dirty="0">
                  <a:solidFill>
                    <a:prstClr val="black"/>
                  </a:solidFill>
                  <a:latin typeface="Cambria" panose="02040503050406030204" pitchFamily="18" charset="0"/>
                </a:rPr>
                <a:t>468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CDBC30C-4A16-3144-106F-A14B4CC6B67C}"/>
              </a:ext>
            </a:extLst>
          </p:cNvPr>
          <p:cNvGrpSpPr/>
          <p:nvPr/>
        </p:nvGrpSpPr>
        <p:grpSpPr>
          <a:xfrm>
            <a:off x="1077528" y="4901904"/>
            <a:ext cx="4630996" cy="1129886"/>
            <a:chOff x="887486" y="4872764"/>
            <a:chExt cx="4630996" cy="1129886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DA2AEE7C-7535-4AD5-A9A4-C6C7FAC9E4DE}"/>
                </a:ext>
              </a:extLst>
            </p:cNvPr>
            <p:cNvSpPr/>
            <p:nvPr/>
          </p:nvSpPr>
          <p:spPr>
            <a:xfrm>
              <a:off x="981375" y="4872764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chemeClr val="bg1"/>
            </a:solidFill>
            <a:ln w="38100">
              <a:solidFill>
                <a:srgbClr val="4D9E2A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A8A932A-1249-E2E0-EB21-C417BB55CB12}"/>
                </a:ext>
              </a:extLst>
            </p:cNvPr>
            <p:cNvSpPr txBox="1"/>
            <p:nvPr/>
          </p:nvSpPr>
          <p:spPr>
            <a:xfrm>
              <a:off x="887486" y="5029644"/>
              <a:ext cx="428082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b="1" dirty="0">
                  <a:solidFill>
                    <a:prstClr val="black"/>
                  </a:solidFill>
                  <a:latin typeface="Cambria" panose="02040503050406030204" pitchFamily="18" charset="0"/>
                </a:rPr>
                <a:t>786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F913D80-5D04-C20A-C5BA-0B19C0B8CC38}"/>
              </a:ext>
            </a:extLst>
          </p:cNvPr>
          <p:cNvGrpSpPr/>
          <p:nvPr/>
        </p:nvGrpSpPr>
        <p:grpSpPr>
          <a:xfrm>
            <a:off x="6818533" y="4816367"/>
            <a:ext cx="4537107" cy="1129886"/>
            <a:chOff x="6830721" y="4714800"/>
            <a:chExt cx="4537107" cy="1129886"/>
          </a:xfrm>
          <a:solidFill>
            <a:schemeClr val="bg1"/>
          </a:solidFill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BBE4C96F-F601-5C40-F5D6-3164699A7ECB}"/>
                </a:ext>
              </a:extLst>
            </p:cNvPr>
            <p:cNvSpPr/>
            <p:nvPr/>
          </p:nvSpPr>
          <p:spPr>
            <a:xfrm>
              <a:off x="6830721" y="4714800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>
              <a:solidFill>
                <a:srgbClr val="28A3B4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"/>
                <a:cs typeface="+mn-cs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43CBCAA8-25C0-9DD6-38A7-EDDC9A4F58AB}"/>
                </a:ext>
              </a:extLst>
            </p:cNvPr>
            <p:cNvSpPr txBox="1"/>
            <p:nvPr/>
          </p:nvSpPr>
          <p:spPr>
            <a:xfrm>
              <a:off x="7556622" y="4831511"/>
              <a:ext cx="3460024" cy="76944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867</a:t>
              </a: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5615B69D-C27B-180D-D247-A057D559427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11066325" y="3208535"/>
            <a:ext cx="953350" cy="85753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8BF6581-DB01-C12B-6076-C1DF5066E2B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5162974" y="3128265"/>
            <a:ext cx="891076" cy="89646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3843314-FD62-566C-DB8E-C72D4EEB5C8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4996833" y="5018615"/>
            <a:ext cx="891076" cy="89646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C4C8C24-0C0F-3E6C-E451-28E240FB01A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0826930" y="4933078"/>
            <a:ext cx="891076" cy="89646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4BF64C2-9EE1-EBBE-F60F-80681D89FB4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0136" y="2869797"/>
            <a:ext cx="1475271" cy="149203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B409381B-007B-D021-625C-DDD5890191D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16" r="58214" b="79914"/>
          <a:stretch/>
        </p:blipFill>
        <p:spPr>
          <a:xfrm>
            <a:off x="6341835" y="2916556"/>
            <a:ext cx="1385564" cy="140086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34056ABC-1B95-8BA5-88FF-D441332E9E0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50703"/>
          <a:stretch/>
        </p:blipFill>
        <p:spPr>
          <a:xfrm>
            <a:off x="129722" y="4681454"/>
            <a:ext cx="1487889" cy="157078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81C8D119-DD9E-46B7-9131-4A6D17A4079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90376" y="4614463"/>
            <a:ext cx="1365186" cy="1570786"/>
          </a:xfrm>
          <a:prstGeom prst="rect">
            <a:avLst/>
          </a:prstGeom>
        </p:spPr>
      </p:pic>
      <p:pic>
        <p:nvPicPr>
          <p:cNvPr id="25" name="图片 5">
            <a:extLst>
              <a:ext uri="{FF2B5EF4-FFF2-40B4-BE49-F238E27FC236}">
                <a16:creationId xmlns:a16="http://schemas.microsoft.com/office/drawing/2014/main" id="{7A77B97C-5577-324F-F945-CC776560F75F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2353" y="505704"/>
            <a:ext cx="1390836" cy="1125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9446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68209C0-C256-3DFD-BF1B-3C33805911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4916"/>
            <a:ext cx="12110720" cy="709046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BC5DEA8-8C5B-4CB7-9C9B-3F71E7198900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8240" y="768476"/>
            <a:ext cx="2124216" cy="1192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7918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2.59259E-6 L 0.44375 -0.00092 " pathEditMode="relative" rAng="0" ptsTypes="AA">
                                      <p:cBhvr>
                                        <p:cTn id="6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187" y="-4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88A082B6-EFBE-31E6-FC6E-6CEE0FCE0C9D}"/>
              </a:ext>
            </a:extLst>
          </p:cNvPr>
          <p:cNvGrpSpPr/>
          <p:nvPr/>
        </p:nvGrpSpPr>
        <p:grpSpPr>
          <a:xfrm>
            <a:off x="1508304" y="615441"/>
            <a:ext cx="9965063" cy="1831954"/>
            <a:chOff x="193404" y="-47311"/>
            <a:chExt cx="13863915" cy="2392709"/>
          </a:xfrm>
        </p:grpSpPr>
        <p:sp>
          <p:nvSpPr>
            <p:cNvPr id="4" name="Rectangle 1">
              <a:extLst>
                <a:ext uri="{FF2B5EF4-FFF2-40B4-BE49-F238E27FC236}">
                  <a16:creationId xmlns:a16="http://schemas.microsoft.com/office/drawing/2014/main" id="{BEE64F78-F95E-1459-D82D-7DD16C932F8E}"/>
                </a:ext>
              </a:extLst>
            </p:cNvPr>
            <p:cNvSpPr/>
            <p:nvPr/>
          </p:nvSpPr>
          <p:spPr>
            <a:xfrm>
              <a:off x="226633" y="-47311"/>
              <a:ext cx="13830686" cy="2392709"/>
            </a:xfrm>
            <a:custGeom>
              <a:avLst/>
              <a:gdLst>
                <a:gd name="connsiteX0" fmla="*/ 0 w 11932920"/>
                <a:gd name="connsiteY0" fmla="*/ 0 h 1710781"/>
                <a:gd name="connsiteX1" fmla="*/ 11932920 w 11932920"/>
                <a:gd name="connsiteY1" fmla="*/ 0 h 1710781"/>
                <a:gd name="connsiteX2" fmla="*/ 11932920 w 11932920"/>
                <a:gd name="connsiteY2" fmla="*/ 1710781 h 1710781"/>
                <a:gd name="connsiteX3" fmla="*/ 0 w 11932920"/>
                <a:gd name="connsiteY3" fmla="*/ 1710781 h 1710781"/>
                <a:gd name="connsiteX4" fmla="*/ 0 w 11932920"/>
                <a:gd name="connsiteY4" fmla="*/ 0 h 1710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932920" h="1710781" fill="none" extrusionOk="0">
                  <a:moveTo>
                    <a:pt x="0" y="0"/>
                  </a:moveTo>
                  <a:cubicBezTo>
                    <a:pt x="3894799" y="-133017"/>
                    <a:pt x="6957242" y="-123057"/>
                    <a:pt x="11932920" y="0"/>
                  </a:cubicBezTo>
                  <a:cubicBezTo>
                    <a:pt x="11781855" y="306264"/>
                    <a:pt x="11935788" y="1228254"/>
                    <a:pt x="11932920" y="1710781"/>
                  </a:cubicBezTo>
                  <a:cubicBezTo>
                    <a:pt x="6069223" y="1708580"/>
                    <a:pt x="2854444" y="1581010"/>
                    <a:pt x="0" y="1710781"/>
                  </a:cubicBezTo>
                  <a:cubicBezTo>
                    <a:pt x="66034" y="1169151"/>
                    <a:pt x="34881" y="356270"/>
                    <a:pt x="0" y="0"/>
                  </a:cubicBezTo>
                  <a:close/>
                </a:path>
                <a:path w="11932920" h="1710781" stroke="0" extrusionOk="0">
                  <a:moveTo>
                    <a:pt x="0" y="0"/>
                  </a:moveTo>
                  <a:cubicBezTo>
                    <a:pt x="5260551" y="-157587"/>
                    <a:pt x="8849332" y="-63908"/>
                    <a:pt x="11932920" y="0"/>
                  </a:cubicBezTo>
                  <a:cubicBezTo>
                    <a:pt x="11890298" y="255585"/>
                    <a:pt x="11929257" y="1165646"/>
                    <a:pt x="11932920" y="1710781"/>
                  </a:cubicBezTo>
                  <a:cubicBezTo>
                    <a:pt x="7499845" y="1609783"/>
                    <a:pt x="2568714" y="1831837"/>
                    <a:pt x="0" y="1710781"/>
                  </a:cubicBezTo>
                  <a:cubicBezTo>
                    <a:pt x="119464" y="1236510"/>
                    <a:pt x="102617" y="813765"/>
                    <a:pt x="0" y="0"/>
                  </a:cubicBezTo>
                  <a:close/>
                </a:path>
              </a:pathLst>
            </a:custGeom>
            <a:solidFill>
              <a:sysClr val="window" lastClr="FFFFFF">
                <a:alpha val="80000"/>
              </a:sysClr>
            </a:solidFill>
            <a:ln w="28575" cap="flat" cmpd="sng" algn="ctr">
              <a:solidFill>
                <a:schemeClr val="accent1">
                  <a:lumMod val="50000"/>
                </a:schemeClr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xmlns="" sd="1018328812">
                    <a:custGeom>
                      <a:avLst/>
                      <a:gdLst>
                        <a:gd name="connsiteX0" fmla="*/ 0 w 9941179"/>
                        <a:gd name="connsiteY0" fmla="*/ 0 h 1831954"/>
                        <a:gd name="connsiteX1" fmla="*/ 9941179 w 9941179"/>
                        <a:gd name="connsiteY1" fmla="*/ 0 h 1831954"/>
                        <a:gd name="connsiteX2" fmla="*/ 9941179 w 9941179"/>
                        <a:gd name="connsiteY2" fmla="*/ 1831954 h 1831954"/>
                        <a:gd name="connsiteX3" fmla="*/ 0 w 9941179"/>
                        <a:gd name="connsiteY3" fmla="*/ 1831954 h 1831954"/>
                        <a:gd name="connsiteX4" fmla="*/ 0 w 9941179"/>
                        <a:gd name="connsiteY4" fmla="*/ 0 h 1831954"/>
                        <a:gd name="connsiteX0" fmla="*/ 0 w 9941179"/>
                        <a:gd name="connsiteY0" fmla="*/ 0 h 1831954"/>
                        <a:gd name="connsiteX1" fmla="*/ 9941179 w 9941179"/>
                        <a:gd name="connsiteY1" fmla="*/ 0 h 1831954"/>
                        <a:gd name="connsiteX2" fmla="*/ 9941179 w 9941179"/>
                        <a:gd name="connsiteY2" fmla="*/ 1831954 h 1831954"/>
                        <a:gd name="connsiteX3" fmla="*/ 0 w 9941179"/>
                        <a:gd name="connsiteY3" fmla="*/ 1831954 h 1831954"/>
                        <a:gd name="connsiteX4" fmla="*/ 0 w 9941179"/>
                        <a:gd name="connsiteY4" fmla="*/ 0 h 183195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9941179" h="1831954" fill="none" extrusionOk="0">
                          <a:moveTo>
                            <a:pt x="0" y="0"/>
                          </a:moveTo>
                          <a:cubicBezTo>
                            <a:pt x="3522662" y="13236"/>
                            <a:pt x="5579616" y="220710"/>
                            <a:pt x="9941179" y="0"/>
                          </a:cubicBezTo>
                          <a:cubicBezTo>
                            <a:pt x="9753016" y="409045"/>
                            <a:pt x="9863374" y="1292874"/>
                            <a:pt x="9941179" y="1831954"/>
                          </a:cubicBezTo>
                          <a:cubicBezTo>
                            <a:pt x="5361794" y="1673650"/>
                            <a:pt x="2306044" y="1519885"/>
                            <a:pt x="0" y="1831954"/>
                          </a:cubicBezTo>
                          <a:cubicBezTo>
                            <a:pt x="56957" y="1246137"/>
                            <a:pt x="45065" y="399478"/>
                            <a:pt x="0" y="0"/>
                          </a:cubicBezTo>
                          <a:close/>
                        </a:path>
                        <a:path w="9941179" h="1831954" stroke="0" extrusionOk="0">
                          <a:moveTo>
                            <a:pt x="0" y="0"/>
                          </a:moveTo>
                          <a:cubicBezTo>
                            <a:pt x="4562121" y="-115567"/>
                            <a:pt x="7604808" y="-104212"/>
                            <a:pt x="9941179" y="0"/>
                          </a:cubicBezTo>
                          <a:cubicBezTo>
                            <a:pt x="9832191" y="204582"/>
                            <a:pt x="9956934" y="1220821"/>
                            <a:pt x="9941179" y="1831954"/>
                          </a:cubicBezTo>
                          <a:cubicBezTo>
                            <a:pt x="6558069" y="1748384"/>
                            <a:pt x="2488370" y="2154104"/>
                            <a:pt x="0" y="1831954"/>
                          </a:cubicBezTo>
                          <a:cubicBezTo>
                            <a:pt x="44711" y="1310315"/>
                            <a:pt x="85597" y="895324"/>
                            <a:pt x="0" y="0"/>
                          </a:cubicBezTo>
                          <a:close/>
                        </a:path>
                        <a:path w="9941179" h="1831954" fill="none" stroke="0" extrusionOk="0">
                          <a:moveTo>
                            <a:pt x="0" y="0"/>
                          </a:moveTo>
                          <a:cubicBezTo>
                            <a:pt x="3316226" y="-138237"/>
                            <a:pt x="5852807" y="-47244"/>
                            <a:pt x="9941179" y="0"/>
                          </a:cubicBezTo>
                          <a:cubicBezTo>
                            <a:pt x="9729406" y="319122"/>
                            <a:pt x="9938407" y="1407088"/>
                            <a:pt x="9941179" y="1831954"/>
                          </a:cubicBezTo>
                          <a:cubicBezTo>
                            <a:pt x="4867722" y="1461919"/>
                            <a:pt x="2530903" y="1271590"/>
                            <a:pt x="0" y="1831954"/>
                          </a:cubicBezTo>
                          <a:cubicBezTo>
                            <a:pt x="71610" y="1217441"/>
                            <a:pt x="25998" y="346147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*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73C94762-0A46-A967-EBA7-A20F3CCFDF13}"/>
                </a:ext>
              </a:extLst>
            </p:cNvPr>
            <p:cNvSpPr txBox="1"/>
            <p:nvPr/>
          </p:nvSpPr>
          <p:spPr>
            <a:xfrm>
              <a:off x="193404" y="415425"/>
              <a:ext cx="13516922" cy="108536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en-US" sz="4800" b="1" kern="0" spc="-15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  <a:ea typeface="字魂37号-波纹乖乖体"/>
                </a:rPr>
                <a:t>b) </a:t>
              </a:r>
              <a:r>
                <a:rPr lang="en-US" altLang="en-US" sz="4800" b="1" kern="0" spc="-15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  <a:ea typeface="字魂37号-波纹乖乖体"/>
                </a:rPr>
                <a:t>Kết</a:t>
              </a:r>
              <a:r>
                <a:rPr lang="en-US" altLang="en-US" sz="4800" b="1" kern="0" spc="-15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  <a:ea typeface="字魂37号-波纹乖乖体"/>
                </a:rPr>
                <a:t> </a:t>
              </a:r>
              <a:r>
                <a:rPr lang="en-US" altLang="en-US" sz="4800" b="1" kern="0" spc="-15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  <a:ea typeface="字魂37号-波纹乖乖体"/>
                </a:rPr>
                <a:t>quả</a:t>
              </a:r>
              <a:r>
                <a:rPr lang="en-US" altLang="en-US" sz="4800" b="1" kern="0" spc="-15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  <a:ea typeface="字魂37号-波纹乖乖体"/>
                </a:rPr>
                <a:t> </a:t>
              </a:r>
              <a:r>
                <a:rPr lang="en-US" altLang="en-US" sz="4800" b="1" kern="0" spc="-15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  <a:ea typeface="字魂37号-波纹乖乖体"/>
                </a:rPr>
                <a:t>của</a:t>
              </a:r>
              <a:r>
                <a:rPr lang="en-US" altLang="en-US" sz="4800" b="1" kern="0" spc="-15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  <a:ea typeface="字魂37号-波纹乖乖体"/>
                </a:rPr>
                <a:t> </a:t>
              </a:r>
              <a:r>
                <a:rPr lang="en-US" altLang="en-US" sz="4800" b="1" kern="0" spc="-15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  <a:ea typeface="字魂37号-波纹乖乖体"/>
                </a:rPr>
                <a:t>phép</a:t>
              </a:r>
              <a:r>
                <a:rPr lang="en-US" altLang="en-US" sz="4800" b="1" kern="0" spc="-15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  <a:ea typeface="字魂37号-波纹乖乖体"/>
                </a:rPr>
                <a:t> chia 906 : 3 </a:t>
              </a:r>
              <a:r>
                <a:rPr lang="en-US" altLang="en-US" sz="4800" b="1" kern="0" spc="-15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  <a:ea typeface="字魂37号-波纹乖乖体"/>
                </a:rPr>
                <a:t>là</a:t>
              </a:r>
              <a:r>
                <a:rPr lang="en-US" altLang="en-US" sz="4800" b="1" kern="0" spc="-15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  <a:ea typeface="字魂37号-波纹乖乖体"/>
                </a:rPr>
                <a:t>:</a:t>
              </a:r>
              <a:endParaRPr kumimoji="0" lang="en-US" altLang="en-US" sz="4800" b="1" i="0" strike="noStrike" kern="0" cap="none" spc="-15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Cambria" panose="02040503050406030204" pitchFamily="18" charset="0"/>
                <a:ea typeface="字魂37号-波纹乖乖体"/>
                <a:cs typeface="+mn-cs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FFB5C7CE-9476-C2E7-A981-E1A0E7771C68}"/>
              </a:ext>
            </a:extLst>
          </p:cNvPr>
          <p:cNvGrpSpPr/>
          <p:nvPr/>
        </p:nvGrpSpPr>
        <p:grpSpPr>
          <a:xfrm>
            <a:off x="7043532" y="4815019"/>
            <a:ext cx="4537107" cy="1129886"/>
            <a:chOff x="6830721" y="2864057"/>
            <a:chExt cx="4537107" cy="1129886"/>
          </a:xfrm>
          <a:solidFill>
            <a:schemeClr val="bg1"/>
          </a:solidFill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FA7DD1DA-B432-FCDF-6CE7-0F384C1F1F9A}"/>
                </a:ext>
              </a:extLst>
            </p:cNvPr>
            <p:cNvSpPr/>
            <p:nvPr/>
          </p:nvSpPr>
          <p:spPr>
            <a:xfrm>
              <a:off x="6830721" y="2864057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>
              <a:solidFill>
                <a:srgbClr val="00B0F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D43B783-C875-A35E-8AF0-9DEFE6DCE660}"/>
                </a:ext>
              </a:extLst>
            </p:cNvPr>
            <p:cNvSpPr txBox="1"/>
            <p:nvPr/>
          </p:nvSpPr>
          <p:spPr>
            <a:xfrm>
              <a:off x="7223859" y="3044278"/>
              <a:ext cx="3750829" cy="707886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1" dirty="0">
                  <a:solidFill>
                    <a:prstClr val="black"/>
                  </a:solidFill>
                  <a:latin typeface="Cambria" panose="02040503050406030204" pitchFamily="18" charset="0"/>
                </a:rPr>
                <a:t>302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D7093E44-DD39-01BC-FE97-49BBED8CD29B}"/>
              </a:ext>
            </a:extLst>
          </p:cNvPr>
          <p:cNvGrpSpPr/>
          <p:nvPr/>
        </p:nvGrpSpPr>
        <p:grpSpPr>
          <a:xfrm>
            <a:off x="7018104" y="3109679"/>
            <a:ext cx="4537107" cy="1129886"/>
            <a:chOff x="981375" y="2864057"/>
            <a:chExt cx="4537107" cy="1129886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76434217-52AC-0D1B-5C3A-5D91E0ABF9B0}"/>
                </a:ext>
              </a:extLst>
            </p:cNvPr>
            <p:cNvSpPr/>
            <p:nvPr/>
          </p:nvSpPr>
          <p:spPr>
            <a:xfrm>
              <a:off x="981375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chemeClr val="bg1"/>
            </a:solidFill>
            <a:ln w="38100">
              <a:solidFill>
                <a:srgbClr val="FBA409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"/>
                <a:cs typeface="+mn-cs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2F9007A1-2347-266D-F36D-99B527A7A6A8}"/>
                </a:ext>
              </a:extLst>
            </p:cNvPr>
            <p:cNvSpPr txBox="1"/>
            <p:nvPr/>
          </p:nvSpPr>
          <p:spPr>
            <a:xfrm>
              <a:off x="1352660" y="2992029"/>
              <a:ext cx="375082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32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1ED63F0-224C-8F51-6E1E-22D25A640687}"/>
              </a:ext>
            </a:extLst>
          </p:cNvPr>
          <p:cNvGrpSpPr/>
          <p:nvPr/>
        </p:nvGrpSpPr>
        <p:grpSpPr>
          <a:xfrm>
            <a:off x="1070307" y="4937554"/>
            <a:ext cx="4537107" cy="1129886"/>
            <a:chOff x="981375" y="4872764"/>
            <a:chExt cx="4537107" cy="1129886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91C28CDB-89AA-BEF5-BB5A-26FF1B8AB6A4}"/>
                </a:ext>
              </a:extLst>
            </p:cNvPr>
            <p:cNvSpPr/>
            <p:nvPr/>
          </p:nvSpPr>
          <p:spPr>
            <a:xfrm>
              <a:off x="981375" y="4872764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chemeClr val="bg1"/>
            </a:solidFill>
            <a:ln w="38100">
              <a:solidFill>
                <a:srgbClr val="4D9E2A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A8B921DE-7EB0-496A-D8DC-D700A889431E}"/>
                </a:ext>
              </a:extLst>
            </p:cNvPr>
            <p:cNvSpPr txBox="1"/>
            <p:nvPr/>
          </p:nvSpPr>
          <p:spPr>
            <a:xfrm>
              <a:off x="1348619" y="4973929"/>
              <a:ext cx="375082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203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8B190C3-FDDD-3B0C-CF27-B8774E68145A}"/>
              </a:ext>
            </a:extLst>
          </p:cNvPr>
          <p:cNvGrpSpPr/>
          <p:nvPr/>
        </p:nvGrpSpPr>
        <p:grpSpPr>
          <a:xfrm>
            <a:off x="1196527" y="3095966"/>
            <a:ext cx="4537107" cy="1129886"/>
            <a:chOff x="6830721" y="4714800"/>
            <a:chExt cx="4537107" cy="1129886"/>
          </a:xfrm>
          <a:solidFill>
            <a:schemeClr val="bg1"/>
          </a:solidFill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F8CC2646-D426-8449-7AC5-9F63E832F56A}"/>
                </a:ext>
              </a:extLst>
            </p:cNvPr>
            <p:cNvSpPr/>
            <p:nvPr/>
          </p:nvSpPr>
          <p:spPr>
            <a:xfrm>
              <a:off x="6830721" y="4714800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"/>
                <a:cs typeface="+mn-cs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3CF4EC13-12F3-651C-8B9D-C19087855166}"/>
                </a:ext>
              </a:extLst>
            </p:cNvPr>
            <p:cNvSpPr txBox="1"/>
            <p:nvPr/>
          </p:nvSpPr>
          <p:spPr>
            <a:xfrm>
              <a:off x="7437337" y="4942046"/>
              <a:ext cx="3573858" cy="707886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320</a:t>
              </a: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C2176765-10DD-955F-C38B-7AA139B8D75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11140218" y="5019030"/>
            <a:ext cx="953350" cy="85753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1170ED0-782A-E6D2-627B-3F48CC285EA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0994999" y="3162877"/>
            <a:ext cx="891076" cy="89646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D12C8B2-CF58-346E-9E77-F323AB973A1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5041788" y="5068115"/>
            <a:ext cx="891076" cy="89646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B154E5B-B257-4445-0D76-358AF90CE64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5204924" y="3212677"/>
            <a:ext cx="891076" cy="89646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6D3781D6-8EE3-DBE4-F881-D70BBF6754A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7002" y="2918937"/>
            <a:ext cx="1475271" cy="149203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7146FAF8-4E69-13D6-5B2F-3AA57CE8284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16" r="58214" b="79914"/>
          <a:stretch/>
        </p:blipFill>
        <p:spPr>
          <a:xfrm>
            <a:off x="6453391" y="3009228"/>
            <a:ext cx="1385564" cy="140086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CA3DDBFC-A936-D77E-3771-2D008F2B12CC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50703"/>
          <a:stretch/>
        </p:blipFill>
        <p:spPr>
          <a:xfrm>
            <a:off x="174677" y="4730954"/>
            <a:ext cx="1487889" cy="157078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7F942CA3-B46D-1540-83BF-F62783A9C44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198743" y="4730954"/>
            <a:ext cx="1365186" cy="1570786"/>
          </a:xfrm>
          <a:prstGeom prst="rect">
            <a:avLst/>
          </a:prstGeom>
        </p:spPr>
      </p:pic>
      <p:pic>
        <p:nvPicPr>
          <p:cNvPr id="26" name="图片 5">
            <a:extLst>
              <a:ext uri="{FF2B5EF4-FFF2-40B4-BE49-F238E27FC236}">
                <a16:creationId xmlns:a16="http://schemas.microsoft.com/office/drawing/2014/main" id="{1BF39555-C052-46FF-91EA-DD2F3DDBE986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6566" y="490935"/>
            <a:ext cx="1390836" cy="1125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9596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13291975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思源黑体 CN Medium">
      <a:majorFont>
        <a:latin typeface="思源黑体 CN Medium"/>
        <a:ea typeface="思源黑体 CN Medium"/>
        <a:cs typeface=""/>
      </a:majorFont>
      <a:minorFont>
        <a:latin typeface="Arial"/>
        <a:ea typeface="思源黑体 CN Mediu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4">
            <a:shade val="50000"/>
          </a:schemeClr>
        </a:lnRef>
        <a:fillRef idx="1">
          <a:schemeClr val="accent4"/>
        </a:fillRef>
        <a:effectRef idx="0">
          <a:schemeClr val="accent4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121</TotalTime>
  <Words>626</Words>
  <Application>Microsoft Office PowerPoint</Application>
  <PresentationFormat>Widescreen</PresentationFormat>
  <Paragraphs>100</Paragraphs>
  <Slides>25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19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25</vt:i4>
      </vt:variant>
    </vt:vector>
  </HeadingPairs>
  <TitlesOfParts>
    <vt:vector size="47" baseType="lpstr">
      <vt:lpstr>Constantia</vt:lpstr>
      <vt:lpstr>Calibri</vt:lpstr>
      <vt:lpstr>Cambria Math</vt:lpstr>
      <vt:lpstr>Arial</vt:lpstr>
      <vt:lpstr>SVN-Ready</vt:lpstr>
      <vt:lpstr>思源黑体 CN Medium</vt:lpstr>
      <vt:lpstr>Cambria</vt:lpstr>
      <vt:lpstr>字魂37号-波纹乖乖体</vt:lpstr>
      <vt:lpstr>Vogue-ExtraBold</vt:lpstr>
      <vt:lpstr>SVN-Newton</vt:lpstr>
      <vt:lpstr>#9Slide07 HoneyCream</vt:lpstr>
      <vt:lpstr>SVN-Dancing Script</vt:lpstr>
      <vt:lpstr>思源黑体 CN</vt:lpstr>
      <vt:lpstr>思源黑体</vt:lpstr>
      <vt:lpstr>字魂156号-萌趣苏打饼</vt:lpstr>
      <vt:lpstr>Calibri Light</vt:lpstr>
      <vt:lpstr>SVN-Cookies</vt:lpstr>
      <vt:lpstr>Times New Roman</vt:lpstr>
      <vt:lpstr>#9Slide05 Bodega Script</vt:lpstr>
      <vt:lpstr>Office Theme</vt:lpstr>
      <vt:lpstr>Office 主题​​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KHuyen;KhanhHuyen</dc:creator>
  <cp:keywords>MNT;mangnonteam</cp:keywords>
  <cp:lastModifiedBy>Nguyễn Thị Hồng Linh</cp:lastModifiedBy>
  <cp:revision>19</cp:revision>
  <dcterms:created xsi:type="dcterms:W3CDTF">2022-11-11T01:46:37Z</dcterms:created>
  <dcterms:modified xsi:type="dcterms:W3CDTF">2022-11-30T09:01:07Z</dcterms:modified>
</cp:coreProperties>
</file>