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3" r:id="rId2"/>
    <p:sldMasterId id="2147483665" r:id="rId3"/>
    <p:sldMasterId id="2147483692" r:id="rId4"/>
    <p:sldMasterId id="2147483704" r:id="rId5"/>
  </p:sldMasterIdLst>
  <p:notesMasterIdLst>
    <p:notesMasterId r:id="rId26"/>
  </p:notesMasterIdLst>
  <p:sldIdLst>
    <p:sldId id="257" r:id="rId6"/>
    <p:sldId id="259" r:id="rId7"/>
    <p:sldId id="299" r:id="rId8"/>
    <p:sldId id="298" r:id="rId9"/>
    <p:sldId id="300" r:id="rId10"/>
    <p:sldId id="301" r:id="rId11"/>
    <p:sldId id="302" r:id="rId12"/>
    <p:sldId id="305" r:id="rId13"/>
    <p:sldId id="307" r:id="rId14"/>
    <p:sldId id="261" r:id="rId15"/>
    <p:sldId id="268" r:id="rId16"/>
    <p:sldId id="309" r:id="rId17"/>
    <p:sldId id="306" r:id="rId18"/>
    <p:sldId id="270" r:id="rId19"/>
    <p:sldId id="278" r:id="rId20"/>
    <p:sldId id="311" r:id="rId21"/>
    <p:sldId id="312" r:id="rId22"/>
    <p:sldId id="313" r:id="rId23"/>
    <p:sldId id="289" r:id="rId24"/>
    <p:sldId id="310" r:id="rId25"/>
  </p:sldIdLst>
  <p:sldSz cx="12192000" cy="6858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#9Slide07 HoneyCream" pitchFamily="2" charset="0"/>
      <p:regular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#9Slide05 ViceroyJF" panose="02040603050506020204" pitchFamily="18" charset="0"/>
      <p:regular r:id="rId44"/>
    </p:embeddedFont>
    <p:embeddedFont>
      <p:font typeface="UTM Scriptina KT" panose="02000500000000000000" pitchFamily="2" charset="0"/>
      <p:regular r:id="rId45"/>
    </p:embeddedFont>
    <p:embeddedFont>
      <p:font typeface="UYa Respective" panose="02000000000000000000" pitchFamily="2" charset="0"/>
      <p:regular r:id="rId46"/>
    </p:embeddedFont>
    <p:embeddedFont>
      <p:font typeface="SVN-SAF" panose="02040603050506020204" pitchFamily="18" charset="0"/>
      <p:regular r:id="rId47"/>
    </p:embeddedFont>
    <p:embeddedFont>
      <p:font typeface="#9Slide05 Bodega Script" pitchFamily="2" charset="0"/>
      <p:regular r:id="rId48"/>
    </p:embeddedFont>
    <p:embeddedFont>
      <p:font typeface="UTM Aquarelle" panose="02040603050506020204" pitchFamily="18" charset="0"/>
      <p:regular r:id="rId49"/>
    </p:embeddedFont>
    <p:embeddedFont>
      <p:font typeface="SVN-Newton" panose="02040603050506020204" pitchFamily="18" charset="0"/>
      <p:regular r:id="rId50"/>
    </p:embeddedFont>
    <p:embeddedFont>
      <p:font typeface="SVN-Dancing Script" panose="02040603050506020204" pitchFamily="18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8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43" autoAdjust="0"/>
    <p:restoredTop sz="88452" autoAdjust="0"/>
  </p:normalViewPr>
  <p:slideViewPr>
    <p:cSldViewPr snapToGrid="0">
      <p:cViewPr varScale="1">
        <p:scale>
          <a:sx n="76" d="100"/>
          <a:sy n="76" d="100"/>
        </p:scale>
        <p:origin x="14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3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5.xml"/><Relationship Id="rId41" Type="http://schemas.openxmlformats.org/officeDocument/2006/relationships/font" Target="fonts/font1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78407-25EC-4A2E-AAA4-9680BEED4D23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EFDE9-E91D-4B07-A809-D0B0E8178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23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7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536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136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529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575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581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085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904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59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3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023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/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QUAY VỀ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dừng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giữa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 6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EFDE9-E91D-4B07-A809-D0B0E81788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3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408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498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016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62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44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87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5F4B-9A1F-4944-BBD1-A7462F7264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51412-8993-4B8E-8BEF-01D82474D8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09663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012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14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44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163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298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836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851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43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5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4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12774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74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65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8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11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6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9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5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90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16237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39B36-B5B6-4A24-8770-FEE27953C1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990E3-08E5-4D85-A1E6-5D723C52C5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50737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39B36-B5B6-4A24-8770-FEE27953C1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990E3-08E5-4D85-A1E6-5D723C52C5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62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38351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40913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44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38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BA9218-EDBC-4C4F-8634-69C5B0B6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0685AF-B0F3-4388-BB52-2468428D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A571A9-0687-4F04-9405-D923CC62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5F4B-9A1F-4944-BBD1-A7462F7264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82F3B9-6C6E-4D44-921C-17A2765EF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A368DE-BA86-4823-9C93-8A03E932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51412-8993-4B8E-8BEF-01D82474D8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21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38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39B36-B5B6-4A24-8770-FEE27953C1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990E3-08E5-4D85-A1E6-5D723C52C5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46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39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671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10.png"/><Relationship Id="rId10" Type="http://schemas.openxmlformats.org/officeDocument/2006/relationships/image" Target="../media/image51.png"/><Relationship Id="rId4" Type="http://schemas.openxmlformats.org/officeDocument/2006/relationships/image" Target="../media/image7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10.png"/><Relationship Id="rId10" Type="http://schemas.openxmlformats.org/officeDocument/2006/relationships/image" Target="../media/image51.png"/><Relationship Id="rId4" Type="http://schemas.openxmlformats.org/officeDocument/2006/relationships/image" Target="../media/image7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10.png"/><Relationship Id="rId10" Type="http://schemas.openxmlformats.org/officeDocument/2006/relationships/image" Target="../media/image51.png"/><Relationship Id="rId4" Type="http://schemas.openxmlformats.org/officeDocument/2006/relationships/image" Target="../media/image7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10.png"/><Relationship Id="rId10" Type="http://schemas.openxmlformats.org/officeDocument/2006/relationships/image" Target="../media/image51.png"/><Relationship Id="rId4" Type="http://schemas.openxmlformats.org/officeDocument/2006/relationships/image" Target="../media/image7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5.gif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12" Type="http://schemas.openxmlformats.org/officeDocument/2006/relationships/image" Target="../media/image2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11" Type="http://schemas.openxmlformats.org/officeDocument/2006/relationships/image" Target="../media/image23.gif"/><Relationship Id="rId5" Type="http://schemas.openxmlformats.org/officeDocument/2006/relationships/image" Target="../media/image21.png"/><Relationship Id="rId15" Type="http://schemas.openxmlformats.org/officeDocument/2006/relationships/slide" Target="slide8.xml"/><Relationship Id="rId10" Type="http://schemas.openxmlformats.org/officeDocument/2006/relationships/slide" Target="slide7.xml"/><Relationship Id="rId4" Type="http://schemas.openxmlformats.org/officeDocument/2006/relationships/notesSlide" Target="../notesSlides/notesSlide3.xml"/><Relationship Id="rId9" Type="http://schemas.openxmlformats.org/officeDocument/2006/relationships/slide" Target="slide6.xml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A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4DF000D-54BD-4498-BD10-152E44CCB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1118"/>
            <a:ext cx="12086511" cy="694911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1A86F24B-3F88-45F1-AA4F-F38201FE56BC}"/>
              </a:ext>
            </a:extLst>
          </p:cNvPr>
          <p:cNvGrpSpPr/>
          <p:nvPr/>
        </p:nvGrpSpPr>
        <p:grpSpPr>
          <a:xfrm>
            <a:off x="-867490" y="48895"/>
            <a:ext cx="14231777" cy="7064948"/>
            <a:chOff x="-126045" y="-304800"/>
            <a:chExt cx="14231777" cy="706494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C0F18F4-D23E-43C8-8668-48A3C80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045" y="-97852"/>
              <a:ext cx="6858000" cy="6858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DB72882-7185-49A7-990A-704426A3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732" y="-304800"/>
              <a:ext cx="6858000" cy="6858000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2A805BB-319B-4761-9661-FA5D60E4B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0" y="-91118"/>
            <a:ext cx="10437547" cy="536802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428D35B-5609-47DB-B928-44D0F61C3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58407"/>
            <a:ext cx="12192000" cy="30353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D403523-E19D-4A7F-930C-906EF6885D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82" y="3592164"/>
            <a:ext cx="3819436" cy="290297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D294DFE-707E-41F0-AF71-7CE30AA767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2" y="-17523"/>
            <a:ext cx="1114075" cy="354241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C03473D-934A-41D9-981E-4BFC5B2E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511" y="507562"/>
            <a:ext cx="1990725" cy="18002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2B2039C-DA8D-4E49-A342-A70CF6EA9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917" y="0"/>
            <a:ext cx="614273" cy="195319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14B0C0-6263-4B1E-904D-36081E6E54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69" y="3268579"/>
            <a:ext cx="929374" cy="92937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671D8-05DE-4E2B-BC0A-A7FA078545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224" y="4011743"/>
            <a:ext cx="977029" cy="953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2459" y="1291573"/>
            <a:ext cx="10047079" cy="2170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9551" y="2671320"/>
            <a:ext cx="5052898" cy="17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A5B318F-0D0A-4286-BD3B-77B864C9D966}"/>
              </a:ext>
            </a:extLst>
          </p:cNvPr>
          <p:cNvGrpSpPr/>
          <p:nvPr/>
        </p:nvGrpSpPr>
        <p:grpSpPr>
          <a:xfrm>
            <a:off x="-7934" y="-1588"/>
            <a:ext cx="12214222" cy="7096617"/>
            <a:chOff x="-7934" y="-1588"/>
            <a:chExt cx="12214222" cy="7096617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9583C3E-83F1-4DE4-ADBD-6EC2C2BE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9C402032-FF28-40C5-8FEE-A06FA3CBDB28}"/>
                </a:ext>
              </a:extLst>
            </p:cNvPr>
            <p:cNvGrpSpPr/>
            <p:nvPr/>
          </p:nvGrpSpPr>
          <p:grpSpPr>
            <a:xfrm>
              <a:off x="-7934" y="581025"/>
              <a:ext cx="12185646" cy="6514004"/>
              <a:chOff x="-71438" y="417511"/>
              <a:chExt cx="12176157" cy="6514004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56A0B52-7188-4519-AB5F-71EB192F60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CAC1AA25-0629-409F-84FA-EFA863E32C25}"/>
                  </a:ext>
                </a:extLst>
              </p:cNvPr>
              <p:cNvSpPr/>
              <p:nvPr/>
            </p:nvSpPr>
            <p:spPr>
              <a:xfrm>
                <a:off x="-71438" y="1789112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1" b="12278"/>
          <a:stretch/>
        </p:blipFill>
        <p:spPr>
          <a:xfrm>
            <a:off x="2343150" y="-1587"/>
            <a:ext cx="9729245" cy="668653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00592" y="2094832"/>
            <a:ext cx="79583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   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Cây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cau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nhà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em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lúc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mới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trồng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cao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2m.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Hiện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nay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cây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cau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đã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cao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6m.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Hỏi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hiện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nay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cây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cau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cao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gấp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mấy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lần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lúc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mới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trồng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?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EB83CB1-39F2-40FE-8F47-30EE4D5B54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908" y="2098675"/>
            <a:ext cx="3670681" cy="367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alpha val="10000"/>
              </a:schemeClr>
            </a:gs>
            <a:gs pos="90000">
              <a:schemeClr val="bg1">
                <a:lumMod val="65000"/>
                <a:alpha val="44000"/>
              </a:schemeClr>
            </a:gs>
          </a:gsLst>
          <a:lin ang="94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_矩形 8"/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BEED0D2-0CA9-4ACD-979B-54D20B84456F}"/>
              </a:ext>
            </a:extLst>
          </p:cNvPr>
          <p:cNvGrpSpPr/>
          <p:nvPr/>
        </p:nvGrpSpPr>
        <p:grpSpPr>
          <a:xfrm>
            <a:off x="0" y="-41083"/>
            <a:ext cx="12192000" cy="6949118"/>
            <a:chOff x="0" y="-16888"/>
            <a:chExt cx="12192000" cy="694911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B4EB548-5449-4215-8A6D-8048553FB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888"/>
              <a:ext cx="12192000" cy="6949118"/>
            </a:xfrm>
            <a:prstGeom prst="rect">
              <a:avLst/>
            </a:prstGeom>
          </p:spPr>
        </p:pic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697761F5-5990-42EE-AB11-D02AFE5EEFB3}"/>
                </a:ext>
              </a:extLst>
            </p:cNvPr>
            <p:cNvGrpSpPr/>
            <p:nvPr/>
          </p:nvGrpSpPr>
          <p:grpSpPr>
            <a:xfrm flipV="1">
              <a:off x="0" y="-15572"/>
              <a:ext cx="12185646" cy="6514004"/>
              <a:chOff x="-71438" y="417511"/>
              <a:chExt cx="12176157" cy="6514004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2DE3A85E-F1BE-470E-B574-0CA14BE553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842E5E00-9CA2-4E26-8B84-832C63AA73E0}"/>
                  </a:ext>
                </a:extLst>
              </p:cNvPr>
              <p:cNvSpPr/>
              <p:nvPr/>
            </p:nvSpPr>
            <p:spPr>
              <a:xfrm>
                <a:off x="-71438" y="1789112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6555EED-9D47-46B2-A74D-4BD5ECD7BE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t="18890" r="1645" b="5578"/>
          <a:stretch/>
        </p:blipFill>
        <p:spPr>
          <a:xfrm>
            <a:off x="3912243" y="497711"/>
            <a:ext cx="8542117" cy="48845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FDE93BB-6F99-4069-93E9-991CAFBFE6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7" t="8647" r="9488" b="10626"/>
          <a:stretch/>
        </p:blipFill>
        <p:spPr>
          <a:xfrm>
            <a:off x="-114102" y="1349630"/>
            <a:ext cx="6206924" cy="5749917"/>
          </a:xfrm>
          <a:prstGeom prst="rect">
            <a:avLst/>
          </a:prstGeom>
        </p:spPr>
      </p:pic>
      <p:sp>
        <p:nvSpPr>
          <p:cNvPr id="11" name="PA_文本框 10">
            <a:extLst>
              <a:ext uri="{FF2B5EF4-FFF2-40B4-BE49-F238E27FC236}">
                <a16:creationId xmlns:a16="http://schemas.microsoft.com/office/drawing/2014/main" id="{33BFD8FD-61CE-4C30-8CDF-E33462BB8AA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6977" y="3606360"/>
            <a:ext cx="48828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	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Tóm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tắt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aseline="0" dirty="0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    </a:t>
            </a:r>
            <a:r>
              <a:rPr lang="en-US" altLang="zh-CN" sz="3200" baseline="0" dirty="0" err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Mới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trồng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: 2m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  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Hiện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cs typeface="+mn-ea"/>
                <a:sym typeface="+mn-lt"/>
              </a:rPr>
              <a:t> nay: 6m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aseline="0" dirty="0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    </a:t>
            </a:r>
            <a:r>
              <a:rPr lang="en-US" altLang="zh-CN" sz="3200" baseline="0" dirty="0" err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Hiện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 nay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gấp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lần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			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mới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trồng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47682" y="947967"/>
            <a:ext cx="2468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 smtClean="0">
                <a:solidFill>
                  <a:srgbClr val="0070C0"/>
                </a:solidFill>
              </a:rPr>
              <a:t>Bài</a:t>
            </a:r>
            <a:r>
              <a:rPr lang="en-US" sz="4400" b="1" u="sng" dirty="0" smtClean="0">
                <a:solidFill>
                  <a:srgbClr val="0070C0"/>
                </a:solidFill>
              </a:rPr>
              <a:t> </a:t>
            </a:r>
            <a:r>
              <a:rPr lang="en-US" sz="4400" b="1" u="sng" dirty="0" err="1" smtClean="0">
                <a:solidFill>
                  <a:srgbClr val="0070C0"/>
                </a:solidFill>
              </a:rPr>
              <a:t>giải</a:t>
            </a:r>
            <a:r>
              <a:rPr lang="en-US" sz="4400" b="1" u="sng" dirty="0" smtClean="0">
                <a:solidFill>
                  <a:srgbClr val="0070C0"/>
                </a:solidFill>
              </a:rPr>
              <a:t>:</a:t>
            </a:r>
            <a:endParaRPr lang="en-US" sz="4400" b="1" u="sng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72467" y="1670044"/>
            <a:ext cx="65813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</a:rPr>
              <a:t>Cây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</a:rPr>
              <a:t>cau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</a:rPr>
              <a:t>hiện</a:t>
            </a:r>
            <a:r>
              <a:rPr lang="en-US" sz="4000" dirty="0" smtClean="0">
                <a:solidFill>
                  <a:srgbClr val="0070C0"/>
                </a:solidFill>
              </a:rPr>
              <a:t> nay </a:t>
            </a:r>
            <a:r>
              <a:rPr lang="en-US" sz="4000" dirty="0" err="1" smtClean="0">
                <a:solidFill>
                  <a:srgbClr val="0070C0"/>
                </a:solidFill>
              </a:rPr>
              <a:t>cao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</a:rPr>
              <a:t>gấp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</a:rPr>
              <a:t>cây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</a:rPr>
              <a:t>cau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</a:rPr>
              <a:t>lúc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</a:rPr>
              <a:t>mới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</a:rPr>
              <a:t>trồng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</a:rPr>
              <a:t>là</a:t>
            </a:r>
            <a:r>
              <a:rPr lang="en-US" sz="4000" dirty="0" smtClean="0">
                <a:solidFill>
                  <a:srgbClr val="0070C0"/>
                </a:solidFill>
              </a:rPr>
              <a:t>:</a:t>
            </a:r>
          </a:p>
          <a:p>
            <a:pPr algn="ctr"/>
            <a:r>
              <a:rPr lang="en-US" sz="4000" dirty="0" smtClean="0">
                <a:solidFill>
                  <a:srgbClr val="0070C0"/>
                </a:solidFill>
              </a:rPr>
              <a:t>6 : 2 = 3 (</a:t>
            </a:r>
            <a:r>
              <a:rPr lang="en-US" sz="4000" dirty="0" err="1" smtClean="0">
                <a:solidFill>
                  <a:srgbClr val="0070C0"/>
                </a:solidFill>
              </a:rPr>
              <a:t>lần</a:t>
            </a:r>
            <a:r>
              <a:rPr lang="en-US" sz="4000" dirty="0" smtClean="0">
                <a:solidFill>
                  <a:srgbClr val="0070C0"/>
                </a:solidFill>
              </a:rPr>
              <a:t>)</a:t>
            </a:r>
          </a:p>
          <a:p>
            <a:pPr algn="ctr"/>
            <a:r>
              <a:rPr lang="en-US" sz="4000" dirty="0" smtClean="0">
                <a:solidFill>
                  <a:srgbClr val="0070C0"/>
                </a:solidFill>
              </a:rPr>
              <a:t>	</a:t>
            </a:r>
            <a:r>
              <a:rPr lang="en-US" sz="4000" dirty="0" err="1" smtClean="0">
                <a:solidFill>
                  <a:srgbClr val="0070C0"/>
                </a:solidFill>
              </a:rPr>
              <a:t>Đáp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</a:rPr>
              <a:t>số</a:t>
            </a:r>
            <a:r>
              <a:rPr lang="en-US" sz="4000" dirty="0" smtClean="0">
                <a:solidFill>
                  <a:srgbClr val="0070C0"/>
                </a:solidFill>
              </a:rPr>
              <a:t>: 3 </a:t>
            </a:r>
            <a:r>
              <a:rPr lang="en-US" sz="4000" dirty="0" err="1" smtClean="0">
                <a:solidFill>
                  <a:srgbClr val="0070C0"/>
                </a:solidFill>
              </a:rPr>
              <a:t>lần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u="sng" dirty="0" smtClean="0">
                <a:solidFill>
                  <a:srgbClr val="0070C0"/>
                </a:solidFill>
              </a:rPr>
              <a:t> </a:t>
            </a:r>
            <a:endParaRPr lang="en-US" sz="40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31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5019"/>
            <a:ext cx="6090330" cy="3492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0878" y="577693"/>
            <a:ext cx="5983936" cy="264729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182429" y="3219755"/>
            <a:ext cx="5710285" cy="69573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Nhận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xét</a:t>
            </a:r>
            <a:r>
              <a:rPr lang="en-US" sz="2800" b="1" dirty="0" smtClean="0"/>
              <a:t>: (6 x 2) x 5 = 6 x (2 x 5)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6995" y="3841474"/>
            <a:ext cx="5496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b) </a:t>
            </a:r>
            <a:r>
              <a:rPr lang="en-US" sz="3600" dirty="0" err="1" smtClean="0"/>
              <a:t>Tính</a:t>
            </a:r>
            <a:r>
              <a:rPr lang="en-US" sz="3600" dirty="0" smtClean="0"/>
              <a:t> </a:t>
            </a:r>
            <a:r>
              <a:rPr lang="en-US" sz="3600" dirty="0" err="1" smtClean="0"/>
              <a:t>giá</a:t>
            </a:r>
            <a:r>
              <a:rPr lang="en-US" sz="3600" dirty="0" smtClean="0"/>
              <a:t> </a:t>
            </a:r>
            <a:r>
              <a:rPr lang="en-US" sz="3600" dirty="0" err="1" smtClean="0"/>
              <a:t>trị</a:t>
            </a:r>
            <a:r>
              <a:rPr lang="en-US" sz="3600" dirty="0" smtClean="0"/>
              <a:t> </a:t>
            </a:r>
            <a:r>
              <a:rPr lang="en-US" sz="3600" dirty="0" err="1" smtClean="0"/>
              <a:t>biểu</a:t>
            </a:r>
            <a:r>
              <a:rPr lang="en-US" sz="3600" dirty="0" smtClean="0"/>
              <a:t> </a:t>
            </a:r>
            <a:r>
              <a:rPr lang="en-US" sz="3600" dirty="0" err="1" smtClean="0"/>
              <a:t>thức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1481645" y="4487805"/>
            <a:ext cx="1989005" cy="695739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8 x 5 x 2</a:t>
            </a:r>
            <a:endParaRPr lang="en-US" sz="28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6300465" y="4487805"/>
            <a:ext cx="1998944" cy="695739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9 x 2 x 5</a:t>
            </a:r>
            <a:endParaRPr lang="en-US" sz="28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046218" y="5253405"/>
            <a:ext cx="2859857" cy="1475386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= 8 x (5 x 2)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= 8 x 10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= 80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870009" y="5253405"/>
            <a:ext cx="2859857" cy="1475386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= 9 x (2 x 5)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= 9 x 10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= 90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8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67686415-4274-44D4-85EC-44B9BBA69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88"/>
            <a:ext cx="12192000" cy="694911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FC63E153-FC81-4ED1-B48C-A3173E55A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957"/>
            <a:ext cx="12192000" cy="3035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305D3131-F95E-4FF5-BD14-B919D0442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5434"/>
            <a:ext cx="4933950" cy="44618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8B21938-0724-4AAF-B9A3-B7CB12761F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8"/>
          <a:stretch/>
        </p:blipFill>
        <p:spPr>
          <a:xfrm>
            <a:off x="1728062" y="3784325"/>
            <a:ext cx="8735876" cy="59781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923CA0-CD47-49A3-B321-1AE3DD209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798" y="-590992"/>
            <a:ext cx="4205552" cy="4205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666" y="926464"/>
            <a:ext cx="1147366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6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DC3661F-D31E-4B47-B12F-F94F477A868C}"/>
              </a:ext>
            </a:extLst>
          </p:cNvPr>
          <p:cNvGrpSpPr/>
          <p:nvPr/>
        </p:nvGrpSpPr>
        <p:grpSpPr>
          <a:xfrm>
            <a:off x="0" y="-41083"/>
            <a:ext cx="12192000" cy="6949118"/>
            <a:chOff x="0" y="-16888"/>
            <a:chExt cx="12192000" cy="694911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EA0F0B5-C9C4-4591-8E53-373246AA0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888"/>
              <a:ext cx="12192000" cy="6949118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1249806-77F3-4B8E-9455-E17EFB9B9413}"/>
                </a:ext>
              </a:extLst>
            </p:cNvPr>
            <p:cNvGrpSpPr/>
            <p:nvPr/>
          </p:nvGrpSpPr>
          <p:grpSpPr>
            <a:xfrm flipV="1">
              <a:off x="0" y="-15572"/>
              <a:ext cx="12185646" cy="6514004"/>
              <a:chOff x="-71438" y="417511"/>
              <a:chExt cx="12176157" cy="6514004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CEB171F-92A9-4F8A-AA25-EBF5E8926C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2FBC0A48-94B0-4436-82EA-04764F1E199A}"/>
                  </a:ext>
                </a:extLst>
              </p:cNvPr>
              <p:cNvSpPr/>
              <p:nvPr/>
            </p:nvSpPr>
            <p:spPr>
              <a:xfrm>
                <a:off x="-71438" y="1789112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85"/>
          <a:stretch/>
        </p:blipFill>
        <p:spPr>
          <a:xfrm>
            <a:off x="965005" y="-41082"/>
            <a:ext cx="11220639" cy="69491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86" y="-235106"/>
            <a:ext cx="8410695" cy="84106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069" y="3119522"/>
            <a:ext cx="7421042" cy="24170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" b="99688" l="702" r="98803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5" y="-235106"/>
            <a:ext cx="6985262" cy="46174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13" y="-167057"/>
            <a:ext cx="4137298" cy="413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9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81DE1B9F-DE1C-49E3-A10F-24021BA2BE5C}"/>
              </a:ext>
            </a:extLst>
          </p:cNvPr>
          <p:cNvGrpSpPr/>
          <p:nvPr/>
        </p:nvGrpSpPr>
        <p:grpSpPr>
          <a:xfrm>
            <a:off x="-22222" y="0"/>
            <a:ext cx="12214222" cy="7096617"/>
            <a:chOff x="-7934" y="-1588"/>
            <a:chExt cx="12214222" cy="7096617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1312E42-8A47-4981-860A-6F02A19E9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5A62D6F-1C42-496D-BB92-D0772B92EBCD}"/>
                </a:ext>
              </a:extLst>
            </p:cNvPr>
            <p:cNvGrpSpPr/>
            <p:nvPr/>
          </p:nvGrpSpPr>
          <p:grpSpPr>
            <a:xfrm>
              <a:off x="-7934" y="581025"/>
              <a:ext cx="12185646" cy="6514004"/>
              <a:chOff x="-71438" y="417511"/>
              <a:chExt cx="12176157" cy="65140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8ACCF7FB-BB08-4510-8A36-4DB63463A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E572D2A-3402-4D88-B06F-4B922D966B20}"/>
                  </a:ext>
                </a:extLst>
              </p:cNvPr>
              <p:cNvSpPr/>
              <p:nvPr/>
            </p:nvSpPr>
            <p:spPr>
              <a:xfrm>
                <a:off x="-71438" y="1789112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9A5E627-BE1B-4A3B-B040-E6E0754B6669}"/>
              </a:ext>
            </a:extLst>
          </p:cNvPr>
          <p:cNvGrpSpPr/>
          <p:nvPr/>
        </p:nvGrpSpPr>
        <p:grpSpPr>
          <a:xfrm>
            <a:off x="902826" y="743229"/>
            <a:ext cx="10609854" cy="5934295"/>
            <a:chOff x="1774729" y="76199"/>
            <a:chExt cx="9358161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21E3F23-0DD5-42B3-A28C-CEE0D5145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729" y="76199"/>
              <a:ext cx="5939204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E730DA6-A8BF-4D6D-890B-6068B0E4E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2"/>
            <a:stretch/>
          </p:blipFill>
          <p:spPr>
            <a:xfrm>
              <a:off x="6663173" y="76199"/>
              <a:ext cx="4469717" cy="685800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84F989A7-F8C8-4518-ABEE-B3B1008D83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1" y="4778276"/>
            <a:ext cx="2114550" cy="21145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02826" y="-147499"/>
            <a:ext cx="10204155" cy="2271992"/>
            <a:chOff x="902826" y="0"/>
            <a:chExt cx="10204155" cy="2271992"/>
          </a:xfrm>
        </p:grpSpPr>
        <p:grpSp>
          <p:nvGrpSpPr>
            <p:cNvPr id="2" name="Group 1"/>
            <p:cNvGrpSpPr/>
            <p:nvPr/>
          </p:nvGrpSpPr>
          <p:grpSpPr>
            <a:xfrm>
              <a:off x="902826" y="0"/>
              <a:ext cx="10204155" cy="2271992"/>
              <a:chOff x="969049" y="-285641"/>
              <a:chExt cx="10204155" cy="2271992"/>
            </a:xfrm>
          </p:grpSpPr>
          <p:pic>
            <p:nvPicPr>
              <p:cNvPr id="17" name="图片 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435" y="205342"/>
                <a:ext cx="9826769" cy="1781009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411C40FC-B374-4C4F-BAC5-A28331655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9049" y="-285641"/>
                <a:ext cx="1438176" cy="1438804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3853346" y="822247"/>
              <a:ext cx="46804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0070C0"/>
                  </a:solidFill>
                </a:rPr>
                <a:t>5 x 6 x 2 = ? </a:t>
              </a:r>
              <a:endParaRPr lang="en-US" sz="6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822139" y="2216628"/>
            <a:ext cx="8176891" cy="4246226"/>
            <a:chOff x="1822139" y="2216628"/>
            <a:chExt cx="8176891" cy="4246226"/>
          </a:xfrm>
        </p:grpSpPr>
        <p:grpSp>
          <p:nvGrpSpPr>
            <p:cNvPr id="19" name="Group 18"/>
            <p:cNvGrpSpPr/>
            <p:nvPr/>
          </p:nvGrpSpPr>
          <p:grpSpPr>
            <a:xfrm>
              <a:off x="2891208" y="2216628"/>
              <a:ext cx="7107822" cy="3529258"/>
              <a:chOff x="2891208" y="2216628"/>
              <a:chExt cx="7107822" cy="3529258"/>
            </a:xfrm>
          </p:grpSpPr>
          <p:pic>
            <p:nvPicPr>
              <p:cNvPr id="21" name="图片 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1208" y="2216628"/>
                <a:ext cx="7107822" cy="3529258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269624" y="3422013"/>
                <a:ext cx="399390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60</a:t>
                </a:r>
                <a:endParaRPr lang="en-US" sz="8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139" y="3335478"/>
              <a:ext cx="3127376" cy="3127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49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81DE1B9F-DE1C-49E3-A10F-24021BA2BE5C}"/>
              </a:ext>
            </a:extLst>
          </p:cNvPr>
          <p:cNvGrpSpPr/>
          <p:nvPr/>
        </p:nvGrpSpPr>
        <p:grpSpPr>
          <a:xfrm>
            <a:off x="-22222" y="0"/>
            <a:ext cx="12214222" cy="7096617"/>
            <a:chOff x="-7934" y="-1588"/>
            <a:chExt cx="12214222" cy="7096617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1312E42-8A47-4981-860A-6F02A19E9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5A62D6F-1C42-496D-BB92-D0772B92EBCD}"/>
                </a:ext>
              </a:extLst>
            </p:cNvPr>
            <p:cNvGrpSpPr/>
            <p:nvPr/>
          </p:nvGrpSpPr>
          <p:grpSpPr>
            <a:xfrm>
              <a:off x="-7934" y="581025"/>
              <a:ext cx="12185646" cy="6514004"/>
              <a:chOff x="-71438" y="417511"/>
              <a:chExt cx="12176157" cy="65140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8ACCF7FB-BB08-4510-8A36-4DB63463A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E572D2A-3402-4D88-B06F-4B922D966B20}"/>
                  </a:ext>
                </a:extLst>
              </p:cNvPr>
              <p:cNvSpPr/>
              <p:nvPr/>
            </p:nvSpPr>
            <p:spPr>
              <a:xfrm>
                <a:off x="-71438" y="1789112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9A5E627-BE1B-4A3B-B040-E6E0754B6669}"/>
              </a:ext>
            </a:extLst>
          </p:cNvPr>
          <p:cNvGrpSpPr/>
          <p:nvPr/>
        </p:nvGrpSpPr>
        <p:grpSpPr>
          <a:xfrm>
            <a:off x="902826" y="743229"/>
            <a:ext cx="10609854" cy="5934295"/>
            <a:chOff x="1774729" y="76199"/>
            <a:chExt cx="9358161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21E3F23-0DD5-42B3-A28C-CEE0D5145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729" y="76199"/>
              <a:ext cx="5939204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E730DA6-A8BF-4D6D-890B-6068B0E4E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2"/>
            <a:stretch/>
          </p:blipFill>
          <p:spPr>
            <a:xfrm>
              <a:off x="6663173" y="76199"/>
              <a:ext cx="4469717" cy="685800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84F989A7-F8C8-4518-ABEE-B3B1008D83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1" y="4778276"/>
            <a:ext cx="2114550" cy="21145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02826" y="-147499"/>
            <a:ext cx="10204155" cy="2271992"/>
            <a:chOff x="902826" y="0"/>
            <a:chExt cx="10204155" cy="2271992"/>
          </a:xfrm>
        </p:grpSpPr>
        <p:grpSp>
          <p:nvGrpSpPr>
            <p:cNvPr id="2" name="Group 1"/>
            <p:cNvGrpSpPr/>
            <p:nvPr/>
          </p:nvGrpSpPr>
          <p:grpSpPr>
            <a:xfrm>
              <a:off x="902826" y="0"/>
              <a:ext cx="10204155" cy="2271992"/>
              <a:chOff x="969049" y="-285641"/>
              <a:chExt cx="10204155" cy="2271992"/>
            </a:xfrm>
          </p:grpSpPr>
          <p:pic>
            <p:nvPicPr>
              <p:cNvPr id="17" name="图片 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435" y="205342"/>
                <a:ext cx="9826769" cy="1781009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411C40FC-B374-4C4F-BAC5-A28331655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9049" y="-285641"/>
                <a:ext cx="1438176" cy="1438804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3853346" y="822247"/>
              <a:ext cx="46804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0070C0"/>
                  </a:solidFill>
                </a:rPr>
                <a:t>7 x 2 x 5 = ? </a:t>
              </a:r>
              <a:endParaRPr lang="en-US" sz="6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822139" y="2216628"/>
            <a:ext cx="8176891" cy="4246226"/>
            <a:chOff x="1822139" y="2216628"/>
            <a:chExt cx="8176891" cy="4246226"/>
          </a:xfrm>
        </p:grpSpPr>
        <p:grpSp>
          <p:nvGrpSpPr>
            <p:cNvPr id="19" name="Group 18"/>
            <p:cNvGrpSpPr/>
            <p:nvPr/>
          </p:nvGrpSpPr>
          <p:grpSpPr>
            <a:xfrm>
              <a:off x="2891208" y="2216628"/>
              <a:ext cx="7107822" cy="3529258"/>
              <a:chOff x="2891208" y="2216628"/>
              <a:chExt cx="7107822" cy="3529258"/>
            </a:xfrm>
          </p:grpSpPr>
          <p:pic>
            <p:nvPicPr>
              <p:cNvPr id="21" name="图片 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1208" y="2216628"/>
                <a:ext cx="7107822" cy="3529258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269624" y="3422013"/>
                <a:ext cx="399390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70</a:t>
                </a:r>
                <a:endParaRPr lang="en-US" sz="8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139" y="3335478"/>
              <a:ext cx="3127376" cy="3127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19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81DE1B9F-DE1C-49E3-A10F-24021BA2BE5C}"/>
              </a:ext>
            </a:extLst>
          </p:cNvPr>
          <p:cNvGrpSpPr/>
          <p:nvPr/>
        </p:nvGrpSpPr>
        <p:grpSpPr>
          <a:xfrm>
            <a:off x="-22222" y="0"/>
            <a:ext cx="12214222" cy="7096617"/>
            <a:chOff x="-7934" y="-1588"/>
            <a:chExt cx="12214222" cy="7096617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1312E42-8A47-4981-860A-6F02A19E9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5A62D6F-1C42-496D-BB92-D0772B92EBCD}"/>
                </a:ext>
              </a:extLst>
            </p:cNvPr>
            <p:cNvGrpSpPr/>
            <p:nvPr/>
          </p:nvGrpSpPr>
          <p:grpSpPr>
            <a:xfrm>
              <a:off x="-7934" y="581025"/>
              <a:ext cx="12185646" cy="6514004"/>
              <a:chOff x="-71438" y="417511"/>
              <a:chExt cx="12176157" cy="65140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8ACCF7FB-BB08-4510-8A36-4DB63463A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E572D2A-3402-4D88-B06F-4B922D966B20}"/>
                  </a:ext>
                </a:extLst>
              </p:cNvPr>
              <p:cNvSpPr/>
              <p:nvPr/>
            </p:nvSpPr>
            <p:spPr>
              <a:xfrm>
                <a:off x="-71438" y="1789112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9A5E627-BE1B-4A3B-B040-E6E0754B6669}"/>
              </a:ext>
            </a:extLst>
          </p:cNvPr>
          <p:cNvGrpSpPr/>
          <p:nvPr/>
        </p:nvGrpSpPr>
        <p:grpSpPr>
          <a:xfrm>
            <a:off x="902826" y="743229"/>
            <a:ext cx="10609854" cy="5934295"/>
            <a:chOff x="1774729" y="76199"/>
            <a:chExt cx="9358161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21E3F23-0DD5-42B3-A28C-CEE0D5145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729" y="76199"/>
              <a:ext cx="5939204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E730DA6-A8BF-4D6D-890B-6068B0E4E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2"/>
            <a:stretch/>
          </p:blipFill>
          <p:spPr>
            <a:xfrm>
              <a:off x="6663173" y="76199"/>
              <a:ext cx="4469717" cy="685800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84F989A7-F8C8-4518-ABEE-B3B1008D83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1" y="4778276"/>
            <a:ext cx="2114550" cy="21145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02826" y="-147499"/>
            <a:ext cx="10204155" cy="2271992"/>
            <a:chOff x="902826" y="0"/>
            <a:chExt cx="10204155" cy="2271992"/>
          </a:xfrm>
        </p:grpSpPr>
        <p:grpSp>
          <p:nvGrpSpPr>
            <p:cNvPr id="2" name="Group 1"/>
            <p:cNvGrpSpPr/>
            <p:nvPr/>
          </p:nvGrpSpPr>
          <p:grpSpPr>
            <a:xfrm>
              <a:off x="902826" y="0"/>
              <a:ext cx="10204155" cy="2271992"/>
              <a:chOff x="969049" y="-285641"/>
              <a:chExt cx="10204155" cy="2271992"/>
            </a:xfrm>
          </p:grpSpPr>
          <p:pic>
            <p:nvPicPr>
              <p:cNvPr id="17" name="图片 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435" y="205342"/>
                <a:ext cx="9826769" cy="1781009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411C40FC-B374-4C4F-BAC5-A28331655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9049" y="-285641"/>
                <a:ext cx="1438176" cy="1438804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3853346" y="822247"/>
              <a:ext cx="46804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0070C0"/>
                  </a:solidFill>
                </a:rPr>
                <a:t>8 x 4 x 5 = ? </a:t>
              </a:r>
              <a:endParaRPr lang="en-US" sz="6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822139" y="2216628"/>
            <a:ext cx="8176891" cy="4246226"/>
            <a:chOff x="1822139" y="2216628"/>
            <a:chExt cx="8176891" cy="4246226"/>
          </a:xfrm>
        </p:grpSpPr>
        <p:grpSp>
          <p:nvGrpSpPr>
            <p:cNvPr id="19" name="Group 18"/>
            <p:cNvGrpSpPr/>
            <p:nvPr/>
          </p:nvGrpSpPr>
          <p:grpSpPr>
            <a:xfrm>
              <a:off x="2891208" y="2216628"/>
              <a:ext cx="7107822" cy="3529258"/>
              <a:chOff x="2891208" y="2216628"/>
              <a:chExt cx="7107822" cy="3529258"/>
            </a:xfrm>
          </p:grpSpPr>
          <p:pic>
            <p:nvPicPr>
              <p:cNvPr id="21" name="图片 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1208" y="2216628"/>
                <a:ext cx="7107822" cy="3529258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269624" y="3422013"/>
                <a:ext cx="399390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160</a:t>
                </a:r>
                <a:endParaRPr lang="en-US" sz="8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139" y="3335478"/>
              <a:ext cx="3127376" cy="3127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77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81DE1B9F-DE1C-49E3-A10F-24021BA2BE5C}"/>
              </a:ext>
            </a:extLst>
          </p:cNvPr>
          <p:cNvGrpSpPr/>
          <p:nvPr/>
        </p:nvGrpSpPr>
        <p:grpSpPr>
          <a:xfrm>
            <a:off x="-22222" y="0"/>
            <a:ext cx="12214222" cy="7096617"/>
            <a:chOff x="-7934" y="-1588"/>
            <a:chExt cx="12214222" cy="7096617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1312E42-8A47-4981-860A-6F02A19E9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5A62D6F-1C42-496D-BB92-D0772B92EBCD}"/>
                </a:ext>
              </a:extLst>
            </p:cNvPr>
            <p:cNvGrpSpPr/>
            <p:nvPr/>
          </p:nvGrpSpPr>
          <p:grpSpPr>
            <a:xfrm>
              <a:off x="-7934" y="581025"/>
              <a:ext cx="12185646" cy="6514004"/>
              <a:chOff x="-71438" y="417511"/>
              <a:chExt cx="12176157" cy="65140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8ACCF7FB-BB08-4510-8A36-4DB63463A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E572D2A-3402-4D88-B06F-4B922D966B20}"/>
                  </a:ext>
                </a:extLst>
              </p:cNvPr>
              <p:cNvSpPr/>
              <p:nvPr/>
            </p:nvSpPr>
            <p:spPr>
              <a:xfrm>
                <a:off x="-71438" y="1789112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9A5E627-BE1B-4A3B-B040-E6E0754B6669}"/>
              </a:ext>
            </a:extLst>
          </p:cNvPr>
          <p:cNvGrpSpPr/>
          <p:nvPr/>
        </p:nvGrpSpPr>
        <p:grpSpPr>
          <a:xfrm>
            <a:off x="902826" y="743229"/>
            <a:ext cx="10609854" cy="5934295"/>
            <a:chOff x="1774729" y="76199"/>
            <a:chExt cx="9358161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21E3F23-0DD5-42B3-A28C-CEE0D5145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729" y="76199"/>
              <a:ext cx="5939204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E730DA6-A8BF-4D6D-890B-6068B0E4E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2"/>
            <a:stretch/>
          </p:blipFill>
          <p:spPr>
            <a:xfrm>
              <a:off x="6663173" y="76199"/>
              <a:ext cx="4469717" cy="685800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84F989A7-F8C8-4518-ABEE-B3B1008D83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1" y="4778276"/>
            <a:ext cx="2114550" cy="21145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02826" y="-147499"/>
            <a:ext cx="10204155" cy="2271992"/>
            <a:chOff x="902826" y="0"/>
            <a:chExt cx="10204155" cy="2271992"/>
          </a:xfrm>
        </p:grpSpPr>
        <p:grpSp>
          <p:nvGrpSpPr>
            <p:cNvPr id="2" name="Group 1"/>
            <p:cNvGrpSpPr/>
            <p:nvPr/>
          </p:nvGrpSpPr>
          <p:grpSpPr>
            <a:xfrm>
              <a:off x="902826" y="0"/>
              <a:ext cx="10204155" cy="2271992"/>
              <a:chOff x="969049" y="-285641"/>
              <a:chExt cx="10204155" cy="2271992"/>
            </a:xfrm>
          </p:grpSpPr>
          <p:pic>
            <p:nvPicPr>
              <p:cNvPr id="17" name="图片 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435" y="205342"/>
                <a:ext cx="9826769" cy="1781009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411C40FC-B374-4C4F-BAC5-A28331655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9049" y="-285641"/>
                <a:ext cx="1438176" cy="1438804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3851878" y="884295"/>
              <a:ext cx="51864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F0502020204030204"/>
                  <a:cs typeface="+mn-cs"/>
                </a:rPr>
                <a:t>10 x 6 x 5 = ? 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822139" y="2216628"/>
            <a:ext cx="8176891" cy="4246226"/>
            <a:chOff x="1822139" y="2216628"/>
            <a:chExt cx="8176891" cy="4246226"/>
          </a:xfrm>
        </p:grpSpPr>
        <p:grpSp>
          <p:nvGrpSpPr>
            <p:cNvPr id="19" name="Group 18"/>
            <p:cNvGrpSpPr/>
            <p:nvPr/>
          </p:nvGrpSpPr>
          <p:grpSpPr>
            <a:xfrm>
              <a:off x="2891208" y="2216628"/>
              <a:ext cx="7107822" cy="3529258"/>
              <a:chOff x="2891208" y="2216628"/>
              <a:chExt cx="7107822" cy="3529258"/>
            </a:xfrm>
          </p:grpSpPr>
          <p:pic>
            <p:nvPicPr>
              <p:cNvPr id="21" name="图片 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1208" y="2216628"/>
                <a:ext cx="7107822" cy="3529258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269624" y="3422013"/>
                <a:ext cx="399390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Arial" panose="020F0502020204030204"/>
                    <a:cs typeface="+mn-cs"/>
                  </a:rPr>
                  <a:t>300</a:t>
                </a:r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F0502020204030204"/>
                  <a:cs typeface="+mn-cs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139" y="3335478"/>
              <a:ext cx="3127376" cy="3127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25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4DF000D-54BD-4498-BD10-152E44CCB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1118"/>
            <a:ext cx="12086511" cy="694911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1A86F24B-3F88-45F1-AA4F-F38201FE56BC}"/>
              </a:ext>
            </a:extLst>
          </p:cNvPr>
          <p:cNvGrpSpPr/>
          <p:nvPr/>
        </p:nvGrpSpPr>
        <p:grpSpPr>
          <a:xfrm>
            <a:off x="-867490" y="48895"/>
            <a:ext cx="14231777" cy="7064948"/>
            <a:chOff x="-126045" y="-304800"/>
            <a:chExt cx="14231777" cy="706494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C0F18F4-D23E-43C8-8668-48A3C80D6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6045" y="-97852"/>
              <a:ext cx="6858000" cy="6858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DB72882-7185-49A7-990A-704426A3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732" y="-304800"/>
              <a:ext cx="6858000" cy="6858000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2A805BB-319B-4761-9661-FA5D60E4B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80" y="48895"/>
            <a:ext cx="10437547" cy="536802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428D35B-5609-47DB-B928-44D0F61C3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58407"/>
            <a:ext cx="12192000" cy="30353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D403523-E19D-4A7F-930C-906EF6885D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1" y="3423655"/>
            <a:ext cx="4495800" cy="34170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D294DFE-707E-41F0-AF71-7CE30AA767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2" y="-17523"/>
            <a:ext cx="1114075" cy="354241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C03473D-934A-41D9-981E-4BFC5B2E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511" y="507562"/>
            <a:ext cx="1990725" cy="18002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2B2039C-DA8D-4E49-A342-A70CF6EA9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917" y="0"/>
            <a:ext cx="614273" cy="195319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14B0C0-6263-4B1E-904D-36081E6E54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69" y="3268579"/>
            <a:ext cx="929374" cy="92937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671D8-05DE-4E2B-BC0A-A7FA078545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224" y="4011743"/>
            <a:ext cx="977029" cy="9530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5364" y="1531852"/>
            <a:ext cx="690127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67686415-4274-44D4-85EC-44B9BBA69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88"/>
            <a:ext cx="12192000" cy="694911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FC63E153-FC81-4ED1-B48C-A3173E55A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957"/>
            <a:ext cx="12192000" cy="3035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305D3131-F95E-4FF5-BD14-B919D0442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5434"/>
            <a:ext cx="4933950" cy="44618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8B21938-0724-4AAF-B9A3-B7CB12761F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8"/>
          <a:stretch/>
        </p:blipFill>
        <p:spPr>
          <a:xfrm>
            <a:off x="1728062" y="3943148"/>
            <a:ext cx="8735876" cy="5978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8312" t="17059" r="8107" b="24965"/>
          <a:stretch/>
        </p:blipFill>
        <p:spPr>
          <a:xfrm>
            <a:off x="1109843" y="1735973"/>
            <a:ext cx="10486664" cy="25695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923CA0-CD47-49A3-B321-1AE3DD209F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50" y="-592347"/>
            <a:ext cx="3691202" cy="36912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234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9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859266" y="373190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386749" y="373190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3527" y="95110"/>
            <a:ext cx="479971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SAF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SAF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31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42">
            <a:extLst>
              <a:ext uri="{FF2B5EF4-FFF2-40B4-BE49-F238E27FC236}">
                <a16:creationId xmlns:a16="http://schemas.microsoft.com/office/drawing/2014/main" id="{67686415-4274-44D4-85EC-44B9BBA69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88"/>
            <a:ext cx="12192000" cy="6949118"/>
          </a:xfrm>
          <a:prstGeom prst="rect">
            <a:avLst/>
          </a:prstGeom>
        </p:spPr>
      </p:pic>
      <p:sp>
        <p:nvSpPr>
          <p:cNvPr id="28" name="Snip Diagonal Corner Rectangle 27"/>
          <p:cNvSpPr/>
          <p:nvPr/>
        </p:nvSpPr>
        <p:spPr>
          <a:xfrm>
            <a:off x="902084" y="939019"/>
            <a:ext cx="10526728" cy="1604597"/>
          </a:xfrm>
          <a:prstGeom prst="snip2DiagRect">
            <a:avLst/>
          </a:prstGeom>
          <a:solidFill>
            <a:sysClr val="window" lastClr="FFFFFF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156 x 4 = ?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79668" y="2779397"/>
            <a:ext cx="4906798" cy="770816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624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00063" y="2783586"/>
            <a:ext cx="4906798" cy="770816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400" kern="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404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79668" y="3786012"/>
            <a:ext cx="4906798" cy="770816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604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00063" y="3790201"/>
            <a:ext cx="4906798" cy="770816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644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1329" y="2804872"/>
            <a:ext cx="885137" cy="7080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1930" y="3819376"/>
            <a:ext cx="804536" cy="70408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119" y="3830973"/>
            <a:ext cx="804742" cy="7071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119" y="2824842"/>
            <a:ext cx="804742" cy="707197"/>
          </a:xfrm>
          <a:prstGeom prst="rect">
            <a:avLst/>
          </a:prstGeom>
        </p:spPr>
      </p:pic>
      <p:sp>
        <p:nvSpPr>
          <p:cNvPr id="37" name="Cloud 36">
            <a:hlinkClick r:id="rId10" action="ppaction://hlinksldjump"/>
          </p:cNvPr>
          <p:cNvSpPr/>
          <p:nvPr/>
        </p:nvSpPr>
        <p:spPr>
          <a:xfrm>
            <a:off x="4906860" y="5334058"/>
            <a:ext cx="2359211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QUAY VỀ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2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42">
            <a:extLst>
              <a:ext uri="{FF2B5EF4-FFF2-40B4-BE49-F238E27FC236}">
                <a16:creationId xmlns:a16="http://schemas.microsoft.com/office/drawing/2014/main" id="{67686415-4274-44D4-85EC-44B9BBA69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88"/>
            <a:ext cx="12192000" cy="6949118"/>
          </a:xfrm>
          <a:prstGeom prst="rect">
            <a:avLst/>
          </a:prstGeom>
        </p:spPr>
      </p:pic>
      <p:sp>
        <p:nvSpPr>
          <p:cNvPr id="13" name="Snip Diagonal Corner Rectangle 12"/>
          <p:cNvSpPr/>
          <p:nvPr/>
        </p:nvSpPr>
        <p:spPr>
          <a:xfrm>
            <a:off x="902084" y="92907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135 : 4 =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79668" y="267855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00063" y="268274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33 (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79668" y="35677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33 (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00063" y="35719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44" y="2704026"/>
            <a:ext cx="805722" cy="7080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1930" y="3601087"/>
            <a:ext cx="804536" cy="7040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119" y="3612684"/>
            <a:ext cx="804742" cy="7071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119" y="2755698"/>
            <a:ext cx="804742" cy="643793"/>
          </a:xfrm>
          <a:prstGeom prst="rect">
            <a:avLst/>
          </a:prstGeom>
        </p:spPr>
      </p:pic>
      <p:sp>
        <p:nvSpPr>
          <p:cNvPr id="23" name="Cloud 22">
            <a:hlinkClick r:id="rId10" action="ppaction://hlinksldjump"/>
          </p:cNvPr>
          <p:cNvSpPr/>
          <p:nvPr/>
        </p:nvSpPr>
        <p:spPr>
          <a:xfrm>
            <a:off x="4906860" y="5334058"/>
            <a:ext cx="2359211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QUAY VỀ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42">
            <a:extLst>
              <a:ext uri="{FF2B5EF4-FFF2-40B4-BE49-F238E27FC236}">
                <a16:creationId xmlns:a16="http://schemas.microsoft.com/office/drawing/2014/main" id="{67686415-4274-44D4-85EC-44B9BBA69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88"/>
            <a:ext cx="12192000" cy="6949118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(43 + 77)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720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335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66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620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3" name="Cloud 12">
            <a:hlinkClick r:id="rId10" action="ppaction://hlinksldjump"/>
          </p:cNvPr>
          <p:cNvSpPr/>
          <p:nvPr/>
        </p:nvSpPr>
        <p:spPr>
          <a:xfrm>
            <a:off x="4906860" y="5334058"/>
            <a:ext cx="2359211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QUAY VỀ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8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42">
            <a:extLst>
              <a:ext uri="{FF2B5EF4-FFF2-40B4-BE49-F238E27FC236}">
                <a16:creationId xmlns:a16="http://schemas.microsoft.com/office/drawing/2014/main" id="{67686415-4274-44D4-85EC-44B9BBA69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88"/>
            <a:ext cx="12192000" cy="6949118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786337" y="848051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32 </a:t>
            </a:r>
            <a:r>
              <a:rPr lang="en-US" sz="44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3921" y="259752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256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84316" y="26017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3921" y="34867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84316" y="34908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97" y="2623003"/>
            <a:ext cx="805722" cy="7080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183" y="3550294"/>
            <a:ext cx="804536" cy="643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372" y="3531661"/>
            <a:ext cx="804742" cy="7071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522" y="2674675"/>
            <a:ext cx="732592" cy="643793"/>
          </a:xfrm>
          <a:prstGeom prst="rect">
            <a:avLst/>
          </a:prstGeom>
        </p:spPr>
      </p:pic>
      <p:sp>
        <p:nvSpPr>
          <p:cNvPr id="12" name="Cloud 11">
            <a:hlinkClick r:id="rId9" action="ppaction://hlinksldjump"/>
          </p:cNvPr>
          <p:cNvSpPr/>
          <p:nvPr/>
        </p:nvSpPr>
        <p:spPr>
          <a:xfrm>
            <a:off x="4906860" y="5334058"/>
            <a:ext cx="2359211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QUAY VỀ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67686415-4274-44D4-85EC-44B9BBA69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88"/>
            <a:ext cx="12192000" cy="694911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FC63E153-FC81-4ED1-B48C-A3173E55A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957"/>
            <a:ext cx="12192000" cy="3035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305D3131-F95E-4FF5-BD14-B919D0442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5434"/>
            <a:ext cx="4933950" cy="446180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8B21938-0724-4AAF-B9A3-B7CB12761F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8"/>
          <a:stretch/>
        </p:blipFill>
        <p:spPr>
          <a:xfrm>
            <a:off x="1728062" y="3943148"/>
            <a:ext cx="8735876" cy="59781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923CA0-CD47-49A3-B321-1AE3DD209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45" y="-604966"/>
            <a:ext cx="3691202" cy="36912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690" y="884122"/>
            <a:ext cx="1205893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5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00D1EC-72CC-4C22-8CDE-3487EE8C946D}"/>
              </a:ext>
            </a:extLst>
          </p:cNvPr>
          <p:cNvGrpSpPr/>
          <p:nvPr/>
        </p:nvGrpSpPr>
        <p:grpSpPr>
          <a:xfrm>
            <a:off x="-22222" y="0"/>
            <a:ext cx="12214222" cy="7096617"/>
            <a:chOff x="-7934" y="-1588"/>
            <a:chExt cx="12214222" cy="7096617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6621F48-4CC3-4B58-B17A-CDAC36817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8" y="-1588"/>
              <a:ext cx="12192000" cy="6949118"/>
            </a:xfrm>
            <a:prstGeom prst="rect">
              <a:avLst/>
            </a:prstGeom>
          </p:spPr>
        </p:pic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6BACE1EF-2D9A-4823-AEA2-3F0F9DC99122}"/>
                </a:ext>
              </a:extLst>
            </p:cNvPr>
            <p:cNvGrpSpPr/>
            <p:nvPr/>
          </p:nvGrpSpPr>
          <p:grpSpPr>
            <a:xfrm>
              <a:off x="-7934" y="581025"/>
              <a:ext cx="12185646" cy="6514004"/>
              <a:chOff x="-71438" y="417511"/>
              <a:chExt cx="12176157" cy="6514004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DA12F74B-EA34-4DA0-8558-6875AC9CC1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5087" y="417511"/>
                <a:ext cx="12169806" cy="3035300"/>
              </a:xfrm>
              <a:prstGeom prst="rect">
                <a:avLst/>
              </a:prstGeom>
            </p:spPr>
          </p:pic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996C0E9-DF84-4642-B8AA-F85C52BD1A10}"/>
                  </a:ext>
                </a:extLst>
              </p:cNvPr>
              <p:cNvSpPr/>
              <p:nvPr/>
            </p:nvSpPr>
            <p:spPr>
              <a:xfrm>
                <a:off x="-71438" y="1789112"/>
                <a:ext cx="12176156" cy="5142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349" y="1847442"/>
            <a:ext cx="11536502" cy="5010558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460830" y="3620102"/>
            <a:ext cx="2025570" cy="732619"/>
          </a:xfrm>
          <a:custGeom>
            <a:avLst/>
            <a:gdLst>
              <a:gd name="connsiteX0" fmla="*/ 2083443 w 2083443"/>
              <a:gd name="connsiteY0" fmla="*/ 0 h 740872"/>
              <a:gd name="connsiteX1" fmla="*/ 1493134 w 2083443"/>
              <a:gd name="connsiteY1" fmla="*/ 381965 h 740872"/>
              <a:gd name="connsiteX2" fmla="*/ 567160 w 2083443"/>
              <a:gd name="connsiteY2" fmla="*/ 729205 h 740872"/>
              <a:gd name="connsiteX3" fmla="*/ 0 w 2083443"/>
              <a:gd name="connsiteY3" fmla="*/ 625033 h 740872"/>
              <a:gd name="connsiteX0" fmla="*/ 2025570 w 2025570"/>
              <a:gd name="connsiteY0" fmla="*/ 0 h 732619"/>
              <a:gd name="connsiteX1" fmla="*/ 1435261 w 2025570"/>
              <a:gd name="connsiteY1" fmla="*/ 381965 h 732619"/>
              <a:gd name="connsiteX2" fmla="*/ 509287 w 2025570"/>
              <a:gd name="connsiteY2" fmla="*/ 729205 h 732619"/>
              <a:gd name="connsiteX3" fmla="*/ 0 w 2025570"/>
              <a:gd name="connsiteY3" fmla="*/ 544010 h 73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5570" h="732619">
                <a:moveTo>
                  <a:pt x="2025570" y="0"/>
                </a:moveTo>
                <a:cubicBezTo>
                  <a:pt x="1856772" y="130215"/>
                  <a:pt x="1687975" y="260431"/>
                  <a:pt x="1435261" y="381965"/>
                </a:cubicBezTo>
                <a:cubicBezTo>
                  <a:pt x="1182547" y="503499"/>
                  <a:pt x="748497" y="702198"/>
                  <a:pt x="509287" y="729205"/>
                </a:cubicBezTo>
                <a:cubicBezTo>
                  <a:pt x="270077" y="756212"/>
                  <a:pt x="159152" y="616351"/>
                  <a:pt x="0" y="544010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rot="1355380" flipH="1" flipV="1">
            <a:off x="6611938" y="2573731"/>
            <a:ext cx="2276557" cy="729798"/>
          </a:xfrm>
          <a:custGeom>
            <a:avLst/>
            <a:gdLst>
              <a:gd name="connsiteX0" fmla="*/ 2083443 w 2083443"/>
              <a:gd name="connsiteY0" fmla="*/ 0 h 740872"/>
              <a:gd name="connsiteX1" fmla="*/ 1493134 w 2083443"/>
              <a:gd name="connsiteY1" fmla="*/ 381965 h 740872"/>
              <a:gd name="connsiteX2" fmla="*/ 567160 w 2083443"/>
              <a:gd name="connsiteY2" fmla="*/ 729205 h 740872"/>
              <a:gd name="connsiteX3" fmla="*/ 0 w 2083443"/>
              <a:gd name="connsiteY3" fmla="*/ 625033 h 740872"/>
              <a:gd name="connsiteX0" fmla="*/ 2025570 w 2025570"/>
              <a:gd name="connsiteY0" fmla="*/ 0 h 732619"/>
              <a:gd name="connsiteX1" fmla="*/ 1435261 w 2025570"/>
              <a:gd name="connsiteY1" fmla="*/ 381965 h 732619"/>
              <a:gd name="connsiteX2" fmla="*/ 509287 w 2025570"/>
              <a:gd name="connsiteY2" fmla="*/ 729205 h 732619"/>
              <a:gd name="connsiteX3" fmla="*/ 0 w 2025570"/>
              <a:gd name="connsiteY3" fmla="*/ 544010 h 732619"/>
              <a:gd name="connsiteX0" fmla="*/ 1926175 w 1926175"/>
              <a:gd name="connsiteY0" fmla="*/ 0 h 851057"/>
              <a:gd name="connsiteX1" fmla="*/ 1435261 w 1926175"/>
              <a:gd name="connsiteY1" fmla="*/ 500403 h 851057"/>
              <a:gd name="connsiteX2" fmla="*/ 509287 w 1926175"/>
              <a:gd name="connsiteY2" fmla="*/ 847643 h 851057"/>
              <a:gd name="connsiteX3" fmla="*/ 0 w 1926175"/>
              <a:gd name="connsiteY3" fmla="*/ 662448 h 851057"/>
              <a:gd name="connsiteX0" fmla="*/ 1926175 w 1926175"/>
              <a:gd name="connsiteY0" fmla="*/ 0 h 851057"/>
              <a:gd name="connsiteX1" fmla="*/ 1435261 w 1926175"/>
              <a:gd name="connsiteY1" fmla="*/ 500403 h 851057"/>
              <a:gd name="connsiteX2" fmla="*/ 509287 w 1926175"/>
              <a:gd name="connsiteY2" fmla="*/ 847643 h 851057"/>
              <a:gd name="connsiteX3" fmla="*/ 0 w 1926175"/>
              <a:gd name="connsiteY3" fmla="*/ 662448 h 85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6175" h="851057">
                <a:moveTo>
                  <a:pt x="1926175" y="0"/>
                </a:moveTo>
                <a:cubicBezTo>
                  <a:pt x="1811561" y="274576"/>
                  <a:pt x="1671409" y="359129"/>
                  <a:pt x="1435261" y="500403"/>
                </a:cubicBezTo>
                <a:cubicBezTo>
                  <a:pt x="1199113" y="641677"/>
                  <a:pt x="748497" y="820636"/>
                  <a:pt x="509287" y="847643"/>
                </a:cubicBezTo>
                <a:cubicBezTo>
                  <a:pt x="270077" y="874650"/>
                  <a:pt x="159152" y="734789"/>
                  <a:pt x="0" y="662448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1355380" flipH="1" flipV="1">
            <a:off x="3596282" y="3807448"/>
            <a:ext cx="1702224" cy="2163221"/>
          </a:xfrm>
          <a:custGeom>
            <a:avLst/>
            <a:gdLst>
              <a:gd name="connsiteX0" fmla="*/ 2083443 w 2083443"/>
              <a:gd name="connsiteY0" fmla="*/ 0 h 740872"/>
              <a:gd name="connsiteX1" fmla="*/ 1493134 w 2083443"/>
              <a:gd name="connsiteY1" fmla="*/ 381965 h 740872"/>
              <a:gd name="connsiteX2" fmla="*/ 567160 w 2083443"/>
              <a:gd name="connsiteY2" fmla="*/ 729205 h 740872"/>
              <a:gd name="connsiteX3" fmla="*/ 0 w 2083443"/>
              <a:gd name="connsiteY3" fmla="*/ 625033 h 740872"/>
              <a:gd name="connsiteX0" fmla="*/ 2025570 w 2025570"/>
              <a:gd name="connsiteY0" fmla="*/ 0 h 732619"/>
              <a:gd name="connsiteX1" fmla="*/ 1435261 w 2025570"/>
              <a:gd name="connsiteY1" fmla="*/ 381965 h 732619"/>
              <a:gd name="connsiteX2" fmla="*/ 509287 w 2025570"/>
              <a:gd name="connsiteY2" fmla="*/ 729205 h 732619"/>
              <a:gd name="connsiteX3" fmla="*/ 0 w 2025570"/>
              <a:gd name="connsiteY3" fmla="*/ 544010 h 732619"/>
              <a:gd name="connsiteX0" fmla="*/ 1926175 w 1926175"/>
              <a:gd name="connsiteY0" fmla="*/ 0 h 851057"/>
              <a:gd name="connsiteX1" fmla="*/ 1435261 w 1926175"/>
              <a:gd name="connsiteY1" fmla="*/ 500403 h 851057"/>
              <a:gd name="connsiteX2" fmla="*/ 509287 w 1926175"/>
              <a:gd name="connsiteY2" fmla="*/ 847643 h 851057"/>
              <a:gd name="connsiteX3" fmla="*/ 0 w 1926175"/>
              <a:gd name="connsiteY3" fmla="*/ 662448 h 851057"/>
              <a:gd name="connsiteX0" fmla="*/ 1926175 w 1926175"/>
              <a:gd name="connsiteY0" fmla="*/ 0 h 851057"/>
              <a:gd name="connsiteX1" fmla="*/ 1435261 w 1926175"/>
              <a:gd name="connsiteY1" fmla="*/ 500403 h 851057"/>
              <a:gd name="connsiteX2" fmla="*/ 509287 w 1926175"/>
              <a:gd name="connsiteY2" fmla="*/ 847643 h 851057"/>
              <a:gd name="connsiteX3" fmla="*/ 0 w 1926175"/>
              <a:gd name="connsiteY3" fmla="*/ 662448 h 851057"/>
              <a:gd name="connsiteX0" fmla="*/ 1784554 w 1784554"/>
              <a:gd name="connsiteY0" fmla="*/ 0 h 2645097"/>
              <a:gd name="connsiteX1" fmla="*/ 1293640 w 1784554"/>
              <a:gd name="connsiteY1" fmla="*/ 500403 h 2645097"/>
              <a:gd name="connsiteX2" fmla="*/ 367666 w 1784554"/>
              <a:gd name="connsiteY2" fmla="*/ 847643 h 2645097"/>
              <a:gd name="connsiteX3" fmla="*/ 0 w 1784554"/>
              <a:gd name="connsiteY3" fmla="*/ 2642584 h 2645097"/>
              <a:gd name="connsiteX0" fmla="*/ 1784554 w 1784554"/>
              <a:gd name="connsiteY0" fmla="*/ 0 h 2646995"/>
              <a:gd name="connsiteX1" fmla="*/ 1293640 w 1784554"/>
              <a:gd name="connsiteY1" fmla="*/ 500403 h 2646995"/>
              <a:gd name="connsiteX2" fmla="*/ 772697 w 1784554"/>
              <a:gd name="connsiteY2" fmla="*/ 1521791 h 2646995"/>
              <a:gd name="connsiteX3" fmla="*/ 0 w 1784554"/>
              <a:gd name="connsiteY3" fmla="*/ 2642584 h 2646995"/>
              <a:gd name="connsiteX0" fmla="*/ 1290287 w 1315548"/>
              <a:gd name="connsiteY0" fmla="*/ 1 h 2422043"/>
              <a:gd name="connsiteX1" fmla="*/ 1293640 w 1315548"/>
              <a:gd name="connsiteY1" fmla="*/ 275450 h 2422043"/>
              <a:gd name="connsiteX2" fmla="*/ 772697 w 1315548"/>
              <a:gd name="connsiteY2" fmla="*/ 1296838 h 2422043"/>
              <a:gd name="connsiteX3" fmla="*/ 0 w 1315548"/>
              <a:gd name="connsiteY3" fmla="*/ 2417631 h 2422043"/>
              <a:gd name="connsiteX0" fmla="*/ 1440237 w 1440237"/>
              <a:gd name="connsiteY0" fmla="*/ 0 h 2522649"/>
              <a:gd name="connsiteX1" fmla="*/ 1293640 w 1440237"/>
              <a:gd name="connsiteY1" fmla="*/ 376056 h 2522649"/>
              <a:gd name="connsiteX2" fmla="*/ 772697 w 1440237"/>
              <a:gd name="connsiteY2" fmla="*/ 1397444 h 2522649"/>
              <a:gd name="connsiteX3" fmla="*/ 0 w 1440237"/>
              <a:gd name="connsiteY3" fmla="*/ 2518237 h 252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237" h="2522649">
                <a:moveTo>
                  <a:pt x="1440237" y="0"/>
                </a:moveTo>
                <a:cubicBezTo>
                  <a:pt x="1325623" y="274576"/>
                  <a:pt x="1404897" y="143149"/>
                  <a:pt x="1293640" y="376056"/>
                </a:cubicBezTo>
                <a:cubicBezTo>
                  <a:pt x="1182383" y="608963"/>
                  <a:pt x="988304" y="1040414"/>
                  <a:pt x="772697" y="1397444"/>
                </a:cubicBezTo>
                <a:cubicBezTo>
                  <a:pt x="557090" y="1754474"/>
                  <a:pt x="159152" y="2590578"/>
                  <a:pt x="0" y="2518237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1355380" flipH="1" flipV="1">
            <a:off x="6126727" y="4342650"/>
            <a:ext cx="658157" cy="1331960"/>
          </a:xfrm>
          <a:custGeom>
            <a:avLst/>
            <a:gdLst>
              <a:gd name="connsiteX0" fmla="*/ 2083443 w 2083443"/>
              <a:gd name="connsiteY0" fmla="*/ 0 h 740872"/>
              <a:gd name="connsiteX1" fmla="*/ 1493134 w 2083443"/>
              <a:gd name="connsiteY1" fmla="*/ 381965 h 740872"/>
              <a:gd name="connsiteX2" fmla="*/ 567160 w 2083443"/>
              <a:gd name="connsiteY2" fmla="*/ 729205 h 740872"/>
              <a:gd name="connsiteX3" fmla="*/ 0 w 2083443"/>
              <a:gd name="connsiteY3" fmla="*/ 625033 h 740872"/>
              <a:gd name="connsiteX0" fmla="*/ 2025570 w 2025570"/>
              <a:gd name="connsiteY0" fmla="*/ 0 h 732619"/>
              <a:gd name="connsiteX1" fmla="*/ 1435261 w 2025570"/>
              <a:gd name="connsiteY1" fmla="*/ 381965 h 732619"/>
              <a:gd name="connsiteX2" fmla="*/ 509287 w 2025570"/>
              <a:gd name="connsiteY2" fmla="*/ 729205 h 732619"/>
              <a:gd name="connsiteX3" fmla="*/ 0 w 2025570"/>
              <a:gd name="connsiteY3" fmla="*/ 544010 h 732619"/>
              <a:gd name="connsiteX0" fmla="*/ 1926175 w 1926175"/>
              <a:gd name="connsiteY0" fmla="*/ 0 h 851057"/>
              <a:gd name="connsiteX1" fmla="*/ 1435261 w 1926175"/>
              <a:gd name="connsiteY1" fmla="*/ 500403 h 851057"/>
              <a:gd name="connsiteX2" fmla="*/ 509287 w 1926175"/>
              <a:gd name="connsiteY2" fmla="*/ 847643 h 851057"/>
              <a:gd name="connsiteX3" fmla="*/ 0 w 1926175"/>
              <a:gd name="connsiteY3" fmla="*/ 662448 h 851057"/>
              <a:gd name="connsiteX0" fmla="*/ 1926175 w 1926175"/>
              <a:gd name="connsiteY0" fmla="*/ 0 h 851057"/>
              <a:gd name="connsiteX1" fmla="*/ 1435261 w 1926175"/>
              <a:gd name="connsiteY1" fmla="*/ 500403 h 851057"/>
              <a:gd name="connsiteX2" fmla="*/ 509287 w 1926175"/>
              <a:gd name="connsiteY2" fmla="*/ 847643 h 851057"/>
              <a:gd name="connsiteX3" fmla="*/ 0 w 1926175"/>
              <a:gd name="connsiteY3" fmla="*/ 662448 h 851057"/>
              <a:gd name="connsiteX0" fmla="*/ 1784554 w 1784554"/>
              <a:gd name="connsiteY0" fmla="*/ 0 h 2645097"/>
              <a:gd name="connsiteX1" fmla="*/ 1293640 w 1784554"/>
              <a:gd name="connsiteY1" fmla="*/ 500403 h 2645097"/>
              <a:gd name="connsiteX2" fmla="*/ 367666 w 1784554"/>
              <a:gd name="connsiteY2" fmla="*/ 847643 h 2645097"/>
              <a:gd name="connsiteX3" fmla="*/ 0 w 1784554"/>
              <a:gd name="connsiteY3" fmla="*/ 2642584 h 2645097"/>
              <a:gd name="connsiteX0" fmla="*/ 1784554 w 1784554"/>
              <a:gd name="connsiteY0" fmla="*/ 0 h 2646995"/>
              <a:gd name="connsiteX1" fmla="*/ 1293640 w 1784554"/>
              <a:gd name="connsiteY1" fmla="*/ 500403 h 2646995"/>
              <a:gd name="connsiteX2" fmla="*/ 772697 w 1784554"/>
              <a:gd name="connsiteY2" fmla="*/ 1521791 h 2646995"/>
              <a:gd name="connsiteX3" fmla="*/ 0 w 1784554"/>
              <a:gd name="connsiteY3" fmla="*/ 2642584 h 2646995"/>
              <a:gd name="connsiteX0" fmla="*/ 1290287 w 1315548"/>
              <a:gd name="connsiteY0" fmla="*/ 1 h 2422043"/>
              <a:gd name="connsiteX1" fmla="*/ 1293640 w 1315548"/>
              <a:gd name="connsiteY1" fmla="*/ 275450 h 2422043"/>
              <a:gd name="connsiteX2" fmla="*/ 772697 w 1315548"/>
              <a:gd name="connsiteY2" fmla="*/ 1296838 h 2422043"/>
              <a:gd name="connsiteX3" fmla="*/ 0 w 1315548"/>
              <a:gd name="connsiteY3" fmla="*/ 2417631 h 2422043"/>
              <a:gd name="connsiteX0" fmla="*/ 1440237 w 1440237"/>
              <a:gd name="connsiteY0" fmla="*/ 0 h 2522649"/>
              <a:gd name="connsiteX1" fmla="*/ 1293640 w 1440237"/>
              <a:gd name="connsiteY1" fmla="*/ 376056 h 2522649"/>
              <a:gd name="connsiteX2" fmla="*/ 772697 w 1440237"/>
              <a:gd name="connsiteY2" fmla="*/ 1397444 h 2522649"/>
              <a:gd name="connsiteX3" fmla="*/ 0 w 1440237"/>
              <a:gd name="connsiteY3" fmla="*/ 2518237 h 2522649"/>
              <a:gd name="connsiteX0" fmla="*/ 1440237 w 1440237"/>
              <a:gd name="connsiteY0" fmla="*/ 0 h 2522650"/>
              <a:gd name="connsiteX1" fmla="*/ 1293640 w 1440237"/>
              <a:gd name="connsiteY1" fmla="*/ 376056 h 2522650"/>
              <a:gd name="connsiteX2" fmla="*/ 772697 w 1440237"/>
              <a:gd name="connsiteY2" fmla="*/ 1397444 h 2522650"/>
              <a:gd name="connsiteX3" fmla="*/ 0 w 1440237"/>
              <a:gd name="connsiteY3" fmla="*/ 2518238 h 2522650"/>
              <a:gd name="connsiteX0" fmla="*/ 667540 w 667540"/>
              <a:gd name="connsiteY0" fmla="*/ 0 h 1397444"/>
              <a:gd name="connsiteX1" fmla="*/ 520943 w 667540"/>
              <a:gd name="connsiteY1" fmla="*/ 376056 h 1397444"/>
              <a:gd name="connsiteX2" fmla="*/ 0 w 667540"/>
              <a:gd name="connsiteY2" fmla="*/ 1397444 h 1397444"/>
              <a:gd name="connsiteX0" fmla="*/ 556861 w 556861"/>
              <a:gd name="connsiteY0" fmla="*/ 0 h 1553270"/>
              <a:gd name="connsiteX1" fmla="*/ 410264 w 556861"/>
              <a:gd name="connsiteY1" fmla="*/ 376056 h 1553270"/>
              <a:gd name="connsiteX2" fmla="*/ 0 w 556861"/>
              <a:gd name="connsiteY2" fmla="*/ 1553270 h 1553270"/>
              <a:gd name="connsiteX0" fmla="*/ 556861 w 556861"/>
              <a:gd name="connsiteY0" fmla="*/ 0 h 1553270"/>
              <a:gd name="connsiteX1" fmla="*/ 410264 w 556861"/>
              <a:gd name="connsiteY1" fmla="*/ 376056 h 1553270"/>
              <a:gd name="connsiteX2" fmla="*/ 0 w 556861"/>
              <a:gd name="connsiteY2" fmla="*/ 1553270 h 1553270"/>
              <a:gd name="connsiteX0" fmla="*/ 556861 w 556861"/>
              <a:gd name="connsiteY0" fmla="*/ 0 h 1553270"/>
              <a:gd name="connsiteX1" fmla="*/ 282159 w 556861"/>
              <a:gd name="connsiteY1" fmla="*/ 478756 h 1553270"/>
              <a:gd name="connsiteX2" fmla="*/ 0 w 556861"/>
              <a:gd name="connsiteY2" fmla="*/ 1553270 h 155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6861" h="1553270">
                <a:moveTo>
                  <a:pt x="556861" y="0"/>
                </a:moveTo>
                <a:cubicBezTo>
                  <a:pt x="442247" y="274576"/>
                  <a:pt x="374969" y="219878"/>
                  <a:pt x="282159" y="478756"/>
                </a:cubicBezTo>
                <a:cubicBezTo>
                  <a:pt x="189349" y="737634"/>
                  <a:pt x="10747" y="1079803"/>
                  <a:pt x="0" y="1553270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 rot="1355380" flipV="1">
            <a:off x="7079415" y="4124980"/>
            <a:ext cx="3030441" cy="506301"/>
          </a:xfrm>
          <a:custGeom>
            <a:avLst/>
            <a:gdLst>
              <a:gd name="connsiteX0" fmla="*/ 2083443 w 2083443"/>
              <a:gd name="connsiteY0" fmla="*/ 0 h 740872"/>
              <a:gd name="connsiteX1" fmla="*/ 1493134 w 2083443"/>
              <a:gd name="connsiteY1" fmla="*/ 381965 h 740872"/>
              <a:gd name="connsiteX2" fmla="*/ 567160 w 2083443"/>
              <a:gd name="connsiteY2" fmla="*/ 729205 h 740872"/>
              <a:gd name="connsiteX3" fmla="*/ 0 w 2083443"/>
              <a:gd name="connsiteY3" fmla="*/ 625033 h 740872"/>
              <a:gd name="connsiteX0" fmla="*/ 2025570 w 2025570"/>
              <a:gd name="connsiteY0" fmla="*/ 0 h 732619"/>
              <a:gd name="connsiteX1" fmla="*/ 1435261 w 2025570"/>
              <a:gd name="connsiteY1" fmla="*/ 381965 h 732619"/>
              <a:gd name="connsiteX2" fmla="*/ 509287 w 2025570"/>
              <a:gd name="connsiteY2" fmla="*/ 729205 h 732619"/>
              <a:gd name="connsiteX3" fmla="*/ 0 w 2025570"/>
              <a:gd name="connsiteY3" fmla="*/ 544010 h 732619"/>
              <a:gd name="connsiteX0" fmla="*/ 1926175 w 1926175"/>
              <a:gd name="connsiteY0" fmla="*/ 0 h 851057"/>
              <a:gd name="connsiteX1" fmla="*/ 1435261 w 1926175"/>
              <a:gd name="connsiteY1" fmla="*/ 500403 h 851057"/>
              <a:gd name="connsiteX2" fmla="*/ 509287 w 1926175"/>
              <a:gd name="connsiteY2" fmla="*/ 847643 h 851057"/>
              <a:gd name="connsiteX3" fmla="*/ 0 w 1926175"/>
              <a:gd name="connsiteY3" fmla="*/ 662448 h 851057"/>
              <a:gd name="connsiteX0" fmla="*/ 1926175 w 1926175"/>
              <a:gd name="connsiteY0" fmla="*/ 0 h 851057"/>
              <a:gd name="connsiteX1" fmla="*/ 1435261 w 1926175"/>
              <a:gd name="connsiteY1" fmla="*/ 500403 h 851057"/>
              <a:gd name="connsiteX2" fmla="*/ 509287 w 1926175"/>
              <a:gd name="connsiteY2" fmla="*/ 847643 h 851057"/>
              <a:gd name="connsiteX3" fmla="*/ 0 w 1926175"/>
              <a:gd name="connsiteY3" fmla="*/ 662448 h 851057"/>
              <a:gd name="connsiteX0" fmla="*/ 1784554 w 1784554"/>
              <a:gd name="connsiteY0" fmla="*/ 0 h 2645097"/>
              <a:gd name="connsiteX1" fmla="*/ 1293640 w 1784554"/>
              <a:gd name="connsiteY1" fmla="*/ 500403 h 2645097"/>
              <a:gd name="connsiteX2" fmla="*/ 367666 w 1784554"/>
              <a:gd name="connsiteY2" fmla="*/ 847643 h 2645097"/>
              <a:gd name="connsiteX3" fmla="*/ 0 w 1784554"/>
              <a:gd name="connsiteY3" fmla="*/ 2642584 h 2645097"/>
              <a:gd name="connsiteX0" fmla="*/ 1784554 w 1784554"/>
              <a:gd name="connsiteY0" fmla="*/ 0 h 2646995"/>
              <a:gd name="connsiteX1" fmla="*/ 1293640 w 1784554"/>
              <a:gd name="connsiteY1" fmla="*/ 500403 h 2646995"/>
              <a:gd name="connsiteX2" fmla="*/ 772697 w 1784554"/>
              <a:gd name="connsiteY2" fmla="*/ 1521791 h 2646995"/>
              <a:gd name="connsiteX3" fmla="*/ 0 w 1784554"/>
              <a:gd name="connsiteY3" fmla="*/ 2642584 h 2646995"/>
              <a:gd name="connsiteX0" fmla="*/ 1290287 w 1315548"/>
              <a:gd name="connsiteY0" fmla="*/ 1 h 2422043"/>
              <a:gd name="connsiteX1" fmla="*/ 1293640 w 1315548"/>
              <a:gd name="connsiteY1" fmla="*/ 275450 h 2422043"/>
              <a:gd name="connsiteX2" fmla="*/ 772697 w 1315548"/>
              <a:gd name="connsiteY2" fmla="*/ 1296838 h 2422043"/>
              <a:gd name="connsiteX3" fmla="*/ 0 w 1315548"/>
              <a:gd name="connsiteY3" fmla="*/ 2417631 h 2422043"/>
              <a:gd name="connsiteX0" fmla="*/ 1440237 w 1440237"/>
              <a:gd name="connsiteY0" fmla="*/ 0 h 2522649"/>
              <a:gd name="connsiteX1" fmla="*/ 1293640 w 1440237"/>
              <a:gd name="connsiteY1" fmla="*/ 376056 h 2522649"/>
              <a:gd name="connsiteX2" fmla="*/ 772697 w 1440237"/>
              <a:gd name="connsiteY2" fmla="*/ 1397444 h 2522649"/>
              <a:gd name="connsiteX3" fmla="*/ 0 w 1440237"/>
              <a:gd name="connsiteY3" fmla="*/ 2518237 h 2522649"/>
              <a:gd name="connsiteX0" fmla="*/ 1440237 w 1440237"/>
              <a:gd name="connsiteY0" fmla="*/ 0 h 2529970"/>
              <a:gd name="connsiteX1" fmla="*/ 1293640 w 1440237"/>
              <a:gd name="connsiteY1" fmla="*/ 376056 h 2529970"/>
              <a:gd name="connsiteX2" fmla="*/ 856028 w 1440237"/>
              <a:gd name="connsiteY2" fmla="*/ 1961955 h 2529970"/>
              <a:gd name="connsiteX3" fmla="*/ 0 w 1440237"/>
              <a:gd name="connsiteY3" fmla="*/ 2518237 h 2529970"/>
              <a:gd name="connsiteX0" fmla="*/ 1440237 w 1440237"/>
              <a:gd name="connsiteY0" fmla="*/ 0 h 2522494"/>
              <a:gd name="connsiteX1" fmla="*/ 1293640 w 1440237"/>
              <a:gd name="connsiteY1" fmla="*/ 376056 h 2522494"/>
              <a:gd name="connsiteX2" fmla="*/ 856028 w 1440237"/>
              <a:gd name="connsiteY2" fmla="*/ 1961955 h 2522494"/>
              <a:gd name="connsiteX3" fmla="*/ 0 w 1440237"/>
              <a:gd name="connsiteY3" fmla="*/ 2518237 h 2522494"/>
              <a:gd name="connsiteX0" fmla="*/ 1440237 w 1440237"/>
              <a:gd name="connsiteY0" fmla="*/ 0 h 2527300"/>
              <a:gd name="connsiteX1" fmla="*/ 1397168 w 1440237"/>
              <a:gd name="connsiteY1" fmla="*/ 1008135 h 2527300"/>
              <a:gd name="connsiteX2" fmla="*/ 856028 w 1440237"/>
              <a:gd name="connsiteY2" fmla="*/ 1961955 h 2527300"/>
              <a:gd name="connsiteX3" fmla="*/ 0 w 1440237"/>
              <a:gd name="connsiteY3" fmla="*/ 2518237 h 2527300"/>
              <a:gd name="connsiteX0" fmla="*/ 1397168 w 1397168"/>
              <a:gd name="connsiteY0" fmla="*/ 1 h 1519162"/>
              <a:gd name="connsiteX1" fmla="*/ 856028 w 1397168"/>
              <a:gd name="connsiteY1" fmla="*/ 953821 h 1519162"/>
              <a:gd name="connsiteX2" fmla="*/ 0 w 1397168"/>
              <a:gd name="connsiteY2" fmla="*/ 1510103 h 1519162"/>
              <a:gd name="connsiteX0" fmla="*/ 1397168 w 1446162"/>
              <a:gd name="connsiteY0" fmla="*/ 125192 h 1644357"/>
              <a:gd name="connsiteX1" fmla="*/ 1408431 w 1446162"/>
              <a:gd name="connsiteY1" fmla="*/ 58424 h 1644357"/>
              <a:gd name="connsiteX2" fmla="*/ 856028 w 1446162"/>
              <a:gd name="connsiteY2" fmla="*/ 1079012 h 1644357"/>
              <a:gd name="connsiteX3" fmla="*/ 0 w 1446162"/>
              <a:gd name="connsiteY3" fmla="*/ 1635294 h 1644357"/>
              <a:gd name="connsiteX0" fmla="*/ 1397168 w 1446162"/>
              <a:gd name="connsiteY0" fmla="*/ 125192 h 1644353"/>
              <a:gd name="connsiteX1" fmla="*/ 1408431 w 1446162"/>
              <a:gd name="connsiteY1" fmla="*/ 58424 h 1644353"/>
              <a:gd name="connsiteX2" fmla="*/ 856028 w 1446162"/>
              <a:gd name="connsiteY2" fmla="*/ 1079012 h 1644353"/>
              <a:gd name="connsiteX3" fmla="*/ 0 w 1446162"/>
              <a:gd name="connsiteY3" fmla="*/ 1635294 h 1644353"/>
              <a:gd name="connsiteX0" fmla="*/ 1397168 w 1431823"/>
              <a:gd name="connsiteY0" fmla="*/ 404252 h 1923417"/>
              <a:gd name="connsiteX1" fmla="*/ 1408431 w 1431823"/>
              <a:gd name="connsiteY1" fmla="*/ 337484 h 1923417"/>
              <a:gd name="connsiteX2" fmla="*/ 856028 w 1431823"/>
              <a:gd name="connsiteY2" fmla="*/ 1358072 h 1923417"/>
              <a:gd name="connsiteX3" fmla="*/ 0 w 1431823"/>
              <a:gd name="connsiteY3" fmla="*/ 1914354 h 192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1823" h="1923417">
                <a:moveTo>
                  <a:pt x="1397168" y="404252"/>
                </a:moveTo>
                <a:cubicBezTo>
                  <a:pt x="1399045" y="393124"/>
                  <a:pt x="1466187" y="-453867"/>
                  <a:pt x="1408431" y="337484"/>
                </a:cubicBezTo>
                <a:cubicBezTo>
                  <a:pt x="1365417" y="1416279"/>
                  <a:pt x="1090767" y="1095260"/>
                  <a:pt x="856028" y="1358072"/>
                </a:cubicBezTo>
                <a:cubicBezTo>
                  <a:pt x="623167" y="1609756"/>
                  <a:pt x="159152" y="1986695"/>
                  <a:pt x="0" y="1914354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4py3zca">
      <a:majorFont>
        <a:latin typeface="Arial" panose="020F0302020204030204"/>
        <a:ea typeface="字魂27号-布丁体"/>
        <a:cs typeface=""/>
      </a:majorFont>
      <a:minorFont>
        <a:latin typeface="Arial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4py3zca">
      <a:majorFont>
        <a:latin typeface="Arial" panose="020F0302020204030204"/>
        <a:ea typeface="字魂27号-布丁体"/>
        <a:cs typeface=""/>
      </a:majorFont>
      <a:minorFont>
        <a:latin typeface="Arial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4py3zca">
      <a:majorFont>
        <a:latin typeface="Arial" panose="020F0302020204030204"/>
        <a:ea typeface="字魂27号-布丁体"/>
        <a:cs typeface=""/>
      </a:majorFont>
      <a:minorFont>
        <a:latin typeface="Arial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421</Words>
  <Application>Microsoft Office PowerPoint</Application>
  <PresentationFormat>Widescreen</PresentationFormat>
  <Paragraphs>91</Paragraphs>
  <Slides>20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字魂27号-布丁体</vt:lpstr>
      <vt:lpstr>Calibri Light</vt:lpstr>
      <vt:lpstr>Times New Roman</vt:lpstr>
      <vt:lpstr>UTM Avo</vt:lpstr>
      <vt:lpstr>Tahoma</vt:lpstr>
      <vt:lpstr>Calibri</vt:lpstr>
      <vt:lpstr>等线</vt:lpstr>
      <vt:lpstr>#9Slide07 HoneyCream</vt:lpstr>
      <vt:lpstr>Arial</vt:lpstr>
      <vt:lpstr>Cambria</vt:lpstr>
      <vt:lpstr>#9Slide05 ViceroyJF</vt:lpstr>
      <vt:lpstr>UTM Scriptina KT</vt:lpstr>
      <vt:lpstr>UYa Respective</vt:lpstr>
      <vt:lpstr>SVN-SAF</vt:lpstr>
      <vt:lpstr>#9Slide05 Bodega Script</vt:lpstr>
      <vt:lpstr>UTM Aquarelle</vt:lpstr>
      <vt:lpstr>SVN-Newton</vt:lpstr>
      <vt:lpstr>SVN-Dancing Script</vt:lpstr>
      <vt:lpstr>1_Office 主题​​</vt:lpstr>
      <vt:lpstr>Office 主题​​</vt:lpstr>
      <vt:lpstr>自定义设计方案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28</cp:revision>
  <dcterms:created xsi:type="dcterms:W3CDTF">2022-12-03T16:05:42Z</dcterms:created>
  <dcterms:modified xsi:type="dcterms:W3CDTF">2022-12-12T05:45:38Z</dcterms:modified>
</cp:coreProperties>
</file>