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7"/>
  </p:notesMasterIdLst>
  <p:sldIdLst>
    <p:sldId id="287" r:id="rId2"/>
    <p:sldId id="261" r:id="rId3"/>
    <p:sldId id="260" r:id="rId4"/>
    <p:sldId id="288" r:id="rId5"/>
    <p:sldId id="291" r:id="rId6"/>
    <p:sldId id="262" r:id="rId7"/>
    <p:sldId id="266" r:id="rId8"/>
    <p:sldId id="294" r:id="rId9"/>
    <p:sldId id="263" r:id="rId10"/>
    <p:sldId id="289" r:id="rId11"/>
    <p:sldId id="281" r:id="rId12"/>
    <p:sldId id="293" r:id="rId13"/>
    <p:sldId id="297" r:id="rId14"/>
    <p:sldId id="295" r:id="rId15"/>
    <p:sldId id="296" r:id="rId16"/>
    <p:sldId id="298" r:id="rId17"/>
    <p:sldId id="265" r:id="rId18"/>
    <p:sldId id="292" r:id="rId19"/>
    <p:sldId id="299" r:id="rId20"/>
    <p:sldId id="259" r:id="rId21"/>
    <p:sldId id="284" r:id="rId22"/>
    <p:sldId id="300" r:id="rId23"/>
    <p:sldId id="301" r:id="rId24"/>
    <p:sldId id="302" r:id="rId25"/>
    <p:sldId id="286" r:id="rId26"/>
  </p:sldIdLst>
  <p:sldSz cx="12192000" cy="6858000"/>
  <p:notesSz cx="6858000" cy="9144000"/>
  <p:embeddedFontLst>
    <p:embeddedFont>
      <p:font typeface="等线" panose="02010600030101010101" pitchFamily="2" charset="-122"/>
      <p:regular r:id="rId28"/>
    </p:embeddedFont>
    <p:embeddedFont>
      <p:font typeface="#9Slide07 HoneyCream" panose="020B0604020202020204" charset="0"/>
      <p:regular r:id="rId29"/>
    </p:embeddedFont>
    <p:embeddedFont>
      <p:font typeface="Cambria" panose="02040503050406030204" pitchFamily="18" charset="0"/>
      <p:regular r:id="rId30"/>
      <p:bold r:id="rId31"/>
      <p:italic r:id="rId32"/>
      <p:boldItalic r:id="rId33"/>
    </p:embeddedFont>
    <p:embeddedFont>
      <p:font typeface="SVN-Newton" panose="020B0604020202020204" charset="0"/>
      <p:regular r:id="rId34"/>
    </p:embeddedFont>
    <p:embeddedFont>
      <p:font typeface="UTM Aquarelle" panose="020B0604020202020204"/>
      <p:regular r:id="rId35"/>
    </p:embeddedFont>
    <p:embeddedFont>
      <p:font typeface="UTM Scriptina KT"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C4B9"/>
    <a:srgbClr val="33CC33"/>
    <a:srgbClr val="FFFF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95" autoAdjust="0"/>
  </p:normalViewPr>
  <p:slideViewPr>
    <p:cSldViewPr snapToGrid="0">
      <p:cViewPr varScale="1">
        <p:scale>
          <a:sx n="57" d="100"/>
          <a:sy n="57" d="100"/>
        </p:scale>
        <p:origin x="105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E156F-12A6-4010-923C-5BA81DD982D4}"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8DD83-5B55-406F-A1D9-61F339957331}" type="slidenum">
              <a:rPr lang="en-US" smtClean="0"/>
              <a:t>‹#›</a:t>
            </a:fld>
            <a:endParaRPr lang="en-US"/>
          </a:p>
        </p:txBody>
      </p:sp>
    </p:spTree>
    <p:extLst>
      <p:ext uri="{BB962C8B-B14F-4D97-AF65-F5344CB8AC3E}">
        <p14:creationId xmlns:p14="http://schemas.microsoft.com/office/powerpoint/2010/main" val="2389158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A5CAA-BB68-423E-A4B8-485E82B1B0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78829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A5CAA-BB68-423E-A4B8-485E82B1B0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68475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A5CAA-BB68-423E-A4B8-485E82B1B0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66980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A5CAA-BB68-423E-A4B8-485E82B1B0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53143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baseline="0" dirty="0"/>
              <a:t> 2 </a:t>
            </a:r>
            <a:r>
              <a:rPr lang="en-US" baseline="0" dirty="0" err="1"/>
              <a:t>loại</a:t>
            </a:r>
            <a:r>
              <a:rPr lang="en-US" baseline="0" dirty="0"/>
              <a:t> </a:t>
            </a:r>
            <a:r>
              <a:rPr lang="en-US" baseline="0" dirty="0" err="1"/>
              <a:t>tò</a:t>
            </a:r>
            <a:r>
              <a:rPr lang="en-US" baseline="0" dirty="0"/>
              <a:t> he, </a:t>
            </a:r>
            <a:r>
              <a:rPr lang="en-US" baseline="0" dirty="0" err="1"/>
              <a:t>ăn</a:t>
            </a:r>
            <a:r>
              <a:rPr lang="en-US" baseline="0" dirty="0"/>
              <a:t> </a:t>
            </a:r>
            <a:r>
              <a:rPr lang="en-US" baseline="0" dirty="0" err="1"/>
              <a:t>được</a:t>
            </a:r>
            <a:r>
              <a:rPr lang="en-US" baseline="0" dirty="0"/>
              <a:t> </a:t>
            </a:r>
            <a:r>
              <a:rPr lang="en-US" baseline="0" dirty="0" err="1"/>
              <a:t>và</a:t>
            </a:r>
            <a:r>
              <a:rPr lang="en-US" baseline="0" dirty="0"/>
              <a:t> </a:t>
            </a:r>
            <a:r>
              <a:rPr lang="en-US" baseline="0" dirty="0" err="1"/>
              <a:t>không</a:t>
            </a:r>
            <a:r>
              <a:rPr lang="en-US" baseline="0" dirty="0"/>
              <a:t> </a:t>
            </a:r>
            <a:r>
              <a:rPr lang="en-US" baseline="0" dirty="0" err="1"/>
              <a:t>ăn</a:t>
            </a:r>
            <a:r>
              <a:rPr lang="en-US" baseline="0" dirty="0"/>
              <a:t> </a:t>
            </a:r>
            <a:r>
              <a:rPr lang="en-US" baseline="0" dirty="0" err="1"/>
              <a:t>được</a:t>
            </a:r>
            <a:r>
              <a:rPr lang="en-US" baseline="0" dirty="0"/>
              <a:t> (</a:t>
            </a:r>
            <a:r>
              <a:rPr lang="en-US" baseline="0" dirty="0" err="1"/>
              <a:t>loại</a:t>
            </a:r>
            <a:r>
              <a:rPr lang="en-US" baseline="0" dirty="0"/>
              <a:t> </a:t>
            </a:r>
            <a:r>
              <a:rPr lang="en-US" baseline="0" dirty="0" err="1"/>
              <a:t>được</a:t>
            </a:r>
            <a:r>
              <a:rPr lang="en-US" baseline="0" dirty="0"/>
              <a:t> </a:t>
            </a:r>
            <a:r>
              <a:rPr lang="en-US" baseline="0" dirty="0" err="1"/>
              <a:t>nung</a:t>
            </a:r>
            <a:r>
              <a:rPr lang="en-US" baseline="0" dirty="0"/>
              <a:t> </a:t>
            </a:r>
            <a:r>
              <a:rPr lang="en-US" baseline="0" dirty="0" err="1"/>
              <a:t>và</a:t>
            </a:r>
            <a:r>
              <a:rPr lang="en-US" baseline="0" dirty="0"/>
              <a:t> </a:t>
            </a:r>
            <a:r>
              <a:rPr lang="en-US" baseline="0" dirty="0" err="1"/>
              <a:t>có</a:t>
            </a:r>
            <a:r>
              <a:rPr lang="en-US" baseline="0" dirty="0"/>
              <a:t> </a:t>
            </a:r>
            <a:r>
              <a:rPr lang="en-US" baseline="0" dirty="0" err="1"/>
              <a:t>thể</a:t>
            </a:r>
            <a:r>
              <a:rPr lang="en-US" baseline="0" dirty="0"/>
              <a:t> </a:t>
            </a:r>
            <a:r>
              <a:rPr lang="en-US" baseline="0" dirty="0" err="1"/>
              <a:t>thổi</a:t>
            </a:r>
            <a:r>
              <a:rPr lang="en-US" baseline="0" dirty="0"/>
              <a:t> </a:t>
            </a:r>
            <a:r>
              <a:rPr lang="en-US" baseline="0" dirty="0" err="1"/>
              <a:t>ra</a:t>
            </a:r>
            <a:r>
              <a:rPr lang="en-US" baseline="0" dirty="0"/>
              <a:t> </a:t>
            </a:r>
            <a:r>
              <a:rPr lang="en-US" baseline="0" dirty="0" err="1"/>
              <a:t>tiếng</a:t>
            </a:r>
            <a:r>
              <a:rPr lang="en-US" baseline="0" dirty="0"/>
              <a:t>). </a:t>
            </a:r>
            <a:r>
              <a:rPr lang="en-US" baseline="0" dirty="0" err="1"/>
              <a:t>Ngày</a:t>
            </a:r>
            <a:r>
              <a:rPr lang="en-US" baseline="0" dirty="0"/>
              <a:t> nay </a:t>
            </a:r>
            <a:r>
              <a:rPr lang="en-US" baseline="0" dirty="0" err="1"/>
              <a:t>đa</a:t>
            </a:r>
            <a:r>
              <a:rPr lang="en-US" baseline="0" dirty="0"/>
              <a:t> </a:t>
            </a:r>
            <a:r>
              <a:rPr lang="en-US" baseline="0" dirty="0" err="1"/>
              <a:t>số</a:t>
            </a:r>
            <a:r>
              <a:rPr lang="en-US" baseline="0" dirty="0"/>
              <a:t> </a:t>
            </a:r>
            <a:r>
              <a:rPr lang="en-US" baseline="0" dirty="0" err="1"/>
              <a:t>người</a:t>
            </a:r>
            <a:r>
              <a:rPr lang="en-US" baseline="0" dirty="0"/>
              <a:t> ta </a:t>
            </a:r>
            <a:r>
              <a:rPr lang="en-US" baseline="0" dirty="0" err="1"/>
              <a:t>làm</a:t>
            </a:r>
            <a:r>
              <a:rPr lang="en-US" baseline="0" dirty="0"/>
              <a:t> </a:t>
            </a:r>
            <a:r>
              <a:rPr lang="en-US" baseline="0" dirty="0" err="1"/>
              <a:t>tò</a:t>
            </a:r>
            <a:r>
              <a:rPr lang="en-US" baseline="0" dirty="0"/>
              <a:t> he </a:t>
            </a:r>
            <a:r>
              <a:rPr lang="en-US" baseline="0" dirty="0" err="1"/>
              <a:t>để</a:t>
            </a:r>
            <a:r>
              <a:rPr lang="en-US" baseline="0" dirty="0"/>
              <a:t> </a:t>
            </a:r>
            <a:r>
              <a:rPr lang="en-US" baseline="0" dirty="0" err="1"/>
              <a:t>trưng</a:t>
            </a:r>
            <a:r>
              <a:rPr lang="en-US" baseline="0" dirty="0"/>
              <a:t> </a:t>
            </a:r>
            <a:r>
              <a:rPr lang="en-US" baseline="0" dirty="0" err="1"/>
              <a:t>bày</a:t>
            </a:r>
            <a:r>
              <a:rPr lang="en-US" baseline="0" dirty="0"/>
              <a:t> </a:t>
            </a:r>
            <a:r>
              <a:rPr lang="en-US" baseline="0" dirty="0" err="1"/>
              <a:t>hơn</a:t>
            </a:r>
            <a:r>
              <a:rPr lang="en-US" baseline="0" dirty="0"/>
              <a:t> </a:t>
            </a:r>
            <a:r>
              <a:rPr lang="en-US" baseline="0" dirty="0" err="1"/>
              <a:t>là</a:t>
            </a:r>
            <a:r>
              <a:rPr lang="en-US" baseline="0" dirty="0"/>
              <a:t> </a:t>
            </a:r>
            <a:r>
              <a:rPr lang="en-US" baseline="0" dirty="0" err="1"/>
              <a:t>để</a:t>
            </a:r>
            <a:r>
              <a:rPr lang="en-US" baseline="0" dirty="0"/>
              <a:t> </a:t>
            </a:r>
            <a:r>
              <a:rPr lang="en-US" baseline="0" dirty="0" err="1"/>
              <a:t>ăn</a:t>
            </a:r>
            <a:r>
              <a:rPr lang="en-US" baseline="0" dirty="0"/>
              <a:t>.</a:t>
            </a:r>
            <a:endParaRPr lang="en-US" dirty="0"/>
          </a:p>
        </p:txBody>
      </p:sp>
      <p:sp>
        <p:nvSpPr>
          <p:cNvPr id="4" name="Slide Number Placeholder 3"/>
          <p:cNvSpPr>
            <a:spLocks noGrp="1"/>
          </p:cNvSpPr>
          <p:nvPr>
            <p:ph type="sldNum" sz="quarter" idx="10"/>
          </p:nvPr>
        </p:nvSpPr>
        <p:spPr/>
        <p:txBody>
          <a:bodyPr/>
          <a:lstStyle/>
          <a:p>
            <a:fld id="{15B8DD83-5B55-406F-A1D9-61F339957331}" type="slidenum">
              <a:rPr lang="en-US" smtClean="0"/>
              <a:t>12</a:t>
            </a:fld>
            <a:endParaRPr lang="en-US"/>
          </a:p>
        </p:txBody>
      </p:sp>
    </p:spTree>
    <p:extLst>
      <p:ext uri="{BB962C8B-B14F-4D97-AF65-F5344CB8AC3E}">
        <p14:creationId xmlns:p14="http://schemas.microsoft.com/office/powerpoint/2010/main" val="1318514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Hỏi</a:t>
            </a:r>
            <a:r>
              <a:rPr lang="en-US" dirty="0"/>
              <a:t>:</a:t>
            </a:r>
            <a:r>
              <a:rPr lang="en-US" baseline="0" dirty="0"/>
              <a:t> </a:t>
            </a:r>
            <a:r>
              <a:rPr lang="en-US" baseline="0" dirty="0" err="1"/>
              <a:t>Vì</a:t>
            </a:r>
            <a:r>
              <a:rPr lang="en-US" baseline="0" dirty="0"/>
              <a:t> </a:t>
            </a:r>
            <a:r>
              <a:rPr lang="en-US" baseline="0" dirty="0" err="1"/>
              <a:t>sao</a:t>
            </a:r>
            <a:r>
              <a:rPr lang="en-US" baseline="0" dirty="0"/>
              <a:t> </a:t>
            </a:r>
            <a:r>
              <a:rPr lang="en-US" baseline="0" dirty="0" err="1"/>
              <a:t>trẻ</a:t>
            </a:r>
            <a:r>
              <a:rPr lang="en-US" baseline="0" dirty="0"/>
              <a:t> </a:t>
            </a:r>
            <a:r>
              <a:rPr lang="en-US" baseline="0" dirty="0" err="1"/>
              <a:t>em</a:t>
            </a:r>
            <a:r>
              <a:rPr lang="en-US" baseline="0" dirty="0"/>
              <a:t> </a:t>
            </a:r>
            <a:r>
              <a:rPr lang="en-US" baseline="0" dirty="0" err="1"/>
              <a:t>ít</a:t>
            </a:r>
            <a:r>
              <a:rPr lang="en-US" baseline="0" dirty="0"/>
              <a:t> </a:t>
            </a:r>
            <a:r>
              <a:rPr lang="en-US" baseline="0" dirty="0" err="1"/>
              <a:t>mua</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của</a:t>
            </a:r>
            <a:r>
              <a:rPr lang="en-US" baseline="0" dirty="0"/>
              <a:t> </a:t>
            </a:r>
            <a:r>
              <a:rPr lang="en-US" baseline="0" dirty="0" err="1"/>
              <a:t>bác</a:t>
            </a:r>
            <a:r>
              <a:rPr lang="en-US" baseline="0" dirty="0"/>
              <a:t>.</a:t>
            </a:r>
            <a:endParaRPr lang="en-US" dirty="0"/>
          </a:p>
        </p:txBody>
      </p:sp>
      <p:sp>
        <p:nvSpPr>
          <p:cNvPr id="4" name="Slide Number Placeholder 3"/>
          <p:cNvSpPr>
            <a:spLocks noGrp="1"/>
          </p:cNvSpPr>
          <p:nvPr>
            <p:ph type="sldNum" sz="quarter" idx="10"/>
          </p:nvPr>
        </p:nvSpPr>
        <p:spPr/>
        <p:txBody>
          <a:bodyPr/>
          <a:lstStyle/>
          <a:p>
            <a:fld id="{15B8DD83-5B55-406F-A1D9-61F339957331}" type="slidenum">
              <a:rPr lang="en-US" smtClean="0"/>
              <a:t>15</a:t>
            </a:fld>
            <a:endParaRPr lang="en-US"/>
          </a:p>
        </p:txBody>
      </p:sp>
    </p:spTree>
    <p:extLst>
      <p:ext uri="{BB962C8B-B14F-4D97-AF65-F5344CB8AC3E}">
        <p14:creationId xmlns:p14="http://schemas.microsoft.com/office/powerpoint/2010/main" val="1891261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baseline="0" dirty="0"/>
              <a:t> </a:t>
            </a:r>
            <a:r>
              <a:rPr lang="en-US" baseline="0" dirty="0" err="1"/>
              <a:t>sao</a:t>
            </a:r>
            <a:r>
              <a:rPr lang="en-US" baseline="0" dirty="0"/>
              <a:t> </a:t>
            </a:r>
            <a:r>
              <a:rPr lang="en-US" baseline="0" dirty="0" err="1"/>
              <a:t>bạn</a:t>
            </a:r>
            <a:r>
              <a:rPr lang="en-US" baseline="0" dirty="0"/>
              <a:t> </a:t>
            </a:r>
            <a:r>
              <a:rPr lang="en-US" baseline="0" dirty="0" err="1"/>
              <a:t>ấy</a:t>
            </a:r>
            <a:r>
              <a:rPr lang="en-US" baseline="0" dirty="0"/>
              <a:t> </a:t>
            </a:r>
            <a:r>
              <a:rPr lang="en-US" baseline="0" dirty="0" err="1"/>
              <a:t>lại</a:t>
            </a:r>
            <a:r>
              <a:rPr lang="en-US" baseline="0" dirty="0"/>
              <a:t> </a:t>
            </a:r>
            <a:r>
              <a:rPr lang="en-US" baseline="0" dirty="0" err="1"/>
              <a:t>làm</a:t>
            </a:r>
            <a:r>
              <a:rPr lang="en-US" baseline="0" dirty="0"/>
              <a:t> </a:t>
            </a:r>
            <a:r>
              <a:rPr lang="en-US" baseline="0" dirty="0" err="1"/>
              <a:t>như</a:t>
            </a:r>
            <a:r>
              <a:rPr lang="en-US" baseline="0" dirty="0"/>
              <a:t> </a:t>
            </a:r>
            <a:r>
              <a:rPr lang="en-US" baseline="0" dirty="0" err="1"/>
              <a:t>vậy</a:t>
            </a:r>
            <a:r>
              <a:rPr lang="en-US" baseline="0" dirty="0"/>
              <a:t>?</a:t>
            </a:r>
            <a:endParaRPr lang="en-US" dirty="0"/>
          </a:p>
        </p:txBody>
      </p:sp>
      <p:sp>
        <p:nvSpPr>
          <p:cNvPr id="4" name="Slide Number Placeholder 3"/>
          <p:cNvSpPr>
            <a:spLocks noGrp="1"/>
          </p:cNvSpPr>
          <p:nvPr>
            <p:ph type="sldNum" sz="quarter" idx="10"/>
          </p:nvPr>
        </p:nvSpPr>
        <p:spPr/>
        <p:txBody>
          <a:bodyPr/>
          <a:lstStyle/>
          <a:p>
            <a:fld id="{15B8DD83-5B55-406F-A1D9-61F339957331}" type="slidenum">
              <a:rPr lang="en-US" smtClean="0"/>
              <a:t>16</a:t>
            </a:fld>
            <a:endParaRPr lang="en-US"/>
          </a:p>
        </p:txBody>
      </p:sp>
    </p:spTree>
    <p:extLst>
      <p:ext uri="{BB962C8B-B14F-4D97-AF65-F5344CB8AC3E}">
        <p14:creationId xmlns:p14="http://schemas.microsoft.com/office/powerpoint/2010/main" val="2796985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A5CAA-BB68-423E-A4B8-485E82B1B0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147811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A5CAA-BB68-423E-A4B8-485E82B1B0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32099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A5CAA-BB68-423E-A4B8-485E82B1B0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69785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阿里巴巴普惠体"/>
              <a:cs typeface="+mn-cs"/>
            </a:endParaRPr>
          </a:p>
        </p:txBody>
      </p:sp>
      <p:pic>
        <p:nvPicPr>
          <p:cNvPr id="16" name="Picture 15"/>
          <p:cNvPicPr>
            <a:picLocks noChangeAspect="1"/>
          </p:cNvPicPr>
          <p:nvPr userDrawn="1"/>
        </p:nvPicPr>
        <p:blipFill>
          <a:blip r:embed="rId2"/>
          <a:stretch>
            <a:fillRect/>
          </a:stretch>
        </p:blipFill>
        <p:spPr>
          <a:xfrm>
            <a:off x="-2857670" y="-660853"/>
            <a:ext cx="15631499" cy="10455546"/>
          </a:xfrm>
          <a:prstGeom prst="rect">
            <a:avLst/>
          </a:prstGeom>
        </p:spPr>
      </p:pic>
    </p:spTree>
    <p:extLst>
      <p:ext uri="{BB962C8B-B14F-4D97-AF65-F5344CB8AC3E}">
        <p14:creationId xmlns:p14="http://schemas.microsoft.com/office/powerpoint/2010/main" val="114550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阿里巴巴普惠体"/>
              <a:cs typeface="+mn-cs"/>
            </a:endParaRPr>
          </a:p>
        </p:txBody>
      </p:sp>
    </p:spTree>
    <p:extLst>
      <p:ext uri="{BB962C8B-B14F-4D97-AF65-F5344CB8AC3E}">
        <p14:creationId xmlns:p14="http://schemas.microsoft.com/office/powerpoint/2010/main" val="31310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阿里巴巴普惠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阿里巴巴普惠体"/>
              <a:cs typeface="+mn-cs"/>
            </a:endParaRPr>
          </a:p>
        </p:txBody>
      </p:sp>
    </p:spTree>
    <p:extLst>
      <p:ext uri="{BB962C8B-B14F-4D97-AF65-F5344CB8AC3E}">
        <p14:creationId xmlns:p14="http://schemas.microsoft.com/office/powerpoint/2010/main" val="1427510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010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056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847510" y="-671013"/>
            <a:ext cx="15631499" cy="10455546"/>
          </a:xfrm>
          <a:prstGeom prst="rect">
            <a:avLst/>
          </a:prstGeom>
        </p:spPr>
      </p:pic>
    </p:spTree>
    <p:extLst>
      <p:ext uri="{BB962C8B-B14F-4D97-AF65-F5344CB8AC3E}">
        <p14:creationId xmlns:p14="http://schemas.microsoft.com/office/powerpoint/2010/main" val="2717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459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558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72355" y="-6588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731913" y="69356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620451" y="81264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235660" y="-54243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537220" y="92327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546434" y="5778827"/>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UTM Scriptina KT" panose="02000500000000000000" pitchFamily="2" charset="0"/>
              </a:rPr>
              <a:t>Măng</a:t>
            </a:r>
            <a:r>
              <a:rPr lang="en-US" sz="1800" b="0" dirty="0">
                <a:solidFill>
                  <a:schemeClr val="tx2">
                    <a:lumMod val="20000"/>
                    <a:lumOff val="80000"/>
                  </a:schemeClr>
                </a:solidFill>
                <a:latin typeface="UTM Scriptina KT" panose="02000500000000000000"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838844" y="21081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712268" y="75058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87552" y="70104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6437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424543" y="384628"/>
            <a:ext cx="11342914" cy="6088743"/>
          </a:xfrm>
          <a:prstGeom prst="rect">
            <a:avLst/>
          </a:prstGeom>
          <a:solidFill>
            <a:schemeClr val="bg1"/>
          </a:solidFill>
          <a:ln>
            <a:noFill/>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2" name="Picture 1"/>
          <p:cNvPicPr>
            <a:picLocks noChangeAspect="1"/>
          </p:cNvPicPr>
          <p:nvPr userDrawn="1"/>
        </p:nvPicPr>
        <p:blipFill>
          <a:blip r:embed="rId12"/>
          <a:stretch>
            <a:fillRect/>
          </a:stretch>
        </p:blipFill>
        <p:spPr>
          <a:xfrm>
            <a:off x="-2847510" y="-660853"/>
            <a:ext cx="15631499" cy="10455546"/>
          </a:xfrm>
          <a:prstGeom prst="rect">
            <a:avLst/>
          </a:prstGeom>
        </p:spPr>
      </p:pic>
    </p:spTree>
    <p:extLst>
      <p:ext uri="{BB962C8B-B14F-4D97-AF65-F5344CB8AC3E}">
        <p14:creationId xmlns:p14="http://schemas.microsoft.com/office/powerpoint/2010/main" val="4034753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529" y="-297"/>
            <a:ext cx="12193057" cy="6858594"/>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2837" y="-121219"/>
            <a:ext cx="2088138" cy="2088138"/>
          </a:xfrm>
          <a:prstGeom prst="rect">
            <a:avLst/>
          </a:prstGeom>
        </p:spPr>
      </p:pic>
      <p:grpSp>
        <p:nvGrpSpPr>
          <p:cNvPr id="25" name="Group 24"/>
          <p:cNvGrpSpPr/>
          <p:nvPr/>
        </p:nvGrpSpPr>
        <p:grpSpPr>
          <a:xfrm rot="20603633">
            <a:off x="42009" y="1242639"/>
            <a:ext cx="2731113" cy="1868306"/>
            <a:chOff x="8747471" y="-87698"/>
            <a:chExt cx="2731113" cy="1868306"/>
          </a:xfrm>
        </p:grpSpPr>
        <p:pic>
          <p:nvPicPr>
            <p:cNvPr id="29" name="图片 6">
              <a:extLst>
                <a:ext uri="{FF2B5EF4-FFF2-40B4-BE49-F238E27FC236}">
                  <a16:creationId xmlns:a16="http://schemas.microsoft.com/office/drawing/2014/main" id="{79198E30-1CE1-4E54-8BD7-FD9DAF382952}"/>
                </a:ext>
              </a:extLst>
            </p:cNvPr>
            <p:cNvPicPr>
              <a:picLocks noChangeAspect="1"/>
            </p:cNvPicPr>
            <p:nvPr/>
          </p:nvPicPr>
          <p:blipFill>
            <a:blip r:embed="rId5"/>
            <a:stretch>
              <a:fillRect/>
            </a:stretch>
          </p:blipFill>
          <p:spPr>
            <a:xfrm flipH="1">
              <a:off x="8747471" y="-87698"/>
              <a:ext cx="2731113" cy="1868306"/>
            </a:xfrm>
            <a:prstGeom prst="rect">
              <a:avLst/>
            </a:prstGeom>
          </p:spPr>
        </p:pic>
        <p:pic>
          <p:nvPicPr>
            <p:cNvPr id="24" name="Picture 23"/>
            <p:cNvPicPr>
              <a:picLocks noChangeAspect="1"/>
            </p:cNvPicPr>
            <p:nvPr/>
          </p:nvPicPr>
          <p:blipFill rotWithShape="1">
            <a:blip r:embed="rId6"/>
            <a:srcRect t="14457" r="14872" b="37402"/>
            <a:stretch/>
          </p:blipFill>
          <p:spPr>
            <a:xfrm>
              <a:off x="8920050" y="494012"/>
              <a:ext cx="2200487" cy="1030148"/>
            </a:xfrm>
            <a:prstGeom prst="rect">
              <a:avLst/>
            </a:prstGeom>
          </p:spPr>
        </p:pic>
      </p:grpSp>
    </p:spTree>
    <p:extLst>
      <p:ext uri="{BB962C8B-B14F-4D97-AF65-F5344CB8AC3E}">
        <p14:creationId xmlns:p14="http://schemas.microsoft.com/office/powerpoint/2010/main" val="259912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17265" y="371029"/>
            <a:ext cx="10392228" cy="5268686"/>
          </a:xfrm>
          <a:prstGeom prst="rect">
            <a:avLst/>
          </a:prstGeom>
          <a:solidFill>
            <a:srgbClr val="FFEFCB"/>
          </a:solidFill>
          <a:ln>
            <a:noFill/>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6" name="Picture 5"/>
          <p:cNvPicPr>
            <a:picLocks noChangeAspect="1"/>
          </p:cNvPicPr>
          <p:nvPr/>
        </p:nvPicPr>
        <p:blipFill>
          <a:blip r:embed="rId3"/>
          <a:stretch>
            <a:fillRect/>
          </a:stretch>
        </p:blipFill>
        <p:spPr>
          <a:xfrm>
            <a:off x="1693058" y="404788"/>
            <a:ext cx="9003324" cy="495133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17547" y="2317547"/>
            <a:ext cx="6858000" cy="222290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7651547" y="2317547"/>
            <a:ext cx="6858000" cy="2222906"/>
          </a:xfrm>
          <a:prstGeom prst="rect">
            <a:avLst/>
          </a:prstGeom>
        </p:spPr>
      </p:pic>
      <p:grpSp>
        <p:nvGrpSpPr>
          <p:cNvPr id="21" name="组合 6">
            <a:extLst>
              <a:ext uri="{FF2B5EF4-FFF2-40B4-BE49-F238E27FC236}">
                <a16:creationId xmlns:a16="http://schemas.microsoft.com/office/drawing/2014/main" id="{E47DE130-8E06-434E-86BC-2D7F9360B858}"/>
              </a:ext>
            </a:extLst>
          </p:cNvPr>
          <p:cNvGrpSpPr/>
          <p:nvPr/>
        </p:nvGrpSpPr>
        <p:grpSpPr>
          <a:xfrm>
            <a:off x="0" y="5003800"/>
            <a:ext cx="6135852" cy="1854200"/>
            <a:chOff x="0" y="5194300"/>
            <a:chExt cx="5505456" cy="1663700"/>
          </a:xfrm>
        </p:grpSpPr>
        <p:pic>
          <p:nvPicPr>
            <p:cNvPr id="22" name="图片 4">
              <a:extLst>
                <a:ext uri="{FF2B5EF4-FFF2-40B4-BE49-F238E27FC236}">
                  <a16:creationId xmlns:a16="http://schemas.microsoft.com/office/drawing/2014/main" id="{B08527EE-C996-437A-ABBB-C853C8373C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23" name="图片 5">
              <a:extLst>
                <a:ext uri="{FF2B5EF4-FFF2-40B4-BE49-F238E27FC236}">
                  <a16:creationId xmlns:a16="http://schemas.microsoft.com/office/drawing/2014/main" id="{668CD992-0C51-4056-ACB9-E027F379B5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064" y="2724778"/>
            <a:ext cx="3981033" cy="3981033"/>
          </a:xfrm>
          <a:prstGeom prst="rect">
            <a:avLst/>
          </a:prstGeom>
        </p:spPr>
      </p:pic>
      <p:pic>
        <p:nvPicPr>
          <p:cNvPr id="27" name="图片 11">
            <a:extLst>
              <a:ext uri="{FF2B5EF4-FFF2-40B4-BE49-F238E27FC236}">
                <a16:creationId xmlns:a16="http://schemas.microsoft.com/office/drawing/2014/main" id="{A5CA0094-98E5-4267-84BF-A7616E62590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5428"/>
          <a:stretch/>
        </p:blipFill>
        <p:spPr>
          <a:xfrm>
            <a:off x="8257735" y="4508503"/>
            <a:ext cx="3934265" cy="2349497"/>
          </a:xfrm>
          <a:prstGeom prst="rect">
            <a:avLst/>
          </a:prstGeom>
        </p:spPr>
      </p:pic>
      <p:grpSp>
        <p:nvGrpSpPr>
          <p:cNvPr id="24" name="组合 7">
            <a:extLst>
              <a:ext uri="{FF2B5EF4-FFF2-40B4-BE49-F238E27FC236}">
                <a16:creationId xmlns:a16="http://schemas.microsoft.com/office/drawing/2014/main" id="{A63ED9F1-5699-4403-B7C6-F09BB6823D64}"/>
              </a:ext>
            </a:extLst>
          </p:cNvPr>
          <p:cNvGrpSpPr/>
          <p:nvPr/>
        </p:nvGrpSpPr>
        <p:grpSpPr>
          <a:xfrm>
            <a:off x="6056148" y="5003800"/>
            <a:ext cx="6135852" cy="1854200"/>
            <a:chOff x="0" y="5194300"/>
            <a:chExt cx="5505456" cy="1663700"/>
          </a:xfrm>
        </p:grpSpPr>
        <p:pic>
          <p:nvPicPr>
            <p:cNvPr id="25" name="图片 8">
              <a:extLst>
                <a:ext uri="{FF2B5EF4-FFF2-40B4-BE49-F238E27FC236}">
                  <a16:creationId xmlns:a16="http://schemas.microsoft.com/office/drawing/2014/main" id="{90057129-6533-4CC9-9FE3-A954A36113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26" name="图片 9">
              <a:extLst>
                <a:ext uri="{FF2B5EF4-FFF2-40B4-BE49-F238E27FC236}">
                  <a16:creationId xmlns:a16="http://schemas.microsoft.com/office/drawing/2014/main" id="{651316D0-8C92-492E-85FF-07B61C407E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b="39236"/>
          <a:stretch/>
        </p:blipFill>
        <p:spPr>
          <a:xfrm>
            <a:off x="9620132" y="3627120"/>
            <a:ext cx="3688857" cy="3230880"/>
          </a:xfrm>
          <a:prstGeom prst="rect">
            <a:avLst/>
          </a:prstGeom>
        </p:spPr>
      </p:pic>
    </p:spTree>
    <p:extLst>
      <p:ext uri="{BB962C8B-B14F-4D97-AF65-F5344CB8AC3E}">
        <p14:creationId xmlns:p14="http://schemas.microsoft.com/office/powerpoint/2010/main" val="1941393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par>
                                <p:cTn id="25" presetID="55"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strVal val="#ppt_w*0.70"/>
                                          </p:val>
                                        </p:tav>
                                        <p:tav tm="100000">
                                          <p:val>
                                            <p:strVal val="#ppt_w"/>
                                          </p:val>
                                        </p:tav>
                                      </p:tavLst>
                                    </p:anim>
                                    <p:anim calcmode="lin" valueType="num">
                                      <p:cBhvr>
                                        <p:cTn id="28" dur="1000" fill="hold"/>
                                        <p:tgtEl>
                                          <p:spTgt spid="21"/>
                                        </p:tgtEl>
                                        <p:attrNameLst>
                                          <p:attrName>ppt_h</p:attrName>
                                        </p:attrNameLst>
                                      </p:cBhvr>
                                      <p:tavLst>
                                        <p:tav tm="0">
                                          <p:val>
                                            <p:strVal val="#ppt_h"/>
                                          </p:val>
                                        </p:tav>
                                        <p:tav tm="100000">
                                          <p:val>
                                            <p:strVal val="#ppt_h"/>
                                          </p:val>
                                        </p:tav>
                                      </p:tavLst>
                                    </p:anim>
                                    <p:animEffect transition="in" filter="fade">
                                      <p:cBhvr>
                                        <p:cTn id="29" dur="1000"/>
                                        <p:tgtEl>
                                          <p:spTgt spid="21"/>
                                        </p:tgtEl>
                                      </p:cBhvr>
                                    </p:animEffect>
                                  </p:childTnLst>
                                </p:cTn>
                              </p:par>
                              <p:par>
                                <p:cTn id="30" presetID="55"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strVal val="#ppt_w*0.70"/>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Effect transition="in" filter="fade">
                                      <p:cBhvr>
                                        <p:cTn id="34" dur="1000"/>
                                        <p:tgtEl>
                                          <p:spTgt spid="8"/>
                                        </p:tgtEl>
                                      </p:cBhvr>
                                    </p:animEffect>
                                  </p:childTnLst>
                                </p:cTn>
                              </p:par>
                              <p:par>
                                <p:cTn id="35" presetID="55"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1000" fill="hold"/>
                                        <p:tgtEl>
                                          <p:spTgt spid="27"/>
                                        </p:tgtEl>
                                        <p:attrNameLst>
                                          <p:attrName>ppt_w</p:attrName>
                                        </p:attrNameLst>
                                      </p:cBhvr>
                                      <p:tavLst>
                                        <p:tav tm="0">
                                          <p:val>
                                            <p:strVal val="#ppt_w*0.70"/>
                                          </p:val>
                                        </p:tav>
                                        <p:tav tm="100000">
                                          <p:val>
                                            <p:strVal val="#ppt_w"/>
                                          </p:val>
                                        </p:tav>
                                      </p:tavLst>
                                    </p:anim>
                                    <p:anim calcmode="lin" valueType="num">
                                      <p:cBhvr>
                                        <p:cTn id="38" dur="1000" fill="hold"/>
                                        <p:tgtEl>
                                          <p:spTgt spid="27"/>
                                        </p:tgtEl>
                                        <p:attrNameLst>
                                          <p:attrName>ppt_h</p:attrName>
                                        </p:attrNameLst>
                                      </p:cBhvr>
                                      <p:tavLst>
                                        <p:tav tm="0">
                                          <p:val>
                                            <p:strVal val="#ppt_h"/>
                                          </p:val>
                                        </p:tav>
                                        <p:tav tm="100000">
                                          <p:val>
                                            <p:strVal val="#ppt_h"/>
                                          </p:val>
                                        </p:tav>
                                      </p:tavLst>
                                    </p:anim>
                                    <p:animEffect transition="in" filter="fade">
                                      <p:cBhvr>
                                        <p:cTn id="39" dur="1000"/>
                                        <p:tgtEl>
                                          <p:spTgt spid="27"/>
                                        </p:tgtEl>
                                      </p:cBhvr>
                                    </p:animEffect>
                                  </p:childTnLst>
                                </p:cTn>
                              </p:par>
                              <p:par>
                                <p:cTn id="40" presetID="55"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par>
                                <p:cTn id="45" presetID="5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strVal val="#ppt_w*0.70"/>
                                          </p:val>
                                        </p:tav>
                                        <p:tav tm="100000">
                                          <p:val>
                                            <p:strVal val="#ppt_w"/>
                                          </p:val>
                                        </p:tav>
                                      </p:tavLst>
                                    </p:anim>
                                    <p:anim calcmode="lin" valueType="num">
                                      <p:cBhvr>
                                        <p:cTn id="48" dur="1000" fill="hold"/>
                                        <p:tgtEl>
                                          <p:spTgt spid="9"/>
                                        </p:tgtEl>
                                        <p:attrNameLst>
                                          <p:attrName>ppt_h</p:attrName>
                                        </p:attrNameLst>
                                      </p:cBhvr>
                                      <p:tavLst>
                                        <p:tav tm="0">
                                          <p:val>
                                            <p:strVal val="#ppt_h"/>
                                          </p:val>
                                        </p:tav>
                                        <p:tav tm="100000">
                                          <p:val>
                                            <p:strVal val="#ppt_h"/>
                                          </p:val>
                                        </p:tav>
                                      </p:tavLst>
                                    </p:anim>
                                    <p:animEffect transition="in" filter="fade">
                                      <p:cBhvr>
                                        <p:cTn id="4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EDE9BE2-7569-6BDA-FED4-0F222F644D53}"/>
              </a:ext>
            </a:extLst>
          </p:cNvPr>
          <p:cNvGrpSpPr/>
          <p:nvPr/>
        </p:nvGrpSpPr>
        <p:grpSpPr>
          <a:xfrm>
            <a:off x="609600" y="868680"/>
            <a:ext cx="10759439" cy="5349240"/>
            <a:chOff x="581334" y="1485900"/>
            <a:chExt cx="9764049" cy="4210050"/>
          </a:xfrm>
        </p:grpSpPr>
        <p:grpSp>
          <p:nvGrpSpPr>
            <p:cNvPr id="3" name="组合 2">
              <a:extLst>
                <a:ext uri="{FF2B5EF4-FFF2-40B4-BE49-F238E27FC236}">
                  <a16:creationId xmlns:a16="http://schemas.microsoft.com/office/drawing/2014/main" id="{7FC7696D-2746-A2E5-7514-B72F45E6A481}"/>
                </a:ext>
              </a:extLst>
            </p:cNvPr>
            <p:cNvGrpSpPr/>
            <p:nvPr/>
          </p:nvGrpSpPr>
          <p:grpSpPr>
            <a:xfrm>
              <a:off x="581334" y="1485900"/>
              <a:ext cx="9764049" cy="4210050"/>
              <a:chOff x="752784" y="1409700"/>
              <a:chExt cx="9764049" cy="4210050"/>
            </a:xfrm>
          </p:grpSpPr>
          <p:sp>
            <p:nvSpPr>
              <p:cNvPr id="10" name="任意多边形: 形状 9">
                <a:extLst>
                  <a:ext uri="{FF2B5EF4-FFF2-40B4-BE49-F238E27FC236}">
                    <a16:creationId xmlns:a16="http://schemas.microsoft.com/office/drawing/2014/main" id="{CD4CF7EC-ACF4-A946-DF40-51435B574260}"/>
                  </a:ext>
                </a:extLst>
              </p:cNvPr>
              <p:cNvSpPr/>
              <p:nvPr/>
            </p:nvSpPr>
            <p:spPr>
              <a:xfrm>
                <a:off x="752784" y="1763672"/>
                <a:ext cx="714066" cy="815592"/>
              </a:xfrm>
              <a:custGeom>
                <a:avLst/>
                <a:gdLst>
                  <a:gd name="connsiteX0" fmla="*/ 447365 w 552074"/>
                  <a:gd name="connsiteY0" fmla="*/ 15492 h 740295"/>
                  <a:gd name="connsiteX1" fmla="*/ 28265 w 552074"/>
                  <a:gd name="connsiteY1" fmla="*/ 34542 h 740295"/>
                  <a:gd name="connsiteX2" fmla="*/ 66365 w 552074"/>
                  <a:gd name="connsiteY2" fmla="*/ 320292 h 740295"/>
                  <a:gd name="connsiteX3" fmla="*/ 294965 w 552074"/>
                  <a:gd name="connsiteY3" fmla="*/ 567942 h 740295"/>
                  <a:gd name="connsiteX4" fmla="*/ 542615 w 552074"/>
                  <a:gd name="connsiteY4" fmla="*/ 720342 h 740295"/>
                  <a:gd name="connsiteX5" fmla="*/ 504515 w 552074"/>
                  <a:gd name="connsiteY5" fmla="*/ 110742 h 740295"/>
                  <a:gd name="connsiteX6" fmla="*/ 485465 w 552074"/>
                  <a:gd name="connsiteY6" fmla="*/ 53592 h 74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074" h="740295">
                    <a:moveTo>
                      <a:pt x="447365" y="15492"/>
                    </a:moveTo>
                    <a:cubicBezTo>
                      <a:pt x="269565" y="-383"/>
                      <a:pt x="91765" y="-16258"/>
                      <a:pt x="28265" y="34542"/>
                    </a:cubicBezTo>
                    <a:cubicBezTo>
                      <a:pt x="-35235" y="85342"/>
                      <a:pt x="21915" y="231392"/>
                      <a:pt x="66365" y="320292"/>
                    </a:cubicBezTo>
                    <a:cubicBezTo>
                      <a:pt x="110815" y="409192"/>
                      <a:pt x="215590" y="501267"/>
                      <a:pt x="294965" y="567942"/>
                    </a:cubicBezTo>
                    <a:cubicBezTo>
                      <a:pt x="374340" y="634617"/>
                      <a:pt x="507690" y="796542"/>
                      <a:pt x="542615" y="720342"/>
                    </a:cubicBezTo>
                    <a:cubicBezTo>
                      <a:pt x="577540" y="644142"/>
                      <a:pt x="504515" y="110742"/>
                      <a:pt x="504515" y="110742"/>
                    </a:cubicBezTo>
                    <a:cubicBezTo>
                      <a:pt x="494990" y="-383"/>
                      <a:pt x="490227" y="26604"/>
                      <a:pt x="485465" y="53592"/>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11" name="矩形 10">
                <a:extLst>
                  <a:ext uri="{FF2B5EF4-FFF2-40B4-BE49-F238E27FC236}">
                    <a16:creationId xmlns:a16="http://schemas.microsoft.com/office/drawing/2014/main" id="{BCC51973-468E-8DEE-3145-232781B678A1}"/>
                  </a:ext>
                </a:extLst>
              </p:cNvPr>
              <p:cNvSpPr/>
              <p:nvPr/>
            </p:nvSpPr>
            <p:spPr>
              <a:xfrm>
                <a:off x="1352549" y="1409700"/>
                <a:ext cx="9164284" cy="4210050"/>
              </a:xfrm>
              <a:prstGeom prst="rect">
                <a:avLst/>
              </a:prstGeom>
              <a:solidFill>
                <a:srgbClr val="FFFFFF"/>
              </a:solidFill>
              <a:ln>
                <a:solidFill>
                  <a:schemeClr val="accent1"/>
                </a:solidFill>
                <a:prstDash val="dashDot"/>
              </a:ln>
              <a:effectLst>
                <a:outerShdw blurRad="381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13" name="矩形: 圆角 12">
                <a:extLst>
                  <a:ext uri="{FF2B5EF4-FFF2-40B4-BE49-F238E27FC236}">
                    <a16:creationId xmlns:a16="http://schemas.microsoft.com/office/drawing/2014/main" id="{8CDB63FE-1282-B4E8-0E79-A329550EF73F}"/>
                  </a:ext>
                </a:extLst>
              </p:cNvPr>
              <p:cNvSpPr/>
              <p:nvPr/>
            </p:nvSpPr>
            <p:spPr>
              <a:xfrm>
                <a:off x="761999" y="1531514"/>
                <a:ext cx="7818621" cy="7810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sp>
          <p:nvSpPr>
            <p:cNvPr id="8" name="文本框 7">
              <a:extLst>
                <a:ext uri="{FF2B5EF4-FFF2-40B4-BE49-F238E27FC236}">
                  <a16:creationId xmlns:a16="http://schemas.microsoft.com/office/drawing/2014/main" id="{9D050CA4-3033-C0C6-5C0A-EA8D1F15B5F8}"/>
                </a:ext>
              </a:extLst>
            </p:cNvPr>
            <p:cNvSpPr txBox="1"/>
            <p:nvPr/>
          </p:nvSpPr>
          <p:spPr>
            <a:xfrm>
              <a:off x="715020" y="1679729"/>
              <a:ext cx="7363569" cy="65402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100" normalizeH="0" baseline="0" noProof="0" dirty="0">
                  <a:ln>
                    <a:noFill/>
                  </a:ln>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1. </a:t>
              </a:r>
              <a:r>
                <a:rPr kumimoji="0" lang="en-US" altLang="zh-CN" sz="4800" b="1" i="0" u="none" strike="noStrike" kern="1200" cap="none" spc="100" normalizeH="0" baseline="0" noProof="0" dirty="0" err="1">
                  <a:ln>
                    <a:noFill/>
                  </a:ln>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Bác</a:t>
              </a:r>
              <a:r>
                <a:rPr lang="en-US" altLang="zh-CN" sz="4800" b="1" spc="100" dirty="0">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lang="en-US" altLang="zh-CN" sz="4800" b="1" spc="100" dirty="0" err="1">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Nhân</a:t>
              </a:r>
              <a:r>
                <a:rPr lang="en-US" altLang="zh-CN" sz="4800" b="1" spc="100" dirty="0">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lang="en-US" altLang="zh-CN" sz="4800" b="1" spc="100" dirty="0" err="1">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làm</a:t>
              </a:r>
              <a:r>
                <a:rPr lang="en-US" altLang="zh-CN" sz="4800" b="1" spc="100" dirty="0">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lang="en-US" altLang="zh-CN" sz="4800" b="1" spc="100" dirty="0" err="1">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nghề</a:t>
              </a:r>
              <a:r>
                <a:rPr lang="en-US" altLang="zh-CN" sz="4800" b="1" spc="100" dirty="0">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lang="en-US" altLang="zh-CN" sz="4800" b="1" spc="100" dirty="0" err="1">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gì</a:t>
              </a:r>
              <a:r>
                <a:rPr lang="en-US" altLang="zh-CN" sz="4800" b="1" spc="100" dirty="0">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a:t>
              </a:r>
              <a:endParaRPr kumimoji="0" lang="zh-CN" altLang="en-US" sz="4800" b="1" i="0" u="none" strike="noStrike" kern="1200" cap="none" spc="100" normalizeH="0" baseline="0" noProof="0" dirty="0">
                <a:ln>
                  <a:noFill/>
                </a:ln>
                <a:effectLst/>
                <a:uLnTx/>
                <a:uFillTx/>
                <a:latin typeface="Cambria" panose="02040503050406030204" pitchFamily="18" charset="0"/>
                <a:ea typeface="思源宋体 CN" panose="02020400000000000000" pitchFamily="18" charset="-122"/>
                <a:cs typeface="字魂105号-简雅黑" panose="00000500000000000000" pitchFamily="2" charset="-122"/>
                <a:sym typeface="思源宋体 CN" panose="02020400000000000000" pitchFamily="18" charset="-122"/>
              </a:endParaRPr>
            </a:p>
          </p:txBody>
        </p:sp>
      </p:grpSp>
      <p:sp>
        <p:nvSpPr>
          <p:cNvPr id="4" name="TextBox 3"/>
          <p:cNvSpPr txBox="1"/>
          <p:nvPr/>
        </p:nvSpPr>
        <p:spPr>
          <a:xfrm>
            <a:off x="1270508" y="2824223"/>
            <a:ext cx="10201179" cy="861774"/>
          </a:xfrm>
          <a:prstGeom prst="rect">
            <a:avLst/>
          </a:prstGeom>
          <a:noFill/>
        </p:spPr>
        <p:txBody>
          <a:bodyPr wrap="square" rtlCol="0">
            <a:spAutoFit/>
          </a:bodyPr>
          <a:lstStyle/>
          <a:p>
            <a:r>
              <a:rPr lang="en-US" sz="5000" dirty="0" err="1">
                <a:solidFill>
                  <a:schemeClr val="accent1">
                    <a:lumMod val="75000"/>
                  </a:schemeClr>
                </a:solidFill>
                <a:latin typeface="Cambria" panose="02040503050406030204" pitchFamily="18" charset="0"/>
                <a:ea typeface="Cambria" panose="02040503050406030204" pitchFamily="18" charset="0"/>
              </a:rPr>
              <a:t>Bác</a:t>
            </a:r>
            <a:r>
              <a:rPr lang="en-US" sz="5000" dirty="0">
                <a:solidFill>
                  <a:schemeClr val="accent1">
                    <a:lumMod val="75000"/>
                  </a:schemeClr>
                </a:solidFill>
                <a:latin typeface="Cambria" panose="02040503050406030204" pitchFamily="18" charset="0"/>
                <a:ea typeface="Cambria" panose="02040503050406030204" pitchFamily="18" charset="0"/>
              </a:rPr>
              <a:t> </a:t>
            </a:r>
            <a:r>
              <a:rPr lang="en-US" sz="5000" dirty="0" err="1">
                <a:solidFill>
                  <a:schemeClr val="accent1">
                    <a:lumMod val="75000"/>
                  </a:schemeClr>
                </a:solidFill>
                <a:latin typeface="Cambria" panose="02040503050406030204" pitchFamily="18" charset="0"/>
                <a:ea typeface="Cambria" panose="02040503050406030204" pitchFamily="18" charset="0"/>
              </a:rPr>
              <a:t>Nhân</a:t>
            </a:r>
            <a:r>
              <a:rPr lang="en-US" sz="5000" dirty="0">
                <a:solidFill>
                  <a:schemeClr val="accent1">
                    <a:lumMod val="75000"/>
                  </a:schemeClr>
                </a:solidFill>
                <a:latin typeface="Cambria" panose="02040503050406030204" pitchFamily="18" charset="0"/>
                <a:ea typeface="Cambria" panose="02040503050406030204" pitchFamily="18" charset="0"/>
              </a:rPr>
              <a:t> </a:t>
            </a:r>
            <a:r>
              <a:rPr lang="en-US" sz="5000" dirty="0" err="1">
                <a:solidFill>
                  <a:schemeClr val="accent1">
                    <a:lumMod val="75000"/>
                  </a:schemeClr>
                </a:solidFill>
                <a:latin typeface="Cambria" panose="02040503050406030204" pitchFamily="18" charset="0"/>
                <a:ea typeface="Cambria" panose="02040503050406030204" pitchFamily="18" charset="0"/>
              </a:rPr>
              <a:t>làm</a:t>
            </a:r>
            <a:r>
              <a:rPr lang="en-US" sz="5000" dirty="0">
                <a:solidFill>
                  <a:schemeClr val="accent1">
                    <a:lumMod val="75000"/>
                  </a:schemeClr>
                </a:solidFill>
                <a:latin typeface="Cambria" panose="02040503050406030204" pitchFamily="18" charset="0"/>
                <a:ea typeface="Cambria" panose="02040503050406030204" pitchFamily="18" charset="0"/>
              </a:rPr>
              <a:t> </a:t>
            </a:r>
            <a:r>
              <a:rPr lang="en-US" sz="5000" dirty="0" err="1">
                <a:solidFill>
                  <a:schemeClr val="accent1">
                    <a:lumMod val="75000"/>
                  </a:schemeClr>
                </a:solidFill>
                <a:latin typeface="Cambria" panose="02040503050406030204" pitchFamily="18" charset="0"/>
                <a:ea typeface="Cambria" panose="02040503050406030204" pitchFamily="18" charset="0"/>
              </a:rPr>
              <a:t>đồ</a:t>
            </a:r>
            <a:r>
              <a:rPr lang="en-US" sz="5000" dirty="0">
                <a:solidFill>
                  <a:schemeClr val="accent1">
                    <a:lumMod val="75000"/>
                  </a:schemeClr>
                </a:solidFill>
                <a:latin typeface="Cambria" panose="02040503050406030204" pitchFamily="18" charset="0"/>
                <a:ea typeface="Cambria" panose="02040503050406030204" pitchFamily="18" charset="0"/>
              </a:rPr>
              <a:t> </a:t>
            </a:r>
            <a:r>
              <a:rPr lang="en-US" sz="5000" dirty="0" err="1">
                <a:solidFill>
                  <a:schemeClr val="accent1">
                    <a:lumMod val="75000"/>
                  </a:schemeClr>
                </a:solidFill>
                <a:latin typeface="Cambria" panose="02040503050406030204" pitchFamily="18" charset="0"/>
                <a:ea typeface="Cambria" panose="02040503050406030204" pitchFamily="18" charset="0"/>
              </a:rPr>
              <a:t>chơi</a:t>
            </a:r>
            <a:r>
              <a:rPr lang="en-US" sz="5000" dirty="0">
                <a:solidFill>
                  <a:schemeClr val="accent1">
                    <a:lumMod val="75000"/>
                  </a:schemeClr>
                </a:solidFill>
                <a:latin typeface="Cambria" panose="02040503050406030204" pitchFamily="18" charset="0"/>
                <a:ea typeface="Cambria" panose="02040503050406030204" pitchFamily="18" charset="0"/>
              </a:rPr>
              <a:t> </a:t>
            </a:r>
            <a:r>
              <a:rPr lang="en-US" sz="5000" dirty="0" err="1">
                <a:solidFill>
                  <a:schemeClr val="accent1">
                    <a:lumMod val="75000"/>
                  </a:schemeClr>
                </a:solidFill>
                <a:latin typeface="Cambria" panose="02040503050406030204" pitchFamily="18" charset="0"/>
                <a:ea typeface="Cambria" panose="02040503050406030204" pitchFamily="18" charset="0"/>
              </a:rPr>
              <a:t>bằng</a:t>
            </a:r>
            <a:r>
              <a:rPr lang="en-US" sz="5000" dirty="0">
                <a:solidFill>
                  <a:schemeClr val="accent1">
                    <a:lumMod val="75000"/>
                  </a:schemeClr>
                </a:solidFill>
                <a:latin typeface="Cambria" panose="02040503050406030204" pitchFamily="18" charset="0"/>
                <a:ea typeface="Cambria" panose="02040503050406030204" pitchFamily="18" charset="0"/>
              </a:rPr>
              <a:t> </a:t>
            </a:r>
            <a:r>
              <a:rPr lang="en-US" sz="5000" dirty="0" err="1">
                <a:solidFill>
                  <a:schemeClr val="accent1">
                    <a:lumMod val="75000"/>
                  </a:schemeClr>
                </a:solidFill>
                <a:latin typeface="Cambria" panose="02040503050406030204" pitchFamily="18" charset="0"/>
                <a:ea typeface="Cambria" panose="02040503050406030204" pitchFamily="18" charset="0"/>
              </a:rPr>
              <a:t>bột</a:t>
            </a:r>
            <a:r>
              <a:rPr lang="en-US" sz="5000" dirty="0">
                <a:solidFill>
                  <a:schemeClr val="accent1">
                    <a:lumMod val="75000"/>
                  </a:schemeClr>
                </a:solidFill>
                <a:latin typeface="Cambria" panose="02040503050406030204" pitchFamily="18" charset="0"/>
                <a:ea typeface="Cambria" panose="02040503050406030204" pitchFamily="18" charset="0"/>
              </a:rPr>
              <a:t> </a:t>
            </a:r>
            <a:r>
              <a:rPr lang="en-US" sz="5000" dirty="0" err="1">
                <a:solidFill>
                  <a:schemeClr val="accent1">
                    <a:lumMod val="75000"/>
                  </a:schemeClr>
                </a:solidFill>
                <a:latin typeface="Cambria" panose="02040503050406030204" pitchFamily="18" charset="0"/>
                <a:ea typeface="Cambria" panose="02040503050406030204" pitchFamily="18" charset="0"/>
              </a:rPr>
              <a:t>màu</a:t>
            </a:r>
            <a:r>
              <a:rPr lang="en-US" sz="5000" dirty="0">
                <a:solidFill>
                  <a:schemeClr val="accent1">
                    <a:lumMod val="75000"/>
                  </a:schemeClr>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3939" y="3587853"/>
            <a:ext cx="3438442" cy="3438442"/>
          </a:xfrm>
          <a:prstGeom prst="rect">
            <a:avLst/>
          </a:prstGeom>
        </p:spPr>
      </p:pic>
    </p:spTree>
    <p:extLst>
      <p:ext uri="{BB962C8B-B14F-4D97-AF65-F5344CB8AC3E}">
        <p14:creationId xmlns:p14="http://schemas.microsoft.com/office/powerpoint/2010/main" val="1931322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4B142BA-90DC-275E-DEAA-135ACEB5FE8E}"/>
              </a:ext>
            </a:extLst>
          </p:cNvPr>
          <p:cNvGrpSpPr/>
          <p:nvPr/>
        </p:nvGrpSpPr>
        <p:grpSpPr>
          <a:xfrm>
            <a:off x="2072640" y="1737360"/>
            <a:ext cx="8843010" cy="343276"/>
            <a:chOff x="740410" y="1701165"/>
            <a:chExt cx="10218782" cy="391795"/>
          </a:xfrm>
        </p:grpSpPr>
        <p:cxnSp>
          <p:nvCxnSpPr>
            <p:cNvPr id="4" name="直接连接符 3">
              <a:extLst>
                <a:ext uri="{FF2B5EF4-FFF2-40B4-BE49-F238E27FC236}">
                  <a16:creationId xmlns:a16="http://schemas.microsoft.com/office/drawing/2014/main" id="{5AB8FFD0-1507-BA56-A1B6-EEBB136068BA}"/>
                </a:ext>
              </a:extLst>
            </p:cNvPr>
            <p:cNvCxnSpPr>
              <a:cxnSpLocks/>
            </p:cNvCxnSpPr>
            <p:nvPr/>
          </p:nvCxnSpPr>
          <p:spPr>
            <a:xfrm>
              <a:off x="740410" y="2092960"/>
              <a:ext cx="1021878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CE326422-DB2D-31C8-1676-5CB2922CC465}"/>
                </a:ext>
              </a:extLst>
            </p:cNvPr>
            <p:cNvSpPr/>
            <p:nvPr/>
          </p:nvSpPr>
          <p:spPr>
            <a:xfrm>
              <a:off x="740410" y="1701165"/>
              <a:ext cx="360045" cy="2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4040"/>
                </a:solidFill>
                <a:effectLst/>
                <a:uLnTx/>
                <a:uFillTx/>
                <a:latin typeface="思源宋体 CN" panose="02020400000000000000" pitchFamily="18" charset="-122"/>
                <a:ea typeface="思源宋体 CN" panose="02020400000000000000" pitchFamily="18" charset="-122"/>
                <a:cs typeface="字魂58号-创中黑" panose="00000500000000000000" charset="-122"/>
                <a:sym typeface="思源宋体 CN" panose="02020400000000000000" pitchFamily="18" charset="-122"/>
              </a:endParaRPr>
            </a:p>
          </p:txBody>
        </p:sp>
      </p:grpSp>
      <p:sp>
        <p:nvSpPr>
          <p:cNvPr id="10" name="矩形 9">
            <a:extLst>
              <a:ext uri="{FF2B5EF4-FFF2-40B4-BE49-F238E27FC236}">
                <a16:creationId xmlns:a16="http://schemas.microsoft.com/office/drawing/2014/main" id="{DF1F4817-6CF5-79D5-AA5B-CCBF25997113}"/>
              </a:ext>
            </a:extLst>
          </p:cNvPr>
          <p:cNvSpPr/>
          <p:nvPr/>
        </p:nvSpPr>
        <p:spPr>
          <a:xfrm>
            <a:off x="2384212" y="2456531"/>
            <a:ext cx="8843010" cy="3467100"/>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pic>
        <p:nvPicPr>
          <p:cNvPr id="5" name="Picture 4"/>
          <p:cNvPicPr>
            <a:picLocks noChangeAspect="1"/>
          </p:cNvPicPr>
          <p:nvPr/>
        </p:nvPicPr>
        <p:blipFill>
          <a:blip r:embed="rId3"/>
          <a:stretch>
            <a:fillRect/>
          </a:stretch>
        </p:blipFill>
        <p:spPr>
          <a:xfrm>
            <a:off x="2695784" y="580129"/>
            <a:ext cx="8531438" cy="1419842"/>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 y="3538752"/>
            <a:ext cx="3892582" cy="3885386"/>
          </a:xfrm>
          <a:prstGeom prst="rect">
            <a:avLst/>
          </a:prstGeom>
        </p:spPr>
      </p:pic>
      <p:sp>
        <p:nvSpPr>
          <p:cNvPr id="6" name="TextBox 5"/>
          <p:cNvSpPr txBox="1"/>
          <p:nvPr/>
        </p:nvSpPr>
        <p:spPr>
          <a:xfrm>
            <a:off x="3226222" y="2605031"/>
            <a:ext cx="7796108" cy="3170099"/>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Đồ</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bằng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màu</a:t>
            </a:r>
            <a:r>
              <a:rPr lang="en-US" sz="4000" dirty="0">
                <a:latin typeface="Cambria" panose="02040503050406030204" pitchFamily="18" charset="0"/>
                <a:ea typeface="Cambria" panose="02040503050406030204" pitchFamily="18" charset="0"/>
              </a:rPr>
              <a:t> (hay </a:t>
            </a:r>
            <a:r>
              <a:rPr lang="en-US" sz="4000" dirty="0" err="1">
                <a:latin typeface="Cambria" panose="02040503050406030204" pitchFamily="18" charset="0"/>
                <a:ea typeface="Cambria" panose="02040503050406030204" pitchFamily="18" charset="0"/>
              </a:rPr>
              <a:t>còn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gọi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tò</a:t>
            </a:r>
            <a:r>
              <a:rPr lang="en-US" sz="4000" b="1" dirty="0">
                <a:solidFill>
                  <a:srgbClr val="FF0000"/>
                </a:solidFill>
                <a:latin typeface="Cambria" panose="02040503050406030204" pitchFamily="18" charset="0"/>
                <a:ea typeface="Cambria" panose="02040503050406030204" pitchFamily="18" charset="0"/>
              </a:rPr>
              <a:t> he</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nặn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nhau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Màu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màu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rau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5180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ẶN TÒ HE QUÁ ẢO DIỆU NHANH NHƯ ĐIỆN Ở SÀI GÒN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967" y="450690"/>
            <a:ext cx="10576560" cy="59493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ò he nét đẹp xư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55" y="541337"/>
            <a:ext cx="11106785" cy="576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429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EDE9BE2-7569-6BDA-FED4-0F222F644D53}"/>
              </a:ext>
            </a:extLst>
          </p:cNvPr>
          <p:cNvGrpSpPr/>
          <p:nvPr/>
        </p:nvGrpSpPr>
        <p:grpSpPr>
          <a:xfrm>
            <a:off x="609600" y="868680"/>
            <a:ext cx="10759439" cy="5349240"/>
            <a:chOff x="581334" y="1485900"/>
            <a:chExt cx="9764049" cy="4210050"/>
          </a:xfrm>
        </p:grpSpPr>
        <p:grpSp>
          <p:nvGrpSpPr>
            <p:cNvPr id="3" name="组合 2">
              <a:extLst>
                <a:ext uri="{FF2B5EF4-FFF2-40B4-BE49-F238E27FC236}">
                  <a16:creationId xmlns:a16="http://schemas.microsoft.com/office/drawing/2014/main" id="{7FC7696D-2746-A2E5-7514-B72F45E6A481}"/>
                </a:ext>
              </a:extLst>
            </p:cNvPr>
            <p:cNvGrpSpPr/>
            <p:nvPr/>
          </p:nvGrpSpPr>
          <p:grpSpPr>
            <a:xfrm>
              <a:off x="581334" y="1485900"/>
              <a:ext cx="9764049" cy="4210050"/>
              <a:chOff x="752784" y="1409700"/>
              <a:chExt cx="9764049" cy="4210050"/>
            </a:xfrm>
          </p:grpSpPr>
          <p:sp>
            <p:nvSpPr>
              <p:cNvPr id="10" name="任意多边形: 形状 9">
                <a:extLst>
                  <a:ext uri="{FF2B5EF4-FFF2-40B4-BE49-F238E27FC236}">
                    <a16:creationId xmlns:a16="http://schemas.microsoft.com/office/drawing/2014/main" id="{CD4CF7EC-ACF4-A946-DF40-51435B574260}"/>
                  </a:ext>
                </a:extLst>
              </p:cNvPr>
              <p:cNvSpPr/>
              <p:nvPr/>
            </p:nvSpPr>
            <p:spPr>
              <a:xfrm>
                <a:off x="752784" y="1763672"/>
                <a:ext cx="714066" cy="1479951"/>
              </a:xfrm>
              <a:custGeom>
                <a:avLst/>
                <a:gdLst>
                  <a:gd name="connsiteX0" fmla="*/ 447365 w 552074"/>
                  <a:gd name="connsiteY0" fmla="*/ 15492 h 740295"/>
                  <a:gd name="connsiteX1" fmla="*/ 28265 w 552074"/>
                  <a:gd name="connsiteY1" fmla="*/ 34542 h 740295"/>
                  <a:gd name="connsiteX2" fmla="*/ 66365 w 552074"/>
                  <a:gd name="connsiteY2" fmla="*/ 320292 h 740295"/>
                  <a:gd name="connsiteX3" fmla="*/ 294965 w 552074"/>
                  <a:gd name="connsiteY3" fmla="*/ 567942 h 740295"/>
                  <a:gd name="connsiteX4" fmla="*/ 542615 w 552074"/>
                  <a:gd name="connsiteY4" fmla="*/ 720342 h 740295"/>
                  <a:gd name="connsiteX5" fmla="*/ 504515 w 552074"/>
                  <a:gd name="connsiteY5" fmla="*/ 110742 h 740295"/>
                  <a:gd name="connsiteX6" fmla="*/ 485465 w 552074"/>
                  <a:gd name="connsiteY6" fmla="*/ 53592 h 74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074" h="740295">
                    <a:moveTo>
                      <a:pt x="447365" y="15492"/>
                    </a:moveTo>
                    <a:cubicBezTo>
                      <a:pt x="269565" y="-383"/>
                      <a:pt x="91765" y="-16258"/>
                      <a:pt x="28265" y="34542"/>
                    </a:cubicBezTo>
                    <a:cubicBezTo>
                      <a:pt x="-35235" y="85342"/>
                      <a:pt x="21915" y="231392"/>
                      <a:pt x="66365" y="320292"/>
                    </a:cubicBezTo>
                    <a:cubicBezTo>
                      <a:pt x="110815" y="409192"/>
                      <a:pt x="215590" y="501267"/>
                      <a:pt x="294965" y="567942"/>
                    </a:cubicBezTo>
                    <a:cubicBezTo>
                      <a:pt x="374340" y="634617"/>
                      <a:pt x="507690" y="796542"/>
                      <a:pt x="542615" y="720342"/>
                    </a:cubicBezTo>
                    <a:cubicBezTo>
                      <a:pt x="577540" y="644142"/>
                      <a:pt x="504515" y="110742"/>
                      <a:pt x="504515" y="110742"/>
                    </a:cubicBezTo>
                    <a:cubicBezTo>
                      <a:pt x="494990" y="-383"/>
                      <a:pt x="490227" y="26604"/>
                      <a:pt x="485465" y="53592"/>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cs typeface="+mn-cs"/>
                  <a:sym typeface="思源宋体 CN" panose="02020400000000000000" pitchFamily="18" charset="-122"/>
                </a:endParaRPr>
              </a:p>
            </p:txBody>
          </p:sp>
          <p:sp>
            <p:nvSpPr>
              <p:cNvPr id="11" name="矩形 10">
                <a:extLst>
                  <a:ext uri="{FF2B5EF4-FFF2-40B4-BE49-F238E27FC236}">
                    <a16:creationId xmlns:a16="http://schemas.microsoft.com/office/drawing/2014/main" id="{BCC51973-468E-8DEE-3145-232781B678A1}"/>
                  </a:ext>
                </a:extLst>
              </p:cNvPr>
              <p:cNvSpPr/>
              <p:nvPr/>
            </p:nvSpPr>
            <p:spPr>
              <a:xfrm>
                <a:off x="1352549" y="1409700"/>
                <a:ext cx="9164284" cy="4210050"/>
              </a:xfrm>
              <a:prstGeom prst="rect">
                <a:avLst/>
              </a:prstGeom>
              <a:solidFill>
                <a:srgbClr val="FFFFFF"/>
              </a:solidFill>
              <a:ln>
                <a:solidFill>
                  <a:schemeClr val="accent1"/>
                </a:solidFill>
                <a:prstDash val="dashDot"/>
              </a:ln>
              <a:effectLst>
                <a:outerShdw blurRad="381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cs typeface="+mn-cs"/>
                  <a:sym typeface="思源宋体 CN" panose="02020400000000000000" pitchFamily="18" charset="-122"/>
                </a:endParaRPr>
              </a:p>
            </p:txBody>
          </p:sp>
          <p:sp>
            <p:nvSpPr>
              <p:cNvPr id="13" name="矩形: 圆角 12">
                <a:extLst>
                  <a:ext uri="{FF2B5EF4-FFF2-40B4-BE49-F238E27FC236}">
                    <a16:creationId xmlns:a16="http://schemas.microsoft.com/office/drawing/2014/main" id="{8CDB63FE-1282-B4E8-0E79-A329550EF73F}"/>
                  </a:ext>
                </a:extLst>
              </p:cNvPr>
              <p:cNvSpPr/>
              <p:nvPr/>
            </p:nvSpPr>
            <p:spPr>
              <a:xfrm>
                <a:off x="761998" y="1531514"/>
                <a:ext cx="9754834" cy="14172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FFF"/>
                  </a:solidFill>
                  <a:effectLst/>
                  <a:uLnTx/>
                  <a:uFillTx/>
                  <a:latin typeface="Cambria" panose="02040503050406030204" pitchFamily="18" charset="0"/>
                  <a:ea typeface="思源宋体 CN" panose="02020400000000000000" pitchFamily="18" charset="-122"/>
                  <a:cs typeface="+mn-cs"/>
                  <a:sym typeface="思源宋体 CN" panose="02020400000000000000" pitchFamily="18" charset="-122"/>
                </a:endParaRPr>
              </a:p>
            </p:txBody>
          </p:sp>
        </p:grpSp>
        <p:sp>
          <p:nvSpPr>
            <p:cNvPr id="8" name="文本框 7">
              <a:extLst>
                <a:ext uri="{FF2B5EF4-FFF2-40B4-BE49-F238E27FC236}">
                  <a16:creationId xmlns:a16="http://schemas.microsoft.com/office/drawing/2014/main" id="{9D050CA4-3033-C0C6-5C0A-EA8D1F15B5F8}"/>
                </a:ext>
              </a:extLst>
            </p:cNvPr>
            <p:cNvSpPr txBox="1"/>
            <p:nvPr/>
          </p:nvSpPr>
          <p:spPr>
            <a:xfrm>
              <a:off x="938367" y="1662141"/>
              <a:ext cx="8259118" cy="123538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2. Chi </a:t>
              </a:r>
              <a:r>
                <a:rPr kumimoji="0" lang="en-US" altLang="zh-CN" sz="4800" b="1" i="0" u="none" strike="noStrike" kern="1200" cap="none" spc="1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tiết</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nào</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cho</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thấy</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trẻ</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em</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thích</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đồ</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chơi</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của</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bác</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Nhân</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a:t>
              </a:r>
              <a:endParaRPr kumimoji="0" lang="zh-CN" altLang="en-US" sz="4800" b="1" i="0" u="none" strike="noStrike" kern="1200" cap="none" spc="100" normalizeH="0" baseline="0" noProof="0" dirty="0">
                <a:ln>
                  <a:noFill/>
                </a:ln>
                <a:solidFill>
                  <a:prstClr val="black"/>
                </a:solidFill>
                <a:effectLst/>
                <a:uLnTx/>
                <a:uFillTx/>
                <a:latin typeface="Cambria" panose="02040503050406030204" pitchFamily="18" charset="0"/>
                <a:ea typeface="思源宋体 CN" panose="02020400000000000000" pitchFamily="18" charset="-122"/>
                <a:cs typeface="字魂105号-简雅黑" panose="00000500000000000000" pitchFamily="2" charset="-122"/>
                <a:sym typeface="思源宋体 CN" panose="02020400000000000000" pitchFamily="18" charset="-122"/>
              </a:endParaRPr>
            </a:p>
          </p:txBody>
        </p:sp>
      </p:grpSp>
      <p:sp>
        <p:nvSpPr>
          <p:cNvPr id="4" name="TextBox 3"/>
          <p:cNvSpPr txBox="1"/>
          <p:nvPr/>
        </p:nvSpPr>
        <p:spPr>
          <a:xfrm>
            <a:off x="1270508" y="3320743"/>
            <a:ext cx="10201179" cy="2400657"/>
          </a:xfrm>
          <a:prstGeom prst="rect">
            <a:avLst/>
          </a:prstGeom>
          <a:noFill/>
        </p:spPr>
        <p:txBody>
          <a:bodyPr wrap="square" rtlCol="0">
            <a:spAutoFit/>
          </a:bodyPr>
          <a:lstStyle/>
          <a:p>
            <a:pPr lvl="0"/>
            <a:r>
              <a:rPr lang="vi-VN" sz="5000" dirty="0">
                <a:solidFill>
                  <a:srgbClr val="FFC000">
                    <a:lumMod val="75000"/>
                  </a:srgbClr>
                </a:solidFill>
                <a:latin typeface="Cambria" panose="02040503050406030204" pitchFamily="18" charset="0"/>
                <a:ea typeface="Cambria" panose="02040503050406030204" pitchFamily="18" charset="0"/>
              </a:rPr>
              <a:t> </a:t>
            </a:r>
            <a:r>
              <a:rPr lang="en-US" sz="5000" dirty="0">
                <a:solidFill>
                  <a:srgbClr val="FFC000">
                    <a:lumMod val="75000"/>
                  </a:srgbClr>
                </a:solidFill>
                <a:latin typeface="Cambria" panose="02040503050406030204" pitchFamily="18" charset="0"/>
                <a:ea typeface="Cambria" panose="02040503050406030204" pitchFamily="18" charset="0"/>
              </a:rPr>
              <a:t>     </a:t>
            </a:r>
            <a:r>
              <a:rPr lang="vi-VN" sz="5000" dirty="0">
                <a:solidFill>
                  <a:srgbClr val="FFC000">
                    <a:lumMod val="75000"/>
                  </a:srgbClr>
                </a:solidFill>
                <a:latin typeface="Cambria" panose="02040503050406030204" pitchFamily="18" charset="0"/>
                <a:ea typeface="Cambria" panose="02040503050406030204" pitchFamily="18" charset="0"/>
              </a:rPr>
              <a:t>Ở ngoài phố, cái sào nứa cắm đồ chơi của bác dựng chỗ nào là chỗ ấy, các bạn nhỏ xúm lại.</a:t>
            </a:r>
          </a:p>
        </p:txBody>
      </p:sp>
    </p:spTree>
    <p:extLst>
      <p:ext uri="{BB962C8B-B14F-4D97-AF65-F5344CB8AC3E}">
        <p14:creationId xmlns:p14="http://schemas.microsoft.com/office/powerpoint/2010/main" val="171932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EDE9BE2-7569-6BDA-FED4-0F222F644D53}"/>
              </a:ext>
            </a:extLst>
          </p:cNvPr>
          <p:cNvGrpSpPr/>
          <p:nvPr/>
        </p:nvGrpSpPr>
        <p:grpSpPr>
          <a:xfrm>
            <a:off x="609600" y="807720"/>
            <a:ext cx="10759440" cy="5349240"/>
            <a:chOff x="581334" y="1437922"/>
            <a:chExt cx="9764049" cy="4210050"/>
          </a:xfrm>
        </p:grpSpPr>
        <p:grpSp>
          <p:nvGrpSpPr>
            <p:cNvPr id="3" name="组合 2">
              <a:extLst>
                <a:ext uri="{FF2B5EF4-FFF2-40B4-BE49-F238E27FC236}">
                  <a16:creationId xmlns:a16="http://schemas.microsoft.com/office/drawing/2014/main" id="{7FC7696D-2746-A2E5-7514-B72F45E6A481}"/>
                </a:ext>
              </a:extLst>
            </p:cNvPr>
            <p:cNvGrpSpPr/>
            <p:nvPr/>
          </p:nvGrpSpPr>
          <p:grpSpPr>
            <a:xfrm>
              <a:off x="581334" y="1437922"/>
              <a:ext cx="9764049" cy="4210050"/>
              <a:chOff x="752784" y="1361722"/>
              <a:chExt cx="9764049" cy="4210050"/>
            </a:xfrm>
          </p:grpSpPr>
          <p:sp>
            <p:nvSpPr>
              <p:cNvPr id="10" name="任意多边形: 形状 9">
                <a:extLst>
                  <a:ext uri="{FF2B5EF4-FFF2-40B4-BE49-F238E27FC236}">
                    <a16:creationId xmlns:a16="http://schemas.microsoft.com/office/drawing/2014/main" id="{CD4CF7EC-ACF4-A946-DF40-51435B574260}"/>
                  </a:ext>
                </a:extLst>
              </p:cNvPr>
              <p:cNvSpPr/>
              <p:nvPr/>
            </p:nvSpPr>
            <p:spPr>
              <a:xfrm>
                <a:off x="752784" y="1763672"/>
                <a:ext cx="714066" cy="1479951"/>
              </a:xfrm>
              <a:custGeom>
                <a:avLst/>
                <a:gdLst>
                  <a:gd name="connsiteX0" fmla="*/ 447365 w 552074"/>
                  <a:gd name="connsiteY0" fmla="*/ 15492 h 740295"/>
                  <a:gd name="connsiteX1" fmla="*/ 28265 w 552074"/>
                  <a:gd name="connsiteY1" fmla="*/ 34542 h 740295"/>
                  <a:gd name="connsiteX2" fmla="*/ 66365 w 552074"/>
                  <a:gd name="connsiteY2" fmla="*/ 320292 h 740295"/>
                  <a:gd name="connsiteX3" fmla="*/ 294965 w 552074"/>
                  <a:gd name="connsiteY3" fmla="*/ 567942 h 740295"/>
                  <a:gd name="connsiteX4" fmla="*/ 542615 w 552074"/>
                  <a:gd name="connsiteY4" fmla="*/ 720342 h 740295"/>
                  <a:gd name="connsiteX5" fmla="*/ 504515 w 552074"/>
                  <a:gd name="connsiteY5" fmla="*/ 110742 h 740295"/>
                  <a:gd name="connsiteX6" fmla="*/ 485465 w 552074"/>
                  <a:gd name="connsiteY6" fmla="*/ 53592 h 74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074" h="740295">
                    <a:moveTo>
                      <a:pt x="447365" y="15492"/>
                    </a:moveTo>
                    <a:cubicBezTo>
                      <a:pt x="269565" y="-383"/>
                      <a:pt x="91765" y="-16258"/>
                      <a:pt x="28265" y="34542"/>
                    </a:cubicBezTo>
                    <a:cubicBezTo>
                      <a:pt x="-35235" y="85342"/>
                      <a:pt x="21915" y="231392"/>
                      <a:pt x="66365" y="320292"/>
                    </a:cubicBezTo>
                    <a:cubicBezTo>
                      <a:pt x="110815" y="409192"/>
                      <a:pt x="215590" y="501267"/>
                      <a:pt x="294965" y="567942"/>
                    </a:cubicBezTo>
                    <a:cubicBezTo>
                      <a:pt x="374340" y="634617"/>
                      <a:pt x="507690" y="796542"/>
                      <a:pt x="542615" y="720342"/>
                    </a:cubicBezTo>
                    <a:cubicBezTo>
                      <a:pt x="577540" y="644142"/>
                      <a:pt x="504515" y="110742"/>
                      <a:pt x="504515" y="110742"/>
                    </a:cubicBezTo>
                    <a:cubicBezTo>
                      <a:pt x="494990" y="-383"/>
                      <a:pt x="490227" y="26604"/>
                      <a:pt x="485465" y="53592"/>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cs typeface="+mn-cs"/>
                  <a:sym typeface="思源宋体 CN" panose="02020400000000000000" pitchFamily="18" charset="-122"/>
                </a:endParaRPr>
              </a:p>
            </p:txBody>
          </p:sp>
          <p:sp>
            <p:nvSpPr>
              <p:cNvPr id="11" name="矩形 10">
                <a:extLst>
                  <a:ext uri="{FF2B5EF4-FFF2-40B4-BE49-F238E27FC236}">
                    <a16:creationId xmlns:a16="http://schemas.microsoft.com/office/drawing/2014/main" id="{BCC51973-468E-8DEE-3145-232781B678A1}"/>
                  </a:ext>
                </a:extLst>
              </p:cNvPr>
              <p:cNvSpPr/>
              <p:nvPr/>
            </p:nvSpPr>
            <p:spPr>
              <a:xfrm>
                <a:off x="1352549" y="1361722"/>
                <a:ext cx="9164284" cy="4210050"/>
              </a:xfrm>
              <a:prstGeom prst="rect">
                <a:avLst/>
              </a:prstGeom>
              <a:solidFill>
                <a:srgbClr val="FFFFFF"/>
              </a:solidFill>
              <a:ln>
                <a:solidFill>
                  <a:schemeClr val="accent1"/>
                </a:solidFill>
                <a:prstDash val="dashDot"/>
              </a:ln>
              <a:effectLst>
                <a:outerShdw blurRad="381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FFFFFF"/>
                  </a:solidFill>
                  <a:effectLst/>
                  <a:uLnTx/>
                  <a:uFillTx/>
                  <a:latin typeface="Cambria" panose="02040503050406030204" pitchFamily="18" charset="0"/>
                  <a:ea typeface="思源宋体 CN" panose="02020400000000000000" pitchFamily="18" charset="-122"/>
                  <a:cs typeface="+mn-cs"/>
                  <a:sym typeface="思源宋体 CN" panose="02020400000000000000" pitchFamily="18" charset="-122"/>
                </a:endParaRPr>
              </a:p>
            </p:txBody>
          </p:sp>
          <p:sp>
            <p:nvSpPr>
              <p:cNvPr id="13" name="矩形: 圆角 12">
                <a:extLst>
                  <a:ext uri="{FF2B5EF4-FFF2-40B4-BE49-F238E27FC236}">
                    <a16:creationId xmlns:a16="http://schemas.microsoft.com/office/drawing/2014/main" id="{8CDB63FE-1282-B4E8-0E79-A329550EF73F}"/>
                  </a:ext>
                </a:extLst>
              </p:cNvPr>
              <p:cNvSpPr/>
              <p:nvPr/>
            </p:nvSpPr>
            <p:spPr>
              <a:xfrm>
                <a:off x="761998" y="1531514"/>
                <a:ext cx="8261185" cy="14172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FFF"/>
                  </a:solidFill>
                  <a:effectLst/>
                  <a:uLnTx/>
                  <a:uFillTx/>
                  <a:latin typeface="Cambria" panose="02040503050406030204" pitchFamily="18" charset="0"/>
                  <a:ea typeface="思源宋体 CN" panose="02020400000000000000" pitchFamily="18" charset="-122"/>
                  <a:cs typeface="+mn-cs"/>
                  <a:sym typeface="思源宋体 CN" panose="02020400000000000000" pitchFamily="18" charset="-122"/>
                </a:endParaRPr>
              </a:p>
            </p:txBody>
          </p:sp>
        </p:grpSp>
        <p:sp>
          <p:nvSpPr>
            <p:cNvPr id="8" name="文本框 7">
              <a:extLst>
                <a:ext uri="{FF2B5EF4-FFF2-40B4-BE49-F238E27FC236}">
                  <a16:creationId xmlns:a16="http://schemas.microsoft.com/office/drawing/2014/main" id="{9D050CA4-3033-C0C6-5C0A-EA8D1F15B5F8}"/>
                </a:ext>
              </a:extLst>
            </p:cNvPr>
            <p:cNvSpPr txBox="1"/>
            <p:nvPr/>
          </p:nvSpPr>
          <p:spPr>
            <a:xfrm>
              <a:off x="755193" y="1691843"/>
              <a:ext cx="7530819" cy="1235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3. </a:t>
              </a:r>
              <a:r>
                <a:rPr kumimoji="0" lang="en-US" altLang="zh-CN" sz="4800" b="1" i="0" u="none" strike="noStrike" kern="1200" cap="none" spc="1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Vì</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sao</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bác</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Nhân</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muốn</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chuyển</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về</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8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quê</a:t>
              </a:r>
              <a:r>
                <a:rPr kumimoji="0" lang="en-US" altLang="zh-CN" sz="48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a:t>
              </a:r>
              <a:endParaRPr kumimoji="0" lang="zh-CN" altLang="en-US" sz="4800" b="1" i="0" u="none" strike="noStrike" kern="1200" cap="none" spc="100" normalizeH="0" baseline="0" noProof="0" dirty="0">
                <a:ln>
                  <a:noFill/>
                </a:ln>
                <a:solidFill>
                  <a:prstClr val="black"/>
                </a:solidFill>
                <a:effectLst/>
                <a:uLnTx/>
                <a:uFillTx/>
                <a:latin typeface="Cambria" panose="02040503050406030204" pitchFamily="18" charset="0"/>
                <a:ea typeface="思源宋体 CN" panose="02020400000000000000" pitchFamily="18" charset="-122"/>
                <a:cs typeface="字魂105号-简雅黑" panose="00000500000000000000" pitchFamily="2" charset="-122"/>
                <a:sym typeface="思源宋体 CN" panose="02020400000000000000" pitchFamily="18" charset="-122"/>
              </a:endParaRPr>
            </a:p>
          </p:txBody>
        </p:sp>
      </p:grpSp>
      <p:grpSp>
        <p:nvGrpSpPr>
          <p:cNvPr id="9" name="组合 12">
            <a:extLst>
              <a:ext uri="{FF2B5EF4-FFF2-40B4-BE49-F238E27FC236}">
                <a16:creationId xmlns:a16="http://schemas.microsoft.com/office/drawing/2014/main" id="{B9E787C6-962C-6A85-08DB-729571BCF9D9}"/>
              </a:ext>
            </a:extLst>
          </p:cNvPr>
          <p:cNvGrpSpPr/>
          <p:nvPr/>
        </p:nvGrpSpPr>
        <p:grpSpPr>
          <a:xfrm>
            <a:off x="1544592" y="3011968"/>
            <a:ext cx="7312688" cy="710310"/>
            <a:chOff x="4229100" y="1339141"/>
            <a:chExt cx="7312688" cy="710310"/>
          </a:xfrm>
        </p:grpSpPr>
        <p:sp>
          <p:nvSpPr>
            <p:cNvPr id="12" name="文本框 15">
              <a:extLst>
                <a:ext uri="{FF2B5EF4-FFF2-40B4-BE49-F238E27FC236}">
                  <a16:creationId xmlns:a16="http://schemas.microsoft.com/office/drawing/2014/main" id="{89792E87-8832-CA6D-61DE-9C28A24D39E6}"/>
                </a:ext>
              </a:extLst>
            </p:cNvPr>
            <p:cNvSpPr txBox="1"/>
            <p:nvPr/>
          </p:nvSpPr>
          <p:spPr>
            <a:xfrm>
              <a:off x="4975280" y="1341565"/>
              <a:ext cx="65665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Vì</a:t>
              </a:r>
              <a:r>
                <a:rPr lang="en-US" altLang="zh-CN" sz="4000"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bác</a:t>
              </a:r>
              <a:r>
                <a:rPr lang="en-US" altLang="zh-CN" sz="4000"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phải</a:t>
              </a:r>
              <a:r>
                <a:rPr lang="en-US" altLang="zh-CN" sz="4000"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về</a:t>
              </a:r>
              <a:r>
                <a:rPr lang="en-US" altLang="zh-CN" sz="4000"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quê</a:t>
              </a:r>
              <a:r>
                <a:rPr lang="en-US" altLang="zh-CN" sz="4000"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làm</a:t>
              </a:r>
              <a:r>
                <a:rPr lang="en-US" altLang="zh-CN" sz="4000"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ruộng</a:t>
              </a:r>
              <a:r>
                <a:rPr lang="en-US" altLang="zh-CN" sz="4000"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a:t>
              </a:r>
              <a:endParaRPr kumimoji="0" lang="zh-CN" altLang="en-US" sz="4000" b="1"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endParaRPr>
            </a:p>
          </p:txBody>
        </p:sp>
        <p:grpSp>
          <p:nvGrpSpPr>
            <p:cNvPr id="14" name="组合 16">
              <a:extLst>
                <a:ext uri="{FF2B5EF4-FFF2-40B4-BE49-F238E27FC236}">
                  <a16:creationId xmlns:a16="http://schemas.microsoft.com/office/drawing/2014/main" id="{64B3C8D8-9ECB-690B-EAAE-DE9DAB572F8E}"/>
                </a:ext>
              </a:extLst>
            </p:cNvPr>
            <p:cNvGrpSpPr/>
            <p:nvPr/>
          </p:nvGrpSpPr>
          <p:grpSpPr>
            <a:xfrm>
              <a:off x="4229100" y="1339141"/>
              <a:ext cx="646331" cy="707886"/>
              <a:chOff x="4229100" y="1339141"/>
              <a:chExt cx="646331" cy="707886"/>
            </a:xfrm>
          </p:grpSpPr>
          <p:sp>
            <p:nvSpPr>
              <p:cNvPr id="15" name="椭圆 17">
                <a:extLst>
                  <a:ext uri="{FF2B5EF4-FFF2-40B4-BE49-F238E27FC236}">
                    <a16:creationId xmlns:a16="http://schemas.microsoft.com/office/drawing/2014/main" id="{C7DD2579-9788-AD95-D365-52482616FBDB}"/>
                  </a:ext>
                </a:extLst>
              </p:cNvPr>
              <p:cNvSpPr/>
              <p:nvPr/>
            </p:nvSpPr>
            <p:spPr>
              <a:xfrm>
                <a:off x="4229100" y="1387554"/>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16" name="文本框 18">
                <a:extLst>
                  <a:ext uri="{FF2B5EF4-FFF2-40B4-BE49-F238E27FC236}">
                    <a16:creationId xmlns:a16="http://schemas.microsoft.com/office/drawing/2014/main" id="{62FD635A-2CB3-6A2F-6DC4-7C8DD971FA55}"/>
                  </a:ext>
                </a:extLst>
              </p:cNvPr>
              <p:cNvSpPr txBox="1"/>
              <p:nvPr/>
            </p:nvSpPr>
            <p:spPr>
              <a:xfrm>
                <a:off x="4309990" y="1339141"/>
                <a:ext cx="5510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1</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grpSp>
      <p:grpSp>
        <p:nvGrpSpPr>
          <p:cNvPr id="17" name="组合 19">
            <a:extLst>
              <a:ext uri="{FF2B5EF4-FFF2-40B4-BE49-F238E27FC236}">
                <a16:creationId xmlns:a16="http://schemas.microsoft.com/office/drawing/2014/main" id="{2E7BB6E5-BFE3-351B-06C1-51D3D4B11B9F}"/>
              </a:ext>
            </a:extLst>
          </p:cNvPr>
          <p:cNvGrpSpPr/>
          <p:nvPr/>
        </p:nvGrpSpPr>
        <p:grpSpPr>
          <a:xfrm>
            <a:off x="1544592" y="4174084"/>
            <a:ext cx="8028968" cy="714287"/>
            <a:chOff x="4229100" y="1319598"/>
            <a:chExt cx="8028968" cy="714287"/>
          </a:xfrm>
        </p:grpSpPr>
        <p:sp>
          <p:nvSpPr>
            <p:cNvPr id="18" name="文本框 22">
              <a:extLst>
                <a:ext uri="{FF2B5EF4-FFF2-40B4-BE49-F238E27FC236}">
                  <a16:creationId xmlns:a16="http://schemas.microsoft.com/office/drawing/2014/main" id="{DCD6232A-461B-E4AE-EB54-1CEA2AF91BEB}"/>
                </a:ext>
              </a:extLst>
            </p:cNvPr>
            <p:cNvSpPr txBox="1"/>
            <p:nvPr/>
          </p:nvSpPr>
          <p:spPr>
            <a:xfrm>
              <a:off x="4975280" y="1319598"/>
              <a:ext cx="72827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Vì</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trẻ</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con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ít</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mua</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đồ</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chơi</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của</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bác</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a:t>
              </a:r>
              <a:endParaRPr kumimoji="0" lang="zh-CN" altLang="en-US" sz="4000" b="1"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endParaRPr>
            </a:p>
          </p:txBody>
        </p:sp>
        <p:grpSp>
          <p:nvGrpSpPr>
            <p:cNvPr id="19" name="组合 23">
              <a:extLst>
                <a:ext uri="{FF2B5EF4-FFF2-40B4-BE49-F238E27FC236}">
                  <a16:creationId xmlns:a16="http://schemas.microsoft.com/office/drawing/2014/main" id="{DF1034DB-C5A4-B97E-5D4A-347C639B8271}"/>
                </a:ext>
              </a:extLst>
            </p:cNvPr>
            <p:cNvGrpSpPr/>
            <p:nvPr/>
          </p:nvGrpSpPr>
          <p:grpSpPr>
            <a:xfrm>
              <a:off x="4229100" y="1319598"/>
              <a:ext cx="646331" cy="714287"/>
              <a:chOff x="4229100" y="1319598"/>
              <a:chExt cx="646331" cy="714287"/>
            </a:xfrm>
          </p:grpSpPr>
          <p:sp>
            <p:nvSpPr>
              <p:cNvPr id="20" name="椭圆 24">
                <a:extLst>
                  <a:ext uri="{FF2B5EF4-FFF2-40B4-BE49-F238E27FC236}">
                    <a16:creationId xmlns:a16="http://schemas.microsoft.com/office/drawing/2014/main" id="{1B532BD1-F0B9-B349-0599-1DC213D1249F}"/>
                  </a:ext>
                </a:extLst>
              </p:cNvPr>
              <p:cNvSpPr/>
              <p:nvPr/>
            </p:nvSpPr>
            <p:spPr>
              <a:xfrm>
                <a:off x="4229100" y="1387554"/>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21" name="文本框 25">
                <a:extLst>
                  <a:ext uri="{FF2B5EF4-FFF2-40B4-BE49-F238E27FC236}">
                    <a16:creationId xmlns:a16="http://schemas.microsoft.com/office/drawing/2014/main" id="{7B44927B-E29D-9B3A-9762-6A20B9138C09}"/>
                  </a:ext>
                </a:extLst>
              </p:cNvPr>
              <p:cNvSpPr txBox="1"/>
              <p:nvPr/>
            </p:nvSpPr>
            <p:spPr>
              <a:xfrm>
                <a:off x="4328949" y="1319598"/>
                <a:ext cx="3892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2</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grpSp>
      <p:grpSp>
        <p:nvGrpSpPr>
          <p:cNvPr id="22" name="组合 26">
            <a:extLst>
              <a:ext uri="{FF2B5EF4-FFF2-40B4-BE49-F238E27FC236}">
                <a16:creationId xmlns:a16="http://schemas.microsoft.com/office/drawing/2014/main" id="{B073DD3C-56FD-8ED2-DC8F-05A3259ED0BC}"/>
              </a:ext>
            </a:extLst>
          </p:cNvPr>
          <p:cNvGrpSpPr/>
          <p:nvPr/>
        </p:nvGrpSpPr>
        <p:grpSpPr>
          <a:xfrm>
            <a:off x="1544592" y="5393396"/>
            <a:ext cx="8841735" cy="714982"/>
            <a:chOff x="4229100" y="1349680"/>
            <a:chExt cx="8841735" cy="714982"/>
          </a:xfrm>
        </p:grpSpPr>
        <p:sp>
          <p:nvSpPr>
            <p:cNvPr id="23" name="文本框 29">
              <a:extLst>
                <a:ext uri="{FF2B5EF4-FFF2-40B4-BE49-F238E27FC236}">
                  <a16:creationId xmlns:a16="http://schemas.microsoft.com/office/drawing/2014/main" id="{16E48757-5D69-1785-6D0F-FAA5F6635E9F}"/>
                </a:ext>
              </a:extLst>
            </p:cNvPr>
            <p:cNvSpPr txBox="1"/>
            <p:nvPr/>
          </p:nvSpPr>
          <p:spPr>
            <a:xfrm>
              <a:off x="4956321" y="1356776"/>
              <a:ext cx="8114514"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Vì</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bác</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không</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muốn</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là</a:t>
              </a:r>
              <a:r>
                <a:rPr lang="en-US" altLang="zh-CN" sz="400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m </a:t>
              </a:r>
              <a:r>
                <a:rPr lang="en-US" altLang="zh-CN" sz="400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đồ</a:t>
              </a:r>
              <a:r>
                <a:rPr lang="en-US" altLang="zh-CN" sz="400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chơi</a:t>
              </a:r>
              <a:r>
                <a:rPr lang="en-US" altLang="zh-CN" sz="400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nữa</a:t>
              </a:r>
              <a:r>
                <a:rPr lang="en-US" altLang="zh-CN" sz="400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a:t>
              </a:r>
              <a:endParaRPr kumimoji="0" lang="zh-CN" altLang="en-US" sz="40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endParaRPr>
            </a:p>
          </p:txBody>
        </p:sp>
        <p:grpSp>
          <p:nvGrpSpPr>
            <p:cNvPr id="24" name="组合 30">
              <a:extLst>
                <a:ext uri="{FF2B5EF4-FFF2-40B4-BE49-F238E27FC236}">
                  <a16:creationId xmlns:a16="http://schemas.microsoft.com/office/drawing/2014/main" id="{40C36913-F4E5-89C5-4B38-BB63165D04DA}"/>
                </a:ext>
              </a:extLst>
            </p:cNvPr>
            <p:cNvGrpSpPr/>
            <p:nvPr/>
          </p:nvGrpSpPr>
          <p:grpSpPr>
            <a:xfrm>
              <a:off x="4229100" y="1349680"/>
              <a:ext cx="646331" cy="707886"/>
              <a:chOff x="4229100" y="1349680"/>
              <a:chExt cx="646331" cy="707886"/>
            </a:xfrm>
          </p:grpSpPr>
          <p:sp>
            <p:nvSpPr>
              <p:cNvPr id="25" name="椭圆 31">
                <a:extLst>
                  <a:ext uri="{FF2B5EF4-FFF2-40B4-BE49-F238E27FC236}">
                    <a16:creationId xmlns:a16="http://schemas.microsoft.com/office/drawing/2014/main" id="{6D6A4CF6-AE27-B402-E35E-9B90E1501396}"/>
                  </a:ext>
                </a:extLst>
              </p:cNvPr>
              <p:cNvSpPr/>
              <p:nvPr/>
            </p:nvSpPr>
            <p:spPr>
              <a:xfrm>
                <a:off x="4229100" y="1387554"/>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26" name="文本框 32">
                <a:extLst>
                  <a:ext uri="{FF2B5EF4-FFF2-40B4-BE49-F238E27FC236}">
                    <a16:creationId xmlns:a16="http://schemas.microsoft.com/office/drawing/2014/main" id="{1EEE25DF-A4B1-D0B4-BA65-F6F960B1744A}"/>
                  </a:ext>
                </a:extLst>
              </p:cNvPr>
              <p:cNvSpPr txBox="1"/>
              <p:nvPr/>
            </p:nvSpPr>
            <p:spPr>
              <a:xfrm>
                <a:off x="4309990" y="1349680"/>
                <a:ext cx="5132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3</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0878" y="359970"/>
            <a:ext cx="2719008" cy="2719008"/>
          </a:xfrm>
          <a:prstGeom prst="rect">
            <a:avLst/>
          </a:prstGeom>
        </p:spPr>
      </p:pic>
    </p:spTree>
    <p:extLst>
      <p:ext uri="{BB962C8B-B14F-4D97-AF65-F5344CB8AC3E}">
        <p14:creationId xmlns:p14="http://schemas.microsoft.com/office/powerpoint/2010/main" val="15373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750"/>
                                        <p:tgtEl>
                                          <p:spTgt spid="9"/>
                                        </p:tgtEl>
                                      </p:cBhvr>
                                    </p:animEffect>
                                  </p:childTnLst>
                                </p:cTn>
                              </p:par>
                            </p:childTnLst>
                          </p:cTn>
                        </p:par>
                        <p:par>
                          <p:cTn id="18" fill="hold">
                            <p:stCondLst>
                              <p:cond delay="750"/>
                            </p:stCondLst>
                            <p:childTnLst>
                              <p:par>
                                <p:cTn id="19" presetID="2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750"/>
                                        <p:tgtEl>
                                          <p:spTgt spid="17"/>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75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4000" fill="hold" nodeType="clickEffect">
                                  <p:stCondLst>
                                    <p:cond delay="0"/>
                                  </p:stCondLst>
                                  <p:childTnLst>
                                    <p:animEffect transition="out" filter="fade">
                                      <p:cBhvr>
                                        <p:cTn id="29" dur="1000" tmFilter="0, 0; .2, .5; .8, .5; 1, 0"/>
                                        <p:tgtEl>
                                          <p:spTgt spid="17"/>
                                        </p:tgtEl>
                                      </p:cBhvr>
                                    </p:animEffect>
                                    <p:animScale>
                                      <p:cBhvr>
                                        <p:cTn id="30" dur="500" autoRev="1" fill="hold"/>
                                        <p:tgtEl>
                                          <p:spTgt spid="1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EDE9BE2-7569-6BDA-FED4-0F222F644D53}"/>
              </a:ext>
            </a:extLst>
          </p:cNvPr>
          <p:cNvGrpSpPr/>
          <p:nvPr/>
        </p:nvGrpSpPr>
        <p:grpSpPr>
          <a:xfrm>
            <a:off x="609600" y="807720"/>
            <a:ext cx="10880684" cy="5349240"/>
            <a:chOff x="581334" y="1437922"/>
            <a:chExt cx="9874077" cy="4210050"/>
          </a:xfrm>
        </p:grpSpPr>
        <p:grpSp>
          <p:nvGrpSpPr>
            <p:cNvPr id="3" name="组合 2">
              <a:extLst>
                <a:ext uri="{FF2B5EF4-FFF2-40B4-BE49-F238E27FC236}">
                  <a16:creationId xmlns:a16="http://schemas.microsoft.com/office/drawing/2014/main" id="{7FC7696D-2746-A2E5-7514-B72F45E6A481}"/>
                </a:ext>
              </a:extLst>
            </p:cNvPr>
            <p:cNvGrpSpPr/>
            <p:nvPr/>
          </p:nvGrpSpPr>
          <p:grpSpPr>
            <a:xfrm>
              <a:off x="581334" y="1437922"/>
              <a:ext cx="9764049" cy="4210050"/>
              <a:chOff x="752784" y="1361722"/>
              <a:chExt cx="9764049" cy="4210050"/>
            </a:xfrm>
          </p:grpSpPr>
          <p:sp>
            <p:nvSpPr>
              <p:cNvPr id="10" name="任意多边形: 形状 9">
                <a:extLst>
                  <a:ext uri="{FF2B5EF4-FFF2-40B4-BE49-F238E27FC236}">
                    <a16:creationId xmlns:a16="http://schemas.microsoft.com/office/drawing/2014/main" id="{CD4CF7EC-ACF4-A946-DF40-51435B574260}"/>
                  </a:ext>
                </a:extLst>
              </p:cNvPr>
              <p:cNvSpPr/>
              <p:nvPr/>
            </p:nvSpPr>
            <p:spPr>
              <a:xfrm>
                <a:off x="752784" y="1763672"/>
                <a:ext cx="714066" cy="1479951"/>
              </a:xfrm>
              <a:custGeom>
                <a:avLst/>
                <a:gdLst>
                  <a:gd name="connsiteX0" fmla="*/ 447365 w 552074"/>
                  <a:gd name="connsiteY0" fmla="*/ 15492 h 740295"/>
                  <a:gd name="connsiteX1" fmla="*/ 28265 w 552074"/>
                  <a:gd name="connsiteY1" fmla="*/ 34542 h 740295"/>
                  <a:gd name="connsiteX2" fmla="*/ 66365 w 552074"/>
                  <a:gd name="connsiteY2" fmla="*/ 320292 h 740295"/>
                  <a:gd name="connsiteX3" fmla="*/ 294965 w 552074"/>
                  <a:gd name="connsiteY3" fmla="*/ 567942 h 740295"/>
                  <a:gd name="connsiteX4" fmla="*/ 542615 w 552074"/>
                  <a:gd name="connsiteY4" fmla="*/ 720342 h 740295"/>
                  <a:gd name="connsiteX5" fmla="*/ 504515 w 552074"/>
                  <a:gd name="connsiteY5" fmla="*/ 110742 h 740295"/>
                  <a:gd name="connsiteX6" fmla="*/ 485465 w 552074"/>
                  <a:gd name="connsiteY6" fmla="*/ 53592 h 74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074" h="740295">
                    <a:moveTo>
                      <a:pt x="447365" y="15492"/>
                    </a:moveTo>
                    <a:cubicBezTo>
                      <a:pt x="269565" y="-383"/>
                      <a:pt x="91765" y="-16258"/>
                      <a:pt x="28265" y="34542"/>
                    </a:cubicBezTo>
                    <a:cubicBezTo>
                      <a:pt x="-35235" y="85342"/>
                      <a:pt x="21915" y="231392"/>
                      <a:pt x="66365" y="320292"/>
                    </a:cubicBezTo>
                    <a:cubicBezTo>
                      <a:pt x="110815" y="409192"/>
                      <a:pt x="215590" y="501267"/>
                      <a:pt x="294965" y="567942"/>
                    </a:cubicBezTo>
                    <a:cubicBezTo>
                      <a:pt x="374340" y="634617"/>
                      <a:pt x="507690" y="796542"/>
                      <a:pt x="542615" y="720342"/>
                    </a:cubicBezTo>
                    <a:cubicBezTo>
                      <a:pt x="577540" y="644142"/>
                      <a:pt x="504515" y="110742"/>
                      <a:pt x="504515" y="110742"/>
                    </a:cubicBezTo>
                    <a:cubicBezTo>
                      <a:pt x="494990" y="-383"/>
                      <a:pt x="490227" y="26604"/>
                      <a:pt x="485465" y="53592"/>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cs typeface="+mn-cs"/>
                  <a:sym typeface="思源宋体 CN" panose="02020400000000000000" pitchFamily="18" charset="-122"/>
                </a:endParaRPr>
              </a:p>
            </p:txBody>
          </p:sp>
          <p:sp>
            <p:nvSpPr>
              <p:cNvPr id="11" name="矩形 10">
                <a:extLst>
                  <a:ext uri="{FF2B5EF4-FFF2-40B4-BE49-F238E27FC236}">
                    <a16:creationId xmlns:a16="http://schemas.microsoft.com/office/drawing/2014/main" id="{BCC51973-468E-8DEE-3145-232781B678A1}"/>
                  </a:ext>
                </a:extLst>
              </p:cNvPr>
              <p:cNvSpPr/>
              <p:nvPr/>
            </p:nvSpPr>
            <p:spPr>
              <a:xfrm>
                <a:off x="1352549" y="1361722"/>
                <a:ext cx="9164284" cy="4210050"/>
              </a:xfrm>
              <a:prstGeom prst="rect">
                <a:avLst/>
              </a:prstGeom>
              <a:solidFill>
                <a:srgbClr val="FFFFFF"/>
              </a:solidFill>
              <a:ln>
                <a:solidFill>
                  <a:schemeClr val="accent1"/>
                </a:solidFill>
                <a:prstDash val="dashDot"/>
              </a:ln>
              <a:effectLst>
                <a:outerShdw blurRad="381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FFFFFF"/>
                  </a:solidFill>
                  <a:effectLst/>
                  <a:uLnTx/>
                  <a:uFillTx/>
                  <a:latin typeface="Cambria" panose="02040503050406030204" pitchFamily="18" charset="0"/>
                  <a:ea typeface="思源宋体 CN" panose="02020400000000000000" pitchFamily="18" charset="-122"/>
                  <a:cs typeface="+mn-cs"/>
                  <a:sym typeface="思源宋体 CN" panose="02020400000000000000" pitchFamily="18" charset="-122"/>
                </a:endParaRPr>
              </a:p>
            </p:txBody>
          </p:sp>
          <p:sp>
            <p:nvSpPr>
              <p:cNvPr id="13" name="矩形: 圆角 12">
                <a:extLst>
                  <a:ext uri="{FF2B5EF4-FFF2-40B4-BE49-F238E27FC236}">
                    <a16:creationId xmlns:a16="http://schemas.microsoft.com/office/drawing/2014/main" id="{8CDB63FE-1282-B4E8-0E79-A329550EF73F}"/>
                  </a:ext>
                </a:extLst>
              </p:cNvPr>
              <p:cNvSpPr/>
              <p:nvPr/>
            </p:nvSpPr>
            <p:spPr>
              <a:xfrm>
                <a:off x="761998" y="1531514"/>
                <a:ext cx="9754835" cy="14172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FFF"/>
                  </a:solidFill>
                  <a:effectLst/>
                  <a:uLnTx/>
                  <a:uFillTx/>
                  <a:latin typeface="Cambria" panose="02040503050406030204" pitchFamily="18" charset="0"/>
                  <a:ea typeface="思源宋体 CN" panose="02020400000000000000" pitchFamily="18" charset="-122"/>
                  <a:cs typeface="+mn-cs"/>
                  <a:sym typeface="思源宋体 CN" panose="02020400000000000000" pitchFamily="18" charset="-122"/>
                </a:endParaRPr>
              </a:p>
            </p:txBody>
          </p:sp>
        </p:grpSp>
        <p:sp>
          <p:nvSpPr>
            <p:cNvPr id="8" name="文本框 7">
              <a:extLst>
                <a:ext uri="{FF2B5EF4-FFF2-40B4-BE49-F238E27FC236}">
                  <a16:creationId xmlns:a16="http://schemas.microsoft.com/office/drawing/2014/main" id="{9D050CA4-3033-C0C6-5C0A-EA8D1F15B5F8}"/>
                </a:ext>
              </a:extLst>
            </p:cNvPr>
            <p:cNvSpPr txBox="1"/>
            <p:nvPr/>
          </p:nvSpPr>
          <p:spPr>
            <a:xfrm>
              <a:off x="581334" y="1733302"/>
              <a:ext cx="9874077" cy="1138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4. </a:t>
              </a:r>
              <a:r>
                <a:rPr kumimoji="0" lang="en-US" altLang="zh-CN" sz="4400" b="1" i="0" u="none" strike="noStrike" kern="1200" cap="none" spc="1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Bạn</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nhỏ</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đã</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bí</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mật</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làm</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điều</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gì</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trước</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buổi</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bán</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hàng</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cuối</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cùng</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của</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bác</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Nhân</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a:t>
              </a:r>
              <a:endParaRPr kumimoji="0" lang="zh-CN" altLang="en-US" sz="4400" b="1" i="0" u="none" strike="noStrike" kern="1200" cap="none" spc="100" normalizeH="0" baseline="0" noProof="0" dirty="0">
                <a:ln>
                  <a:noFill/>
                </a:ln>
                <a:solidFill>
                  <a:prstClr val="black"/>
                </a:solidFill>
                <a:effectLst/>
                <a:uLnTx/>
                <a:uFillTx/>
                <a:latin typeface="Cambria" panose="02040503050406030204" pitchFamily="18" charset="0"/>
                <a:ea typeface="思源宋体 CN" panose="02020400000000000000" pitchFamily="18" charset="-122"/>
                <a:cs typeface="字魂105号-简雅黑" panose="00000500000000000000" pitchFamily="2" charset="-122"/>
                <a:sym typeface="思源宋体 CN" panose="02020400000000000000" pitchFamily="18" charset="-122"/>
              </a:endParaRPr>
            </a:p>
          </p:txBody>
        </p:sp>
      </p:grpSp>
      <p:sp>
        <p:nvSpPr>
          <p:cNvPr id="27" name="TextBox 26"/>
          <p:cNvSpPr txBox="1"/>
          <p:nvPr/>
        </p:nvSpPr>
        <p:spPr>
          <a:xfrm>
            <a:off x="1270508" y="3207776"/>
            <a:ext cx="9820855" cy="2308324"/>
          </a:xfrm>
          <a:prstGeom prst="rect">
            <a:avLst/>
          </a:prstGeom>
          <a:noFill/>
        </p:spPr>
        <p:txBody>
          <a:bodyPr wrap="square" rtlCol="0">
            <a:spAutoFit/>
          </a:bodyPr>
          <a:lstStyle/>
          <a:p>
            <a:pPr lvl="0" algn="just"/>
            <a:r>
              <a:rPr lang="vi-VN" sz="4800" dirty="0">
                <a:solidFill>
                  <a:srgbClr val="FFC000">
                    <a:lumMod val="75000"/>
                  </a:srgbClr>
                </a:solidFill>
                <a:latin typeface="Cambria" panose="02040503050406030204" pitchFamily="18" charset="0"/>
                <a:ea typeface="Cambria" panose="02040503050406030204" pitchFamily="18" charset="0"/>
              </a:rPr>
              <a:t> </a:t>
            </a:r>
            <a:r>
              <a:rPr lang="en-US" sz="4800" dirty="0">
                <a:solidFill>
                  <a:srgbClr val="FFC000">
                    <a:lumMod val="75000"/>
                  </a:srgbClr>
                </a:solidFill>
                <a:latin typeface="Cambria" panose="02040503050406030204" pitchFamily="18" charset="0"/>
                <a:ea typeface="Cambria" panose="02040503050406030204" pitchFamily="18" charset="0"/>
              </a:rPr>
              <a:t>     </a:t>
            </a:r>
            <a:r>
              <a:rPr lang="en-US" sz="4800" dirty="0" err="1">
                <a:solidFill>
                  <a:srgbClr val="FFC000">
                    <a:lumMod val="75000"/>
                  </a:srgbClr>
                </a:solidFill>
                <a:latin typeface="Cambria" panose="02040503050406030204" pitchFamily="18" charset="0"/>
                <a:ea typeface="Cambria" panose="02040503050406030204" pitchFamily="18" charset="0"/>
              </a:rPr>
              <a:t>Bạn</a:t>
            </a:r>
            <a:r>
              <a:rPr lang="en-US" sz="4800" dirty="0">
                <a:solidFill>
                  <a:srgbClr val="FFC000">
                    <a:lumMod val="75000"/>
                  </a:srgbClr>
                </a:solidFill>
                <a:latin typeface="Cambria" panose="02040503050406030204" pitchFamily="18" charset="0"/>
                <a:ea typeface="Cambria" panose="02040503050406030204" pitchFamily="18" charset="0"/>
              </a:rPr>
              <a:t> </a:t>
            </a:r>
            <a:r>
              <a:rPr lang="vi-VN" sz="4800" dirty="0">
                <a:solidFill>
                  <a:srgbClr val="FFC000">
                    <a:lumMod val="75000"/>
                  </a:srgbClr>
                </a:solidFill>
                <a:latin typeface="Cambria" panose="02040503050406030204" pitchFamily="18" charset="0"/>
                <a:ea typeface="Cambria" panose="02040503050406030204" pitchFamily="18" charset="0"/>
              </a:rPr>
              <a:t>đập con lợn đất, </a:t>
            </a:r>
            <a:r>
              <a:rPr lang="en-US" sz="4800" dirty="0" err="1">
                <a:solidFill>
                  <a:srgbClr val="FFC000">
                    <a:lumMod val="75000"/>
                  </a:srgbClr>
                </a:solidFill>
                <a:latin typeface="Cambria" panose="02040503050406030204" pitchFamily="18" charset="0"/>
                <a:ea typeface="Cambria" panose="02040503050406030204" pitchFamily="18" charset="0"/>
              </a:rPr>
              <a:t>lấy</a:t>
            </a:r>
            <a:r>
              <a:rPr lang="en-US" sz="4800" dirty="0">
                <a:solidFill>
                  <a:srgbClr val="FFC000">
                    <a:lumMod val="75000"/>
                  </a:srgbClr>
                </a:solidFill>
                <a:latin typeface="Cambria" panose="02040503050406030204" pitchFamily="18" charset="0"/>
                <a:ea typeface="Cambria" panose="02040503050406030204" pitchFamily="18" charset="0"/>
              </a:rPr>
              <a:t> </a:t>
            </a:r>
            <a:r>
              <a:rPr lang="en-US" sz="4800" dirty="0" err="1">
                <a:solidFill>
                  <a:srgbClr val="FFC000">
                    <a:lumMod val="75000"/>
                  </a:srgbClr>
                </a:solidFill>
                <a:latin typeface="Cambria" panose="02040503050406030204" pitchFamily="18" charset="0"/>
                <a:ea typeface="Cambria" panose="02040503050406030204" pitchFamily="18" charset="0"/>
              </a:rPr>
              <a:t>tiền</a:t>
            </a:r>
            <a:r>
              <a:rPr lang="en-US" sz="4800" dirty="0">
                <a:solidFill>
                  <a:srgbClr val="FFC000">
                    <a:lumMod val="75000"/>
                  </a:srgbClr>
                </a:solidFill>
                <a:latin typeface="Cambria" panose="02040503050406030204" pitchFamily="18" charset="0"/>
                <a:ea typeface="Cambria" panose="02040503050406030204" pitchFamily="18" charset="0"/>
              </a:rPr>
              <a:t> </a:t>
            </a:r>
            <a:r>
              <a:rPr lang="en-US" sz="4800" dirty="0" err="1">
                <a:solidFill>
                  <a:srgbClr val="FFC000">
                    <a:lumMod val="75000"/>
                  </a:srgbClr>
                </a:solidFill>
                <a:latin typeface="Cambria" panose="02040503050406030204" pitchFamily="18" charset="0"/>
                <a:ea typeface="Cambria" panose="02040503050406030204" pitchFamily="18" charset="0"/>
              </a:rPr>
              <a:t>rồi</a:t>
            </a:r>
            <a:r>
              <a:rPr lang="en-US" sz="4800" dirty="0">
                <a:solidFill>
                  <a:srgbClr val="FFC000">
                    <a:lumMod val="75000"/>
                  </a:srgbClr>
                </a:solidFill>
                <a:latin typeface="Cambria" panose="02040503050406030204" pitchFamily="18" charset="0"/>
                <a:ea typeface="Cambria" panose="02040503050406030204" pitchFamily="18" charset="0"/>
              </a:rPr>
              <a:t> </a:t>
            </a:r>
            <a:r>
              <a:rPr lang="vi-VN" sz="4800" dirty="0">
                <a:solidFill>
                  <a:srgbClr val="FFC000">
                    <a:lumMod val="75000"/>
                  </a:srgbClr>
                </a:solidFill>
                <a:latin typeface="Cambria" panose="02040503050406030204" pitchFamily="18" charset="0"/>
                <a:ea typeface="Cambria" panose="02040503050406030204" pitchFamily="18" charset="0"/>
              </a:rPr>
              <a:t>chia nhỏ món tiền, nhờ mấy bạn trong lớp mua giúp đồ chơi của bác.</a:t>
            </a:r>
          </a:p>
        </p:txBody>
      </p:sp>
    </p:spTree>
    <p:extLst>
      <p:ext uri="{BB962C8B-B14F-4D97-AF65-F5344CB8AC3E}">
        <p14:creationId xmlns:p14="http://schemas.microsoft.com/office/powerpoint/2010/main" val="68151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
            <a:extLst>
              <a:ext uri="{FF2B5EF4-FFF2-40B4-BE49-F238E27FC236}">
                <a16:creationId xmlns:a16="http://schemas.microsoft.com/office/drawing/2014/main" id="{DEDE9BE2-7569-6BDA-FED4-0F222F644D53}"/>
              </a:ext>
            </a:extLst>
          </p:cNvPr>
          <p:cNvGrpSpPr/>
          <p:nvPr/>
        </p:nvGrpSpPr>
        <p:grpSpPr>
          <a:xfrm>
            <a:off x="351195" y="609600"/>
            <a:ext cx="11017844" cy="5547360"/>
            <a:chOff x="346835" y="1281994"/>
            <a:chExt cx="9998548" cy="4365978"/>
          </a:xfrm>
        </p:grpSpPr>
        <p:grpSp>
          <p:nvGrpSpPr>
            <p:cNvPr id="12" name="组合 2">
              <a:extLst>
                <a:ext uri="{FF2B5EF4-FFF2-40B4-BE49-F238E27FC236}">
                  <a16:creationId xmlns:a16="http://schemas.microsoft.com/office/drawing/2014/main" id="{7FC7696D-2746-A2E5-7514-B72F45E6A481}"/>
                </a:ext>
              </a:extLst>
            </p:cNvPr>
            <p:cNvGrpSpPr/>
            <p:nvPr/>
          </p:nvGrpSpPr>
          <p:grpSpPr>
            <a:xfrm>
              <a:off x="456863" y="1281994"/>
              <a:ext cx="9888520" cy="4365978"/>
              <a:chOff x="628313" y="1205794"/>
              <a:chExt cx="9888520" cy="4365978"/>
            </a:xfrm>
          </p:grpSpPr>
          <p:sp>
            <p:nvSpPr>
              <p:cNvPr id="15" name="任意多边形: 形状 9">
                <a:extLst>
                  <a:ext uri="{FF2B5EF4-FFF2-40B4-BE49-F238E27FC236}">
                    <a16:creationId xmlns:a16="http://schemas.microsoft.com/office/drawing/2014/main" id="{CD4CF7EC-ACF4-A946-DF40-51435B574260}"/>
                  </a:ext>
                </a:extLst>
              </p:cNvPr>
              <p:cNvSpPr/>
              <p:nvPr/>
            </p:nvSpPr>
            <p:spPr>
              <a:xfrm>
                <a:off x="628313" y="2039544"/>
                <a:ext cx="714066" cy="887317"/>
              </a:xfrm>
              <a:custGeom>
                <a:avLst/>
                <a:gdLst>
                  <a:gd name="connsiteX0" fmla="*/ 447365 w 552074"/>
                  <a:gd name="connsiteY0" fmla="*/ 15492 h 740295"/>
                  <a:gd name="connsiteX1" fmla="*/ 28265 w 552074"/>
                  <a:gd name="connsiteY1" fmla="*/ 34542 h 740295"/>
                  <a:gd name="connsiteX2" fmla="*/ 66365 w 552074"/>
                  <a:gd name="connsiteY2" fmla="*/ 320292 h 740295"/>
                  <a:gd name="connsiteX3" fmla="*/ 294965 w 552074"/>
                  <a:gd name="connsiteY3" fmla="*/ 567942 h 740295"/>
                  <a:gd name="connsiteX4" fmla="*/ 542615 w 552074"/>
                  <a:gd name="connsiteY4" fmla="*/ 720342 h 740295"/>
                  <a:gd name="connsiteX5" fmla="*/ 504515 w 552074"/>
                  <a:gd name="connsiteY5" fmla="*/ 110742 h 740295"/>
                  <a:gd name="connsiteX6" fmla="*/ 485465 w 552074"/>
                  <a:gd name="connsiteY6" fmla="*/ 53592 h 74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074" h="740295">
                    <a:moveTo>
                      <a:pt x="447365" y="15492"/>
                    </a:moveTo>
                    <a:cubicBezTo>
                      <a:pt x="269565" y="-383"/>
                      <a:pt x="91765" y="-16258"/>
                      <a:pt x="28265" y="34542"/>
                    </a:cubicBezTo>
                    <a:cubicBezTo>
                      <a:pt x="-35235" y="85342"/>
                      <a:pt x="21915" y="231392"/>
                      <a:pt x="66365" y="320292"/>
                    </a:cubicBezTo>
                    <a:cubicBezTo>
                      <a:pt x="110815" y="409192"/>
                      <a:pt x="215590" y="501267"/>
                      <a:pt x="294965" y="567942"/>
                    </a:cubicBezTo>
                    <a:cubicBezTo>
                      <a:pt x="374340" y="634617"/>
                      <a:pt x="507690" y="796542"/>
                      <a:pt x="542615" y="720342"/>
                    </a:cubicBezTo>
                    <a:cubicBezTo>
                      <a:pt x="577540" y="644142"/>
                      <a:pt x="504515" y="110742"/>
                      <a:pt x="504515" y="110742"/>
                    </a:cubicBezTo>
                    <a:cubicBezTo>
                      <a:pt x="494990" y="-383"/>
                      <a:pt x="490227" y="26604"/>
                      <a:pt x="485465" y="53592"/>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cs typeface="+mn-cs"/>
                  <a:sym typeface="思源宋体 CN" panose="02020400000000000000" pitchFamily="18" charset="-122"/>
                </a:endParaRPr>
              </a:p>
            </p:txBody>
          </p:sp>
          <p:sp>
            <p:nvSpPr>
              <p:cNvPr id="16" name="矩形 10">
                <a:extLst>
                  <a:ext uri="{FF2B5EF4-FFF2-40B4-BE49-F238E27FC236}">
                    <a16:creationId xmlns:a16="http://schemas.microsoft.com/office/drawing/2014/main" id="{BCC51973-468E-8DEE-3145-232781B678A1}"/>
                  </a:ext>
                </a:extLst>
              </p:cNvPr>
              <p:cNvSpPr/>
              <p:nvPr/>
            </p:nvSpPr>
            <p:spPr>
              <a:xfrm>
                <a:off x="1352549" y="1205794"/>
                <a:ext cx="9164284" cy="4365978"/>
              </a:xfrm>
              <a:prstGeom prst="rect">
                <a:avLst/>
              </a:prstGeom>
              <a:solidFill>
                <a:srgbClr val="FFFFFF"/>
              </a:solidFill>
              <a:ln>
                <a:solidFill>
                  <a:schemeClr val="accent1"/>
                </a:solidFill>
                <a:prstDash val="dashDot"/>
              </a:ln>
              <a:effectLst>
                <a:outerShdw blurRad="381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FFFFFF"/>
                  </a:solidFill>
                  <a:effectLst/>
                  <a:uLnTx/>
                  <a:uFillTx/>
                  <a:latin typeface="Cambria" panose="02040503050406030204" pitchFamily="18" charset="0"/>
                  <a:ea typeface="思源宋体 CN" panose="02020400000000000000" pitchFamily="18" charset="-122"/>
                  <a:cs typeface="+mn-cs"/>
                  <a:sym typeface="思源宋体 CN" panose="02020400000000000000" pitchFamily="18" charset="-122"/>
                </a:endParaRPr>
              </a:p>
            </p:txBody>
          </p:sp>
          <p:sp>
            <p:nvSpPr>
              <p:cNvPr id="17" name="矩形: 圆角 12">
                <a:extLst>
                  <a:ext uri="{FF2B5EF4-FFF2-40B4-BE49-F238E27FC236}">
                    <a16:creationId xmlns:a16="http://schemas.microsoft.com/office/drawing/2014/main" id="{8CDB63FE-1282-B4E8-0E79-A329550EF73F}"/>
                  </a:ext>
                </a:extLst>
              </p:cNvPr>
              <p:cNvSpPr/>
              <p:nvPr/>
            </p:nvSpPr>
            <p:spPr>
              <a:xfrm>
                <a:off x="637527" y="1807385"/>
                <a:ext cx="9754835" cy="8497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FFF"/>
                  </a:solidFill>
                  <a:effectLst/>
                  <a:uLnTx/>
                  <a:uFillTx/>
                  <a:latin typeface="Cambria" panose="02040503050406030204" pitchFamily="18" charset="0"/>
                  <a:ea typeface="思源宋体 CN" panose="02020400000000000000" pitchFamily="18" charset="-122"/>
                  <a:cs typeface="+mn-cs"/>
                  <a:sym typeface="思源宋体 CN" panose="02020400000000000000" pitchFamily="18" charset="-122"/>
                </a:endParaRPr>
              </a:p>
            </p:txBody>
          </p:sp>
        </p:grpSp>
        <p:sp>
          <p:nvSpPr>
            <p:cNvPr id="14" name="文本框 7">
              <a:extLst>
                <a:ext uri="{FF2B5EF4-FFF2-40B4-BE49-F238E27FC236}">
                  <a16:creationId xmlns:a16="http://schemas.microsoft.com/office/drawing/2014/main" id="{9D050CA4-3033-C0C6-5C0A-EA8D1F15B5F8}"/>
                </a:ext>
              </a:extLst>
            </p:cNvPr>
            <p:cNvSpPr txBox="1"/>
            <p:nvPr/>
          </p:nvSpPr>
          <p:spPr>
            <a:xfrm>
              <a:off x="346835" y="2005665"/>
              <a:ext cx="9874077" cy="6055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5. Theo </a:t>
              </a:r>
              <a:r>
                <a:rPr kumimoji="0" lang="en-US" altLang="zh-CN" sz="4400" b="1" i="0" u="none" strike="noStrike" kern="1200" cap="none" spc="1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em</a:t>
              </a:r>
              <a:r>
                <a:rPr kumimoji="0" lang="en-US" altLang="zh-CN" sz="4400" b="1" i="0" u="none" strike="noStrike" kern="1200" cap="none" spc="100" normalizeH="0" baseline="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bạn</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nhỏ</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là</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người</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thế</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 </a:t>
              </a:r>
              <a:r>
                <a:rPr kumimoji="0" lang="en-US" altLang="zh-CN" sz="4400" b="1" i="0" u="none" strike="noStrike" kern="1200" cap="none" spc="100" normalizeH="0" noProof="0" dirty="0" err="1">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nào</a:t>
              </a:r>
              <a:r>
                <a:rPr kumimoji="0" lang="en-US" altLang="zh-CN" sz="4400" b="1" i="0" u="none" strike="noStrike" kern="1200" cap="none" spc="100" normalizeH="0" noProof="0" dirty="0">
                  <a:ln>
                    <a:noFill/>
                  </a:ln>
                  <a:solidFill>
                    <a:prstClr val="black"/>
                  </a:solidFill>
                  <a:effectLst/>
                  <a:uLnTx/>
                  <a:uFillTx/>
                  <a:latin typeface="Cambria" panose="02040503050406030204" pitchFamily="18" charset="0"/>
                  <a:ea typeface="Cambria" panose="02040503050406030204" pitchFamily="18" charset="0"/>
                  <a:cs typeface="字魂105号-简雅黑" panose="00000500000000000000" pitchFamily="2" charset="-122"/>
                  <a:sym typeface="思源宋体 CN" panose="02020400000000000000" pitchFamily="18" charset="-122"/>
                </a:rPr>
                <a:t>?</a:t>
              </a:r>
              <a:endParaRPr kumimoji="0" lang="zh-CN" altLang="en-US" sz="4400" b="1" i="0" u="none" strike="noStrike" kern="1200" cap="none" spc="100" normalizeH="0" baseline="0" noProof="0" dirty="0">
                <a:ln>
                  <a:noFill/>
                </a:ln>
                <a:solidFill>
                  <a:prstClr val="black"/>
                </a:solidFill>
                <a:effectLst/>
                <a:uLnTx/>
                <a:uFillTx/>
                <a:latin typeface="Cambria" panose="02040503050406030204" pitchFamily="18" charset="0"/>
                <a:ea typeface="思源宋体 CN" panose="02020400000000000000" pitchFamily="18" charset="-122"/>
                <a:cs typeface="字魂105号-简雅黑" panose="00000500000000000000" pitchFamily="2" charset="-122"/>
                <a:sym typeface="思源宋体 CN" panose="02020400000000000000" pitchFamily="18" charset="-122"/>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4887" y="2232660"/>
            <a:ext cx="5669771" cy="3938357"/>
          </a:xfrm>
          <a:prstGeom prst="rect">
            <a:avLst/>
          </a:prstGeom>
        </p:spPr>
      </p:pic>
    </p:spTree>
    <p:extLst>
      <p:ext uri="{BB962C8B-B14F-4D97-AF65-F5344CB8AC3E}">
        <p14:creationId xmlns:p14="http://schemas.microsoft.com/office/powerpoint/2010/main" val="3404410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07504" y="1040714"/>
            <a:ext cx="10392228" cy="5268686"/>
          </a:xfrm>
          <a:prstGeom prst="rect">
            <a:avLst/>
          </a:prstGeom>
          <a:solidFill>
            <a:srgbClr val="FFEFCB"/>
          </a:solidFill>
          <a:ln>
            <a:noFill/>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239" y="0"/>
            <a:ext cx="12176759" cy="3520440"/>
          </a:xfrm>
          <a:prstGeom prst="rect">
            <a:avLst/>
          </a:prstGeom>
        </p:spPr>
      </p:pic>
      <p:pic>
        <p:nvPicPr>
          <p:cNvPr id="4" name="Picture 3"/>
          <p:cNvPicPr>
            <a:picLocks noChangeAspect="1"/>
          </p:cNvPicPr>
          <p:nvPr/>
        </p:nvPicPr>
        <p:blipFill>
          <a:blip r:embed="rId4"/>
          <a:stretch>
            <a:fillRect/>
          </a:stretch>
        </p:blipFill>
        <p:spPr>
          <a:xfrm>
            <a:off x="2383503" y="835205"/>
            <a:ext cx="8784868" cy="537047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518" y="-698224"/>
            <a:ext cx="4916887" cy="4916887"/>
          </a:xfrm>
          <a:prstGeom prst="rect">
            <a:avLst/>
          </a:prstGeom>
        </p:spPr>
      </p:pic>
    </p:spTree>
    <p:extLst>
      <p:ext uri="{BB962C8B-B14F-4D97-AF65-F5344CB8AC3E}">
        <p14:creationId xmlns:p14="http://schemas.microsoft.com/office/powerpoint/2010/main" val="4100075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899886" y="794657"/>
            <a:ext cx="10392228" cy="5268686"/>
          </a:xfrm>
          <a:prstGeom prst="rect">
            <a:avLst/>
          </a:prstGeom>
          <a:solidFill>
            <a:srgbClr val="FFEFCB"/>
          </a:solidFill>
          <a:ln>
            <a:noFill/>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313" y="1106481"/>
            <a:ext cx="10307375" cy="4852837"/>
          </a:xfrm>
          <a:prstGeom prst="rect">
            <a:avLst/>
          </a:prstGeom>
        </p:spPr>
      </p:pic>
      <p:pic>
        <p:nvPicPr>
          <p:cNvPr id="4" name="Picture 3"/>
          <p:cNvPicPr>
            <a:picLocks noChangeAspect="1"/>
          </p:cNvPicPr>
          <p:nvPr/>
        </p:nvPicPr>
        <p:blipFill>
          <a:blip r:embed="rId5"/>
          <a:stretch>
            <a:fillRect/>
          </a:stretch>
        </p:blipFill>
        <p:spPr>
          <a:xfrm>
            <a:off x="2018029" y="24663"/>
            <a:ext cx="8532742" cy="1886994"/>
          </a:xfrm>
          <a:prstGeom prst="rect">
            <a:avLst/>
          </a:prstGeom>
        </p:spPr>
      </p:pic>
      <p:sp>
        <p:nvSpPr>
          <p:cNvPr id="13" name="Rectangle 12"/>
          <p:cNvSpPr/>
          <p:nvPr/>
        </p:nvSpPr>
        <p:spPr>
          <a:xfrm>
            <a:off x="2581732" y="2615477"/>
            <a:ext cx="3782960" cy="2646364"/>
          </a:xfrm>
          <a:prstGeom prst="rect">
            <a:avLst/>
          </a:prstGeom>
          <a:solidFill>
            <a:srgbClr val="70C4B9"/>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0867724">
            <a:off x="5998958" y="2370475"/>
            <a:ext cx="3625744" cy="2526769"/>
          </a:xfrm>
          <a:prstGeom prst="rect">
            <a:avLst/>
          </a:prstGeom>
          <a:solidFill>
            <a:srgbClr val="70C4B9"/>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1 14"/>
          <p:cNvSpPr/>
          <p:nvPr/>
        </p:nvSpPr>
        <p:spPr>
          <a:xfrm>
            <a:off x="3813066" y="1746738"/>
            <a:ext cx="5145678" cy="4212580"/>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l="5525" t="23373" r="4424" b="-1097"/>
          <a:stretch/>
        </p:blipFill>
        <p:spPr>
          <a:xfrm>
            <a:off x="3075064" y="1365141"/>
            <a:ext cx="6620177" cy="3815894"/>
          </a:xfrm>
          <a:prstGeom prst="rect">
            <a:avLst/>
          </a:prstGeom>
        </p:spPr>
      </p:pic>
      <p:pic>
        <p:nvPicPr>
          <p:cNvPr id="17" name="Picture 16"/>
          <p:cNvPicPr>
            <a:picLocks noChangeAspect="1"/>
          </p:cNvPicPr>
          <p:nvPr/>
        </p:nvPicPr>
        <p:blipFill rotWithShape="1">
          <a:blip r:embed="rId8"/>
          <a:srcRect l="9922" t="28508" r="6580" b="10018"/>
          <a:stretch/>
        </p:blipFill>
        <p:spPr>
          <a:xfrm>
            <a:off x="3075064" y="3532899"/>
            <a:ext cx="6134198" cy="2166006"/>
          </a:xfrm>
          <a:prstGeom prst="rect">
            <a:avLst/>
          </a:prstGeom>
        </p:spPr>
      </p:pic>
    </p:spTree>
    <p:extLst>
      <p:ext uri="{BB962C8B-B14F-4D97-AF65-F5344CB8AC3E}">
        <p14:creationId xmlns:p14="http://schemas.microsoft.com/office/powerpoint/2010/main" val="4154759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532998" y="150703"/>
            <a:ext cx="10467124" cy="6707297"/>
            <a:chOff x="1532998" y="150703"/>
            <a:chExt cx="10467124" cy="6707297"/>
          </a:xfrm>
        </p:grpSpPr>
        <p:sp>
          <p:nvSpPr>
            <p:cNvPr id="3" name="TextBox 2"/>
            <p:cNvSpPr txBox="1"/>
            <p:nvPr/>
          </p:nvSpPr>
          <p:spPr>
            <a:xfrm>
              <a:off x="4745882" y="150703"/>
              <a:ext cx="7254240" cy="3513832"/>
            </a:xfrm>
            <a:prstGeom prst="cloudCallout">
              <a:avLst>
                <a:gd name="adj1" fmla="val -67421"/>
                <a:gd name="adj2" fmla="val 18434"/>
              </a:avLst>
            </a:prstGeom>
            <a:solidFill>
              <a:srgbClr val="FFC000"/>
            </a:solidFill>
            <a:ln>
              <a:solidFill>
                <a:schemeClr val="accent1">
                  <a:lumMod val="50000"/>
                </a:schemeClr>
              </a:solidFill>
            </a:ln>
          </p:spPr>
          <p:txBody>
            <a:bodyPr wrap="square" rtlCol="0">
              <a:spAutoFit/>
            </a:bodyPr>
            <a:lstStyle/>
            <a:p>
              <a:pPr algn="ctr"/>
              <a:r>
                <a:rPr lang="en-US" sz="4800" dirty="0" err="1">
                  <a:latin typeface="Cambria" panose="02040503050406030204" pitchFamily="18" charset="0"/>
                  <a:ea typeface="Cambria" panose="02040503050406030204" pitchFamily="18" charset="0"/>
                </a:rPr>
                <a:t>Kể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với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về</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món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đồ</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em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thích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nhất</a:t>
              </a:r>
              <a:r>
                <a:rPr lang="en-US" sz="48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998" y="1907619"/>
              <a:ext cx="3365284" cy="4950381"/>
            </a:xfrm>
            <a:prstGeom prst="rect">
              <a:avLst/>
            </a:prstGeom>
          </p:spPr>
        </p:pic>
      </p:grpSp>
    </p:spTree>
    <p:extLst>
      <p:ext uri="{BB962C8B-B14F-4D97-AF65-F5344CB8AC3E}">
        <p14:creationId xmlns:p14="http://schemas.microsoft.com/office/powerpoint/2010/main" val="368221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899886" y="794657"/>
            <a:ext cx="10392228" cy="5268686"/>
          </a:xfrm>
          <a:prstGeom prst="rect">
            <a:avLst/>
          </a:prstGeom>
          <a:solidFill>
            <a:srgbClr val="FFEFCB"/>
          </a:solidFill>
          <a:ln>
            <a:noFill/>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cxnSp>
        <p:nvCxnSpPr>
          <p:cNvPr id="9" name="直接箭头连接符 2">
            <a:extLst>
              <a:ext uri="{FF2B5EF4-FFF2-40B4-BE49-F238E27FC236}">
                <a16:creationId xmlns:a16="http://schemas.microsoft.com/office/drawing/2014/main" id="{64D2354F-A46E-3EFB-5B70-D17D7AA62584}"/>
              </a:ext>
            </a:extLst>
          </p:cNvPr>
          <p:cNvCxnSpPr/>
          <p:nvPr/>
        </p:nvCxnSpPr>
        <p:spPr>
          <a:xfrm>
            <a:off x="1189675" y="2049797"/>
            <a:ext cx="9563100" cy="0"/>
          </a:xfrm>
          <a:prstGeom prst="straightConnector1">
            <a:avLst/>
          </a:prstGeom>
          <a:ln w="28575">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254369" y="233329"/>
            <a:ext cx="10037745" cy="1689392"/>
            <a:chOff x="1189675" y="1839390"/>
            <a:chExt cx="10037745" cy="1689392"/>
          </a:xfrm>
        </p:grpSpPr>
        <p:grpSp>
          <p:nvGrpSpPr>
            <p:cNvPr id="12" name="组合 35">
              <a:extLst>
                <a:ext uri="{FF2B5EF4-FFF2-40B4-BE49-F238E27FC236}">
                  <a16:creationId xmlns:a16="http://schemas.microsoft.com/office/drawing/2014/main" id="{8D25C052-1192-D052-79FF-1765DADBAB61}"/>
                </a:ext>
              </a:extLst>
            </p:cNvPr>
            <p:cNvGrpSpPr/>
            <p:nvPr/>
          </p:nvGrpSpPr>
          <p:grpSpPr>
            <a:xfrm>
              <a:off x="1189675" y="1839390"/>
              <a:ext cx="10037745" cy="1689392"/>
              <a:chOff x="-1579533" y="754503"/>
              <a:chExt cx="4873142" cy="2760222"/>
            </a:xfrm>
          </p:grpSpPr>
          <p:grpSp>
            <p:nvGrpSpPr>
              <p:cNvPr id="16" name="组合 38">
                <a:extLst>
                  <a:ext uri="{FF2B5EF4-FFF2-40B4-BE49-F238E27FC236}">
                    <a16:creationId xmlns:a16="http://schemas.microsoft.com/office/drawing/2014/main" id="{FE11DE49-1531-4DAA-0686-38CFDA7FBCE8}"/>
                  </a:ext>
                </a:extLst>
              </p:cNvPr>
              <p:cNvGrpSpPr/>
              <p:nvPr/>
            </p:nvGrpSpPr>
            <p:grpSpPr>
              <a:xfrm>
                <a:off x="-1579533" y="754503"/>
                <a:ext cx="4148562" cy="2760222"/>
                <a:chOff x="-795762" y="1191342"/>
                <a:chExt cx="4148562" cy="2760222"/>
              </a:xfrm>
            </p:grpSpPr>
            <p:sp>
              <p:nvSpPr>
                <p:cNvPr id="18" name="直角三角形 6">
                  <a:extLst>
                    <a:ext uri="{FF2B5EF4-FFF2-40B4-BE49-F238E27FC236}">
                      <a16:creationId xmlns:a16="http://schemas.microsoft.com/office/drawing/2014/main" id="{CADC6740-1632-0A29-275B-51DB53ADE60B}"/>
                    </a:ext>
                  </a:extLst>
                </p:cNvPr>
                <p:cNvSpPr/>
                <p:nvPr/>
              </p:nvSpPr>
              <p:spPr>
                <a:xfrm flipV="1">
                  <a:off x="2452913" y="3570513"/>
                  <a:ext cx="870859" cy="381051"/>
                </a:xfrm>
                <a:custGeom>
                  <a:avLst/>
                  <a:gdLst>
                    <a:gd name="connsiteX0" fmla="*/ 0 w 1200150"/>
                    <a:gd name="connsiteY0" fmla="*/ 523220 h 523220"/>
                    <a:gd name="connsiteX1" fmla="*/ 0 w 1200150"/>
                    <a:gd name="connsiteY1" fmla="*/ 0 h 523220"/>
                    <a:gd name="connsiteX2" fmla="*/ 1200150 w 1200150"/>
                    <a:gd name="connsiteY2" fmla="*/ 523220 h 523220"/>
                    <a:gd name="connsiteX3" fmla="*/ 0 w 1200150"/>
                    <a:gd name="connsiteY3" fmla="*/ 523220 h 523220"/>
                    <a:gd name="connsiteX0" fmla="*/ 0 w 933450"/>
                    <a:gd name="connsiteY0" fmla="*/ 523220 h 523220"/>
                    <a:gd name="connsiteX1" fmla="*/ 0 w 933450"/>
                    <a:gd name="connsiteY1" fmla="*/ 0 h 523220"/>
                    <a:gd name="connsiteX2" fmla="*/ 933450 w 933450"/>
                    <a:gd name="connsiteY2" fmla="*/ 513695 h 523220"/>
                    <a:gd name="connsiteX3" fmla="*/ 0 w 933450"/>
                    <a:gd name="connsiteY3" fmla="*/ 523220 h 523220"/>
                    <a:gd name="connsiteX0" fmla="*/ 0 w 933450"/>
                    <a:gd name="connsiteY0" fmla="*/ 523220 h 523220"/>
                    <a:gd name="connsiteX1" fmla="*/ 0 w 933450"/>
                    <a:gd name="connsiteY1" fmla="*/ 0 h 523220"/>
                    <a:gd name="connsiteX2" fmla="*/ 933450 w 933450"/>
                    <a:gd name="connsiteY2" fmla="*/ 513695 h 523220"/>
                    <a:gd name="connsiteX3" fmla="*/ 0 w 933450"/>
                    <a:gd name="connsiteY3" fmla="*/ 523220 h 523220"/>
                    <a:gd name="connsiteX0" fmla="*/ 0 w 869390"/>
                    <a:gd name="connsiteY0" fmla="*/ 523220 h 523220"/>
                    <a:gd name="connsiteX1" fmla="*/ 0 w 869390"/>
                    <a:gd name="connsiteY1" fmla="*/ 0 h 523220"/>
                    <a:gd name="connsiteX2" fmla="*/ 869390 w 869390"/>
                    <a:gd name="connsiteY2" fmla="*/ 494645 h 523220"/>
                    <a:gd name="connsiteX3" fmla="*/ 0 w 869390"/>
                    <a:gd name="connsiteY3" fmla="*/ 523220 h 523220"/>
                    <a:gd name="connsiteX0" fmla="*/ 0 w 869390"/>
                    <a:gd name="connsiteY0" fmla="*/ 523220 h 523220"/>
                    <a:gd name="connsiteX1" fmla="*/ 0 w 869390"/>
                    <a:gd name="connsiteY1" fmla="*/ 0 h 523220"/>
                    <a:gd name="connsiteX2" fmla="*/ 869390 w 869390"/>
                    <a:gd name="connsiteY2" fmla="*/ 494645 h 523220"/>
                    <a:gd name="connsiteX3" fmla="*/ 0 w 869390"/>
                    <a:gd name="connsiteY3" fmla="*/ 523220 h 523220"/>
                    <a:gd name="connsiteX0" fmla="*/ 0 w 869390"/>
                    <a:gd name="connsiteY0" fmla="*/ 408920 h 408920"/>
                    <a:gd name="connsiteX1" fmla="*/ 9151 w 869390"/>
                    <a:gd name="connsiteY1" fmla="*/ 0 h 408920"/>
                    <a:gd name="connsiteX2" fmla="*/ 869390 w 869390"/>
                    <a:gd name="connsiteY2" fmla="*/ 380345 h 408920"/>
                    <a:gd name="connsiteX3" fmla="*/ 0 w 869390"/>
                    <a:gd name="connsiteY3" fmla="*/ 408920 h 408920"/>
                    <a:gd name="connsiteX0" fmla="*/ 0 w 869390"/>
                    <a:gd name="connsiteY0" fmla="*/ 408920 h 408920"/>
                    <a:gd name="connsiteX1" fmla="*/ 9151 w 869390"/>
                    <a:gd name="connsiteY1" fmla="*/ 0 h 408920"/>
                    <a:gd name="connsiteX2" fmla="*/ 869390 w 869390"/>
                    <a:gd name="connsiteY2" fmla="*/ 380345 h 408920"/>
                    <a:gd name="connsiteX3" fmla="*/ 0 w 869390"/>
                    <a:gd name="connsiteY3" fmla="*/ 408920 h 408920"/>
                    <a:gd name="connsiteX0" fmla="*/ 0 w 869390"/>
                    <a:gd name="connsiteY0" fmla="*/ 408920 h 408920"/>
                    <a:gd name="connsiteX1" fmla="*/ 9151 w 869390"/>
                    <a:gd name="connsiteY1" fmla="*/ 0 h 408920"/>
                    <a:gd name="connsiteX2" fmla="*/ 869390 w 869390"/>
                    <a:gd name="connsiteY2" fmla="*/ 380345 h 408920"/>
                    <a:gd name="connsiteX3" fmla="*/ 0 w 869390"/>
                    <a:gd name="connsiteY3" fmla="*/ 408920 h 408920"/>
                  </a:gdLst>
                  <a:ahLst/>
                  <a:cxnLst>
                    <a:cxn ang="0">
                      <a:pos x="connsiteX0" y="connsiteY0"/>
                    </a:cxn>
                    <a:cxn ang="0">
                      <a:pos x="connsiteX1" y="connsiteY1"/>
                    </a:cxn>
                    <a:cxn ang="0">
                      <a:pos x="connsiteX2" y="connsiteY2"/>
                    </a:cxn>
                    <a:cxn ang="0">
                      <a:pos x="connsiteX3" y="connsiteY3"/>
                    </a:cxn>
                  </a:cxnLst>
                  <a:rect l="l" t="t" r="r" b="b"/>
                  <a:pathLst>
                    <a:path w="869390" h="408920">
                      <a:moveTo>
                        <a:pt x="0" y="408920"/>
                      </a:moveTo>
                      <a:lnTo>
                        <a:pt x="9151" y="0"/>
                      </a:lnTo>
                      <a:cubicBezTo>
                        <a:pt x="201331" y="75982"/>
                        <a:pt x="765548" y="180538"/>
                        <a:pt x="869390" y="380345"/>
                      </a:cubicBezTo>
                      <a:lnTo>
                        <a:pt x="0" y="40892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sp>
              <p:nvSpPr>
                <p:cNvPr id="19" name="矩形: 圆角 41">
                  <a:extLst>
                    <a:ext uri="{FF2B5EF4-FFF2-40B4-BE49-F238E27FC236}">
                      <a16:creationId xmlns:a16="http://schemas.microsoft.com/office/drawing/2014/main" id="{A21205D0-9F39-6950-3726-EF03D4362990}"/>
                    </a:ext>
                  </a:extLst>
                </p:cNvPr>
                <p:cNvSpPr/>
                <p:nvPr/>
              </p:nvSpPr>
              <p:spPr>
                <a:xfrm>
                  <a:off x="-795762" y="1191342"/>
                  <a:ext cx="4148562" cy="254245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grpSp>
          <p:sp>
            <p:nvSpPr>
              <p:cNvPr id="15" name="L 形 37">
                <a:extLst>
                  <a:ext uri="{FF2B5EF4-FFF2-40B4-BE49-F238E27FC236}">
                    <a16:creationId xmlns:a16="http://schemas.microsoft.com/office/drawing/2014/main" id="{6ED604BF-9EE0-AC73-8E46-7CD7BB284A83}"/>
                  </a:ext>
                </a:extLst>
              </p:cNvPr>
              <p:cNvSpPr/>
              <p:nvPr/>
            </p:nvSpPr>
            <p:spPr>
              <a:xfrm rot="13317398">
                <a:off x="2754079" y="2152710"/>
                <a:ext cx="539530" cy="606425"/>
              </a:xfrm>
              <a:prstGeom prst="corner">
                <a:avLst>
                  <a:gd name="adj1" fmla="val 13803"/>
                  <a:gd name="adj2" fmla="val 13803"/>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grpSp>
        <p:sp>
          <p:nvSpPr>
            <p:cNvPr id="2" name="TextBox 1"/>
            <p:cNvSpPr txBox="1"/>
            <p:nvPr/>
          </p:nvSpPr>
          <p:spPr>
            <a:xfrm>
              <a:off x="1407008" y="1905756"/>
              <a:ext cx="8110581" cy="1323439"/>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Dựa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gợi</a:t>
              </a:r>
              <a:r>
                <a:rPr lang="en-US" sz="4000" dirty="0">
                  <a:latin typeface="Cambria" panose="02040503050406030204" pitchFamily="18" charset="0"/>
                  <a:ea typeface="Cambria" panose="02040503050406030204" pitchFamily="18" charset="0"/>
                </a:rPr>
                <a:t> ý </a:t>
              </a:r>
              <a:r>
                <a:rPr lang="en-US" sz="4000" dirty="0" err="1">
                  <a:latin typeface="Cambria" panose="02040503050406030204" pitchFamily="18" charset="0"/>
                  <a:ea typeface="Cambria" panose="02040503050406030204" pitchFamily="18" charset="0"/>
                </a:rPr>
                <a:t>dưới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đây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kể</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đoạn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trong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câu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chuyện</a:t>
              </a:r>
              <a:r>
                <a:rPr lang="en-US" sz="4000" dirty="0">
                  <a:latin typeface="Cambria" panose="02040503050406030204" pitchFamily="18" charset="0"/>
                  <a:ea typeface="Cambria" panose="02040503050406030204" pitchFamily="18" charset="0"/>
                </a:rPr>
                <a:t>. </a:t>
              </a:r>
            </a:p>
          </p:txBody>
        </p:sp>
      </p:grpSp>
      <p:grpSp>
        <p:nvGrpSpPr>
          <p:cNvPr id="42" name="Group 41"/>
          <p:cNvGrpSpPr/>
          <p:nvPr/>
        </p:nvGrpSpPr>
        <p:grpSpPr>
          <a:xfrm>
            <a:off x="-2" y="1763891"/>
            <a:ext cx="3935763" cy="3581832"/>
            <a:chOff x="-2" y="1763891"/>
            <a:chExt cx="3935763" cy="3581832"/>
          </a:xfrm>
        </p:grpSpPr>
        <p:grpSp>
          <p:nvGrpSpPr>
            <p:cNvPr id="20" name="Group 19"/>
            <p:cNvGrpSpPr/>
            <p:nvPr/>
          </p:nvGrpSpPr>
          <p:grpSpPr>
            <a:xfrm>
              <a:off x="-2" y="1831847"/>
              <a:ext cx="3935763" cy="3513876"/>
              <a:chOff x="-2" y="1831847"/>
              <a:chExt cx="3935763" cy="3513876"/>
            </a:xfrm>
          </p:grpSpPr>
          <p:grpSp>
            <p:nvGrpSpPr>
              <p:cNvPr id="8" name="Group 7"/>
              <p:cNvGrpSpPr/>
              <p:nvPr/>
            </p:nvGrpSpPr>
            <p:grpSpPr>
              <a:xfrm>
                <a:off x="-2" y="2118541"/>
                <a:ext cx="3935763" cy="3227182"/>
                <a:chOff x="108295" y="2118096"/>
                <a:chExt cx="3935763" cy="322718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8295" y="2118096"/>
                  <a:ext cx="3935763" cy="3227182"/>
                </a:xfrm>
                <a:prstGeom prst="rect">
                  <a:avLst/>
                </a:prstGeom>
              </p:spPr>
            </p:pic>
            <p:sp>
              <p:nvSpPr>
                <p:cNvPr id="7" name="TextBox 6"/>
                <p:cNvSpPr txBox="1"/>
                <p:nvPr/>
              </p:nvSpPr>
              <p:spPr>
                <a:xfrm>
                  <a:off x="331034" y="2353627"/>
                  <a:ext cx="3350011" cy="1938992"/>
                </a:xfrm>
                <a:prstGeom prst="rect">
                  <a:avLst/>
                </a:prstGeom>
                <a:noFill/>
              </p:spPr>
              <p:txBody>
                <a:bodyPr wrap="square" rtlCol="0">
                  <a:spAutoFit/>
                </a:bodyPr>
                <a:lstStyle/>
                <a:p>
                  <a:r>
                    <a:rPr lang="en-US" sz="2400" b="1" i="1" dirty="0" err="1">
                      <a:latin typeface="Cambria" panose="02040503050406030204" pitchFamily="18" charset="0"/>
                      <a:ea typeface="Cambria" panose="02040503050406030204" pitchFamily="18" charset="0"/>
                    </a:rPr>
                    <a:t>Giới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thiệu</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nghề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nghiệp</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Nhân</a:t>
                  </a:r>
                  <a:endParaRPr lang="en-US" sz="2400" b="1" i="1"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endParaRPr lang="en-US" sz="2400" dirty="0">
                    <a:latin typeface="Cambria" panose="02040503050406030204" pitchFamily="18" charset="0"/>
                    <a:ea typeface="Cambria" panose="02040503050406030204" pitchFamily="18" charset="0"/>
                  </a:endParaRPr>
                </a:p>
              </p:txBody>
            </p:sp>
          </p:grpSp>
          <p:sp>
            <p:nvSpPr>
              <p:cNvPr id="30" name="椭圆 24">
                <a:extLst>
                  <a:ext uri="{FF2B5EF4-FFF2-40B4-BE49-F238E27FC236}">
                    <a16:creationId xmlns:a16="http://schemas.microsoft.com/office/drawing/2014/main" id="{1B532BD1-F0B9-B349-0599-1DC213D1249F}"/>
                  </a:ext>
                </a:extLst>
              </p:cNvPr>
              <p:cNvSpPr/>
              <p:nvPr/>
            </p:nvSpPr>
            <p:spPr>
              <a:xfrm>
                <a:off x="1532503" y="1831847"/>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sp>
          <p:nvSpPr>
            <p:cNvPr id="31" name="文本框 25">
              <a:extLst>
                <a:ext uri="{FF2B5EF4-FFF2-40B4-BE49-F238E27FC236}">
                  <a16:creationId xmlns:a16="http://schemas.microsoft.com/office/drawing/2014/main" id="{7B44927B-E29D-9B3A-9762-6A20B9138C09}"/>
                </a:ext>
              </a:extLst>
            </p:cNvPr>
            <p:cNvSpPr txBox="1"/>
            <p:nvPr/>
          </p:nvSpPr>
          <p:spPr>
            <a:xfrm>
              <a:off x="1632352" y="1763891"/>
              <a:ext cx="3892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1</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grpSp>
        <p:nvGrpSpPr>
          <p:cNvPr id="32" name="Group 31"/>
          <p:cNvGrpSpPr/>
          <p:nvPr/>
        </p:nvGrpSpPr>
        <p:grpSpPr>
          <a:xfrm>
            <a:off x="5129279" y="1821021"/>
            <a:ext cx="4608477" cy="3375587"/>
            <a:chOff x="5129279" y="1821021"/>
            <a:chExt cx="4608477" cy="3375587"/>
          </a:xfrm>
        </p:grpSpPr>
        <p:grpSp>
          <p:nvGrpSpPr>
            <p:cNvPr id="21" name="Group 20"/>
            <p:cNvGrpSpPr/>
            <p:nvPr/>
          </p:nvGrpSpPr>
          <p:grpSpPr>
            <a:xfrm>
              <a:off x="5366163" y="2108298"/>
              <a:ext cx="4371593" cy="3088310"/>
              <a:chOff x="108296" y="2118096"/>
              <a:chExt cx="4371593" cy="3088310"/>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8296" y="2118096"/>
                <a:ext cx="4371593" cy="3088310"/>
              </a:xfrm>
              <a:prstGeom prst="rect">
                <a:avLst/>
              </a:prstGeom>
            </p:spPr>
          </p:pic>
          <p:sp>
            <p:nvSpPr>
              <p:cNvPr id="23" name="TextBox 22"/>
              <p:cNvSpPr txBox="1"/>
              <p:nvPr/>
            </p:nvSpPr>
            <p:spPr>
              <a:xfrm>
                <a:off x="410751" y="2188088"/>
                <a:ext cx="3866627" cy="2308324"/>
              </a:xfrm>
              <a:prstGeom prst="rect">
                <a:avLst/>
              </a:prstGeom>
              <a:noFill/>
            </p:spPr>
            <p:txBody>
              <a:bodyPr wrap="square" rtlCol="0">
                <a:spAutoFit/>
              </a:bodyPr>
              <a:lstStyle/>
              <a:p>
                <a:r>
                  <a:rPr lang="en-US" sz="2400" b="1" i="1" dirty="0" err="1">
                    <a:latin typeface="Cambria" panose="02040503050406030204" pitchFamily="18" charset="0"/>
                    <a:ea typeface="Cambria" panose="02040503050406030204" pitchFamily="18" charset="0"/>
                  </a:rPr>
                  <a:t>Tâm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sự</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Nhân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với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nhỏ</a:t>
                </a:r>
                <a:endParaRPr lang="en-US" sz="2400" b="1" i="1"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hóa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vậy</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p:txBody>
          </p:sp>
        </p:grpSp>
        <p:sp>
          <p:nvSpPr>
            <p:cNvPr id="33" name="椭圆 24">
              <a:extLst>
                <a:ext uri="{FF2B5EF4-FFF2-40B4-BE49-F238E27FC236}">
                  <a16:creationId xmlns:a16="http://schemas.microsoft.com/office/drawing/2014/main" id="{1B532BD1-F0B9-B349-0599-1DC213D1249F}"/>
                </a:ext>
              </a:extLst>
            </p:cNvPr>
            <p:cNvSpPr/>
            <p:nvPr/>
          </p:nvSpPr>
          <p:spPr>
            <a:xfrm>
              <a:off x="5129279" y="1888977"/>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34" name="文本框 25">
              <a:extLst>
                <a:ext uri="{FF2B5EF4-FFF2-40B4-BE49-F238E27FC236}">
                  <a16:creationId xmlns:a16="http://schemas.microsoft.com/office/drawing/2014/main" id="{7B44927B-E29D-9B3A-9762-6A20B9138C09}"/>
                </a:ext>
              </a:extLst>
            </p:cNvPr>
            <p:cNvSpPr txBox="1"/>
            <p:nvPr/>
          </p:nvSpPr>
          <p:spPr>
            <a:xfrm>
              <a:off x="5229128" y="1821021"/>
              <a:ext cx="3892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2</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grpSp>
        <p:nvGrpSpPr>
          <p:cNvPr id="38" name="Group 37"/>
          <p:cNvGrpSpPr/>
          <p:nvPr/>
        </p:nvGrpSpPr>
        <p:grpSpPr>
          <a:xfrm>
            <a:off x="1933479" y="3772327"/>
            <a:ext cx="3997081" cy="3609047"/>
            <a:chOff x="1933479" y="3772327"/>
            <a:chExt cx="3997081" cy="3609047"/>
          </a:xfrm>
        </p:grpSpPr>
        <p:grpSp>
          <p:nvGrpSpPr>
            <p:cNvPr id="24" name="Group 23"/>
            <p:cNvGrpSpPr/>
            <p:nvPr/>
          </p:nvGrpSpPr>
          <p:grpSpPr>
            <a:xfrm>
              <a:off x="1933479" y="4293064"/>
              <a:ext cx="3997081" cy="3088310"/>
              <a:chOff x="-93298" y="2118096"/>
              <a:chExt cx="3997081" cy="308831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3298" y="2118096"/>
                <a:ext cx="3997081" cy="3088310"/>
              </a:xfrm>
              <a:prstGeom prst="rect">
                <a:avLst/>
              </a:prstGeom>
            </p:spPr>
          </p:pic>
          <p:sp>
            <p:nvSpPr>
              <p:cNvPr id="26" name="TextBox 25"/>
              <p:cNvSpPr txBox="1"/>
              <p:nvPr/>
            </p:nvSpPr>
            <p:spPr>
              <a:xfrm>
                <a:off x="141163" y="2246616"/>
                <a:ext cx="3528158" cy="2308324"/>
              </a:xfrm>
              <a:prstGeom prst="rect">
                <a:avLst/>
              </a:prstGeom>
              <a:noFill/>
            </p:spPr>
            <p:txBody>
              <a:bodyPr wrap="square" rtlCol="0">
                <a:spAutoFit/>
              </a:bodyPr>
              <a:lstStyle/>
              <a:p>
                <a:r>
                  <a:rPr lang="en-US" sz="2400" b="1" i="1" dirty="0" err="1">
                    <a:latin typeface="Cambria" panose="02040503050406030204" pitchFamily="18" charset="0"/>
                    <a:ea typeface="Cambria" panose="02040503050406030204" pitchFamily="18" charset="0"/>
                  </a:rPr>
                  <a:t>Quyết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định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nhỏ</a:t>
                </a:r>
                <a:endParaRPr lang="en-US" sz="2400" b="1" i="1"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vui</a:t>
                </a:r>
                <a:r>
                  <a:rPr lang="en-US" sz="2400" dirty="0">
                    <a:latin typeface="Cambria" panose="02040503050406030204" pitchFamily="18" charset="0"/>
                    <a:ea typeface="Cambria" panose="02040503050406030204" pitchFamily="18" charset="0"/>
                  </a:rPr>
                  <a:t>?</a:t>
                </a:r>
              </a:p>
            </p:txBody>
          </p:sp>
        </p:grpSp>
        <p:sp>
          <p:nvSpPr>
            <p:cNvPr id="36" name="椭圆 24">
              <a:extLst>
                <a:ext uri="{FF2B5EF4-FFF2-40B4-BE49-F238E27FC236}">
                  <a16:creationId xmlns:a16="http://schemas.microsoft.com/office/drawing/2014/main" id="{1B532BD1-F0B9-B349-0599-1DC213D1249F}"/>
                </a:ext>
              </a:extLst>
            </p:cNvPr>
            <p:cNvSpPr/>
            <p:nvPr/>
          </p:nvSpPr>
          <p:spPr>
            <a:xfrm>
              <a:off x="3926731" y="3840283"/>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37" name="文本框 25">
              <a:extLst>
                <a:ext uri="{FF2B5EF4-FFF2-40B4-BE49-F238E27FC236}">
                  <a16:creationId xmlns:a16="http://schemas.microsoft.com/office/drawing/2014/main" id="{7B44927B-E29D-9B3A-9762-6A20B9138C09}"/>
                </a:ext>
              </a:extLst>
            </p:cNvPr>
            <p:cNvSpPr txBox="1"/>
            <p:nvPr/>
          </p:nvSpPr>
          <p:spPr>
            <a:xfrm>
              <a:off x="4026580" y="3772327"/>
              <a:ext cx="3892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3</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grpSp>
        <p:nvGrpSpPr>
          <p:cNvPr id="41" name="Group 40"/>
          <p:cNvGrpSpPr/>
          <p:nvPr/>
        </p:nvGrpSpPr>
        <p:grpSpPr>
          <a:xfrm>
            <a:off x="7663150" y="3931068"/>
            <a:ext cx="4441729" cy="3575155"/>
            <a:chOff x="7663150" y="3931068"/>
            <a:chExt cx="4441729" cy="3575155"/>
          </a:xfrm>
        </p:grpSpPr>
        <p:grpSp>
          <p:nvGrpSpPr>
            <p:cNvPr id="27" name="Group 26"/>
            <p:cNvGrpSpPr/>
            <p:nvPr/>
          </p:nvGrpSpPr>
          <p:grpSpPr>
            <a:xfrm>
              <a:off x="7663150" y="4417913"/>
              <a:ext cx="4441729" cy="3088310"/>
              <a:chOff x="-537946" y="2118096"/>
              <a:chExt cx="4441729" cy="3088310"/>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7946" y="2118096"/>
                <a:ext cx="4441729" cy="3088310"/>
              </a:xfrm>
              <a:prstGeom prst="rect">
                <a:avLst/>
              </a:prstGeom>
            </p:spPr>
          </p:pic>
          <p:sp>
            <p:nvSpPr>
              <p:cNvPr id="29" name="TextBox 28"/>
              <p:cNvSpPr txBox="1"/>
              <p:nvPr/>
            </p:nvSpPr>
            <p:spPr>
              <a:xfrm>
                <a:off x="-270429" y="2222581"/>
                <a:ext cx="3827523" cy="2308324"/>
              </a:xfrm>
              <a:prstGeom prst="rect">
                <a:avLst/>
              </a:prstGeom>
              <a:noFill/>
            </p:spPr>
            <p:txBody>
              <a:bodyPr wrap="square" rtlCol="0">
                <a:spAutoFit/>
              </a:bodyPr>
              <a:lstStyle/>
              <a:p>
                <a:r>
                  <a:rPr lang="en-US" sz="2400" b="1" i="1" dirty="0" err="1">
                    <a:latin typeface="Cambria" panose="02040503050406030204" pitchFamily="18" charset="0"/>
                    <a:ea typeface="Cambria" panose="02040503050406030204" pitchFamily="18" charset="0"/>
                  </a:rPr>
                  <a:t>Buổi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hàng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cuối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cùng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Nhân</a:t>
                </a:r>
                <a:endParaRPr lang="en-US" sz="2400" b="1" i="1"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Buổi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p:txBody>
          </p:sp>
        </p:grpSp>
        <p:sp>
          <p:nvSpPr>
            <p:cNvPr id="39" name="椭圆 24">
              <a:extLst>
                <a:ext uri="{FF2B5EF4-FFF2-40B4-BE49-F238E27FC236}">
                  <a16:creationId xmlns:a16="http://schemas.microsoft.com/office/drawing/2014/main" id="{1B532BD1-F0B9-B349-0599-1DC213D1249F}"/>
                </a:ext>
              </a:extLst>
            </p:cNvPr>
            <p:cNvSpPr/>
            <p:nvPr/>
          </p:nvSpPr>
          <p:spPr>
            <a:xfrm>
              <a:off x="9682107" y="3999024"/>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40" name="文本框 25">
              <a:extLst>
                <a:ext uri="{FF2B5EF4-FFF2-40B4-BE49-F238E27FC236}">
                  <a16:creationId xmlns:a16="http://schemas.microsoft.com/office/drawing/2014/main" id="{7B44927B-E29D-9B3A-9762-6A20B9138C09}"/>
                </a:ext>
              </a:extLst>
            </p:cNvPr>
            <p:cNvSpPr txBox="1"/>
            <p:nvPr/>
          </p:nvSpPr>
          <p:spPr>
            <a:xfrm>
              <a:off x="9781956" y="3931068"/>
              <a:ext cx="3892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4</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spTree>
    <p:extLst>
      <p:ext uri="{BB962C8B-B14F-4D97-AF65-F5344CB8AC3E}">
        <p14:creationId xmlns:p14="http://schemas.microsoft.com/office/powerpoint/2010/main" val="204828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anim calcmode="lin" valueType="num">
                                      <p:cBhvr>
                                        <p:cTn id="16" dur="1000" fill="hold"/>
                                        <p:tgtEl>
                                          <p:spTgt spid="42"/>
                                        </p:tgtEl>
                                        <p:attrNameLst>
                                          <p:attrName>ppt_x</p:attrName>
                                        </p:attrNameLst>
                                      </p:cBhvr>
                                      <p:tavLst>
                                        <p:tav tm="0">
                                          <p:val>
                                            <p:strVal val="#ppt_x"/>
                                          </p:val>
                                        </p:tav>
                                        <p:tav tm="100000">
                                          <p:val>
                                            <p:strVal val="#ppt_x"/>
                                          </p:val>
                                        </p:tav>
                                      </p:tavLst>
                                    </p:anim>
                                    <p:anim calcmode="lin" valueType="num">
                                      <p:cBhvr>
                                        <p:cTn id="17" dur="1000" fill="hold"/>
                                        <p:tgtEl>
                                          <p:spTgt spid="4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E845055-29D2-2AC6-BF10-77082FE582A0}"/>
              </a:ext>
            </a:extLst>
          </p:cNvPr>
          <p:cNvSpPr/>
          <p:nvPr/>
        </p:nvSpPr>
        <p:spPr>
          <a:xfrm>
            <a:off x="1023264" y="1607040"/>
            <a:ext cx="10025735" cy="4165110"/>
          </a:xfrm>
          <a:prstGeom prst="rect">
            <a:avLst/>
          </a:prstGeom>
          <a:noFill/>
          <a:ln w="12700" cap="flat" cmpd="sng" algn="ctr">
            <a:solidFill>
              <a:schemeClr val="accent1"/>
            </a:solidFill>
            <a:prstDash val="dash"/>
          </a:ln>
          <a:effectLst/>
        </p:spPr>
        <p:txBody>
          <a:bodyPr rtlCol="0" anchor="ctr"/>
          <a:lstStyle/>
          <a:p>
            <a:pPr marL="0" marR="0" lvl="0" indent="0" algn="ctr" defTabSz="1219200" rtl="0" eaLnBrk="1" fontAlgn="base" latinLnBrk="0" hangingPunct="1">
              <a:lnSpc>
                <a:spcPct val="100000"/>
              </a:lnSpc>
              <a:spcBef>
                <a:spcPct val="0"/>
              </a:spcBef>
              <a:spcAft>
                <a:spcPct val="0"/>
              </a:spcAft>
              <a:buClrTx/>
              <a:buSzTx/>
              <a:buFontTx/>
              <a:buNone/>
              <a:tabLst/>
              <a:defRPr/>
            </a:pPr>
            <a:endParaRPr kumimoji="0" lang="zh-CN" altLang="en-US" sz="2135" b="0"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grpSp>
        <p:nvGrpSpPr>
          <p:cNvPr id="8" name="Group 7"/>
          <p:cNvGrpSpPr/>
          <p:nvPr/>
        </p:nvGrpSpPr>
        <p:grpSpPr>
          <a:xfrm>
            <a:off x="3069066" y="1250334"/>
            <a:ext cx="5934130" cy="4521816"/>
            <a:chOff x="-236716" y="2083839"/>
            <a:chExt cx="5934130" cy="4521816"/>
          </a:xfrm>
        </p:grpSpPr>
        <p:grpSp>
          <p:nvGrpSpPr>
            <p:cNvPr id="11" name="Group 10"/>
            <p:cNvGrpSpPr/>
            <p:nvPr/>
          </p:nvGrpSpPr>
          <p:grpSpPr>
            <a:xfrm>
              <a:off x="-236716" y="2151795"/>
              <a:ext cx="5934130" cy="4453860"/>
              <a:chOff x="-236716" y="2151795"/>
              <a:chExt cx="5934130" cy="4453860"/>
            </a:xfrm>
          </p:grpSpPr>
          <p:grpSp>
            <p:nvGrpSpPr>
              <p:cNvPr id="13" name="Group 12"/>
              <p:cNvGrpSpPr/>
              <p:nvPr/>
            </p:nvGrpSpPr>
            <p:grpSpPr>
              <a:xfrm>
                <a:off x="-236716" y="2546134"/>
                <a:ext cx="5934130" cy="4059521"/>
                <a:chOff x="-128419" y="2545689"/>
                <a:chExt cx="5934130" cy="4059521"/>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8419" y="2545689"/>
                  <a:ext cx="5934130" cy="4059521"/>
                </a:xfrm>
                <a:prstGeom prst="rect">
                  <a:avLst/>
                </a:prstGeom>
              </p:spPr>
            </p:pic>
            <p:sp>
              <p:nvSpPr>
                <p:cNvPr id="16" name="TextBox 15"/>
                <p:cNvSpPr txBox="1"/>
                <p:nvPr/>
              </p:nvSpPr>
              <p:spPr>
                <a:xfrm>
                  <a:off x="311328" y="2741668"/>
                  <a:ext cx="5054636" cy="2862322"/>
                </a:xfrm>
                <a:prstGeom prst="rect">
                  <a:avLst/>
                </a:prstGeom>
                <a:noFill/>
              </p:spPr>
              <p:txBody>
                <a:bodyPr wrap="square" rtlCol="0">
                  <a:spAutoFit/>
                </a:bodyPr>
                <a:lstStyle/>
                <a:p>
                  <a:r>
                    <a:rPr lang="en-US" sz="3600" b="1" i="1" dirty="0" err="1">
                      <a:latin typeface="Cambria" panose="02040503050406030204" pitchFamily="18" charset="0"/>
                      <a:ea typeface="Cambria" panose="02040503050406030204" pitchFamily="18" charset="0"/>
                    </a:rPr>
                    <a:t>Giới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thiệu</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nghề</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nghiệp</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của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bác</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Nhân</a:t>
                  </a:r>
                  <a:endParaRPr lang="en-US" sz="3600" b="1" i="1"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gì</a:t>
                  </a:r>
                  <a:r>
                    <a:rPr lang="en-US" sz="3600" dirty="0">
                      <a:latin typeface="Cambria" panose="02040503050406030204" pitchFamily="18" charset="0"/>
                      <a:ea typeface="Cambria" panose="02040503050406030204" pitchFamily="18" charset="0"/>
                    </a:rPr>
                    <a:t>?</a:t>
                  </a:r>
                </a:p>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endParaRPr lang="en-US" sz="3600" dirty="0">
                    <a:latin typeface="Cambria" panose="02040503050406030204" pitchFamily="18" charset="0"/>
                    <a:ea typeface="Cambria" panose="02040503050406030204" pitchFamily="18" charset="0"/>
                  </a:endParaRPr>
                </a:p>
              </p:txBody>
            </p:sp>
          </p:grpSp>
          <p:sp>
            <p:nvSpPr>
              <p:cNvPr id="14" name="椭圆 24">
                <a:extLst>
                  <a:ext uri="{FF2B5EF4-FFF2-40B4-BE49-F238E27FC236}">
                    <a16:creationId xmlns:a16="http://schemas.microsoft.com/office/drawing/2014/main" id="{1B532BD1-F0B9-B349-0599-1DC213D1249F}"/>
                  </a:ext>
                </a:extLst>
              </p:cNvPr>
              <p:cNvSpPr/>
              <p:nvPr/>
            </p:nvSpPr>
            <p:spPr>
              <a:xfrm>
                <a:off x="2294503" y="2151795"/>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sp>
          <p:nvSpPr>
            <p:cNvPr id="12" name="文本框 25">
              <a:extLst>
                <a:ext uri="{FF2B5EF4-FFF2-40B4-BE49-F238E27FC236}">
                  <a16:creationId xmlns:a16="http://schemas.microsoft.com/office/drawing/2014/main" id="{7B44927B-E29D-9B3A-9762-6A20B9138C09}"/>
                </a:ext>
              </a:extLst>
            </p:cNvPr>
            <p:cNvSpPr txBox="1"/>
            <p:nvPr/>
          </p:nvSpPr>
          <p:spPr>
            <a:xfrm>
              <a:off x="2394352" y="2083839"/>
              <a:ext cx="3892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1</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35" y="2836985"/>
            <a:ext cx="2508658" cy="390170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552" y="2836985"/>
            <a:ext cx="2133824" cy="3948178"/>
          </a:xfrm>
          <a:prstGeom prst="rect">
            <a:avLst/>
          </a:prstGeom>
        </p:spPr>
      </p:pic>
    </p:spTree>
    <p:extLst>
      <p:ext uri="{BB962C8B-B14F-4D97-AF65-F5344CB8AC3E}">
        <p14:creationId xmlns:p14="http://schemas.microsoft.com/office/powerpoint/2010/main" val="357027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E845055-29D2-2AC6-BF10-77082FE582A0}"/>
              </a:ext>
            </a:extLst>
          </p:cNvPr>
          <p:cNvSpPr/>
          <p:nvPr/>
        </p:nvSpPr>
        <p:spPr>
          <a:xfrm>
            <a:off x="1083133" y="1607040"/>
            <a:ext cx="10025735" cy="4165110"/>
          </a:xfrm>
          <a:prstGeom prst="rect">
            <a:avLst/>
          </a:prstGeom>
          <a:noFill/>
          <a:ln w="12700" cap="flat" cmpd="sng" algn="ctr">
            <a:solidFill>
              <a:schemeClr val="accent1"/>
            </a:solidFill>
            <a:prstDash val="dash"/>
          </a:ln>
          <a:effectLst/>
        </p:spPr>
        <p:txBody>
          <a:bodyPr rtlCol="0" anchor="ctr"/>
          <a:lstStyle/>
          <a:p>
            <a:pPr marL="0" marR="0" lvl="0" indent="0" algn="ctr" defTabSz="1219200" rtl="0" eaLnBrk="1" fontAlgn="base" latinLnBrk="0" hangingPunct="1">
              <a:lnSpc>
                <a:spcPct val="100000"/>
              </a:lnSpc>
              <a:spcBef>
                <a:spcPct val="0"/>
              </a:spcBef>
              <a:spcAft>
                <a:spcPct val="0"/>
              </a:spcAft>
              <a:buClrTx/>
              <a:buSzTx/>
              <a:buFontTx/>
              <a:buNone/>
              <a:tabLst/>
              <a:defRPr/>
            </a:pPr>
            <a:endParaRPr kumimoji="0" lang="zh-CN" altLang="en-US" sz="2135" b="0"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grpSp>
        <p:nvGrpSpPr>
          <p:cNvPr id="8" name="Group 7"/>
          <p:cNvGrpSpPr/>
          <p:nvPr/>
        </p:nvGrpSpPr>
        <p:grpSpPr>
          <a:xfrm>
            <a:off x="1951893" y="1332396"/>
            <a:ext cx="8358554" cy="4521816"/>
            <a:chOff x="-1377336" y="2083839"/>
            <a:chExt cx="8358554" cy="4521816"/>
          </a:xfrm>
        </p:grpSpPr>
        <p:grpSp>
          <p:nvGrpSpPr>
            <p:cNvPr id="11" name="Group 10"/>
            <p:cNvGrpSpPr/>
            <p:nvPr/>
          </p:nvGrpSpPr>
          <p:grpSpPr>
            <a:xfrm>
              <a:off x="-1377336" y="2151795"/>
              <a:ext cx="8358554" cy="4453860"/>
              <a:chOff x="-1377336" y="2151795"/>
              <a:chExt cx="8358554" cy="4453860"/>
            </a:xfrm>
          </p:grpSpPr>
          <p:grpSp>
            <p:nvGrpSpPr>
              <p:cNvPr id="13" name="Group 12"/>
              <p:cNvGrpSpPr/>
              <p:nvPr/>
            </p:nvGrpSpPr>
            <p:grpSpPr>
              <a:xfrm>
                <a:off x="-1377336" y="2546134"/>
                <a:ext cx="8358554" cy="4059521"/>
                <a:chOff x="-1269039" y="2545689"/>
                <a:chExt cx="8358554" cy="4059521"/>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69039" y="2545689"/>
                  <a:ext cx="8358554" cy="4059521"/>
                </a:xfrm>
                <a:prstGeom prst="rect">
                  <a:avLst/>
                </a:prstGeom>
              </p:spPr>
            </p:pic>
            <p:sp>
              <p:nvSpPr>
                <p:cNvPr id="16" name="TextBox 15"/>
                <p:cNvSpPr txBox="1"/>
                <p:nvPr/>
              </p:nvSpPr>
              <p:spPr>
                <a:xfrm>
                  <a:off x="-699714" y="3004369"/>
                  <a:ext cx="7497689" cy="2308324"/>
                </a:xfrm>
                <a:prstGeom prst="rect">
                  <a:avLst/>
                </a:prstGeom>
                <a:noFill/>
              </p:spPr>
              <p:txBody>
                <a:bodyPr wrap="square" rtlCol="0">
                  <a:spAutoFit/>
                </a:bodyPr>
                <a:lstStyle/>
                <a:p>
                  <a:r>
                    <a:rPr lang="en-US" sz="3600" b="1" i="1" dirty="0" err="1">
                      <a:latin typeface="Cambria" panose="02040503050406030204" pitchFamily="18" charset="0"/>
                      <a:ea typeface="Cambria" panose="02040503050406030204" pitchFamily="18" charset="0"/>
                    </a:rPr>
                    <a:t>Tâm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sự</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của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bác</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Nhân</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với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bạn</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nhỏ</a:t>
                  </a:r>
                  <a:endParaRPr lang="en-US" sz="3600" b="1" i="1"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Dạo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hóa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thế</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như</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vậy</a:t>
                  </a:r>
                  <a:r>
                    <a:rPr lang="en-US" sz="3600" dirty="0">
                      <a:latin typeface="Cambria" panose="02040503050406030204" pitchFamily="18" charset="0"/>
                      <a:ea typeface="Cambria" panose="02040503050406030204" pitchFamily="18" charset="0"/>
                    </a:rPr>
                    <a:t>?</a:t>
                  </a:r>
                </a:p>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muốn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gì</a:t>
                  </a:r>
                  <a:r>
                    <a:rPr lang="en-US" sz="3600" dirty="0">
                      <a:latin typeface="Cambria" panose="02040503050406030204" pitchFamily="18" charset="0"/>
                      <a:ea typeface="Cambria" panose="02040503050406030204" pitchFamily="18" charset="0"/>
                    </a:rPr>
                    <a:t>?</a:t>
                  </a:r>
                </a:p>
              </p:txBody>
            </p:sp>
          </p:grpSp>
          <p:sp>
            <p:nvSpPr>
              <p:cNvPr id="14" name="椭圆 24">
                <a:extLst>
                  <a:ext uri="{FF2B5EF4-FFF2-40B4-BE49-F238E27FC236}">
                    <a16:creationId xmlns:a16="http://schemas.microsoft.com/office/drawing/2014/main" id="{1B532BD1-F0B9-B349-0599-1DC213D1249F}"/>
                  </a:ext>
                </a:extLst>
              </p:cNvPr>
              <p:cNvSpPr/>
              <p:nvPr/>
            </p:nvSpPr>
            <p:spPr>
              <a:xfrm>
                <a:off x="2294503" y="2151795"/>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sp>
          <p:nvSpPr>
            <p:cNvPr id="12" name="文本框 25">
              <a:extLst>
                <a:ext uri="{FF2B5EF4-FFF2-40B4-BE49-F238E27FC236}">
                  <a16:creationId xmlns:a16="http://schemas.microsoft.com/office/drawing/2014/main" id="{7B44927B-E29D-9B3A-9762-6A20B9138C09}"/>
                </a:ext>
              </a:extLst>
            </p:cNvPr>
            <p:cNvSpPr txBox="1"/>
            <p:nvPr/>
          </p:nvSpPr>
          <p:spPr>
            <a:xfrm>
              <a:off x="2394352" y="2083839"/>
              <a:ext cx="3892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lumMod val="85000"/>
                      <a:lumOff val="15000"/>
                    </a:prstClr>
                  </a:solidFill>
                  <a:latin typeface="Cambria" panose="02040503050406030204" pitchFamily="18" charset="0"/>
                  <a:ea typeface="Cambria" panose="02040503050406030204" pitchFamily="18" charset="0"/>
                  <a:sym typeface="思源宋体 CN" panose="02020400000000000000" pitchFamily="18" charset="-122"/>
                </a:rPr>
                <a:t>2</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0" y="2883463"/>
            <a:ext cx="2508658" cy="39017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552" y="2836985"/>
            <a:ext cx="2133824" cy="3948178"/>
          </a:xfrm>
          <a:prstGeom prst="rect">
            <a:avLst/>
          </a:prstGeom>
        </p:spPr>
      </p:pic>
    </p:spTree>
    <p:extLst>
      <p:ext uri="{BB962C8B-B14F-4D97-AF65-F5344CB8AC3E}">
        <p14:creationId xmlns:p14="http://schemas.microsoft.com/office/powerpoint/2010/main" val="575733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E845055-29D2-2AC6-BF10-77082FE582A0}"/>
              </a:ext>
            </a:extLst>
          </p:cNvPr>
          <p:cNvSpPr/>
          <p:nvPr/>
        </p:nvSpPr>
        <p:spPr>
          <a:xfrm>
            <a:off x="1023264" y="1607040"/>
            <a:ext cx="10025735" cy="4165110"/>
          </a:xfrm>
          <a:prstGeom prst="rect">
            <a:avLst/>
          </a:prstGeom>
          <a:noFill/>
          <a:ln w="12700" cap="flat" cmpd="sng" algn="ctr">
            <a:solidFill>
              <a:schemeClr val="accent1"/>
            </a:solidFill>
            <a:prstDash val="dash"/>
          </a:ln>
          <a:effectLst/>
        </p:spPr>
        <p:txBody>
          <a:bodyPr rtlCol="0" anchor="ctr"/>
          <a:lstStyle/>
          <a:p>
            <a:pPr marL="0" marR="0" lvl="0" indent="0" algn="ctr" defTabSz="1219200" rtl="0" eaLnBrk="1" fontAlgn="base" latinLnBrk="0" hangingPunct="1">
              <a:lnSpc>
                <a:spcPct val="100000"/>
              </a:lnSpc>
              <a:spcBef>
                <a:spcPct val="0"/>
              </a:spcBef>
              <a:spcAft>
                <a:spcPct val="0"/>
              </a:spcAft>
              <a:buClrTx/>
              <a:buSzTx/>
              <a:buFontTx/>
              <a:buNone/>
              <a:tabLst/>
              <a:defRPr/>
            </a:pPr>
            <a:endParaRPr kumimoji="0" lang="zh-CN" altLang="en-US" sz="2135" b="0"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grpSp>
        <p:nvGrpSpPr>
          <p:cNvPr id="8" name="Group 7"/>
          <p:cNvGrpSpPr/>
          <p:nvPr/>
        </p:nvGrpSpPr>
        <p:grpSpPr>
          <a:xfrm>
            <a:off x="2613056" y="1250334"/>
            <a:ext cx="6965888" cy="4521816"/>
            <a:chOff x="-236716" y="2083839"/>
            <a:chExt cx="6965888" cy="4521816"/>
          </a:xfrm>
        </p:grpSpPr>
        <p:grpSp>
          <p:nvGrpSpPr>
            <p:cNvPr id="11" name="Group 10"/>
            <p:cNvGrpSpPr/>
            <p:nvPr/>
          </p:nvGrpSpPr>
          <p:grpSpPr>
            <a:xfrm>
              <a:off x="-236716" y="2151795"/>
              <a:ext cx="6965888" cy="4453860"/>
              <a:chOff x="-236716" y="2151795"/>
              <a:chExt cx="6965888" cy="4453860"/>
            </a:xfrm>
          </p:grpSpPr>
          <p:grpSp>
            <p:nvGrpSpPr>
              <p:cNvPr id="13" name="Group 12"/>
              <p:cNvGrpSpPr/>
              <p:nvPr/>
            </p:nvGrpSpPr>
            <p:grpSpPr>
              <a:xfrm>
                <a:off x="-236716" y="2546134"/>
                <a:ext cx="6965888" cy="4059521"/>
                <a:chOff x="-128419" y="2545689"/>
                <a:chExt cx="6965888" cy="4059521"/>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8419" y="2545689"/>
                  <a:ext cx="6965888" cy="4059521"/>
                </a:xfrm>
                <a:prstGeom prst="rect">
                  <a:avLst/>
                </a:prstGeom>
              </p:spPr>
            </p:pic>
            <p:sp>
              <p:nvSpPr>
                <p:cNvPr id="16" name="TextBox 15"/>
                <p:cNvSpPr txBox="1"/>
                <p:nvPr/>
              </p:nvSpPr>
              <p:spPr>
                <a:xfrm>
                  <a:off x="41697" y="2791280"/>
                  <a:ext cx="6537865" cy="2862322"/>
                </a:xfrm>
                <a:prstGeom prst="rect">
                  <a:avLst/>
                </a:prstGeom>
                <a:noFill/>
              </p:spPr>
              <p:txBody>
                <a:bodyPr wrap="square" rtlCol="0">
                  <a:spAutoFit/>
                </a:bodyPr>
                <a:lstStyle/>
                <a:p>
                  <a:pPr algn="ctr"/>
                  <a:r>
                    <a:rPr lang="en-US" sz="3600" b="1" i="1" dirty="0" err="1">
                      <a:latin typeface="Cambria" panose="02040503050406030204" pitchFamily="18" charset="0"/>
                      <a:ea typeface="Cambria" panose="02040503050406030204" pitchFamily="18" charset="0"/>
                    </a:rPr>
                    <a:t>Quyết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định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của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bạn</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nhỏ</a:t>
                  </a:r>
                  <a:endParaRPr lang="en-US" sz="3600" b="1" i="1" dirty="0">
                    <a:latin typeface="Cambria" panose="02040503050406030204" pitchFamily="18" charset="0"/>
                    <a:ea typeface="Cambria" panose="02040503050406030204" pitchFamily="18" charset="0"/>
                  </a:endParaRPr>
                </a:p>
                <a:p>
                  <a:pPr algn="ct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nghĩ</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nghe</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chuyện</a:t>
                  </a:r>
                  <a:r>
                    <a:rPr lang="en-US" sz="3600" dirty="0">
                      <a:latin typeface="Cambria" panose="02040503050406030204" pitchFamily="18" charset="0"/>
                      <a:ea typeface="Cambria" panose="02040503050406030204" pitchFamily="18" charset="0"/>
                    </a:rPr>
                    <a:t>?</a:t>
                  </a:r>
                </a:p>
                <a:p>
                  <a:pPr algn="ct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vui</a:t>
                  </a:r>
                  <a:r>
                    <a:rPr lang="en-US" sz="3600" dirty="0">
                      <a:latin typeface="Cambria" panose="02040503050406030204" pitchFamily="18" charset="0"/>
                      <a:ea typeface="Cambria" panose="02040503050406030204" pitchFamily="18" charset="0"/>
                    </a:rPr>
                    <a:t>?</a:t>
                  </a:r>
                </a:p>
              </p:txBody>
            </p:sp>
          </p:grpSp>
          <p:sp>
            <p:nvSpPr>
              <p:cNvPr id="14" name="椭圆 24">
                <a:extLst>
                  <a:ext uri="{FF2B5EF4-FFF2-40B4-BE49-F238E27FC236}">
                    <a16:creationId xmlns:a16="http://schemas.microsoft.com/office/drawing/2014/main" id="{1B532BD1-F0B9-B349-0599-1DC213D1249F}"/>
                  </a:ext>
                </a:extLst>
              </p:cNvPr>
              <p:cNvSpPr/>
              <p:nvPr/>
            </p:nvSpPr>
            <p:spPr>
              <a:xfrm>
                <a:off x="2294503" y="2151795"/>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sp>
          <p:nvSpPr>
            <p:cNvPr id="12" name="文本框 25">
              <a:extLst>
                <a:ext uri="{FF2B5EF4-FFF2-40B4-BE49-F238E27FC236}">
                  <a16:creationId xmlns:a16="http://schemas.microsoft.com/office/drawing/2014/main" id="{7B44927B-E29D-9B3A-9762-6A20B9138C09}"/>
                </a:ext>
              </a:extLst>
            </p:cNvPr>
            <p:cNvSpPr txBox="1"/>
            <p:nvPr/>
          </p:nvSpPr>
          <p:spPr>
            <a:xfrm>
              <a:off x="2394352" y="2083839"/>
              <a:ext cx="3892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3</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56" y="2860224"/>
            <a:ext cx="2508658" cy="39017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552" y="2836985"/>
            <a:ext cx="2133824" cy="3948178"/>
          </a:xfrm>
          <a:prstGeom prst="rect">
            <a:avLst/>
          </a:prstGeom>
        </p:spPr>
      </p:pic>
    </p:spTree>
    <p:extLst>
      <p:ext uri="{BB962C8B-B14F-4D97-AF65-F5344CB8AC3E}">
        <p14:creationId xmlns:p14="http://schemas.microsoft.com/office/powerpoint/2010/main" val="8657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E845055-29D2-2AC6-BF10-77082FE582A0}"/>
              </a:ext>
            </a:extLst>
          </p:cNvPr>
          <p:cNvSpPr/>
          <p:nvPr/>
        </p:nvSpPr>
        <p:spPr>
          <a:xfrm>
            <a:off x="1023264" y="1607040"/>
            <a:ext cx="10025735" cy="4165110"/>
          </a:xfrm>
          <a:prstGeom prst="rect">
            <a:avLst/>
          </a:prstGeom>
          <a:noFill/>
          <a:ln w="12700" cap="flat" cmpd="sng" algn="ctr">
            <a:solidFill>
              <a:schemeClr val="accent1"/>
            </a:solidFill>
            <a:prstDash val="dash"/>
          </a:ln>
          <a:effectLst/>
        </p:spPr>
        <p:txBody>
          <a:bodyPr rtlCol="0" anchor="ctr"/>
          <a:lstStyle/>
          <a:p>
            <a:pPr marL="0" marR="0" lvl="0" indent="0" algn="ctr" defTabSz="1219200" rtl="0" eaLnBrk="1" fontAlgn="base" latinLnBrk="0" hangingPunct="1">
              <a:lnSpc>
                <a:spcPct val="100000"/>
              </a:lnSpc>
              <a:spcBef>
                <a:spcPct val="0"/>
              </a:spcBef>
              <a:spcAft>
                <a:spcPct val="0"/>
              </a:spcAft>
              <a:buClrTx/>
              <a:buSzTx/>
              <a:buFontTx/>
              <a:buNone/>
              <a:tabLst/>
              <a:defRPr/>
            </a:pPr>
            <a:endParaRPr kumimoji="0" lang="zh-CN" altLang="en-US" sz="2135" b="0" i="0" u="none" strike="noStrike" kern="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grpSp>
        <p:nvGrpSpPr>
          <p:cNvPr id="8" name="Group 7"/>
          <p:cNvGrpSpPr/>
          <p:nvPr/>
        </p:nvGrpSpPr>
        <p:grpSpPr>
          <a:xfrm>
            <a:off x="2133006" y="1250334"/>
            <a:ext cx="7925989" cy="4521816"/>
            <a:chOff x="-1102438" y="2083839"/>
            <a:chExt cx="7925989" cy="4521816"/>
          </a:xfrm>
        </p:grpSpPr>
        <p:grpSp>
          <p:nvGrpSpPr>
            <p:cNvPr id="11" name="Group 10"/>
            <p:cNvGrpSpPr/>
            <p:nvPr/>
          </p:nvGrpSpPr>
          <p:grpSpPr>
            <a:xfrm>
              <a:off x="-1102438" y="2151795"/>
              <a:ext cx="7925989" cy="4453860"/>
              <a:chOff x="-1102438" y="2151795"/>
              <a:chExt cx="7925989" cy="4453860"/>
            </a:xfrm>
          </p:grpSpPr>
          <p:grpSp>
            <p:nvGrpSpPr>
              <p:cNvPr id="13" name="Group 12"/>
              <p:cNvGrpSpPr/>
              <p:nvPr/>
            </p:nvGrpSpPr>
            <p:grpSpPr>
              <a:xfrm>
                <a:off x="-1102438" y="2546134"/>
                <a:ext cx="7925989" cy="4059521"/>
                <a:chOff x="-994141" y="2545689"/>
                <a:chExt cx="7925989" cy="4059521"/>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4141" y="2545689"/>
                  <a:ext cx="7925989" cy="4059521"/>
                </a:xfrm>
                <a:prstGeom prst="rect">
                  <a:avLst/>
                </a:prstGeom>
              </p:spPr>
            </p:pic>
            <p:sp>
              <p:nvSpPr>
                <p:cNvPr id="16" name="TextBox 15"/>
                <p:cNvSpPr txBox="1"/>
                <p:nvPr/>
              </p:nvSpPr>
              <p:spPr>
                <a:xfrm>
                  <a:off x="-499371" y="2798147"/>
                  <a:ext cx="6936448" cy="2862322"/>
                </a:xfrm>
                <a:prstGeom prst="rect">
                  <a:avLst/>
                </a:prstGeom>
                <a:noFill/>
              </p:spPr>
              <p:txBody>
                <a:bodyPr wrap="square" rtlCol="0">
                  <a:spAutoFit/>
                </a:bodyPr>
                <a:lstStyle/>
                <a:p>
                  <a:r>
                    <a:rPr lang="en-US" sz="3600" b="1" i="1" dirty="0" err="1">
                      <a:latin typeface="Cambria" panose="02040503050406030204" pitchFamily="18" charset="0"/>
                      <a:ea typeface="Cambria" panose="02040503050406030204" pitchFamily="18" charset="0"/>
                    </a:rPr>
                    <a:t>Buổi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bán</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hàng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cuối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cùng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của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bác</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Nhân</a:t>
                  </a:r>
                  <a:endParaRPr lang="en-US" sz="3600" b="1" i="1"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Buổi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diễn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như</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thế</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nào</a:t>
                  </a:r>
                  <a:r>
                    <a:rPr lang="en-US" sz="3600" dirty="0">
                      <a:latin typeface="Cambria" panose="02040503050406030204" pitchFamily="18" charset="0"/>
                      <a:ea typeface="Cambria" panose="02040503050406030204" pitchFamily="18" charset="0"/>
                    </a:rPr>
                    <a:t>?</a:t>
                  </a:r>
                </a:p>
                <a:p>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Tâm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sao</a:t>
                  </a:r>
                  <a:r>
                    <a:rPr lang="en-US" sz="3600" dirty="0">
                      <a:latin typeface="Cambria" panose="02040503050406030204" pitchFamily="18" charset="0"/>
                      <a:ea typeface="Cambria" panose="02040503050406030204" pitchFamily="18" charset="0"/>
                    </a:rPr>
                    <a:t>?</a:t>
                  </a:r>
                </a:p>
              </p:txBody>
            </p:sp>
          </p:grpSp>
          <p:sp>
            <p:nvSpPr>
              <p:cNvPr id="14" name="椭圆 24">
                <a:extLst>
                  <a:ext uri="{FF2B5EF4-FFF2-40B4-BE49-F238E27FC236}">
                    <a16:creationId xmlns:a16="http://schemas.microsoft.com/office/drawing/2014/main" id="{1B532BD1-F0B9-B349-0599-1DC213D1249F}"/>
                  </a:ext>
                </a:extLst>
              </p:cNvPr>
              <p:cNvSpPr/>
              <p:nvPr/>
            </p:nvSpPr>
            <p:spPr>
              <a:xfrm>
                <a:off x="2294503" y="2151795"/>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sp>
          <p:nvSpPr>
            <p:cNvPr id="12" name="文本框 25">
              <a:extLst>
                <a:ext uri="{FF2B5EF4-FFF2-40B4-BE49-F238E27FC236}">
                  <a16:creationId xmlns:a16="http://schemas.microsoft.com/office/drawing/2014/main" id="{7B44927B-E29D-9B3A-9762-6A20B9138C09}"/>
                </a:ext>
              </a:extLst>
            </p:cNvPr>
            <p:cNvSpPr txBox="1"/>
            <p:nvPr/>
          </p:nvSpPr>
          <p:spPr>
            <a:xfrm>
              <a:off x="2394352" y="2083839"/>
              <a:ext cx="3892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4</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00" y="2876559"/>
            <a:ext cx="2508658" cy="39017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552" y="2836985"/>
            <a:ext cx="2133824" cy="3948178"/>
          </a:xfrm>
          <a:prstGeom prst="rect">
            <a:avLst/>
          </a:prstGeom>
        </p:spPr>
      </p:pic>
    </p:spTree>
    <p:extLst>
      <p:ext uri="{BB962C8B-B14F-4D97-AF65-F5344CB8AC3E}">
        <p14:creationId xmlns:p14="http://schemas.microsoft.com/office/powerpoint/2010/main" val="233050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899886" y="794657"/>
            <a:ext cx="10392228" cy="5268686"/>
          </a:xfrm>
          <a:prstGeom prst="rect">
            <a:avLst/>
          </a:prstGeom>
          <a:solidFill>
            <a:srgbClr val="FFEFCB"/>
          </a:solidFill>
          <a:ln>
            <a:noFill/>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2" name="Picture 1"/>
          <p:cNvPicPr>
            <a:picLocks noChangeAspect="1"/>
          </p:cNvPicPr>
          <p:nvPr/>
        </p:nvPicPr>
        <p:blipFill>
          <a:blip r:embed="rId4"/>
          <a:stretch>
            <a:fillRect/>
          </a:stretch>
        </p:blipFill>
        <p:spPr>
          <a:xfrm>
            <a:off x="2136305" y="2042040"/>
            <a:ext cx="7919390" cy="277392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9495" y="3429000"/>
            <a:ext cx="3192619" cy="2633911"/>
          </a:xfrm>
          <a:prstGeom prst="rect">
            <a:avLst/>
          </a:prstGeom>
        </p:spPr>
      </p:pic>
    </p:spTree>
    <p:extLst>
      <p:ext uri="{BB962C8B-B14F-4D97-AF65-F5344CB8AC3E}">
        <p14:creationId xmlns:p14="http://schemas.microsoft.com/office/powerpoint/2010/main" val="49798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31: Người làm đồ chơi trang 137, 138 SGK Tiếng Việt 3 tập 1 Kết nối tri  thức với cuộc sống | Tiếng Việt 3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495" y="973455"/>
            <a:ext cx="7353300" cy="54578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46174" y="2500916"/>
            <a:ext cx="2781428" cy="1795831"/>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0867724">
            <a:off x="2037739" y="1725289"/>
            <a:ext cx="2665834" cy="1714673"/>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xplosion 1 15"/>
          <p:cNvSpPr/>
          <p:nvPr/>
        </p:nvSpPr>
        <p:spPr>
          <a:xfrm>
            <a:off x="741681" y="1798320"/>
            <a:ext cx="3825492" cy="3366931"/>
          </a:xfrm>
          <a:prstGeom prst="irregularSeal1">
            <a:avLst/>
          </a:prstGeom>
          <a:solidFill>
            <a:srgbClr val="70C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525" t="23373" r="4424" b="-1097"/>
          <a:stretch/>
        </p:blipFill>
        <p:spPr>
          <a:xfrm>
            <a:off x="92425" y="1050803"/>
            <a:ext cx="4921690" cy="2836880"/>
          </a:xfrm>
          <a:prstGeom prst="rect">
            <a:avLst/>
          </a:prstGeom>
        </p:spPr>
      </p:pic>
      <p:pic>
        <p:nvPicPr>
          <p:cNvPr id="18" name="Picture 17"/>
          <p:cNvPicPr>
            <a:picLocks noChangeAspect="1"/>
          </p:cNvPicPr>
          <p:nvPr/>
        </p:nvPicPr>
        <p:blipFill rotWithShape="1">
          <a:blip r:embed="rId5"/>
          <a:srcRect l="9922" t="28508" r="6580" b="10018"/>
          <a:stretch/>
        </p:blipFill>
        <p:spPr>
          <a:xfrm>
            <a:off x="104107" y="3082537"/>
            <a:ext cx="4560395" cy="1610291"/>
          </a:xfrm>
          <a:prstGeom prst="rect">
            <a:avLst/>
          </a:prstGeom>
        </p:spPr>
      </p:pic>
      <p:grpSp>
        <p:nvGrpSpPr>
          <p:cNvPr id="19" name="Group 18"/>
          <p:cNvGrpSpPr/>
          <p:nvPr/>
        </p:nvGrpSpPr>
        <p:grpSpPr>
          <a:xfrm rot="20603633">
            <a:off x="31767" y="142991"/>
            <a:ext cx="1835306" cy="1420197"/>
            <a:chOff x="8747471" y="-87698"/>
            <a:chExt cx="2731113" cy="1868306"/>
          </a:xfrm>
        </p:grpSpPr>
        <p:pic>
          <p:nvPicPr>
            <p:cNvPr id="20" name="图片 6">
              <a:extLst>
                <a:ext uri="{FF2B5EF4-FFF2-40B4-BE49-F238E27FC236}">
                  <a16:creationId xmlns:a16="http://schemas.microsoft.com/office/drawing/2014/main" id="{79198E30-1CE1-4E54-8BD7-FD9DAF382952}"/>
                </a:ext>
              </a:extLst>
            </p:cNvPr>
            <p:cNvPicPr>
              <a:picLocks noChangeAspect="1"/>
            </p:cNvPicPr>
            <p:nvPr/>
          </p:nvPicPr>
          <p:blipFill>
            <a:blip r:embed="rId6"/>
            <a:stretch>
              <a:fillRect/>
            </a:stretch>
          </p:blipFill>
          <p:spPr>
            <a:xfrm flipH="1">
              <a:off x="8747471" y="-87698"/>
              <a:ext cx="2731113" cy="1868306"/>
            </a:xfrm>
            <a:prstGeom prst="rect">
              <a:avLst/>
            </a:prstGeom>
          </p:spPr>
        </p:pic>
        <p:pic>
          <p:nvPicPr>
            <p:cNvPr id="21" name="Picture 20"/>
            <p:cNvPicPr>
              <a:picLocks noChangeAspect="1"/>
            </p:cNvPicPr>
            <p:nvPr/>
          </p:nvPicPr>
          <p:blipFill rotWithShape="1">
            <a:blip r:embed="rId7"/>
            <a:srcRect t="14457" r="14872" b="37402"/>
            <a:stretch/>
          </p:blipFill>
          <p:spPr>
            <a:xfrm>
              <a:off x="8920050" y="494012"/>
              <a:ext cx="2200487" cy="1030148"/>
            </a:xfrm>
            <a:prstGeom prst="rect">
              <a:avLst/>
            </a:prstGeom>
          </p:spPr>
        </p:pic>
      </p:grpSp>
      <p:pic>
        <p:nvPicPr>
          <p:cNvPr id="6" name="Picture 5"/>
          <p:cNvPicPr>
            <a:picLocks noChangeAspect="1"/>
          </p:cNvPicPr>
          <p:nvPr/>
        </p:nvPicPr>
        <p:blipFill>
          <a:blip r:embed="rId8"/>
          <a:stretch>
            <a:fillRect/>
          </a:stretch>
        </p:blipFill>
        <p:spPr>
          <a:xfrm>
            <a:off x="9407612" y="5743324"/>
            <a:ext cx="2699508" cy="1375912"/>
          </a:xfrm>
          <a:prstGeom prst="rect">
            <a:avLst/>
          </a:prstGeom>
        </p:spPr>
      </p:pic>
    </p:spTree>
    <p:extLst>
      <p:ext uri="{BB962C8B-B14F-4D97-AF65-F5344CB8AC3E}">
        <p14:creationId xmlns:p14="http://schemas.microsoft.com/office/powerpoint/2010/main" val="2127521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2"/>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4"/>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6"/>
                                        </p:tgtEl>
                                        <p:attrNameLst>
                                          <p:attrName>ppt_y</p:attrName>
                                        </p:attrNameLst>
                                      </p:cBhvr>
                                      <p:tavLst>
                                        <p:tav tm="0" fmla="#ppt_y+(sin(-2*pi*(1-$))*-#ppt_x+cos(-2*pi*(1-$))*(1-#ppt_y))*(1-$)">
                                          <p:val>
                                            <p:fltVal val="0"/>
                                          </p:val>
                                        </p:tav>
                                        <p:tav tm="100000">
                                          <p:val>
                                            <p:fltVal val="1"/>
                                          </p:val>
                                        </p:tav>
                                      </p:tavLst>
                                    </p:anim>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5"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ppt_w</p:attrName>
                                        </p:attrNameLst>
                                      </p:cBhvr>
                                      <p:tavLst>
                                        <p:tav tm="0">
                                          <p:val>
                                            <p:fltVal val="0"/>
                                          </p:val>
                                        </p:tav>
                                        <p:tav tm="100000">
                                          <p:val>
                                            <p:strVal val="#ppt_w"/>
                                          </p:val>
                                        </p:tav>
                                      </p:tavLst>
                                    </p:anim>
                                    <p:anim calcmode="lin" valueType="num">
                                      <p:cBhvr>
                                        <p:cTn id="34" dur="1000" fill="hold"/>
                                        <p:tgtEl>
                                          <p:spTgt spid="17"/>
                                        </p:tgtEl>
                                        <p:attrNameLst>
                                          <p:attrName>ppt_h</p:attrName>
                                        </p:attrNameLst>
                                      </p:cBhvr>
                                      <p:tavLst>
                                        <p:tav tm="0">
                                          <p:val>
                                            <p:fltVal val="0"/>
                                          </p:val>
                                        </p:tav>
                                        <p:tav tm="100000">
                                          <p:val>
                                            <p:strVal val="#ppt_h"/>
                                          </p:val>
                                        </p:tav>
                                      </p:tavLst>
                                    </p:anim>
                                    <p:anim calcmode="lin" valueType="num">
                                      <p:cBhvr>
                                        <p:cTn id="35"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7"/>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8"/>
                                        </p:tgtEl>
                                        <p:attrNameLst>
                                          <p:attrName>ppt_y</p:attrName>
                                        </p:attrNameLst>
                                      </p:cBhvr>
                                      <p:tavLst>
                                        <p:tav tm="0" fmla="#ppt_y+(sin(-2*pi*(1-$))*-#ppt_x+cos(-2*pi*(1-$))*(1-#ppt_y))*(1-$)">
                                          <p:val>
                                            <p:fltVal val="0"/>
                                          </p:val>
                                        </p:tav>
                                        <p:tav tm="100000">
                                          <p:val>
                                            <p:fltVal val="1"/>
                                          </p:val>
                                        </p:tav>
                                      </p:tavLst>
                                    </p:anim>
                                  </p:childTnLst>
                                </p:cTn>
                              </p:par>
                              <p:par>
                                <p:cTn id="43" presetID="53" presetClass="entr" presetSubtype="16"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99886" y="794657"/>
            <a:ext cx="10392228" cy="5268686"/>
          </a:xfrm>
          <a:prstGeom prst="rect">
            <a:avLst/>
          </a:prstGeom>
          <a:solidFill>
            <a:srgbClr val="FFEFCB"/>
          </a:solidFill>
          <a:ln>
            <a:noFill/>
          </a:ln>
          <a:effectLst>
            <a:outerShdw blurRad="3175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阿里巴巴普惠体"/>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0008"/>
            <a:ext cx="12192000" cy="34579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3472" y="43516"/>
            <a:ext cx="1375475" cy="26282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 y="3400008"/>
            <a:ext cx="3258849" cy="325884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2377" y="3746167"/>
            <a:ext cx="3347368" cy="3347368"/>
          </a:xfrm>
          <a:prstGeom prst="rect">
            <a:avLst/>
          </a:prstGeom>
        </p:spPr>
      </p:pic>
      <p:pic>
        <p:nvPicPr>
          <p:cNvPr id="4" name="Picture 3"/>
          <p:cNvPicPr>
            <a:picLocks noChangeAspect="1"/>
          </p:cNvPicPr>
          <p:nvPr/>
        </p:nvPicPr>
        <p:blipFill>
          <a:blip r:embed="rId7"/>
          <a:stretch>
            <a:fillRect/>
          </a:stretch>
        </p:blipFill>
        <p:spPr>
          <a:xfrm>
            <a:off x="556413" y="1688987"/>
            <a:ext cx="11079173" cy="2713765"/>
          </a:xfrm>
          <a:prstGeom prst="rect">
            <a:avLst/>
          </a:prstGeom>
        </p:spPr>
      </p:pic>
    </p:spTree>
    <p:extLst>
      <p:ext uri="{BB962C8B-B14F-4D97-AF65-F5344CB8AC3E}">
        <p14:creationId xmlns:p14="http://schemas.microsoft.com/office/powerpoint/2010/main" val="2303489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693" y="946259"/>
            <a:ext cx="11155680" cy="5632311"/>
          </a:xfrm>
          <a:prstGeom prst="rect">
            <a:avLst/>
          </a:prstGeom>
        </p:spPr>
        <p:txBody>
          <a:bodyPr wrap="square">
            <a:spAutoFit/>
          </a:bodyPr>
          <a:lstStyle/>
          <a:p>
            <a:pPr algn="just"/>
            <a:r>
              <a:rPr lang="en-US" sz="2000" b="1" i="0" dirty="0">
                <a:solidFill>
                  <a:schemeClr val="accent4">
                    <a:lumMod val="75000"/>
                  </a:schemeClr>
                </a:solidFill>
                <a:effectLst/>
                <a:latin typeface="Cambria" panose="02040503050406030204" pitchFamily="18" charset="0"/>
                <a:ea typeface="Cambria" panose="02040503050406030204" pitchFamily="18" charset="0"/>
              </a:rPr>
              <a:t>       </a:t>
            </a:r>
            <a:r>
              <a:rPr lang="vi-VN" sz="2000" b="1" i="0" dirty="0">
                <a:solidFill>
                  <a:schemeClr val="accent4">
                    <a:lumMod val="75000"/>
                  </a:schemeClr>
                </a:solidFill>
                <a:effectLst/>
                <a:latin typeface="Cambria" panose="02040503050406030204" pitchFamily="18" charset="0"/>
                <a:ea typeface="Cambria" panose="02040503050406030204" pitchFamily="18" charset="0"/>
              </a:rPr>
              <a:t>Bác 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algn="just"/>
            <a:r>
              <a:rPr lang="en-US" sz="2000" b="1" i="0" dirty="0">
                <a:solidFill>
                  <a:schemeClr val="accent4">
                    <a:lumMod val="75000"/>
                  </a:schemeClr>
                </a:solidFill>
                <a:effectLst/>
                <a:latin typeface="Cambria" panose="02040503050406030204" pitchFamily="18" charset="0"/>
                <a:ea typeface="Cambria" panose="02040503050406030204" pitchFamily="18" charset="0"/>
              </a:rPr>
              <a:t>       </a:t>
            </a:r>
            <a:r>
              <a:rPr lang="vi-VN" sz="2000" b="1" i="0" dirty="0">
                <a:solidFill>
                  <a:schemeClr val="accent4">
                    <a:lumMod val="75000"/>
                  </a:schemeClr>
                </a:solidFill>
                <a:effectLst/>
                <a:latin typeface="Cambria" panose="02040503050406030204" pitchFamily="18" charset="0"/>
                <a:ea typeface="Cambria" panose="02040503050406030204" pitchFamily="18" charset="0"/>
              </a:rPr>
              <a:t>Mấy năm gần đây, những đồ chơi của bác không được đắt hàng như trước. Ở cổng công viên, có thêm mấy hàng đồ chơi bằng nhựa.</a:t>
            </a:r>
          </a:p>
          <a:p>
            <a:pPr algn="just"/>
            <a:r>
              <a:rPr lang="en-US" sz="2000" b="1" i="0" dirty="0">
                <a:solidFill>
                  <a:schemeClr val="accent4">
                    <a:lumMod val="75000"/>
                  </a:schemeClr>
                </a:solidFill>
                <a:effectLst/>
                <a:latin typeface="Cambria" panose="02040503050406030204" pitchFamily="18" charset="0"/>
                <a:ea typeface="Cambria" panose="02040503050406030204" pitchFamily="18" charset="0"/>
              </a:rPr>
              <a:t>      </a:t>
            </a:r>
            <a:r>
              <a:rPr lang="vi-VN" sz="2000" b="1" i="0" dirty="0">
                <a:solidFill>
                  <a:schemeClr val="accent4">
                    <a:lumMod val="75000"/>
                  </a:schemeClr>
                </a:solidFill>
                <a:effectLst/>
                <a:latin typeface="Cambria" panose="02040503050406030204" pitchFamily="18" charset="0"/>
                <a:ea typeface="Cambria" panose="02040503050406030204" pitchFamily="18" charset="0"/>
              </a:rPr>
              <a:t>Một hôm, bác Nhân bảo:</a:t>
            </a:r>
          </a:p>
          <a:p>
            <a:pPr algn="just"/>
            <a:r>
              <a:rPr lang="en-US" sz="2000" b="1" i="0" dirty="0">
                <a:solidFill>
                  <a:schemeClr val="accent4">
                    <a:lumMod val="75000"/>
                  </a:schemeClr>
                </a:solidFill>
                <a:effectLst/>
                <a:latin typeface="Cambria" panose="02040503050406030204" pitchFamily="18" charset="0"/>
                <a:ea typeface="Cambria" panose="02040503050406030204" pitchFamily="18" charset="0"/>
              </a:rPr>
              <a:t>      </a:t>
            </a:r>
            <a:r>
              <a:rPr lang="vi-VN" sz="2000" b="1" i="0" dirty="0">
                <a:solidFill>
                  <a:schemeClr val="accent4">
                    <a:lumMod val="75000"/>
                  </a:schemeClr>
                </a:solidFill>
                <a:effectLst/>
                <a:latin typeface="Cambria" panose="02040503050406030204" pitchFamily="18" charset="0"/>
                <a:ea typeface="Cambria" panose="02040503050406030204" pitchFamily="18" charset="0"/>
              </a:rPr>
              <a:t>- Bác sắp về quê đây, về quê làm ruộng.</a:t>
            </a:r>
          </a:p>
          <a:p>
            <a:pPr algn="just"/>
            <a:r>
              <a:rPr lang="en-US" sz="2000" b="1" i="0" dirty="0">
                <a:solidFill>
                  <a:schemeClr val="accent4">
                    <a:lumMod val="75000"/>
                  </a:schemeClr>
                </a:solidFill>
                <a:effectLst/>
                <a:latin typeface="Cambria" panose="02040503050406030204" pitchFamily="18" charset="0"/>
                <a:ea typeface="Cambria" panose="02040503050406030204" pitchFamily="18" charset="0"/>
              </a:rPr>
              <a:t>      </a:t>
            </a:r>
            <a:r>
              <a:rPr lang="vi-VN" sz="2000" b="1" i="0" dirty="0">
                <a:solidFill>
                  <a:schemeClr val="accent4">
                    <a:lumMod val="75000"/>
                  </a:schemeClr>
                </a:solidFill>
                <a:effectLst/>
                <a:latin typeface="Cambria" panose="02040503050406030204" pitchFamily="18" charset="0"/>
                <a:ea typeface="Cambria" panose="02040503050406030204" pitchFamily="18" charset="0"/>
              </a:rPr>
              <a:t>Tôi suýt khóc:</a:t>
            </a:r>
          </a:p>
          <a:p>
            <a:pPr algn="just"/>
            <a:r>
              <a:rPr lang="en-US" sz="2000" b="1" i="0" dirty="0">
                <a:solidFill>
                  <a:schemeClr val="accent4">
                    <a:lumMod val="75000"/>
                  </a:schemeClr>
                </a:solidFill>
                <a:effectLst/>
                <a:latin typeface="Cambria" panose="02040503050406030204" pitchFamily="18" charset="0"/>
                <a:ea typeface="Cambria" panose="02040503050406030204" pitchFamily="18" charset="0"/>
              </a:rPr>
              <a:t>      </a:t>
            </a:r>
            <a:r>
              <a:rPr lang="vi-VN" sz="2000" b="1" i="0" dirty="0">
                <a:solidFill>
                  <a:schemeClr val="accent4">
                    <a:lumMod val="75000"/>
                  </a:schemeClr>
                </a:solidFill>
                <a:effectLst/>
                <a:latin typeface="Cambria" panose="02040503050406030204" pitchFamily="18" charset="0"/>
                <a:ea typeface="Cambria" panose="02040503050406030204" pitchFamily="18" charset="0"/>
              </a:rPr>
              <a:t>- Đừng, bác đừng về. Bác ở đây làm đồ chơi bán cho chúng cháu.</a:t>
            </a:r>
          </a:p>
          <a:p>
            <a:pPr algn="just"/>
            <a:r>
              <a:rPr lang="en-US" sz="2000" b="1" i="0" dirty="0">
                <a:solidFill>
                  <a:schemeClr val="accent4">
                    <a:lumMod val="75000"/>
                  </a:schemeClr>
                </a:solidFill>
                <a:effectLst/>
                <a:latin typeface="Cambria" panose="02040503050406030204" pitchFamily="18" charset="0"/>
                <a:ea typeface="Cambria" panose="02040503050406030204" pitchFamily="18" charset="0"/>
              </a:rPr>
              <a:t>      </a:t>
            </a:r>
            <a:r>
              <a:rPr lang="vi-VN" sz="2000" b="1" i="0" dirty="0">
                <a:solidFill>
                  <a:schemeClr val="accent4">
                    <a:lumMod val="75000"/>
                  </a:schemeClr>
                </a:solidFill>
                <a:effectLst/>
                <a:latin typeface="Cambria" panose="02040503050406030204" pitchFamily="18" charset="0"/>
                <a:ea typeface="Cambria" panose="02040503050406030204" pitchFamily="18" charset="0"/>
              </a:rPr>
              <a:t>- Nhưng độ này chả mấy ai mua đồ chơi của bác nữa. Còn một ít bột và màu, bác sẽ nặn và bán nốt trong ngày mai.</a:t>
            </a:r>
          </a:p>
          <a:p>
            <a:pPr algn="just"/>
            <a:r>
              <a:rPr lang="en-US" sz="2000" b="1" i="0" dirty="0">
                <a:solidFill>
                  <a:schemeClr val="accent4">
                    <a:lumMod val="75000"/>
                  </a:schemeClr>
                </a:solidFill>
                <a:effectLst/>
                <a:latin typeface="Cambria" panose="02040503050406030204" pitchFamily="18" charset="0"/>
                <a:ea typeface="Cambria" panose="02040503050406030204" pitchFamily="18" charset="0"/>
              </a:rPr>
              <a:t>      </a:t>
            </a:r>
            <a:r>
              <a:rPr lang="vi-VN" sz="2000" b="1" i="0" dirty="0">
                <a:solidFill>
                  <a:schemeClr val="accent4">
                    <a:lumMod val="75000"/>
                  </a:schemeClr>
                </a:solidFill>
                <a:effectLst/>
                <a:latin typeface="Cambria" panose="02040503050406030204" pitchFamily="18" charset="0"/>
                <a:ea typeface="Cambria" panose="02040503050406030204" pitchFamily="18" charset="0"/>
              </a:rPr>
              <a:t>Đêm ấy, tôi đập con lợn đất, được một ít tiền. Sáng hôm sau, tôi chia nhỏ món tiền, nhờ mấy bạn trong lớp mua giúp đồ chơi của bác.</a:t>
            </a:r>
          </a:p>
          <a:p>
            <a:pPr algn="just"/>
            <a:r>
              <a:rPr lang="en-US" sz="2000" b="1" i="0" dirty="0">
                <a:solidFill>
                  <a:schemeClr val="accent4">
                    <a:lumMod val="75000"/>
                  </a:schemeClr>
                </a:solidFill>
                <a:effectLst/>
                <a:latin typeface="Cambria" panose="02040503050406030204" pitchFamily="18" charset="0"/>
                <a:ea typeface="Cambria" panose="02040503050406030204" pitchFamily="18" charset="0"/>
              </a:rPr>
              <a:t>      </a:t>
            </a:r>
            <a:r>
              <a:rPr lang="vi-VN" sz="2000" b="1" i="0" dirty="0">
                <a:solidFill>
                  <a:schemeClr val="accent4">
                    <a:lumMod val="75000"/>
                  </a:schemeClr>
                </a:solidFill>
                <a:effectLst/>
                <a:latin typeface="Cambria" panose="02040503050406030204" pitchFamily="18" charset="0"/>
                <a:ea typeface="Cambria" panose="02040503050406030204" pitchFamily="18"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r>
              <a:rPr lang="en-US" sz="2000" b="1" i="0" dirty="0">
                <a:solidFill>
                  <a:schemeClr val="accent4">
                    <a:lumMod val="75000"/>
                  </a:schemeClr>
                </a:solidFill>
                <a:effectLst/>
                <a:latin typeface="Cambria" panose="02040503050406030204" pitchFamily="18" charset="0"/>
                <a:ea typeface="Cambria" panose="02040503050406030204" pitchFamily="18" charset="0"/>
              </a:rPr>
              <a:t>.</a:t>
            </a:r>
            <a:r>
              <a:rPr lang="vi-VN" sz="2000" b="1" i="0" dirty="0">
                <a:solidFill>
                  <a:schemeClr val="accent4">
                    <a:lumMod val="75000"/>
                  </a:schemeClr>
                </a:solidFill>
                <a:effectLst/>
                <a:latin typeface="Cambria" panose="02040503050406030204" pitchFamily="18" charset="0"/>
                <a:ea typeface="Cambria" panose="02040503050406030204" pitchFamily="18" charset="0"/>
              </a:rPr>
              <a:t>”</a:t>
            </a:r>
            <a:r>
              <a:rPr lang="en-US" sz="2000" b="1" i="0" dirty="0">
                <a:solidFill>
                  <a:schemeClr val="accent4">
                    <a:lumMod val="75000"/>
                  </a:schemeClr>
                </a:solidFill>
                <a:effectLst/>
                <a:latin typeface="Cambria" panose="02040503050406030204" pitchFamily="18" charset="0"/>
                <a:ea typeface="Cambria" panose="02040503050406030204" pitchFamily="18" charset="0"/>
              </a:rPr>
              <a:t>.</a:t>
            </a:r>
            <a:endParaRPr lang="vi-VN" sz="2000" b="1" i="0" dirty="0">
              <a:solidFill>
                <a:schemeClr val="accent4">
                  <a:lumMod val="75000"/>
                </a:schemeClr>
              </a:solidFill>
              <a:effectLst/>
              <a:latin typeface="Cambria" panose="02040503050406030204" pitchFamily="18" charset="0"/>
              <a:ea typeface="Cambria" panose="02040503050406030204" pitchFamily="18" charset="0"/>
            </a:endParaRPr>
          </a:p>
          <a:p>
            <a:pPr algn="r"/>
            <a:r>
              <a:rPr lang="vi-VN" sz="2000" b="1" i="0" dirty="0">
                <a:solidFill>
                  <a:schemeClr val="accent4">
                    <a:lumMod val="75000"/>
                  </a:schemeClr>
                </a:solidFill>
                <a:effectLst/>
                <a:latin typeface="Cambria" panose="02040503050406030204" pitchFamily="18" charset="0"/>
                <a:ea typeface="Cambria" panose="02040503050406030204" pitchFamily="18" charset="0"/>
              </a:rPr>
              <a:t>(Rút gọn từ truyện ngắn cùng tên của Xuân Quỳnh)</a:t>
            </a:r>
          </a:p>
        </p:txBody>
      </p:sp>
      <p:sp>
        <p:nvSpPr>
          <p:cNvPr id="4" name="矩形 9">
            <a:extLst>
              <a:ext uri="{FF2B5EF4-FFF2-40B4-BE49-F238E27FC236}">
                <a16:creationId xmlns:a16="http://schemas.microsoft.com/office/drawing/2014/main" id="{DF1F4817-6CF5-79D5-AA5B-CCBF25997113}"/>
              </a:ext>
            </a:extLst>
          </p:cNvPr>
          <p:cNvSpPr/>
          <p:nvPr/>
        </p:nvSpPr>
        <p:spPr>
          <a:xfrm>
            <a:off x="254906" y="182880"/>
            <a:ext cx="11693254" cy="6522720"/>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pic>
        <p:nvPicPr>
          <p:cNvPr id="13" name="Picture 12"/>
          <p:cNvPicPr>
            <a:picLocks noChangeAspect="1"/>
          </p:cNvPicPr>
          <p:nvPr/>
        </p:nvPicPr>
        <p:blipFill>
          <a:blip r:embed="rId2"/>
          <a:stretch>
            <a:fillRect/>
          </a:stretch>
        </p:blipFill>
        <p:spPr>
          <a:xfrm>
            <a:off x="3707854" y="266349"/>
            <a:ext cx="4787358" cy="703356"/>
          </a:xfrm>
          <a:prstGeom prst="rect">
            <a:avLst/>
          </a:prstGeom>
        </p:spPr>
      </p:pic>
    </p:spTree>
    <p:extLst>
      <p:ext uri="{BB962C8B-B14F-4D97-AF65-F5344CB8AC3E}">
        <p14:creationId xmlns:p14="http://schemas.microsoft.com/office/powerpoint/2010/main" val="112803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52799" y="675862"/>
            <a:ext cx="8433259" cy="1182079"/>
          </a:xfrm>
          <a:prstGeom prst="rect">
            <a:avLst/>
          </a:prstGeom>
        </p:spPr>
      </p:pic>
      <p:sp>
        <p:nvSpPr>
          <p:cNvPr id="11" name="矩形: 圆角 10">
            <a:extLst>
              <a:ext uri="{FF2B5EF4-FFF2-40B4-BE49-F238E27FC236}">
                <a16:creationId xmlns:a16="http://schemas.microsoft.com/office/drawing/2014/main" id="{AFB02932-4D75-7DEE-49BB-1620E06AD16B}"/>
              </a:ext>
            </a:extLst>
          </p:cNvPr>
          <p:cNvSpPr/>
          <p:nvPr/>
        </p:nvSpPr>
        <p:spPr>
          <a:xfrm>
            <a:off x="3858286" y="2392680"/>
            <a:ext cx="3451812" cy="838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chemeClr val="accent1">
                    <a:lumMod val="50000"/>
                  </a:schemeClr>
                </a:solidFill>
                <a:effectLst/>
                <a:uLnTx/>
                <a:uFillTx/>
                <a:latin typeface="Cambria" panose="02040503050406030204" pitchFamily="18" charset="0"/>
                <a:ea typeface="Cambria" panose="02040503050406030204" pitchFamily="18" charset="0"/>
                <a:sym typeface="思源宋体 CN" panose="02020400000000000000" pitchFamily="18" charset="-122"/>
              </a:rPr>
              <a:t>sào</a:t>
            </a:r>
            <a:r>
              <a:rPr kumimoji="0" lang="en-US" altLang="zh-CN" sz="4800" b="1" i="0" u="none" strike="noStrike" kern="1200" cap="none" spc="0" normalizeH="0" noProof="0" dirty="0">
                <a:ln>
                  <a:noFill/>
                </a:ln>
                <a:solidFill>
                  <a:schemeClr val="accent1">
                    <a:lumMod val="50000"/>
                  </a:schemeClr>
                </a:solidFill>
                <a:effectLst/>
                <a:uLnTx/>
                <a:uFillTx/>
                <a:latin typeface="Cambria" panose="02040503050406030204" pitchFamily="18" charset="0"/>
                <a:ea typeface="Cambria" panose="02040503050406030204" pitchFamily="18" charset="0"/>
                <a:sym typeface="思源宋体 CN" panose="02020400000000000000" pitchFamily="18" charset="-122"/>
              </a:rPr>
              <a:t> </a:t>
            </a:r>
            <a:r>
              <a:rPr kumimoji="0" lang="en-US" altLang="zh-CN" sz="4800" b="1" i="0" u="none" strike="noStrike" kern="1200" cap="none" spc="0" normalizeH="0" noProof="0" dirty="0" err="1">
                <a:ln>
                  <a:noFill/>
                </a:ln>
                <a:solidFill>
                  <a:schemeClr val="accent1">
                    <a:lumMod val="50000"/>
                  </a:schemeClr>
                </a:solidFill>
                <a:effectLst/>
                <a:uLnTx/>
                <a:uFillTx/>
                <a:latin typeface="Cambria" panose="02040503050406030204" pitchFamily="18" charset="0"/>
                <a:ea typeface="Cambria" panose="02040503050406030204" pitchFamily="18" charset="0"/>
                <a:sym typeface="思源宋体 CN" panose="02020400000000000000" pitchFamily="18" charset="-122"/>
              </a:rPr>
              <a:t>nứa</a:t>
            </a:r>
            <a:endParaRPr kumimoji="0" lang="zh-CN" altLang="en-US" sz="48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28" name="矩形: 圆角 10">
            <a:extLst>
              <a:ext uri="{FF2B5EF4-FFF2-40B4-BE49-F238E27FC236}">
                <a16:creationId xmlns:a16="http://schemas.microsoft.com/office/drawing/2014/main" id="{AFB02932-4D75-7DEE-49BB-1620E06AD16B}"/>
              </a:ext>
            </a:extLst>
          </p:cNvPr>
          <p:cNvSpPr/>
          <p:nvPr/>
        </p:nvSpPr>
        <p:spPr>
          <a:xfrm>
            <a:off x="3858286" y="3611880"/>
            <a:ext cx="3451812" cy="838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err="1">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đen</a:t>
            </a:r>
            <a:r>
              <a:rPr lang="en-US" altLang="zh-CN" sz="4800" b="1" dirty="0">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 </a:t>
            </a:r>
            <a:r>
              <a:rPr lang="en-US" altLang="zh-CN" sz="4800" b="1" dirty="0" err="1">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sạm</a:t>
            </a:r>
            <a:endParaRPr kumimoji="0" lang="zh-CN" altLang="en-US" sz="48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29" name="矩形: 圆角 10">
            <a:extLst>
              <a:ext uri="{FF2B5EF4-FFF2-40B4-BE49-F238E27FC236}">
                <a16:creationId xmlns:a16="http://schemas.microsoft.com/office/drawing/2014/main" id="{AFB02932-4D75-7DEE-49BB-1620E06AD16B}"/>
              </a:ext>
            </a:extLst>
          </p:cNvPr>
          <p:cNvSpPr/>
          <p:nvPr/>
        </p:nvSpPr>
        <p:spPr>
          <a:xfrm>
            <a:off x="7810548" y="2392680"/>
            <a:ext cx="3451811" cy="838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noProof="0" dirty="0" err="1">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chậm</a:t>
            </a:r>
            <a:r>
              <a:rPr lang="en-US" altLang="zh-CN" sz="4800" b="1" noProof="0" dirty="0">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 </a:t>
            </a:r>
            <a:r>
              <a:rPr lang="en-US" altLang="zh-CN" sz="4800" b="1" noProof="0" dirty="0" err="1">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chạp</a:t>
            </a:r>
            <a:endParaRPr kumimoji="0" lang="zh-CN" altLang="en-US" sz="48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30" name="矩形: 圆角 10">
            <a:extLst>
              <a:ext uri="{FF2B5EF4-FFF2-40B4-BE49-F238E27FC236}">
                <a16:creationId xmlns:a16="http://schemas.microsoft.com/office/drawing/2014/main" id="{AFB02932-4D75-7DEE-49BB-1620E06AD16B}"/>
              </a:ext>
            </a:extLst>
          </p:cNvPr>
          <p:cNvSpPr/>
          <p:nvPr/>
        </p:nvSpPr>
        <p:spPr>
          <a:xfrm>
            <a:off x="7810549" y="3611880"/>
            <a:ext cx="3451810" cy="838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err="1">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tinh</a:t>
            </a:r>
            <a:r>
              <a:rPr lang="en-US" altLang="zh-CN" sz="4800" b="1" dirty="0">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 </a:t>
            </a:r>
            <a:r>
              <a:rPr lang="en-US" altLang="zh-CN" sz="4800" b="1" dirty="0" err="1">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nhanh</a:t>
            </a:r>
            <a:endParaRPr kumimoji="0" lang="zh-CN" altLang="en-US" sz="48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31" name="矩形: 圆角 10">
            <a:extLst>
              <a:ext uri="{FF2B5EF4-FFF2-40B4-BE49-F238E27FC236}">
                <a16:creationId xmlns:a16="http://schemas.microsoft.com/office/drawing/2014/main" id="{AFB02932-4D75-7DEE-49BB-1620E06AD16B}"/>
              </a:ext>
            </a:extLst>
          </p:cNvPr>
          <p:cNvSpPr/>
          <p:nvPr/>
        </p:nvSpPr>
        <p:spPr>
          <a:xfrm>
            <a:off x="3858287" y="4831080"/>
            <a:ext cx="3451811" cy="838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err="1">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thô</a:t>
            </a:r>
            <a:r>
              <a:rPr lang="en-US" altLang="zh-CN" sz="4800" b="1" dirty="0">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 </a:t>
            </a:r>
            <a:r>
              <a:rPr lang="en-US" altLang="zh-CN" sz="4800" b="1" dirty="0" err="1">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nháp</a:t>
            </a:r>
            <a:endParaRPr kumimoji="0" lang="zh-CN" altLang="en-US" sz="48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32" name="矩形: 圆角 10">
            <a:extLst>
              <a:ext uri="{FF2B5EF4-FFF2-40B4-BE49-F238E27FC236}">
                <a16:creationId xmlns:a16="http://schemas.microsoft.com/office/drawing/2014/main" id="{AFB02932-4D75-7DEE-49BB-1620E06AD16B}"/>
              </a:ext>
            </a:extLst>
          </p:cNvPr>
          <p:cNvSpPr/>
          <p:nvPr/>
        </p:nvSpPr>
        <p:spPr>
          <a:xfrm>
            <a:off x="7810549" y="4831080"/>
            <a:ext cx="3451810" cy="8382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err="1">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chăm</a:t>
            </a:r>
            <a:r>
              <a:rPr lang="en-US" altLang="zh-CN" sz="4800" b="1" dirty="0">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 </a:t>
            </a:r>
            <a:r>
              <a:rPr lang="en-US" altLang="zh-CN" sz="4800" b="1" dirty="0" err="1">
                <a:solidFill>
                  <a:schemeClr val="accent1">
                    <a:lumMod val="50000"/>
                  </a:schemeClr>
                </a:solidFill>
                <a:latin typeface="Cambria" panose="02040503050406030204" pitchFamily="18" charset="0"/>
                <a:ea typeface="Cambria" panose="02040503050406030204" pitchFamily="18" charset="0"/>
                <a:sym typeface="思源宋体 CN" panose="02020400000000000000" pitchFamily="18" charset="-122"/>
              </a:rPr>
              <a:t>chỉ</a:t>
            </a:r>
            <a:endParaRPr kumimoji="0" lang="zh-CN" altLang="en-US" sz="48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80" y="1514061"/>
            <a:ext cx="3888766" cy="5872037"/>
          </a:xfrm>
          <a:prstGeom prst="rect">
            <a:avLst/>
          </a:prstGeom>
        </p:spPr>
      </p:pic>
    </p:spTree>
    <p:extLst>
      <p:ext uri="{BB962C8B-B14F-4D97-AF65-F5344CB8AC3E}">
        <p14:creationId xmlns:p14="http://schemas.microsoft.com/office/powerpoint/2010/main" val="11159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0-#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0-#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0-#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0-#ppt_w/2"/>
                                          </p:val>
                                        </p:tav>
                                        <p:tav tm="100000">
                                          <p:val>
                                            <p:strVal val="#ppt_x"/>
                                          </p:val>
                                        </p:tav>
                                      </p:tavLst>
                                    </p:anim>
                                    <p:anim calcmode="lin" valueType="num">
                                      <p:cBhvr additive="base">
                                        <p:cTn id="3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8" grpId="0" animBg="1"/>
      <p:bldP spid="29" grpId="0" animBg="1"/>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6F1E5BA4-7C94-C537-572F-4BC8DFAB5853}"/>
              </a:ext>
            </a:extLst>
          </p:cNvPr>
          <p:cNvGrpSpPr/>
          <p:nvPr/>
        </p:nvGrpSpPr>
        <p:grpSpPr>
          <a:xfrm>
            <a:off x="1131326" y="2064706"/>
            <a:ext cx="9906000" cy="214313"/>
            <a:chOff x="1143000" y="5467350"/>
            <a:chExt cx="9906000" cy="214313"/>
          </a:xfrm>
        </p:grpSpPr>
        <p:cxnSp>
          <p:nvCxnSpPr>
            <p:cNvPr id="4" name="直接连接符 3">
              <a:extLst>
                <a:ext uri="{FF2B5EF4-FFF2-40B4-BE49-F238E27FC236}">
                  <a16:creationId xmlns:a16="http://schemas.microsoft.com/office/drawing/2014/main" id="{8C080213-A66F-8C01-35A8-84A5727F66C1}"/>
                </a:ext>
              </a:extLst>
            </p:cNvPr>
            <p:cNvCxnSpPr/>
            <p:nvPr/>
          </p:nvCxnSpPr>
          <p:spPr>
            <a:xfrm>
              <a:off x="1143000" y="5574506"/>
              <a:ext cx="9906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圆角 4">
              <a:extLst>
                <a:ext uri="{FF2B5EF4-FFF2-40B4-BE49-F238E27FC236}">
                  <a16:creationId xmlns:a16="http://schemas.microsoft.com/office/drawing/2014/main" id="{F3BDEBA6-22AE-8B54-5C03-81A98BDEC9F3}"/>
                </a:ext>
              </a:extLst>
            </p:cNvPr>
            <p:cNvSpPr/>
            <p:nvPr/>
          </p:nvSpPr>
          <p:spPr>
            <a:xfrm>
              <a:off x="3559969" y="5467350"/>
              <a:ext cx="5072063" cy="214313"/>
            </a:xfrm>
            <a:prstGeom prst="roundRect">
              <a:avLst>
                <a:gd name="adj" fmla="val 319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rPr>
                <a:t>         </a:t>
              </a:r>
              <a:endParaRPr kumimoji="0" lang="zh-CN" altLang="en-US" sz="1800" b="0" i="0" u="none" strike="noStrike" kern="1200" cap="none" spc="0" normalizeH="0" baseline="0" noProof="0" dirty="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grpSp>
      <p:grpSp>
        <p:nvGrpSpPr>
          <p:cNvPr id="8" name="组合 7">
            <a:extLst>
              <a:ext uri="{FF2B5EF4-FFF2-40B4-BE49-F238E27FC236}">
                <a16:creationId xmlns:a16="http://schemas.microsoft.com/office/drawing/2014/main" id="{166ECC3F-3BF6-B7B1-A743-542F67555248}"/>
              </a:ext>
            </a:extLst>
          </p:cNvPr>
          <p:cNvGrpSpPr/>
          <p:nvPr/>
        </p:nvGrpSpPr>
        <p:grpSpPr>
          <a:xfrm>
            <a:off x="1065987" y="2492477"/>
            <a:ext cx="10153553" cy="2988393"/>
            <a:chOff x="1422404" y="1633560"/>
            <a:chExt cx="14285661" cy="4000500"/>
          </a:xfrm>
        </p:grpSpPr>
        <p:sp>
          <p:nvSpPr>
            <p:cNvPr id="19" name="矩形 18">
              <a:extLst>
                <a:ext uri="{FF2B5EF4-FFF2-40B4-BE49-F238E27FC236}">
                  <a16:creationId xmlns:a16="http://schemas.microsoft.com/office/drawing/2014/main" id="{7090D360-DBC8-66C1-3CF5-26633507A15E}"/>
                </a:ext>
              </a:extLst>
            </p:cNvPr>
            <p:cNvSpPr/>
            <p:nvPr/>
          </p:nvSpPr>
          <p:spPr>
            <a:xfrm>
              <a:off x="1465945" y="1633560"/>
              <a:ext cx="14197578" cy="4000500"/>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sp>
          <p:nvSpPr>
            <p:cNvPr id="20" name="矩形 19">
              <a:extLst>
                <a:ext uri="{FF2B5EF4-FFF2-40B4-BE49-F238E27FC236}">
                  <a16:creationId xmlns:a16="http://schemas.microsoft.com/office/drawing/2014/main" id="{67DD3237-6FE3-2BB6-A65B-BCEA11EB1193}"/>
                </a:ext>
              </a:extLst>
            </p:cNvPr>
            <p:cNvSpPr/>
            <p:nvPr/>
          </p:nvSpPr>
          <p:spPr>
            <a:xfrm>
              <a:off x="1422404" y="2067399"/>
              <a:ext cx="87086" cy="3347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sp>
          <p:nvSpPr>
            <p:cNvPr id="21" name="矩形 20">
              <a:extLst>
                <a:ext uri="{FF2B5EF4-FFF2-40B4-BE49-F238E27FC236}">
                  <a16:creationId xmlns:a16="http://schemas.microsoft.com/office/drawing/2014/main" id="{F85C3998-D542-59F2-E30C-F805EDAFFA8A}"/>
                </a:ext>
              </a:extLst>
            </p:cNvPr>
            <p:cNvSpPr/>
            <p:nvPr/>
          </p:nvSpPr>
          <p:spPr>
            <a:xfrm>
              <a:off x="15620980" y="2067399"/>
              <a:ext cx="87085" cy="3347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sp>
          <p:nvSpPr>
            <p:cNvPr id="22" name="矩形 21">
              <a:extLst>
                <a:ext uri="{FF2B5EF4-FFF2-40B4-BE49-F238E27FC236}">
                  <a16:creationId xmlns:a16="http://schemas.microsoft.com/office/drawing/2014/main" id="{8159E889-01E7-6934-B73B-F5779383126E}"/>
                </a:ext>
              </a:extLst>
            </p:cNvPr>
            <p:cNvSpPr/>
            <p:nvPr/>
          </p:nvSpPr>
          <p:spPr>
            <a:xfrm>
              <a:off x="2577195" y="1867344"/>
              <a:ext cx="4161064" cy="5356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srgbClr val="404040"/>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pic>
        <p:nvPicPr>
          <p:cNvPr id="7" name="Picture 6"/>
          <p:cNvPicPr>
            <a:picLocks noChangeAspect="1"/>
          </p:cNvPicPr>
          <p:nvPr/>
        </p:nvPicPr>
        <p:blipFill>
          <a:blip r:embed="rId2"/>
          <a:stretch>
            <a:fillRect/>
          </a:stretch>
        </p:blipFill>
        <p:spPr>
          <a:xfrm>
            <a:off x="1629120" y="380546"/>
            <a:ext cx="9026575" cy="1668573"/>
          </a:xfrm>
          <a:prstGeom prst="rect">
            <a:avLst/>
          </a:prstGeom>
        </p:spPr>
      </p:pic>
      <p:sp>
        <p:nvSpPr>
          <p:cNvPr id="9" name="TextBox 8"/>
          <p:cNvSpPr txBox="1"/>
          <p:nvPr/>
        </p:nvSpPr>
        <p:spPr>
          <a:xfrm>
            <a:off x="1259083" y="2832511"/>
            <a:ext cx="9650486" cy="2308324"/>
          </a:xfrm>
          <a:prstGeom prst="rect">
            <a:avLst/>
          </a:prstGeom>
          <a:noFill/>
        </p:spPr>
        <p:txBody>
          <a:bodyPr wrap="square" rtlCol="0">
            <a:spAutoFit/>
          </a:bodyPr>
          <a:lstStyle/>
          <a:p>
            <a:pPr algn="just"/>
            <a:r>
              <a:rPr lang="en-US" sz="4800" b="1" dirty="0">
                <a:solidFill>
                  <a:schemeClr val="accent4">
                    <a:lumMod val="75000"/>
                  </a:schemeClr>
                </a:solidFill>
                <a:latin typeface="Cambria" panose="02040503050406030204" pitchFamily="18" charset="0"/>
                <a:ea typeface="Cambria" panose="02040503050406030204" pitchFamily="18" charset="0"/>
              </a:rPr>
              <a:t>      </a:t>
            </a:r>
            <a:r>
              <a:rPr lang="vi-VN" sz="4800" b="1" dirty="0">
                <a:solidFill>
                  <a:schemeClr val="accent4">
                    <a:lumMod val="75000"/>
                  </a:schemeClr>
                </a:solidFill>
                <a:latin typeface="Cambria" panose="02040503050406030204" pitchFamily="18" charset="0"/>
                <a:ea typeface="Cambria" panose="02040503050406030204" pitchFamily="18" charset="0"/>
              </a:rPr>
              <a:t>Ở ngoài phố, cái sào nứa cắm đồ chơi của bác dựng chỗ nào là chỗ ấy, các bạn nhỏ xúm lại.</a:t>
            </a:r>
            <a:endParaRPr lang="en-US" sz="4800" dirty="0"/>
          </a:p>
        </p:txBody>
      </p:sp>
      <p:sp>
        <p:nvSpPr>
          <p:cNvPr id="11" name="TextBox 10"/>
          <p:cNvSpPr txBox="1"/>
          <p:nvPr/>
        </p:nvSpPr>
        <p:spPr>
          <a:xfrm>
            <a:off x="5794766" y="2667115"/>
            <a:ext cx="579120" cy="923330"/>
          </a:xfrm>
          <a:prstGeom prst="rect">
            <a:avLst/>
          </a:prstGeom>
          <a:noFill/>
        </p:spPr>
        <p:txBody>
          <a:bodyPr wrap="square" rtlCol="0">
            <a:spAutoFit/>
          </a:bodyPr>
          <a:lstStyle/>
          <a:p>
            <a:r>
              <a:rPr lang="en-US" sz="5400" b="1" dirty="0">
                <a:solidFill>
                  <a:srgbClr val="FF0000"/>
                </a:solidFill>
                <a:latin typeface="Cambria" panose="02040503050406030204" pitchFamily="18" charset="0"/>
                <a:ea typeface="Cambria" panose="02040503050406030204" pitchFamily="18" charset="0"/>
              </a:rPr>
              <a:t>/</a:t>
            </a:r>
          </a:p>
        </p:txBody>
      </p:sp>
      <p:sp>
        <p:nvSpPr>
          <p:cNvPr id="23" name="TextBox 22"/>
          <p:cNvSpPr txBox="1"/>
          <p:nvPr/>
        </p:nvSpPr>
        <p:spPr>
          <a:xfrm>
            <a:off x="5794766" y="3442310"/>
            <a:ext cx="579120" cy="923330"/>
          </a:xfrm>
          <a:prstGeom prst="rect">
            <a:avLst/>
          </a:prstGeom>
          <a:noFill/>
        </p:spPr>
        <p:txBody>
          <a:bodyPr wrap="square" rtlCol="0">
            <a:spAutoFit/>
          </a:bodyPr>
          <a:lstStyle/>
          <a:p>
            <a:r>
              <a:rPr lang="en-US" sz="5400" b="1" dirty="0">
                <a:solidFill>
                  <a:srgbClr val="FF0000"/>
                </a:solidFill>
                <a:latin typeface="Cambria" panose="02040503050406030204" pitchFamily="18" charset="0"/>
                <a:ea typeface="Cambria" panose="02040503050406030204" pitchFamily="18" charset="0"/>
              </a:rPr>
              <a:t>/</a:t>
            </a:r>
          </a:p>
        </p:txBody>
      </p:sp>
      <p:sp>
        <p:nvSpPr>
          <p:cNvPr id="24" name="TextBox 23"/>
          <p:cNvSpPr txBox="1"/>
          <p:nvPr/>
        </p:nvSpPr>
        <p:spPr>
          <a:xfrm>
            <a:off x="9909566" y="3450292"/>
            <a:ext cx="579120" cy="923330"/>
          </a:xfrm>
          <a:prstGeom prst="rect">
            <a:avLst/>
          </a:prstGeom>
          <a:noFill/>
        </p:spPr>
        <p:txBody>
          <a:bodyPr wrap="square" rtlCol="0">
            <a:spAutoFit/>
          </a:bodyPr>
          <a:lstStyle/>
          <a:p>
            <a:r>
              <a:rPr lang="en-US" sz="5400" b="1" dirty="0">
                <a:solidFill>
                  <a:srgbClr val="FF0000"/>
                </a:solidFill>
                <a:latin typeface="Cambria" panose="02040503050406030204" pitchFamily="18" charset="0"/>
                <a:ea typeface="Cambria" panose="02040503050406030204" pitchFamily="18" charset="0"/>
              </a:rPr>
              <a:t>/</a:t>
            </a:r>
          </a:p>
        </p:txBody>
      </p:sp>
      <p:sp>
        <p:nvSpPr>
          <p:cNvPr id="25" name="TextBox 24"/>
          <p:cNvSpPr txBox="1"/>
          <p:nvPr/>
        </p:nvSpPr>
        <p:spPr>
          <a:xfrm>
            <a:off x="3045457" y="4159140"/>
            <a:ext cx="579120" cy="923330"/>
          </a:xfrm>
          <a:prstGeom prst="rect">
            <a:avLst/>
          </a:prstGeom>
          <a:noFill/>
        </p:spPr>
        <p:txBody>
          <a:bodyPr wrap="square" rtlCol="0">
            <a:spAutoFit/>
          </a:bodyPr>
          <a:lstStyle/>
          <a:p>
            <a:r>
              <a:rPr lang="en-US" sz="5400" b="1" dirty="0">
                <a:solidFill>
                  <a:srgbClr val="FF0000"/>
                </a:solidFill>
                <a:latin typeface="Cambria" panose="02040503050406030204" pitchFamily="18" charset="0"/>
                <a:ea typeface="Cambria" panose="02040503050406030204" pitchFamily="18" charset="0"/>
              </a:rPr>
              <a:t>/</a:t>
            </a:r>
          </a:p>
        </p:txBody>
      </p:sp>
      <p:sp>
        <p:nvSpPr>
          <p:cNvPr id="26" name="TextBox 25"/>
          <p:cNvSpPr txBox="1"/>
          <p:nvPr/>
        </p:nvSpPr>
        <p:spPr>
          <a:xfrm>
            <a:off x="8874695" y="4109639"/>
            <a:ext cx="910834" cy="923330"/>
          </a:xfrm>
          <a:prstGeom prst="rect">
            <a:avLst/>
          </a:prstGeom>
          <a:noFill/>
        </p:spPr>
        <p:txBody>
          <a:bodyPr wrap="square" rtlCol="0">
            <a:spAutoFit/>
          </a:bodyPr>
          <a:lstStyle/>
          <a:p>
            <a:r>
              <a:rPr lang="en-US" sz="54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96743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up)">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3"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4B142BA-90DC-275E-DEAA-135ACEB5FE8E}"/>
              </a:ext>
            </a:extLst>
          </p:cNvPr>
          <p:cNvGrpSpPr/>
          <p:nvPr/>
        </p:nvGrpSpPr>
        <p:grpSpPr>
          <a:xfrm>
            <a:off x="696868" y="1688841"/>
            <a:ext cx="10218782" cy="391795"/>
            <a:chOff x="740410" y="1701165"/>
            <a:chExt cx="10218782" cy="391795"/>
          </a:xfrm>
        </p:grpSpPr>
        <p:cxnSp>
          <p:nvCxnSpPr>
            <p:cNvPr id="4" name="直接连接符 3">
              <a:extLst>
                <a:ext uri="{FF2B5EF4-FFF2-40B4-BE49-F238E27FC236}">
                  <a16:creationId xmlns:a16="http://schemas.microsoft.com/office/drawing/2014/main" id="{5AB8FFD0-1507-BA56-A1B6-EEBB136068BA}"/>
                </a:ext>
              </a:extLst>
            </p:cNvPr>
            <p:cNvCxnSpPr>
              <a:cxnSpLocks/>
            </p:cNvCxnSpPr>
            <p:nvPr/>
          </p:nvCxnSpPr>
          <p:spPr>
            <a:xfrm>
              <a:off x="740410" y="2092960"/>
              <a:ext cx="1021878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CE326422-DB2D-31C8-1676-5CB2922CC465}"/>
                </a:ext>
              </a:extLst>
            </p:cNvPr>
            <p:cNvSpPr/>
            <p:nvPr/>
          </p:nvSpPr>
          <p:spPr>
            <a:xfrm>
              <a:off x="740410" y="1701165"/>
              <a:ext cx="360045" cy="2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4040"/>
                </a:solidFill>
                <a:effectLst/>
                <a:uLnTx/>
                <a:uFillTx/>
                <a:latin typeface="思源宋体 CN" panose="02020400000000000000" pitchFamily="18" charset="-122"/>
                <a:ea typeface="思源宋体 CN" panose="02020400000000000000" pitchFamily="18" charset="-122"/>
                <a:cs typeface="字魂58号-创中黑" panose="00000500000000000000" charset="-122"/>
                <a:sym typeface="思源宋体 CN" panose="02020400000000000000" pitchFamily="18" charset="-122"/>
              </a:endParaRPr>
            </a:p>
          </p:txBody>
        </p:sp>
      </p:grpSp>
      <p:sp>
        <p:nvSpPr>
          <p:cNvPr id="10" name="矩形 9">
            <a:extLst>
              <a:ext uri="{FF2B5EF4-FFF2-40B4-BE49-F238E27FC236}">
                <a16:creationId xmlns:a16="http://schemas.microsoft.com/office/drawing/2014/main" id="{DF1F4817-6CF5-79D5-AA5B-CCBF25997113}"/>
              </a:ext>
            </a:extLst>
          </p:cNvPr>
          <p:cNvSpPr/>
          <p:nvPr/>
        </p:nvSpPr>
        <p:spPr>
          <a:xfrm>
            <a:off x="696867" y="2517491"/>
            <a:ext cx="10218783" cy="3467100"/>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pic>
        <p:nvPicPr>
          <p:cNvPr id="6" name="Picture 5"/>
          <p:cNvPicPr>
            <a:picLocks noChangeAspect="1"/>
          </p:cNvPicPr>
          <p:nvPr/>
        </p:nvPicPr>
        <p:blipFill>
          <a:blip r:embed="rId2"/>
          <a:stretch>
            <a:fillRect/>
          </a:stretch>
        </p:blipFill>
        <p:spPr>
          <a:xfrm>
            <a:off x="1471131" y="481276"/>
            <a:ext cx="7639003" cy="1545662"/>
          </a:xfrm>
          <a:prstGeom prst="rect">
            <a:avLst/>
          </a:prstGeom>
        </p:spPr>
      </p:pic>
      <p:sp>
        <p:nvSpPr>
          <p:cNvPr id="32" name="TextBox 31"/>
          <p:cNvSpPr txBox="1"/>
          <p:nvPr/>
        </p:nvSpPr>
        <p:spPr>
          <a:xfrm>
            <a:off x="876890" y="2927602"/>
            <a:ext cx="9650486" cy="1323439"/>
          </a:xfrm>
          <a:prstGeom prst="rect">
            <a:avLst/>
          </a:prstGeom>
          <a:noFill/>
        </p:spPr>
        <p:txBody>
          <a:bodyPr wrap="square" rtlCol="0">
            <a:spAutoFit/>
          </a:bodyPr>
          <a:lstStyle/>
          <a:p>
            <a:pPr algn="just"/>
            <a:r>
              <a:rPr lang="en-US" sz="4000" b="1" dirty="0">
                <a:solidFill>
                  <a:schemeClr val="accent5">
                    <a:lumMod val="75000"/>
                  </a:schemeClr>
                </a:solidFill>
                <a:latin typeface="Cambria" panose="02040503050406030204" pitchFamily="18" charset="0"/>
                <a:ea typeface="Cambria" panose="02040503050406030204" pitchFamily="18" charset="0"/>
              </a:rPr>
              <a:t>    - </a:t>
            </a:r>
            <a:r>
              <a:rPr lang="vi-VN" sz="4000" b="1" i="0" dirty="0">
                <a:solidFill>
                  <a:schemeClr val="accent5">
                    <a:lumMod val="75000"/>
                  </a:schemeClr>
                </a:solidFill>
                <a:effectLst/>
                <a:latin typeface="Cambria" panose="02040503050406030204" pitchFamily="18" charset="0"/>
                <a:ea typeface="Cambria" panose="02040503050406030204" pitchFamily="18" charset="0"/>
              </a:rPr>
              <a:t>Đừng, bác đừng về. Bác ở đây làm đồ chơi bán cho chúng cháu.</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506" y="220858"/>
            <a:ext cx="3088571" cy="3088571"/>
          </a:xfrm>
          <a:prstGeom prst="rect">
            <a:avLst/>
          </a:prstGeom>
        </p:spPr>
      </p:pic>
      <p:sp>
        <p:nvSpPr>
          <p:cNvPr id="35" name="TextBox 34"/>
          <p:cNvSpPr txBox="1"/>
          <p:nvPr/>
        </p:nvSpPr>
        <p:spPr>
          <a:xfrm>
            <a:off x="928952" y="4456096"/>
            <a:ext cx="9754611" cy="1323439"/>
          </a:xfrm>
          <a:prstGeom prst="rect">
            <a:avLst/>
          </a:prstGeom>
          <a:noFill/>
        </p:spPr>
        <p:txBody>
          <a:bodyPr wrap="square" rtlCol="0">
            <a:spAutoFit/>
          </a:bodyPr>
          <a:lstStyle/>
          <a:p>
            <a:pPr algn="just"/>
            <a:r>
              <a:rPr lang="en-US" sz="4000" b="1" dirty="0">
                <a:solidFill>
                  <a:srgbClr val="7030A0"/>
                </a:solidFill>
                <a:latin typeface="Cambria" panose="02040503050406030204" pitchFamily="18" charset="0"/>
                <a:ea typeface="Cambria" panose="02040503050406030204" pitchFamily="18" charset="0"/>
              </a:rPr>
              <a:t>   - </a:t>
            </a:r>
            <a:r>
              <a:rPr lang="vi-VN" sz="4000" b="1" i="0" dirty="0">
                <a:solidFill>
                  <a:srgbClr val="7030A0"/>
                </a:solidFill>
                <a:effectLst/>
                <a:latin typeface="Cambria" panose="02040503050406030204" pitchFamily="18" charset="0"/>
                <a:ea typeface="Cambria" panose="02040503050406030204" pitchFamily="18" charset="0"/>
              </a:rPr>
              <a:t>Hôm nay, bác bán hết hàng. Thì ra, vẫn còn nhiều bạn nhỏ thích đồ chơi của bác.</a:t>
            </a:r>
          </a:p>
        </p:txBody>
      </p:sp>
    </p:spTree>
    <p:extLst>
      <p:ext uri="{BB962C8B-B14F-4D97-AF65-F5344CB8AC3E}">
        <p14:creationId xmlns:p14="http://schemas.microsoft.com/office/powerpoint/2010/main" val="2452593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par>
                                <p:cTn id="15" presetID="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animBg="1"/>
      <p:bldP spid="32"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4B142BA-90DC-275E-DEAA-135ACEB5FE8E}"/>
              </a:ext>
            </a:extLst>
          </p:cNvPr>
          <p:cNvGrpSpPr/>
          <p:nvPr/>
        </p:nvGrpSpPr>
        <p:grpSpPr>
          <a:xfrm>
            <a:off x="696867" y="1445351"/>
            <a:ext cx="10218782" cy="391795"/>
            <a:chOff x="740410" y="1701165"/>
            <a:chExt cx="10218782" cy="391795"/>
          </a:xfrm>
        </p:grpSpPr>
        <p:cxnSp>
          <p:nvCxnSpPr>
            <p:cNvPr id="4" name="直接连接符 3">
              <a:extLst>
                <a:ext uri="{FF2B5EF4-FFF2-40B4-BE49-F238E27FC236}">
                  <a16:creationId xmlns:a16="http://schemas.microsoft.com/office/drawing/2014/main" id="{5AB8FFD0-1507-BA56-A1B6-EEBB136068BA}"/>
                </a:ext>
              </a:extLst>
            </p:cNvPr>
            <p:cNvCxnSpPr>
              <a:cxnSpLocks/>
            </p:cNvCxnSpPr>
            <p:nvPr/>
          </p:nvCxnSpPr>
          <p:spPr>
            <a:xfrm>
              <a:off x="740410" y="2092960"/>
              <a:ext cx="1021878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CE326422-DB2D-31C8-1676-5CB2922CC465}"/>
                </a:ext>
              </a:extLst>
            </p:cNvPr>
            <p:cNvSpPr/>
            <p:nvPr/>
          </p:nvSpPr>
          <p:spPr>
            <a:xfrm>
              <a:off x="740410" y="1701165"/>
              <a:ext cx="360045" cy="2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4040"/>
                </a:solidFill>
                <a:effectLst/>
                <a:uLnTx/>
                <a:uFillTx/>
                <a:latin typeface="思源宋体 CN" panose="02020400000000000000" pitchFamily="18" charset="-122"/>
                <a:ea typeface="思源宋体 CN" panose="02020400000000000000" pitchFamily="18" charset="-122"/>
                <a:cs typeface="字魂58号-创中黑" panose="00000500000000000000" charset="-122"/>
                <a:sym typeface="思源宋体 CN" panose="02020400000000000000" pitchFamily="18" charset="-122"/>
              </a:endParaRPr>
            </a:p>
          </p:txBody>
        </p:sp>
      </p:grpSp>
      <p:sp>
        <p:nvSpPr>
          <p:cNvPr id="10" name="矩形 9">
            <a:extLst>
              <a:ext uri="{FF2B5EF4-FFF2-40B4-BE49-F238E27FC236}">
                <a16:creationId xmlns:a16="http://schemas.microsoft.com/office/drawing/2014/main" id="{DF1F4817-6CF5-79D5-AA5B-CCBF25997113}"/>
              </a:ext>
            </a:extLst>
          </p:cNvPr>
          <p:cNvSpPr/>
          <p:nvPr/>
        </p:nvSpPr>
        <p:spPr>
          <a:xfrm>
            <a:off x="696866" y="2163536"/>
            <a:ext cx="10218783" cy="3467100"/>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grpSp>
        <p:nvGrpSpPr>
          <p:cNvPr id="15" name="组合 12">
            <a:extLst>
              <a:ext uri="{FF2B5EF4-FFF2-40B4-BE49-F238E27FC236}">
                <a16:creationId xmlns:a16="http://schemas.microsoft.com/office/drawing/2014/main" id="{B9E787C6-962C-6A85-08DB-729571BCF9D9}"/>
              </a:ext>
            </a:extLst>
          </p:cNvPr>
          <p:cNvGrpSpPr/>
          <p:nvPr/>
        </p:nvGrpSpPr>
        <p:grpSpPr>
          <a:xfrm>
            <a:off x="1056912" y="2335598"/>
            <a:ext cx="7892896" cy="711620"/>
            <a:chOff x="4229100" y="1339141"/>
            <a:chExt cx="7892896" cy="711620"/>
          </a:xfrm>
        </p:grpSpPr>
        <p:sp>
          <p:nvSpPr>
            <p:cNvPr id="16" name="文本框 15">
              <a:extLst>
                <a:ext uri="{FF2B5EF4-FFF2-40B4-BE49-F238E27FC236}">
                  <a16:creationId xmlns:a16="http://schemas.microsoft.com/office/drawing/2014/main" id="{89792E87-8832-CA6D-61DE-9C28A24D39E6}"/>
                </a:ext>
              </a:extLst>
            </p:cNvPr>
            <p:cNvSpPr txBox="1"/>
            <p:nvPr/>
          </p:nvSpPr>
          <p:spPr>
            <a:xfrm>
              <a:off x="4941960" y="1342875"/>
              <a:ext cx="7180036"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4000"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Từ</a:t>
              </a:r>
              <a:r>
                <a:rPr lang="en-US" altLang="zh-CN" sz="4000"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đầu</a:t>
              </a:r>
              <a:r>
                <a:rPr lang="en-US" altLang="zh-CN" sz="4000"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đến</a:t>
              </a:r>
              <a:r>
                <a:rPr lang="en-US" altLang="zh-CN" sz="4000"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b="1" i="1"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công</a:t>
              </a:r>
              <a:r>
                <a:rPr lang="en-US" altLang="zh-CN" sz="4000" b="1" i="1"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b="1" i="1"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việc</a:t>
              </a:r>
              <a:r>
                <a:rPr lang="en-US" altLang="zh-CN" sz="4000" b="1" i="1"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b="1" i="1"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của</a:t>
              </a:r>
              <a:r>
                <a:rPr lang="en-US" altLang="zh-CN" sz="4000" b="1" i="1" noProof="0" dirty="0">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lang="en-US" altLang="zh-CN" sz="4000" b="1" i="1" noProof="0" dirty="0" err="1">
                  <a:solidFill>
                    <a:prstClr val="black">
                      <a:lumMod val="75000"/>
                      <a:lumOff val="25000"/>
                    </a:prstClr>
                  </a:solidFill>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mình</a:t>
              </a:r>
              <a:endParaRPr kumimoji="0" lang="zh-CN" altLang="en-US" sz="4000" b="1"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endParaRPr>
            </a:p>
          </p:txBody>
        </p:sp>
        <p:grpSp>
          <p:nvGrpSpPr>
            <p:cNvPr id="17" name="组合 16">
              <a:extLst>
                <a:ext uri="{FF2B5EF4-FFF2-40B4-BE49-F238E27FC236}">
                  <a16:creationId xmlns:a16="http://schemas.microsoft.com/office/drawing/2014/main" id="{64B3C8D8-9ECB-690B-EAAE-DE9DAB572F8E}"/>
                </a:ext>
              </a:extLst>
            </p:cNvPr>
            <p:cNvGrpSpPr/>
            <p:nvPr/>
          </p:nvGrpSpPr>
          <p:grpSpPr>
            <a:xfrm>
              <a:off x="4229100" y="1339141"/>
              <a:ext cx="646331" cy="707886"/>
              <a:chOff x="4229100" y="1339141"/>
              <a:chExt cx="646331" cy="707886"/>
            </a:xfrm>
          </p:grpSpPr>
          <p:sp>
            <p:nvSpPr>
              <p:cNvPr id="18" name="椭圆 17">
                <a:extLst>
                  <a:ext uri="{FF2B5EF4-FFF2-40B4-BE49-F238E27FC236}">
                    <a16:creationId xmlns:a16="http://schemas.microsoft.com/office/drawing/2014/main" id="{C7DD2579-9788-AD95-D365-52482616FBDB}"/>
                  </a:ext>
                </a:extLst>
              </p:cNvPr>
              <p:cNvSpPr/>
              <p:nvPr/>
            </p:nvSpPr>
            <p:spPr>
              <a:xfrm>
                <a:off x="4229100" y="1387554"/>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19" name="文本框 18">
                <a:extLst>
                  <a:ext uri="{FF2B5EF4-FFF2-40B4-BE49-F238E27FC236}">
                    <a16:creationId xmlns:a16="http://schemas.microsoft.com/office/drawing/2014/main" id="{62FD635A-2CB3-6A2F-6DC4-7C8DD971FA55}"/>
                  </a:ext>
                </a:extLst>
              </p:cNvPr>
              <p:cNvSpPr txBox="1"/>
              <p:nvPr/>
            </p:nvSpPr>
            <p:spPr>
              <a:xfrm>
                <a:off x="4309990" y="1339141"/>
                <a:ext cx="5510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1</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grpSp>
      <p:grpSp>
        <p:nvGrpSpPr>
          <p:cNvPr id="20" name="组合 19">
            <a:extLst>
              <a:ext uri="{FF2B5EF4-FFF2-40B4-BE49-F238E27FC236}">
                <a16:creationId xmlns:a16="http://schemas.microsoft.com/office/drawing/2014/main" id="{2E7BB6E5-BFE3-351B-06C1-51D3D4B11B9F}"/>
              </a:ext>
            </a:extLst>
          </p:cNvPr>
          <p:cNvGrpSpPr/>
          <p:nvPr/>
        </p:nvGrpSpPr>
        <p:grpSpPr>
          <a:xfrm>
            <a:off x="1056912" y="3420906"/>
            <a:ext cx="9462616" cy="714287"/>
            <a:chOff x="4229100" y="1319598"/>
            <a:chExt cx="9462616" cy="714287"/>
          </a:xfrm>
        </p:grpSpPr>
        <p:sp>
          <p:nvSpPr>
            <p:cNvPr id="21" name="文本框 22">
              <a:extLst>
                <a:ext uri="{FF2B5EF4-FFF2-40B4-BE49-F238E27FC236}">
                  <a16:creationId xmlns:a16="http://schemas.microsoft.com/office/drawing/2014/main" id="{DCD6232A-461B-E4AE-EB54-1CEA2AF91BEB}"/>
                </a:ext>
              </a:extLst>
            </p:cNvPr>
            <p:cNvSpPr txBox="1"/>
            <p:nvPr/>
          </p:nvSpPr>
          <p:spPr>
            <a:xfrm>
              <a:off x="4941960" y="1319598"/>
              <a:ext cx="8749756"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Tiếp</a:t>
              </a:r>
              <a:r>
                <a:rPr kumimoji="0" lang="en-US" altLang="zh-CN" sz="40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theo</a:t>
              </a:r>
              <a:r>
                <a:rPr kumimoji="0" lang="en-US" altLang="zh-CN" sz="40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đến</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bán</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1" i="1"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nốt</a:t>
              </a:r>
              <a:r>
                <a:rPr kumimoji="0" lang="en-US" altLang="zh-CN" sz="4000" b="1" i="1"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1" i="1"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trong</a:t>
              </a:r>
              <a:r>
                <a:rPr kumimoji="0" lang="en-US" altLang="zh-CN" sz="4000" b="1" i="1"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1" i="1"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ngày</a:t>
              </a:r>
              <a:r>
                <a:rPr kumimoji="0" lang="en-US" altLang="zh-CN" sz="4000" b="1" i="1"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1" i="1"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mai</a:t>
              </a:r>
              <a:endParaRPr kumimoji="0" lang="zh-CN" altLang="en-US" sz="4000" b="1" i="1"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endParaRPr>
            </a:p>
          </p:txBody>
        </p:sp>
        <p:grpSp>
          <p:nvGrpSpPr>
            <p:cNvPr id="22" name="组合 23">
              <a:extLst>
                <a:ext uri="{FF2B5EF4-FFF2-40B4-BE49-F238E27FC236}">
                  <a16:creationId xmlns:a16="http://schemas.microsoft.com/office/drawing/2014/main" id="{DF1034DB-C5A4-B97E-5D4A-347C639B8271}"/>
                </a:ext>
              </a:extLst>
            </p:cNvPr>
            <p:cNvGrpSpPr/>
            <p:nvPr/>
          </p:nvGrpSpPr>
          <p:grpSpPr>
            <a:xfrm>
              <a:off x="4229100" y="1319598"/>
              <a:ext cx="646331" cy="714287"/>
              <a:chOff x="4229100" y="1319598"/>
              <a:chExt cx="646331" cy="714287"/>
            </a:xfrm>
          </p:grpSpPr>
          <p:sp>
            <p:nvSpPr>
              <p:cNvPr id="23" name="椭圆 24">
                <a:extLst>
                  <a:ext uri="{FF2B5EF4-FFF2-40B4-BE49-F238E27FC236}">
                    <a16:creationId xmlns:a16="http://schemas.microsoft.com/office/drawing/2014/main" id="{1B532BD1-F0B9-B349-0599-1DC213D1249F}"/>
                  </a:ext>
                </a:extLst>
              </p:cNvPr>
              <p:cNvSpPr/>
              <p:nvPr/>
            </p:nvSpPr>
            <p:spPr>
              <a:xfrm>
                <a:off x="4229100" y="1387554"/>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24" name="文本框 25">
                <a:extLst>
                  <a:ext uri="{FF2B5EF4-FFF2-40B4-BE49-F238E27FC236}">
                    <a16:creationId xmlns:a16="http://schemas.microsoft.com/office/drawing/2014/main" id="{7B44927B-E29D-9B3A-9762-6A20B9138C09}"/>
                  </a:ext>
                </a:extLst>
              </p:cNvPr>
              <p:cNvSpPr txBox="1"/>
              <p:nvPr/>
            </p:nvSpPr>
            <p:spPr>
              <a:xfrm>
                <a:off x="4328949" y="1319598"/>
                <a:ext cx="3892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2</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grpSp>
      <p:grpSp>
        <p:nvGrpSpPr>
          <p:cNvPr id="25" name="组合 26">
            <a:extLst>
              <a:ext uri="{FF2B5EF4-FFF2-40B4-BE49-F238E27FC236}">
                <a16:creationId xmlns:a16="http://schemas.microsoft.com/office/drawing/2014/main" id="{B073DD3C-56FD-8ED2-DC8F-05A3259ED0BC}"/>
              </a:ext>
            </a:extLst>
          </p:cNvPr>
          <p:cNvGrpSpPr/>
          <p:nvPr/>
        </p:nvGrpSpPr>
        <p:grpSpPr>
          <a:xfrm>
            <a:off x="1056912" y="4523399"/>
            <a:ext cx="2450288" cy="715166"/>
            <a:chOff x="4229100" y="1349680"/>
            <a:chExt cx="2450288" cy="715166"/>
          </a:xfrm>
        </p:grpSpPr>
        <p:sp>
          <p:nvSpPr>
            <p:cNvPr id="26" name="文本框 29">
              <a:extLst>
                <a:ext uri="{FF2B5EF4-FFF2-40B4-BE49-F238E27FC236}">
                  <a16:creationId xmlns:a16="http://schemas.microsoft.com/office/drawing/2014/main" id="{16E48757-5D69-1785-6D0F-FAA5F6635E9F}"/>
                </a:ext>
              </a:extLst>
            </p:cNvPr>
            <p:cNvSpPr txBox="1"/>
            <p:nvPr/>
          </p:nvSpPr>
          <p:spPr>
            <a:xfrm>
              <a:off x="4994154" y="1356960"/>
              <a:ext cx="1685234"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Còn</a:t>
              </a:r>
              <a:r>
                <a:rPr kumimoji="0" lang="en-US" altLang="zh-CN" sz="4000" b="0"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 </a:t>
              </a:r>
              <a:r>
                <a:rPr kumimoji="0" lang="en-US" altLang="zh-CN" sz="4000" b="0"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rPr>
                <a:t>lại</a:t>
              </a:r>
              <a:endParaRPr kumimoji="0" lang="zh-CN" altLang="en-US" sz="40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胡晓波男神体" panose="02010600030101010101" pitchFamily="2" charset="-122"/>
                <a:cs typeface="胡晓波男神体" panose="02010600030101010101" pitchFamily="2" charset="-122"/>
                <a:sym typeface="思源宋体 CN" panose="02020400000000000000" pitchFamily="18" charset="-122"/>
              </a:endParaRPr>
            </a:p>
          </p:txBody>
        </p:sp>
        <p:grpSp>
          <p:nvGrpSpPr>
            <p:cNvPr id="27" name="组合 30">
              <a:extLst>
                <a:ext uri="{FF2B5EF4-FFF2-40B4-BE49-F238E27FC236}">
                  <a16:creationId xmlns:a16="http://schemas.microsoft.com/office/drawing/2014/main" id="{40C36913-F4E5-89C5-4B38-BB63165D04DA}"/>
                </a:ext>
              </a:extLst>
            </p:cNvPr>
            <p:cNvGrpSpPr/>
            <p:nvPr/>
          </p:nvGrpSpPr>
          <p:grpSpPr>
            <a:xfrm>
              <a:off x="4229100" y="1349680"/>
              <a:ext cx="646331" cy="707886"/>
              <a:chOff x="4229100" y="1349680"/>
              <a:chExt cx="646331" cy="707886"/>
            </a:xfrm>
          </p:grpSpPr>
          <p:sp>
            <p:nvSpPr>
              <p:cNvPr id="28" name="椭圆 31">
                <a:extLst>
                  <a:ext uri="{FF2B5EF4-FFF2-40B4-BE49-F238E27FC236}">
                    <a16:creationId xmlns:a16="http://schemas.microsoft.com/office/drawing/2014/main" id="{6D6A4CF6-AE27-B402-E35E-9B90E1501396}"/>
                  </a:ext>
                </a:extLst>
              </p:cNvPr>
              <p:cNvSpPr/>
              <p:nvPr/>
            </p:nvSpPr>
            <p:spPr>
              <a:xfrm>
                <a:off x="4229100" y="1387554"/>
                <a:ext cx="646331" cy="646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FFFFFF"/>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sp>
            <p:nvSpPr>
              <p:cNvPr id="33" name="文本框 32">
                <a:extLst>
                  <a:ext uri="{FF2B5EF4-FFF2-40B4-BE49-F238E27FC236}">
                    <a16:creationId xmlns:a16="http://schemas.microsoft.com/office/drawing/2014/main" id="{1EEE25DF-A4B1-D0B4-BA65-F6F960B1744A}"/>
                  </a:ext>
                </a:extLst>
              </p:cNvPr>
              <p:cNvSpPr txBox="1"/>
              <p:nvPr/>
            </p:nvSpPr>
            <p:spPr>
              <a:xfrm>
                <a:off x="4309990" y="1349680"/>
                <a:ext cx="5132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sym typeface="思源宋体 CN" panose="02020400000000000000" pitchFamily="18" charset="-122"/>
                  </a:rPr>
                  <a:t>3</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思源宋体 CN" panose="02020400000000000000" pitchFamily="18" charset="-122"/>
                  <a:sym typeface="思源宋体 CN" panose="02020400000000000000" pitchFamily="18" charset="-122"/>
                </a:endParaRPr>
              </a:p>
            </p:txBody>
          </p:sp>
        </p:grpSp>
      </p:grpSp>
      <p:pic>
        <p:nvPicPr>
          <p:cNvPr id="5" name="Picture 4"/>
          <p:cNvPicPr>
            <a:picLocks noChangeAspect="1"/>
          </p:cNvPicPr>
          <p:nvPr/>
        </p:nvPicPr>
        <p:blipFill>
          <a:blip r:embed="rId2"/>
          <a:stretch>
            <a:fillRect/>
          </a:stretch>
        </p:blipFill>
        <p:spPr>
          <a:xfrm>
            <a:off x="1565472" y="422308"/>
            <a:ext cx="9061057" cy="134426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8640" y="4007415"/>
            <a:ext cx="3475987" cy="3009991"/>
          </a:xfrm>
          <a:prstGeom prst="rect">
            <a:avLst/>
          </a:prstGeom>
        </p:spPr>
      </p:pic>
    </p:spTree>
    <p:extLst>
      <p:ext uri="{BB962C8B-B14F-4D97-AF65-F5344CB8AC3E}">
        <p14:creationId xmlns:p14="http://schemas.microsoft.com/office/powerpoint/2010/main" val="3523384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750"/>
                                        <p:tgtEl>
                                          <p:spTgt spid="15"/>
                                        </p:tgtEl>
                                      </p:cBhvr>
                                    </p:animEffect>
                                  </p:childTnLst>
                                </p:cTn>
                              </p:par>
                            </p:childTnLst>
                          </p:cTn>
                        </p:par>
                        <p:par>
                          <p:cTn id="20" fill="hold">
                            <p:stCondLst>
                              <p:cond delay="75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750"/>
                                        <p:tgtEl>
                                          <p:spTgt spid="20"/>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FFC00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1589</TotalTime>
  <Words>969</Words>
  <Application>Microsoft Office PowerPoint</Application>
  <PresentationFormat>Widescreen</PresentationFormat>
  <Paragraphs>94</Paragraphs>
  <Slides>25</Slides>
  <Notes>10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UTM Avo</vt:lpstr>
      <vt:lpstr>UTM Aquarelle</vt:lpstr>
      <vt:lpstr>阿里巴巴普惠体</vt:lpstr>
      <vt:lpstr>SVN-Newton</vt:lpstr>
      <vt:lpstr>Arial</vt:lpstr>
      <vt:lpstr>Times New Roman</vt:lpstr>
      <vt:lpstr>Calibri</vt:lpstr>
      <vt:lpstr>#9Slide07 HoneyCream</vt:lpstr>
      <vt:lpstr>Cambria</vt:lpstr>
      <vt:lpstr>等线</vt:lpstr>
      <vt:lpstr>思源宋体 CN</vt:lpstr>
      <vt:lpstr>UTM Scriptina KT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YEN</cp:lastModifiedBy>
  <cp:revision>39</cp:revision>
  <dcterms:created xsi:type="dcterms:W3CDTF">2022-12-02T14:52:02Z</dcterms:created>
  <dcterms:modified xsi:type="dcterms:W3CDTF">2025-04-13T10:33:36Z</dcterms:modified>
</cp:coreProperties>
</file>