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sldIdLst>
    <p:sldId id="257" r:id="rId3"/>
    <p:sldId id="256" r:id="rId4"/>
    <p:sldId id="258" r:id="rId5"/>
    <p:sldId id="281" r:id="rId6"/>
    <p:sldId id="259" r:id="rId7"/>
    <p:sldId id="260" r:id="rId8"/>
    <p:sldId id="264" r:id="rId9"/>
    <p:sldId id="265" r:id="rId10"/>
    <p:sldId id="282" r:id="rId11"/>
    <p:sldId id="267" r:id="rId12"/>
    <p:sldId id="269" r:id="rId13"/>
    <p:sldId id="268" r:id="rId14"/>
    <p:sldId id="261" r:id="rId15"/>
    <p:sldId id="270" r:id="rId16"/>
    <p:sldId id="271" r:id="rId17"/>
    <p:sldId id="272" r:id="rId18"/>
    <p:sldId id="273" r:id="rId19"/>
    <p:sldId id="274" r:id="rId20"/>
    <p:sldId id="262" r:id="rId21"/>
    <p:sldId id="275" r:id="rId22"/>
    <p:sldId id="283" r:id="rId23"/>
    <p:sldId id="263" r:id="rId24"/>
    <p:sldId id="278" r:id="rId25"/>
    <p:sldId id="284" r:id="rId26"/>
    <p:sldId id="279" r:id="rId27"/>
    <p:sldId id="280"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C5E0B4"/>
    <a:srgbClr val="F2F8EE"/>
    <a:srgbClr val="F8DB9E"/>
    <a:srgbClr val="A4BAB3"/>
    <a:srgbClr val="FAD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7FF8D5-C997-C0D9-948C-90A1DF40B4B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B9F7ADF-CB91-BF13-D94B-72A2F3C65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D8AB027-CF7F-70A8-5B26-BA1B34AA31B7}"/>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CF8CBFE7-3E58-6FA6-759E-838263164C1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CC954DD-98A4-D701-18FA-51EFE5005C1E}"/>
              </a:ext>
            </a:extLst>
          </p:cNvPr>
          <p:cNvSpPr>
            <a:spLocks noGrp="1"/>
          </p:cNvSpPr>
          <p:nvPr>
            <p:ph type="sldNum" sz="quarter" idx="12"/>
          </p:nvPr>
        </p:nvSpPr>
        <p:spPr/>
        <p:txBody>
          <a:bodyPr/>
          <a:lstStyle/>
          <a:p>
            <a:fld id="{11B02EFE-6DA9-4569-90B5-CBA376A67D5B}" type="slidenum">
              <a:rPr lang="en-US" smtClean="0"/>
              <a:t>‹#›</a:t>
            </a:fld>
            <a:endParaRPr lang="en-US"/>
          </a:p>
        </p:txBody>
      </p:sp>
      <p:sp>
        <p:nvSpPr>
          <p:cNvPr id="8" name="矩形 20">
            <a:extLst>
              <a:ext uri="{FF2B5EF4-FFF2-40B4-BE49-F238E27FC236}">
                <a16:creationId xmlns:a16="http://schemas.microsoft.com/office/drawing/2014/main" id="{C9A31BD9-9003-89BB-1E56-02BA8090BE2F}"/>
              </a:ext>
            </a:extLst>
          </p:cNvPr>
          <p:cNvSpPr/>
          <p:nvPr userDrawn="1"/>
        </p:nvSpPr>
        <p:spPr>
          <a:xfrm>
            <a:off x="419735" y="52768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4" descr="手绘边框1">
            <a:extLst>
              <a:ext uri="{FF2B5EF4-FFF2-40B4-BE49-F238E27FC236}">
                <a16:creationId xmlns:a16="http://schemas.microsoft.com/office/drawing/2014/main" id="{47C96950-9ABF-206A-9E26-171C4F230290}"/>
              </a:ext>
            </a:extLst>
          </p:cNvPr>
          <p:cNvPicPr>
            <a:picLocks noChangeAspect="1"/>
          </p:cNvPicPr>
          <p:nvPr userDrawn="1"/>
        </p:nvPicPr>
        <p:blipFill>
          <a:blip r:embed="rId2"/>
          <a:srcRect l="7375" b="71885"/>
          <a:stretch>
            <a:fillRect/>
          </a:stretch>
        </p:blipFill>
        <p:spPr>
          <a:xfrm>
            <a:off x="6346190" y="0"/>
            <a:ext cx="5868670" cy="1713865"/>
          </a:xfrm>
          <a:prstGeom prst="rect">
            <a:avLst/>
          </a:prstGeom>
        </p:spPr>
      </p:pic>
      <p:pic>
        <p:nvPicPr>
          <p:cNvPr id="10" name="图片 35" descr="手绘边框1">
            <a:extLst>
              <a:ext uri="{FF2B5EF4-FFF2-40B4-BE49-F238E27FC236}">
                <a16:creationId xmlns:a16="http://schemas.microsoft.com/office/drawing/2014/main" id="{6462CC3D-8BDA-E1E6-B205-B0990F49A8E3}"/>
              </a:ext>
            </a:extLst>
          </p:cNvPr>
          <p:cNvPicPr>
            <a:picLocks noChangeAspect="1"/>
          </p:cNvPicPr>
          <p:nvPr userDrawn="1"/>
        </p:nvPicPr>
        <p:blipFill>
          <a:blip r:embed="rId2"/>
          <a:srcRect l="7375" b="71885"/>
          <a:stretch>
            <a:fillRect/>
          </a:stretch>
        </p:blipFill>
        <p:spPr>
          <a:xfrm flipH="1">
            <a:off x="0" y="0"/>
            <a:ext cx="6346825" cy="1713865"/>
          </a:xfrm>
          <a:prstGeom prst="rect">
            <a:avLst/>
          </a:prstGeom>
        </p:spPr>
      </p:pic>
      <p:pic>
        <p:nvPicPr>
          <p:cNvPr id="11" name="图片 32" descr="手绘边框1">
            <a:extLst>
              <a:ext uri="{FF2B5EF4-FFF2-40B4-BE49-F238E27FC236}">
                <a16:creationId xmlns:a16="http://schemas.microsoft.com/office/drawing/2014/main" id="{EA0D4B03-D68E-699B-70DE-05FDD4BFC7EB}"/>
              </a:ext>
            </a:extLst>
          </p:cNvPr>
          <p:cNvPicPr>
            <a:picLocks noChangeAspect="1"/>
          </p:cNvPicPr>
          <p:nvPr userDrawn="1"/>
        </p:nvPicPr>
        <p:blipFill>
          <a:blip r:embed="rId2"/>
          <a:srcRect t="71479"/>
          <a:stretch>
            <a:fillRect/>
          </a:stretch>
        </p:blipFill>
        <p:spPr>
          <a:xfrm>
            <a:off x="19685" y="5336540"/>
            <a:ext cx="6001385" cy="1546225"/>
          </a:xfrm>
          <a:prstGeom prst="rect">
            <a:avLst/>
          </a:prstGeom>
        </p:spPr>
      </p:pic>
      <p:pic>
        <p:nvPicPr>
          <p:cNvPr id="12" name="图片 33" descr="手绘边框1">
            <a:extLst>
              <a:ext uri="{FF2B5EF4-FFF2-40B4-BE49-F238E27FC236}">
                <a16:creationId xmlns:a16="http://schemas.microsoft.com/office/drawing/2014/main" id="{0B39F7A3-BBD5-DDCA-C513-7FD4D7F30E7F}"/>
              </a:ext>
            </a:extLst>
          </p:cNvPr>
          <p:cNvPicPr>
            <a:picLocks noChangeAspect="1"/>
          </p:cNvPicPr>
          <p:nvPr userDrawn="1"/>
        </p:nvPicPr>
        <p:blipFill>
          <a:blip r:embed="rId2"/>
          <a:srcRect t="71479"/>
          <a:stretch>
            <a:fillRect/>
          </a:stretch>
        </p:blipFill>
        <p:spPr>
          <a:xfrm>
            <a:off x="6266815" y="5336540"/>
            <a:ext cx="6001385" cy="1546225"/>
          </a:xfrm>
          <a:prstGeom prst="rect">
            <a:avLst/>
          </a:prstGeom>
        </p:spPr>
      </p:pic>
      <p:sp>
        <p:nvSpPr>
          <p:cNvPr id="7" name="TextBox 3">
            <a:extLst>
              <a:ext uri="{FF2B5EF4-FFF2-40B4-BE49-F238E27FC236}">
                <a16:creationId xmlns:a16="http://schemas.microsoft.com/office/drawing/2014/main" id="{45421577-1FC6-F302-620C-023D7C5F59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3" name="Picture 8">
            <a:extLst>
              <a:ext uri="{FF2B5EF4-FFF2-40B4-BE49-F238E27FC236}">
                <a16:creationId xmlns:a16="http://schemas.microsoft.com/office/drawing/2014/main" id="{15C964F2-5FA3-5ADB-3713-500BA066CE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9">
            <a:extLst>
              <a:ext uri="{FF2B5EF4-FFF2-40B4-BE49-F238E27FC236}">
                <a16:creationId xmlns:a16="http://schemas.microsoft.com/office/drawing/2014/main" id="{91FA10C9-0A99-3724-62AF-B12AE43228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5" name="Title 1">
            <a:extLst>
              <a:ext uri="{FF2B5EF4-FFF2-40B4-BE49-F238E27FC236}">
                <a16:creationId xmlns:a16="http://schemas.microsoft.com/office/drawing/2014/main" id="{C62F4505-F6DA-525A-D3F5-2A23CE9729A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pic>
        <p:nvPicPr>
          <p:cNvPr id="16" name="Picture 10">
            <a:extLst>
              <a:ext uri="{FF2B5EF4-FFF2-40B4-BE49-F238E27FC236}">
                <a16:creationId xmlns:a16="http://schemas.microsoft.com/office/drawing/2014/main" id="{6D0EB170-AF57-7F36-041E-EE7245B9223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1">
            <a:extLst>
              <a:ext uri="{FF2B5EF4-FFF2-40B4-BE49-F238E27FC236}">
                <a16:creationId xmlns:a16="http://schemas.microsoft.com/office/drawing/2014/main" id="{84444F83-A21E-71E6-C202-2D6C9ECCAA8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F2864F57-7FDF-5CE6-122E-EF3E0DC8FE0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9" name="Picture 14">
            <a:extLst>
              <a:ext uri="{FF2B5EF4-FFF2-40B4-BE49-F238E27FC236}">
                <a16:creationId xmlns:a16="http://schemas.microsoft.com/office/drawing/2014/main" id="{03CD6134-4FF3-F029-A44A-89404B7405B6}"/>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20" name="Picture 15">
            <a:extLst>
              <a:ext uri="{FF2B5EF4-FFF2-40B4-BE49-F238E27FC236}">
                <a16:creationId xmlns:a16="http://schemas.microsoft.com/office/drawing/2014/main" id="{AACD4456-AE48-CCA3-038E-77B66C955F5A}"/>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21" name="Title 1">
            <a:extLst>
              <a:ext uri="{FF2B5EF4-FFF2-40B4-BE49-F238E27FC236}">
                <a16:creationId xmlns:a16="http://schemas.microsoft.com/office/drawing/2014/main" id="{9A98BDCE-6780-ADE6-E025-07F7CAB65BE6}"/>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spTree>
    <p:extLst>
      <p:ext uri="{BB962C8B-B14F-4D97-AF65-F5344CB8AC3E}">
        <p14:creationId xmlns:p14="http://schemas.microsoft.com/office/powerpoint/2010/main" val="407924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C3CC2D94-BEC2-49C9-D887-E7B6E3796B69}"/>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07CFD734-E70E-C285-7FE9-9B2A31BE6088}"/>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32" descr="手绘边框1">
            <a:extLst>
              <a:ext uri="{FF2B5EF4-FFF2-40B4-BE49-F238E27FC236}">
                <a16:creationId xmlns:a16="http://schemas.microsoft.com/office/drawing/2014/main" id="{8F1FDE5D-F11D-B8AE-291B-BD6D38397B7B}"/>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9" name="图片 11" descr="手绘边框1">
            <a:extLst>
              <a:ext uri="{FF2B5EF4-FFF2-40B4-BE49-F238E27FC236}">
                <a16:creationId xmlns:a16="http://schemas.microsoft.com/office/drawing/2014/main" id="{E7BFE4D9-A630-596F-8373-459AECB55C5D}"/>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10" name="图片 12" descr="手绘边框1">
            <a:extLst>
              <a:ext uri="{FF2B5EF4-FFF2-40B4-BE49-F238E27FC236}">
                <a16:creationId xmlns:a16="http://schemas.microsoft.com/office/drawing/2014/main" id="{8CF9F71E-898D-39D8-C00D-875D62CB07D9}"/>
              </a:ext>
            </a:extLst>
          </p:cNvPr>
          <p:cNvPicPr>
            <a:picLocks noChangeAspect="1"/>
          </p:cNvPicPr>
          <p:nvPr userDrawn="1"/>
        </p:nvPicPr>
        <p:blipFill>
          <a:blip r:embed="rId2"/>
          <a:srcRect l="-885" t="24729" r="79688" b="42188"/>
          <a:stretch>
            <a:fillRect/>
          </a:stretch>
        </p:blipFill>
        <p:spPr>
          <a:xfrm rot="5400000">
            <a:off x="10051415" y="-657225"/>
            <a:ext cx="1801495" cy="2811780"/>
          </a:xfrm>
          <a:prstGeom prst="rect">
            <a:avLst/>
          </a:prstGeom>
        </p:spPr>
      </p:pic>
    </p:spTree>
    <p:extLst>
      <p:ext uri="{BB962C8B-B14F-4D97-AF65-F5344CB8AC3E}">
        <p14:creationId xmlns:p14="http://schemas.microsoft.com/office/powerpoint/2010/main" val="325642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Phép so sánh">
    <p:spTree>
      <p:nvGrpSpPr>
        <p:cNvPr id="1" name=""/>
        <p:cNvGrpSpPr/>
        <p:nvPr/>
      </p:nvGrpSpPr>
      <p:grpSpPr>
        <a:xfrm>
          <a:off x="0" y="0"/>
          <a:ext cx="0" cy="0"/>
          <a:chOff x="0" y="0"/>
          <a:chExt cx="0" cy="0"/>
        </a:xfrm>
      </p:grpSpPr>
      <p:sp>
        <p:nvSpPr>
          <p:cNvPr id="7" name="矩形 20">
            <a:extLst>
              <a:ext uri="{FF2B5EF4-FFF2-40B4-BE49-F238E27FC236}">
                <a16:creationId xmlns:a16="http://schemas.microsoft.com/office/drawing/2014/main" id="{7AC2FE8E-B117-27F0-B592-4A54F0638B2C}"/>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276D96F5-085D-3ED6-4F13-25B00BFE277B}"/>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7" descr="手绘边框1">
            <a:extLst>
              <a:ext uri="{FF2B5EF4-FFF2-40B4-BE49-F238E27FC236}">
                <a16:creationId xmlns:a16="http://schemas.microsoft.com/office/drawing/2014/main" id="{A4E9E9E5-8FC7-AF16-3C61-8F0203D42401}"/>
              </a:ext>
            </a:extLst>
          </p:cNvPr>
          <p:cNvPicPr>
            <a:picLocks noChangeAspect="1"/>
          </p:cNvPicPr>
          <p:nvPr userDrawn="1"/>
        </p:nvPicPr>
        <p:blipFill>
          <a:blip r:embed="rId2"/>
          <a:srcRect l="-885" t="24729" r="79688" b="42188"/>
          <a:stretch>
            <a:fillRect/>
          </a:stretch>
        </p:blipFill>
        <p:spPr>
          <a:xfrm>
            <a:off x="-57150" y="5438140"/>
            <a:ext cx="1123950" cy="1754505"/>
          </a:xfrm>
          <a:prstGeom prst="rect">
            <a:avLst/>
          </a:prstGeom>
        </p:spPr>
      </p:pic>
      <p:pic>
        <p:nvPicPr>
          <p:cNvPr id="13" name="图片 19" descr="手绘边框1">
            <a:extLst>
              <a:ext uri="{FF2B5EF4-FFF2-40B4-BE49-F238E27FC236}">
                <a16:creationId xmlns:a16="http://schemas.microsoft.com/office/drawing/2014/main" id="{C12B9588-A803-80AB-2E3B-A2740BFB8C5B}"/>
              </a:ext>
            </a:extLst>
          </p:cNvPr>
          <p:cNvPicPr>
            <a:picLocks noChangeAspect="1"/>
          </p:cNvPicPr>
          <p:nvPr userDrawn="1"/>
        </p:nvPicPr>
        <p:blipFill>
          <a:blip r:embed="rId2"/>
          <a:srcRect l="7375" b="71885"/>
          <a:stretch>
            <a:fillRect/>
          </a:stretch>
        </p:blipFill>
        <p:spPr>
          <a:xfrm flipH="1">
            <a:off x="-34290" y="-64135"/>
            <a:ext cx="5646420" cy="1713865"/>
          </a:xfrm>
          <a:prstGeom prst="rect">
            <a:avLst/>
          </a:prstGeom>
        </p:spPr>
      </p:pic>
      <p:pic>
        <p:nvPicPr>
          <p:cNvPr id="14" name="图片 32" descr="手绘边框1">
            <a:extLst>
              <a:ext uri="{FF2B5EF4-FFF2-40B4-BE49-F238E27FC236}">
                <a16:creationId xmlns:a16="http://schemas.microsoft.com/office/drawing/2014/main" id="{D641798D-B64F-9476-B76D-FCF4C6DC2D70}"/>
              </a:ext>
            </a:extLst>
          </p:cNvPr>
          <p:cNvPicPr>
            <a:picLocks noChangeAspect="1"/>
          </p:cNvPicPr>
          <p:nvPr userDrawn="1"/>
        </p:nvPicPr>
        <p:blipFill>
          <a:blip r:embed="rId2"/>
          <a:srcRect t="71479"/>
          <a:stretch>
            <a:fillRect/>
          </a:stretch>
        </p:blipFill>
        <p:spPr>
          <a:xfrm>
            <a:off x="6213475" y="5311775"/>
            <a:ext cx="6001385" cy="1546225"/>
          </a:xfrm>
          <a:prstGeom prst="rect">
            <a:avLst/>
          </a:prstGeom>
        </p:spPr>
      </p:pic>
    </p:spTree>
    <p:extLst>
      <p:ext uri="{BB962C8B-B14F-4D97-AF65-F5344CB8AC3E}">
        <p14:creationId xmlns:p14="http://schemas.microsoft.com/office/powerpoint/2010/main" val="406114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Phép so sánh">
    <p:spTree>
      <p:nvGrpSpPr>
        <p:cNvPr id="1" name=""/>
        <p:cNvGrpSpPr/>
        <p:nvPr/>
      </p:nvGrpSpPr>
      <p:grpSpPr>
        <a:xfrm>
          <a:off x="0" y="0"/>
          <a:ext cx="0" cy="0"/>
          <a:chOff x="0" y="0"/>
          <a:chExt cx="0" cy="0"/>
        </a:xfrm>
      </p:grpSpPr>
      <p:sp>
        <p:nvSpPr>
          <p:cNvPr id="7" name="矩形 20">
            <a:extLst>
              <a:ext uri="{FF2B5EF4-FFF2-40B4-BE49-F238E27FC236}">
                <a16:creationId xmlns:a16="http://schemas.microsoft.com/office/drawing/2014/main" id="{7AC2FE8E-B117-27F0-B592-4A54F0638B2C}"/>
              </a:ext>
            </a:extLst>
          </p:cNvPr>
          <p:cNvSpPr/>
          <p:nvPr userDrawn="1"/>
        </p:nvSpPr>
        <p:spPr>
          <a:xfrm>
            <a:off x="289367" y="416689"/>
            <a:ext cx="11625138" cy="6231072"/>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276D96F5-085D-3ED6-4F13-25B00BFE277B}"/>
              </a:ext>
            </a:extLst>
          </p:cNvPr>
          <p:cNvSpPr/>
          <p:nvPr userDrawn="1"/>
        </p:nvSpPr>
        <p:spPr>
          <a:xfrm>
            <a:off x="431396" y="577223"/>
            <a:ext cx="11341080" cy="5910005"/>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descr="手绘边框1">
            <a:extLst>
              <a:ext uri="{FF2B5EF4-FFF2-40B4-BE49-F238E27FC236}">
                <a16:creationId xmlns:a16="http://schemas.microsoft.com/office/drawing/2014/main" id="{0213FECD-CDCE-2C24-D600-4125DEBCB7B6}"/>
              </a:ext>
            </a:extLst>
          </p:cNvPr>
          <p:cNvPicPr>
            <a:picLocks noChangeAspect="1"/>
          </p:cNvPicPr>
          <p:nvPr userDrawn="1"/>
        </p:nvPicPr>
        <p:blipFill>
          <a:blip r:embed="rId2"/>
          <a:srcRect l="-885" t="24729" r="79688" b="42188"/>
          <a:stretch>
            <a:fillRect/>
          </a:stretch>
        </p:blipFill>
        <p:spPr>
          <a:xfrm rot="5400000">
            <a:off x="10270490" y="-550545"/>
            <a:ext cx="1587500" cy="2478405"/>
          </a:xfrm>
          <a:prstGeom prst="rect">
            <a:avLst/>
          </a:prstGeom>
        </p:spPr>
      </p:pic>
      <p:pic>
        <p:nvPicPr>
          <p:cNvPr id="3" name="图片 7" descr="手绘边框1">
            <a:extLst>
              <a:ext uri="{FF2B5EF4-FFF2-40B4-BE49-F238E27FC236}">
                <a16:creationId xmlns:a16="http://schemas.microsoft.com/office/drawing/2014/main" id="{600A265B-0BDB-8FB9-DDD7-04113BC6F040}"/>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4" name="图片 9" descr="手绘边框1">
            <a:extLst>
              <a:ext uri="{FF2B5EF4-FFF2-40B4-BE49-F238E27FC236}">
                <a16:creationId xmlns:a16="http://schemas.microsoft.com/office/drawing/2014/main" id="{664C97FF-209F-431C-7BE0-B1391355D431}"/>
              </a:ext>
            </a:extLst>
          </p:cNvPr>
          <p:cNvPicPr>
            <a:picLocks noChangeAspect="1"/>
          </p:cNvPicPr>
          <p:nvPr userDrawn="1"/>
        </p:nvPicPr>
        <p:blipFill>
          <a:blip r:embed="rId2"/>
          <a:srcRect l="-885" t="24729" r="79688" b="42188"/>
          <a:stretch>
            <a:fillRect/>
          </a:stretch>
        </p:blipFill>
        <p:spPr>
          <a:xfrm rot="5400000" flipH="1" flipV="1">
            <a:off x="6731635" y="5648960"/>
            <a:ext cx="969645" cy="1513840"/>
          </a:xfrm>
          <a:prstGeom prst="rect">
            <a:avLst/>
          </a:prstGeom>
        </p:spPr>
      </p:pic>
    </p:spTree>
    <p:extLst>
      <p:ext uri="{BB962C8B-B14F-4D97-AF65-F5344CB8AC3E}">
        <p14:creationId xmlns:p14="http://schemas.microsoft.com/office/powerpoint/2010/main" val="310703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9B4DE1-9C1C-32D6-E042-82DB7A74521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49405FF-7D5A-9DC5-5037-04EF951F3CDD}"/>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4" name="Chỗ dành sẵn cho Chân trang 3">
            <a:extLst>
              <a:ext uri="{FF2B5EF4-FFF2-40B4-BE49-F238E27FC236}">
                <a16:creationId xmlns:a16="http://schemas.microsoft.com/office/drawing/2014/main" id="{7A08C163-C966-0CE0-5ECF-92FDAFED91E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19DFA7F-65A6-C633-B463-8A40333CC457}"/>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3540351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EE882AE-BC85-522B-0197-C1527CD2E29C}"/>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3" name="Chỗ dành sẵn cho Chân trang 2">
            <a:extLst>
              <a:ext uri="{FF2B5EF4-FFF2-40B4-BE49-F238E27FC236}">
                <a16:creationId xmlns:a16="http://schemas.microsoft.com/office/drawing/2014/main" id="{4868C27E-6C77-5553-24AD-B05EF7644A9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8EA8C3D-0108-2F8A-C5E5-27B0232DF3B2}"/>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22018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DCAE70-BC51-F6BB-C96C-F06F0A84208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D6FD5-F84A-7FA7-215F-8F1F63E17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5044E42-E52F-5F85-6BF0-91379F326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B22CE77-319C-E4F4-011D-45D9F192A557}"/>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6" name="Chỗ dành sẵn cho Chân trang 5">
            <a:extLst>
              <a:ext uri="{FF2B5EF4-FFF2-40B4-BE49-F238E27FC236}">
                <a16:creationId xmlns:a16="http://schemas.microsoft.com/office/drawing/2014/main" id="{A672C405-5D57-8EB2-FD88-A7B88ECB137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FB8E53-FD0F-D482-F0CD-D07A9A47179D}"/>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136017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1F7A55-EEA0-BB50-35AF-8EC78ED9842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B221B16-F875-E8F2-A87D-8040009A5D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731DB5D-44B6-3302-8A92-60ACD0F97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A313DA-2131-7C40-BB6D-F89CCDEBA762}"/>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6" name="Chỗ dành sẵn cho Chân trang 5">
            <a:extLst>
              <a:ext uri="{FF2B5EF4-FFF2-40B4-BE49-F238E27FC236}">
                <a16:creationId xmlns:a16="http://schemas.microsoft.com/office/drawing/2014/main" id="{F73EA5E5-CCF0-A9AE-37CD-8A6B0B9A86F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A96190-B912-8BC8-F4C0-B5B7FF28035C}"/>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169504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CD3556-C219-6515-BA00-7B9581C95CA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080B80-A97F-707F-74FD-CD346976343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E4931C-0E2A-485B-260F-E2B5B74EBFFA}"/>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79D290D1-3FDA-F919-3BED-248A0A6BE0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701B663-C438-98B2-449A-81D71D8B3262}"/>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160705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148718-2FAA-DDA3-F0E0-DE1A04CC56B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60911B5-0F17-46C4-DDC9-D529F5FA4EF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2E42DED-8A03-EED0-9625-B40637077650}"/>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1C62FD86-5E92-5FF4-95D0-6E5E655100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7D51FBE-E1DF-B8AE-8560-F4E9EEE55F6B}"/>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699043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12439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D9D268-2CD6-0332-2938-41DD09344AF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9B45CCA-1758-5286-6604-B9E3EA2D456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3096C9-17CC-B7E6-A38E-F65B9F9584D5}"/>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85CA18B7-31C4-F307-784F-A5900DEDA21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7B4B6C6-8F9B-317C-A55D-2A2BE39A9F78}"/>
              </a:ext>
            </a:extLst>
          </p:cNvPr>
          <p:cNvSpPr>
            <a:spLocks noGrp="1"/>
          </p:cNvSpPr>
          <p:nvPr>
            <p:ph type="sldNum" sz="quarter" idx="12"/>
          </p:nvPr>
        </p:nvSpPr>
        <p:spPr/>
        <p:txBody>
          <a:bodyPr/>
          <a:lstStyle/>
          <a:p>
            <a:fld id="{11B02EFE-6DA9-4569-90B5-CBA376A67D5B}" type="slidenum">
              <a:rPr lang="en-US" smtClean="0"/>
              <a:t>‹#›</a:t>
            </a:fld>
            <a:endParaRPr lang="en-US"/>
          </a:p>
        </p:txBody>
      </p:sp>
      <p:sp>
        <p:nvSpPr>
          <p:cNvPr id="9" name="矩形 20">
            <a:extLst>
              <a:ext uri="{FF2B5EF4-FFF2-40B4-BE49-F238E27FC236}">
                <a16:creationId xmlns:a16="http://schemas.microsoft.com/office/drawing/2014/main" id="{2C7A0145-E7C2-2D5E-79F9-13D6289705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35" descr="手绘边框1">
            <a:extLst>
              <a:ext uri="{FF2B5EF4-FFF2-40B4-BE49-F238E27FC236}">
                <a16:creationId xmlns:a16="http://schemas.microsoft.com/office/drawing/2014/main" id="{94E9B8D9-D1F2-59A2-3ABC-13F2E4ED32D4}"/>
              </a:ext>
            </a:extLst>
          </p:cNvPr>
          <p:cNvPicPr>
            <a:picLocks noChangeAspect="1"/>
          </p:cNvPicPr>
          <p:nvPr userDrawn="1"/>
        </p:nvPicPr>
        <p:blipFill>
          <a:blip r:embed="rId2"/>
          <a:srcRect l="7375" b="71885"/>
          <a:stretch>
            <a:fillRect/>
          </a:stretch>
        </p:blipFill>
        <p:spPr>
          <a:xfrm flipH="1">
            <a:off x="0" y="0"/>
            <a:ext cx="6346825" cy="1713865"/>
          </a:xfrm>
          <a:prstGeom prst="rect">
            <a:avLst/>
          </a:prstGeom>
        </p:spPr>
      </p:pic>
      <p:pic>
        <p:nvPicPr>
          <p:cNvPr id="11" name="图片 33" descr="手绘边框1">
            <a:extLst>
              <a:ext uri="{FF2B5EF4-FFF2-40B4-BE49-F238E27FC236}">
                <a16:creationId xmlns:a16="http://schemas.microsoft.com/office/drawing/2014/main" id="{9FCFD248-FFA3-B987-3611-61A6AB3539B5}"/>
              </a:ext>
            </a:extLst>
          </p:cNvPr>
          <p:cNvPicPr>
            <a:picLocks noChangeAspect="1"/>
          </p:cNvPicPr>
          <p:nvPr userDrawn="1"/>
        </p:nvPicPr>
        <p:blipFill>
          <a:blip r:embed="rId2"/>
          <a:srcRect t="71479"/>
          <a:stretch>
            <a:fillRect/>
          </a:stretch>
        </p:blipFill>
        <p:spPr>
          <a:xfrm>
            <a:off x="6266815" y="5336540"/>
            <a:ext cx="6001385" cy="1546225"/>
          </a:xfrm>
          <a:prstGeom prst="rect">
            <a:avLst/>
          </a:prstGeom>
        </p:spPr>
      </p:pic>
      <p:sp>
        <p:nvSpPr>
          <p:cNvPr id="7" name="TextBox 3">
            <a:extLst>
              <a:ext uri="{FF2B5EF4-FFF2-40B4-BE49-F238E27FC236}">
                <a16:creationId xmlns:a16="http://schemas.microsoft.com/office/drawing/2014/main" id="{24A615BE-0DFC-08E5-FF15-9C16718A332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9F0880F8-A7CE-9C0C-50BE-22E8D4F9D0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9">
            <a:extLst>
              <a:ext uri="{FF2B5EF4-FFF2-40B4-BE49-F238E27FC236}">
                <a16:creationId xmlns:a16="http://schemas.microsoft.com/office/drawing/2014/main" id="{D0FEE694-C441-422B-9534-F3054CF4D54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3" name="Title 1">
            <a:extLst>
              <a:ext uri="{FF2B5EF4-FFF2-40B4-BE49-F238E27FC236}">
                <a16:creationId xmlns:a16="http://schemas.microsoft.com/office/drawing/2014/main" id="{A5C8309B-64FF-47F0-F8C3-D255D5B079A9}"/>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pic>
        <p:nvPicPr>
          <p:cNvPr id="14" name="Picture 10">
            <a:extLst>
              <a:ext uri="{FF2B5EF4-FFF2-40B4-BE49-F238E27FC236}">
                <a16:creationId xmlns:a16="http://schemas.microsoft.com/office/drawing/2014/main" id="{18ED083A-5C52-8550-32FC-BEFCD1EB58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1">
            <a:extLst>
              <a:ext uri="{FF2B5EF4-FFF2-40B4-BE49-F238E27FC236}">
                <a16:creationId xmlns:a16="http://schemas.microsoft.com/office/drawing/2014/main" id="{D5FAC6D7-C00A-29A6-0C5B-E38C08D96B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C293191B-1184-CC12-0233-61DF03596F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7" name="Picture 14">
            <a:extLst>
              <a:ext uri="{FF2B5EF4-FFF2-40B4-BE49-F238E27FC236}">
                <a16:creationId xmlns:a16="http://schemas.microsoft.com/office/drawing/2014/main" id="{7A6F5114-C779-1568-A56D-A1ABC44B6E57}"/>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8" name="Picture 15">
            <a:extLst>
              <a:ext uri="{FF2B5EF4-FFF2-40B4-BE49-F238E27FC236}">
                <a16:creationId xmlns:a16="http://schemas.microsoft.com/office/drawing/2014/main" id="{9FE1AF20-1308-DA98-6107-A02ADC89F09B}"/>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19" name="Title 1">
            <a:extLst>
              <a:ext uri="{FF2B5EF4-FFF2-40B4-BE49-F238E27FC236}">
                <a16:creationId xmlns:a16="http://schemas.microsoft.com/office/drawing/2014/main" id="{D4C3C755-E286-88F5-078E-0B286F1270E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spTree>
    <p:extLst>
      <p:ext uri="{BB962C8B-B14F-4D97-AF65-F5344CB8AC3E}">
        <p14:creationId xmlns:p14="http://schemas.microsoft.com/office/powerpoint/2010/main" val="728761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0943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D69AFE-B5C3-224A-314B-EF4EF8D2AD4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6B05AB3-A034-F439-D76C-C97DF21F97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98B1F66-3E83-9C2D-89F8-3D005D12F261}"/>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9CCCE172-E42A-400A-A13E-190510BCC6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A1B791C-54B5-505B-1B10-810F185B84AE}"/>
              </a:ext>
            </a:extLst>
          </p:cNvPr>
          <p:cNvSpPr>
            <a:spLocks noGrp="1"/>
          </p:cNvSpPr>
          <p:nvPr>
            <p:ph type="sldNum" sz="quarter" idx="12"/>
          </p:nvPr>
        </p:nvSpPr>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354311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68616C-946A-3779-F5E3-4FD4E3558C9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5FDF48-D8AD-CA69-DAA7-1BDABE74E76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F897CF6-379E-6D92-BFB0-8E20829729B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CFFC9C9-2AE7-BA50-0929-D25C0A21AC00}"/>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6" name="Chỗ dành sẵn cho Chân trang 5">
            <a:extLst>
              <a:ext uri="{FF2B5EF4-FFF2-40B4-BE49-F238E27FC236}">
                <a16:creationId xmlns:a16="http://schemas.microsoft.com/office/drawing/2014/main" id="{03F0694A-71F7-6B12-2E61-06298ADEF85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CA20AA-008A-8902-D052-B19C6C7A8619}"/>
              </a:ext>
            </a:extLst>
          </p:cNvPr>
          <p:cNvSpPr>
            <a:spLocks noGrp="1"/>
          </p:cNvSpPr>
          <p:nvPr>
            <p:ph type="sldNum" sz="quarter" idx="12"/>
          </p:nvPr>
        </p:nvSpPr>
        <p:spPr/>
        <p:txBody>
          <a:bodyPr/>
          <a:lstStyle/>
          <a:p>
            <a:fld id="{11B02EFE-6DA9-4569-90B5-CBA376A67D5B}" type="slidenum">
              <a:rPr lang="en-US" smtClean="0"/>
              <a:t>‹#›</a:t>
            </a:fld>
            <a:endParaRPr lang="en-US"/>
          </a:p>
        </p:txBody>
      </p:sp>
      <p:sp>
        <p:nvSpPr>
          <p:cNvPr id="8" name="矩形 20">
            <a:extLst>
              <a:ext uri="{FF2B5EF4-FFF2-40B4-BE49-F238E27FC236}">
                <a16:creationId xmlns:a16="http://schemas.microsoft.com/office/drawing/2014/main" id="{81135348-FF0E-2DD0-853E-BE6F732D806B}"/>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22" descr="云朵">
            <a:extLst>
              <a:ext uri="{FF2B5EF4-FFF2-40B4-BE49-F238E27FC236}">
                <a16:creationId xmlns:a16="http://schemas.microsoft.com/office/drawing/2014/main" id="{C0DBA66E-1558-FDCE-4D61-83BFCE781AFB}"/>
              </a:ext>
            </a:extLst>
          </p:cNvPr>
          <p:cNvPicPr>
            <a:picLocks noChangeAspect="1"/>
          </p:cNvPicPr>
          <p:nvPr userDrawn="1"/>
        </p:nvPicPr>
        <p:blipFill>
          <a:blip r:embed="rId2"/>
          <a:srcRect t="38819" r="50534" b="35751"/>
          <a:stretch>
            <a:fillRect/>
          </a:stretch>
        </p:blipFill>
        <p:spPr>
          <a:xfrm>
            <a:off x="5845175" y="4612005"/>
            <a:ext cx="1664970" cy="855980"/>
          </a:xfrm>
          <a:prstGeom prst="rect">
            <a:avLst/>
          </a:prstGeom>
        </p:spPr>
      </p:pic>
      <p:pic>
        <p:nvPicPr>
          <p:cNvPr id="10" name="图片 24" descr="手绘边框1">
            <a:extLst>
              <a:ext uri="{FF2B5EF4-FFF2-40B4-BE49-F238E27FC236}">
                <a16:creationId xmlns:a16="http://schemas.microsoft.com/office/drawing/2014/main" id="{4735AA13-4A7D-23E7-CE8A-A40698D90286}"/>
              </a:ext>
            </a:extLst>
          </p:cNvPr>
          <p:cNvPicPr>
            <a:picLocks noChangeAspect="1"/>
          </p:cNvPicPr>
          <p:nvPr userDrawn="1"/>
        </p:nvPicPr>
        <p:blipFill>
          <a:blip r:embed="rId3"/>
          <a:srcRect l="7375" b="71885"/>
          <a:stretch>
            <a:fillRect/>
          </a:stretch>
        </p:blipFill>
        <p:spPr>
          <a:xfrm>
            <a:off x="6545580" y="0"/>
            <a:ext cx="5646420" cy="1713865"/>
          </a:xfrm>
          <a:prstGeom prst="rect">
            <a:avLst/>
          </a:prstGeom>
        </p:spPr>
      </p:pic>
      <p:pic>
        <p:nvPicPr>
          <p:cNvPr id="11" name="图片 32" descr="手绘边框1">
            <a:extLst>
              <a:ext uri="{FF2B5EF4-FFF2-40B4-BE49-F238E27FC236}">
                <a16:creationId xmlns:a16="http://schemas.microsoft.com/office/drawing/2014/main" id="{5EA23C2E-18A4-FB4B-CAC1-2C87DA2F0201}"/>
              </a:ext>
            </a:extLst>
          </p:cNvPr>
          <p:cNvPicPr>
            <a:picLocks noChangeAspect="1"/>
          </p:cNvPicPr>
          <p:nvPr userDrawn="1"/>
        </p:nvPicPr>
        <p:blipFill>
          <a:blip r:embed="rId3"/>
          <a:srcRect t="71479"/>
          <a:stretch>
            <a:fillRect/>
          </a:stretch>
        </p:blipFill>
        <p:spPr>
          <a:xfrm>
            <a:off x="3183255" y="5311775"/>
            <a:ext cx="6001385" cy="1546225"/>
          </a:xfrm>
          <a:prstGeom prst="rect">
            <a:avLst/>
          </a:prstGeom>
        </p:spPr>
      </p:pic>
      <p:pic>
        <p:nvPicPr>
          <p:cNvPr id="12" name="图片 25" descr="手绘边框1">
            <a:extLst>
              <a:ext uri="{FF2B5EF4-FFF2-40B4-BE49-F238E27FC236}">
                <a16:creationId xmlns:a16="http://schemas.microsoft.com/office/drawing/2014/main" id="{6732B6A9-AFFC-7F56-D4CE-E47D5487063C}"/>
              </a:ext>
            </a:extLst>
          </p:cNvPr>
          <p:cNvPicPr>
            <a:picLocks noChangeAspect="1"/>
          </p:cNvPicPr>
          <p:nvPr userDrawn="1"/>
        </p:nvPicPr>
        <p:blipFill>
          <a:blip r:embed="rId3"/>
          <a:srcRect l="-885" t="24729" r="79688" b="42188"/>
          <a:stretch>
            <a:fillRect/>
          </a:stretch>
        </p:blipFill>
        <p:spPr>
          <a:xfrm>
            <a:off x="-53975" y="2035810"/>
            <a:ext cx="1292225" cy="2016760"/>
          </a:xfrm>
          <a:prstGeom prst="rect">
            <a:avLst/>
          </a:prstGeom>
        </p:spPr>
      </p:pic>
      <p:sp>
        <p:nvSpPr>
          <p:cNvPr id="13" name="TextBox 3">
            <a:extLst>
              <a:ext uri="{FF2B5EF4-FFF2-40B4-BE49-F238E27FC236}">
                <a16:creationId xmlns:a16="http://schemas.microsoft.com/office/drawing/2014/main" id="{EFB9EED2-8412-6868-83C6-926091D3CF8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4" name="Picture 8">
            <a:extLst>
              <a:ext uri="{FF2B5EF4-FFF2-40B4-BE49-F238E27FC236}">
                <a16:creationId xmlns:a16="http://schemas.microsoft.com/office/drawing/2014/main" id="{02741BA0-F357-DF89-4FD5-4B31444C55F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9">
            <a:extLst>
              <a:ext uri="{FF2B5EF4-FFF2-40B4-BE49-F238E27FC236}">
                <a16:creationId xmlns:a16="http://schemas.microsoft.com/office/drawing/2014/main" id="{73ACB340-73F0-7888-CA81-CD0EE8D001F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6" name="Title 1">
            <a:extLst>
              <a:ext uri="{FF2B5EF4-FFF2-40B4-BE49-F238E27FC236}">
                <a16:creationId xmlns:a16="http://schemas.microsoft.com/office/drawing/2014/main" id="{93E1E783-1045-1E14-A13B-754F37E9F44D}"/>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pic>
        <p:nvPicPr>
          <p:cNvPr id="17" name="Picture 10">
            <a:extLst>
              <a:ext uri="{FF2B5EF4-FFF2-40B4-BE49-F238E27FC236}">
                <a16:creationId xmlns:a16="http://schemas.microsoft.com/office/drawing/2014/main" id="{FD48D5BC-69FB-9221-D9E1-B017D0C5888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DC1E2E6A-9CF9-22BB-906D-79E8AE81426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BC61E9B7-017B-BE4D-3DAE-43CE11D9C5D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20" name="Picture 14">
            <a:extLst>
              <a:ext uri="{FF2B5EF4-FFF2-40B4-BE49-F238E27FC236}">
                <a16:creationId xmlns:a16="http://schemas.microsoft.com/office/drawing/2014/main" id="{91A3C482-582F-F7A3-553B-B091B57CB7DA}"/>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21" name="Picture 15">
            <a:extLst>
              <a:ext uri="{FF2B5EF4-FFF2-40B4-BE49-F238E27FC236}">
                <a16:creationId xmlns:a16="http://schemas.microsoft.com/office/drawing/2014/main" id="{D9AA99D7-6386-9560-683F-6DE43B9BF105}"/>
              </a:ext>
            </a:extLst>
          </p:cNvPr>
          <p:cNvPicPr>
            <a:picLocks noChangeAspect="1"/>
          </p:cNvPicPr>
          <p:nvPr userDrawn="1"/>
        </p:nvPicPr>
        <p:blipFill>
          <a:blip r:embed="rId6"/>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D37A2BE4-AE03-FCB3-96DF-4CCE075EF4A6}"/>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spTree>
    <p:extLst>
      <p:ext uri="{BB962C8B-B14F-4D97-AF65-F5344CB8AC3E}">
        <p14:creationId xmlns:p14="http://schemas.microsoft.com/office/powerpoint/2010/main" val="343633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E31D8C-A969-101D-9E49-E4CEBD001AE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37528F8-E4A2-95EA-B220-B5CF711BB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E8CF09A-D3CB-7156-9574-6C6670618D4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7747A40-AFE7-11FC-9198-FB6663AE5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CDD454B-12FA-8513-B0E2-90C7A82E0B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121AD02-DDC7-8939-CB2D-A2885B2C4143}"/>
              </a:ext>
            </a:extLst>
          </p:cNvPr>
          <p:cNvSpPr>
            <a:spLocks noGrp="1"/>
          </p:cNvSpPr>
          <p:nvPr>
            <p:ph type="dt" sz="half" idx="10"/>
          </p:nvPr>
        </p:nvSpPr>
        <p:spPr/>
        <p:txBody>
          <a:bodyPr/>
          <a:lstStyle/>
          <a:p>
            <a:fld id="{7A194E15-66B4-4746-B36E-C19D3957F534}" type="datetimeFigureOut">
              <a:rPr lang="en-US" smtClean="0"/>
              <a:t>12/12/2022</a:t>
            </a:fld>
            <a:endParaRPr lang="en-US"/>
          </a:p>
        </p:txBody>
      </p:sp>
      <p:sp>
        <p:nvSpPr>
          <p:cNvPr id="8" name="Chỗ dành sẵn cho Chân trang 7">
            <a:extLst>
              <a:ext uri="{FF2B5EF4-FFF2-40B4-BE49-F238E27FC236}">
                <a16:creationId xmlns:a16="http://schemas.microsoft.com/office/drawing/2014/main" id="{57C47FE2-6E9A-EE9E-9A88-E66CA5178B6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9092459-38D0-02D6-8B1A-A4B313AED84C}"/>
              </a:ext>
            </a:extLst>
          </p:cNvPr>
          <p:cNvSpPr>
            <a:spLocks noGrp="1"/>
          </p:cNvSpPr>
          <p:nvPr>
            <p:ph type="sldNum" sz="quarter" idx="12"/>
          </p:nvPr>
        </p:nvSpPr>
        <p:spPr/>
        <p:txBody>
          <a:bodyPr/>
          <a:lstStyle/>
          <a:p>
            <a:fld id="{11B02EFE-6DA9-4569-90B5-CBA376A67D5B}" type="slidenum">
              <a:rPr lang="en-US" smtClean="0"/>
              <a:t>‹#›</a:t>
            </a:fld>
            <a:endParaRPr lang="en-US"/>
          </a:p>
        </p:txBody>
      </p:sp>
      <p:sp>
        <p:nvSpPr>
          <p:cNvPr id="10" name="矩形 20">
            <a:extLst>
              <a:ext uri="{FF2B5EF4-FFF2-40B4-BE49-F238E27FC236}">
                <a16:creationId xmlns:a16="http://schemas.microsoft.com/office/drawing/2014/main" id="{032723C4-9FCB-8E6D-2C20-49C70DF20C9A}"/>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0D8DE579-A0EB-BC58-F9C2-F29AD75E2F49}"/>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9" descr="手绘边框1">
            <a:extLst>
              <a:ext uri="{FF2B5EF4-FFF2-40B4-BE49-F238E27FC236}">
                <a16:creationId xmlns:a16="http://schemas.microsoft.com/office/drawing/2014/main" id="{0A9E3428-B098-70C9-F3A5-59AC28FECA0D}"/>
              </a:ext>
            </a:extLst>
          </p:cNvPr>
          <p:cNvPicPr>
            <a:picLocks noChangeAspect="1"/>
          </p:cNvPicPr>
          <p:nvPr userDrawn="1"/>
        </p:nvPicPr>
        <p:blipFill>
          <a:blip r:embed="rId2"/>
          <a:srcRect l="7375" b="71885"/>
          <a:stretch>
            <a:fillRect/>
          </a:stretch>
        </p:blipFill>
        <p:spPr>
          <a:xfrm>
            <a:off x="6568440" y="0"/>
            <a:ext cx="5646420" cy="1713865"/>
          </a:xfrm>
          <a:prstGeom prst="rect">
            <a:avLst/>
          </a:prstGeom>
        </p:spPr>
      </p:pic>
      <p:sp>
        <p:nvSpPr>
          <p:cNvPr id="13" name="TextBox 3">
            <a:extLst>
              <a:ext uri="{FF2B5EF4-FFF2-40B4-BE49-F238E27FC236}">
                <a16:creationId xmlns:a16="http://schemas.microsoft.com/office/drawing/2014/main" id="{9D848288-8663-BC24-4CF1-5EC22884461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4" name="Picture 8">
            <a:extLst>
              <a:ext uri="{FF2B5EF4-FFF2-40B4-BE49-F238E27FC236}">
                <a16:creationId xmlns:a16="http://schemas.microsoft.com/office/drawing/2014/main" id="{71926242-F8E2-F938-8C5A-3D83874C0C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9">
            <a:extLst>
              <a:ext uri="{FF2B5EF4-FFF2-40B4-BE49-F238E27FC236}">
                <a16:creationId xmlns:a16="http://schemas.microsoft.com/office/drawing/2014/main" id="{A34B3706-5B90-60CB-7EA7-192B89A650D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6" name="Title 1">
            <a:extLst>
              <a:ext uri="{FF2B5EF4-FFF2-40B4-BE49-F238E27FC236}">
                <a16:creationId xmlns:a16="http://schemas.microsoft.com/office/drawing/2014/main" id="{77F076AF-8DF6-01AB-2B62-B04C9A0B5BFD}"/>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pic>
        <p:nvPicPr>
          <p:cNvPr id="17" name="Picture 10">
            <a:extLst>
              <a:ext uri="{FF2B5EF4-FFF2-40B4-BE49-F238E27FC236}">
                <a16:creationId xmlns:a16="http://schemas.microsoft.com/office/drawing/2014/main" id="{4D2074E4-546D-6921-5EE9-6EE63A234DC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3C2C4EBB-DEB9-7707-D617-A2B87B7B377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A3224328-2C03-A866-1F4A-1B9DE5CE20A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20" name="Picture 14">
            <a:extLst>
              <a:ext uri="{FF2B5EF4-FFF2-40B4-BE49-F238E27FC236}">
                <a16:creationId xmlns:a16="http://schemas.microsoft.com/office/drawing/2014/main" id="{085E7D68-62C3-A1F0-CBA7-D6E99028754F}"/>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21" name="Picture 15">
            <a:extLst>
              <a:ext uri="{FF2B5EF4-FFF2-40B4-BE49-F238E27FC236}">
                <a16:creationId xmlns:a16="http://schemas.microsoft.com/office/drawing/2014/main" id="{87C2E892-9383-12AC-9796-A638C18E03A4}"/>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1326C3B4-5237-6C17-F511-6C3E15D3DD3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spTree>
    <p:extLst>
      <p:ext uri="{BB962C8B-B14F-4D97-AF65-F5344CB8AC3E}">
        <p14:creationId xmlns:p14="http://schemas.microsoft.com/office/powerpoint/2010/main" val="309007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hép so sánh">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C0779B60-6628-4030-9B2B-477D27F3A3C6}"/>
              </a:ext>
            </a:extLst>
          </p:cNvPr>
          <p:cNvSpPr/>
          <p:nvPr userDrawn="1"/>
        </p:nvSpPr>
        <p:spPr>
          <a:xfrm>
            <a:off x="333375" y="314325"/>
            <a:ext cx="11581130" cy="628713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
            <a:extLst>
              <a:ext uri="{FF2B5EF4-FFF2-40B4-BE49-F238E27FC236}">
                <a16:creationId xmlns:a16="http://schemas.microsoft.com/office/drawing/2014/main" id="{B02D58E1-2F3D-387A-E4DD-E9FCA35158FA}"/>
              </a:ext>
            </a:extLst>
          </p:cNvPr>
          <p:cNvSpPr/>
          <p:nvPr userDrawn="1"/>
        </p:nvSpPr>
        <p:spPr>
          <a:xfrm>
            <a:off x="474867" y="476303"/>
            <a:ext cx="11298147" cy="5963178"/>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32" descr="手绘边框1">
            <a:extLst>
              <a:ext uri="{FF2B5EF4-FFF2-40B4-BE49-F238E27FC236}">
                <a16:creationId xmlns:a16="http://schemas.microsoft.com/office/drawing/2014/main" id="{4AE3DE8E-45E9-1643-DF5F-BD856CF83E44}"/>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16" name="图片 5" descr="手绘边框1">
            <a:extLst>
              <a:ext uri="{FF2B5EF4-FFF2-40B4-BE49-F238E27FC236}">
                <a16:creationId xmlns:a16="http://schemas.microsoft.com/office/drawing/2014/main" id="{205B0384-AB62-5422-6C13-44D40809D569}"/>
              </a:ext>
            </a:extLst>
          </p:cNvPr>
          <p:cNvPicPr>
            <a:picLocks noChangeAspect="1"/>
          </p:cNvPicPr>
          <p:nvPr userDrawn="1"/>
        </p:nvPicPr>
        <p:blipFill>
          <a:blip r:embed="rId2"/>
          <a:srcRect l="-885" t="24729" r="79688" b="42188"/>
          <a:stretch>
            <a:fillRect/>
          </a:stretch>
        </p:blipFill>
        <p:spPr>
          <a:xfrm>
            <a:off x="-107315" y="2082800"/>
            <a:ext cx="1292225" cy="2016760"/>
          </a:xfrm>
          <a:prstGeom prst="rect">
            <a:avLst/>
          </a:prstGeom>
        </p:spPr>
      </p:pic>
      <p:pic>
        <p:nvPicPr>
          <p:cNvPr id="17" name="图片 7" descr="手绘边框1">
            <a:extLst>
              <a:ext uri="{FF2B5EF4-FFF2-40B4-BE49-F238E27FC236}">
                <a16:creationId xmlns:a16="http://schemas.microsoft.com/office/drawing/2014/main" id="{FE0D77C9-F9FE-D8F0-3394-A723C874E85E}"/>
              </a:ext>
            </a:extLst>
          </p:cNvPr>
          <p:cNvPicPr>
            <a:picLocks noChangeAspect="1"/>
          </p:cNvPicPr>
          <p:nvPr userDrawn="1"/>
        </p:nvPicPr>
        <p:blipFill>
          <a:blip r:embed="rId2"/>
          <a:srcRect l="-885" t="24729" r="79688" b="42188"/>
          <a:stretch>
            <a:fillRect/>
          </a:stretch>
        </p:blipFill>
        <p:spPr>
          <a:xfrm rot="5400000">
            <a:off x="9298940" y="-430530"/>
            <a:ext cx="1116330" cy="1743075"/>
          </a:xfrm>
          <a:prstGeom prst="rect">
            <a:avLst/>
          </a:prstGeom>
        </p:spPr>
      </p:pic>
    </p:spTree>
    <p:extLst>
      <p:ext uri="{BB962C8B-B14F-4D97-AF65-F5344CB8AC3E}">
        <p14:creationId xmlns:p14="http://schemas.microsoft.com/office/powerpoint/2010/main" val="357012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76AAC067-B465-35E8-DC71-3AA9CFC493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F69249E8-6354-7CF8-7733-3BCC00E5655A}"/>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2" descr="手绘边框1">
            <a:extLst>
              <a:ext uri="{FF2B5EF4-FFF2-40B4-BE49-F238E27FC236}">
                <a16:creationId xmlns:a16="http://schemas.microsoft.com/office/drawing/2014/main" id="{BC762A9D-A048-CBFE-34FD-E12D15ED4669}"/>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5" name="图片 11" descr="手绘边框1">
            <a:extLst>
              <a:ext uri="{FF2B5EF4-FFF2-40B4-BE49-F238E27FC236}">
                <a16:creationId xmlns:a16="http://schemas.microsoft.com/office/drawing/2014/main" id="{E64D97D4-B247-E554-65E4-85AEAAD9C247}"/>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6" name="图片 12" descr="手绘边框1">
            <a:extLst>
              <a:ext uri="{FF2B5EF4-FFF2-40B4-BE49-F238E27FC236}">
                <a16:creationId xmlns:a16="http://schemas.microsoft.com/office/drawing/2014/main" id="{FDA721BE-C2D5-9FD1-D4EA-884696E824E7}"/>
              </a:ext>
            </a:extLst>
          </p:cNvPr>
          <p:cNvPicPr>
            <a:picLocks noChangeAspect="1"/>
          </p:cNvPicPr>
          <p:nvPr userDrawn="1"/>
        </p:nvPicPr>
        <p:blipFill>
          <a:blip r:embed="rId2"/>
          <a:srcRect l="-885" t="24729" r="79688" b="42188"/>
          <a:stretch>
            <a:fillRect/>
          </a:stretch>
        </p:blipFill>
        <p:spPr>
          <a:xfrm rot="5400000">
            <a:off x="10051415" y="-657225"/>
            <a:ext cx="1801495" cy="2811780"/>
          </a:xfrm>
          <a:prstGeom prst="rect">
            <a:avLst/>
          </a:prstGeom>
        </p:spPr>
      </p:pic>
    </p:spTree>
    <p:extLst>
      <p:ext uri="{BB962C8B-B14F-4D97-AF65-F5344CB8AC3E}">
        <p14:creationId xmlns:p14="http://schemas.microsoft.com/office/powerpoint/2010/main" val="189601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76AAC067-B465-35E8-DC71-3AA9CFC493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F69249E8-6354-7CF8-7733-3BCC00E5655A}"/>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24" descr="手绘边框1">
            <a:extLst>
              <a:ext uri="{FF2B5EF4-FFF2-40B4-BE49-F238E27FC236}">
                <a16:creationId xmlns:a16="http://schemas.microsoft.com/office/drawing/2014/main" id="{3E94AC9D-1E7C-6AF1-25FE-14DFD8E4ED04}"/>
              </a:ext>
            </a:extLst>
          </p:cNvPr>
          <p:cNvPicPr>
            <a:picLocks noChangeAspect="1"/>
          </p:cNvPicPr>
          <p:nvPr userDrawn="1"/>
        </p:nvPicPr>
        <p:blipFill>
          <a:blip r:embed="rId2"/>
          <a:srcRect l="7375" b="71885"/>
          <a:stretch>
            <a:fillRect/>
          </a:stretch>
        </p:blipFill>
        <p:spPr>
          <a:xfrm>
            <a:off x="6545580" y="0"/>
            <a:ext cx="5646420" cy="1713865"/>
          </a:xfrm>
          <a:prstGeom prst="rect">
            <a:avLst/>
          </a:prstGeom>
        </p:spPr>
      </p:pic>
      <p:pic>
        <p:nvPicPr>
          <p:cNvPr id="10" name="图片 32" descr="手绘边框1">
            <a:extLst>
              <a:ext uri="{FF2B5EF4-FFF2-40B4-BE49-F238E27FC236}">
                <a16:creationId xmlns:a16="http://schemas.microsoft.com/office/drawing/2014/main" id="{53B72F20-C25C-82C8-8CAF-B18E8202A3AD}"/>
              </a:ext>
            </a:extLst>
          </p:cNvPr>
          <p:cNvPicPr>
            <a:picLocks noChangeAspect="1"/>
          </p:cNvPicPr>
          <p:nvPr userDrawn="1"/>
        </p:nvPicPr>
        <p:blipFill>
          <a:blip r:embed="rId2"/>
          <a:srcRect t="71479"/>
          <a:stretch>
            <a:fillRect/>
          </a:stretch>
        </p:blipFill>
        <p:spPr>
          <a:xfrm>
            <a:off x="3333115" y="5311775"/>
            <a:ext cx="6001385" cy="1546225"/>
          </a:xfrm>
          <a:prstGeom prst="rect">
            <a:avLst/>
          </a:prstGeom>
        </p:spPr>
      </p:pic>
    </p:spTree>
    <p:extLst>
      <p:ext uri="{BB962C8B-B14F-4D97-AF65-F5344CB8AC3E}">
        <p14:creationId xmlns:p14="http://schemas.microsoft.com/office/powerpoint/2010/main" val="18756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Phép so sánh">
    <p:spTree>
      <p:nvGrpSpPr>
        <p:cNvPr id="1" name=""/>
        <p:cNvGrpSpPr/>
        <p:nvPr/>
      </p:nvGrpSpPr>
      <p:grpSpPr>
        <a:xfrm>
          <a:off x="0" y="0"/>
          <a:ext cx="0" cy="0"/>
          <a:chOff x="0" y="0"/>
          <a:chExt cx="0" cy="0"/>
        </a:xfrm>
      </p:grpSpPr>
      <p:sp>
        <p:nvSpPr>
          <p:cNvPr id="4" name="矩形 20">
            <a:extLst>
              <a:ext uri="{FF2B5EF4-FFF2-40B4-BE49-F238E27FC236}">
                <a16:creationId xmlns:a16="http://schemas.microsoft.com/office/drawing/2014/main" id="{5574F47D-8BBC-399F-9EF2-941336638131}"/>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24" descr="手绘边框1">
            <a:extLst>
              <a:ext uri="{FF2B5EF4-FFF2-40B4-BE49-F238E27FC236}">
                <a16:creationId xmlns:a16="http://schemas.microsoft.com/office/drawing/2014/main" id="{D545C76B-0B20-9720-73C3-CA9DA758B77D}"/>
              </a:ext>
            </a:extLst>
          </p:cNvPr>
          <p:cNvPicPr>
            <a:picLocks noChangeAspect="1"/>
          </p:cNvPicPr>
          <p:nvPr userDrawn="1">
            <p:custDataLst>
              <p:tags r:id="rId1"/>
            </p:custDataLst>
          </p:nvPr>
        </p:nvPicPr>
        <p:blipFill>
          <a:blip r:embed="rId5"/>
          <a:srcRect l="7375" b="71885"/>
          <a:stretch>
            <a:fillRect/>
          </a:stretch>
        </p:blipFill>
        <p:spPr>
          <a:xfrm>
            <a:off x="6545580" y="0"/>
            <a:ext cx="5646420" cy="1713865"/>
          </a:xfrm>
          <a:prstGeom prst="rect">
            <a:avLst/>
          </a:prstGeom>
        </p:spPr>
      </p:pic>
      <p:pic>
        <p:nvPicPr>
          <p:cNvPr id="6" name="图片 32" descr="手绘边框1">
            <a:extLst>
              <a:ext uri="{FF2B5EF4-FFF2-40B4-BE49-F238E27FC236}">
                <a16:creationId xmlns:a16="http://schemas.microsoft.com/office/drawing/2014/main" id="{6AC9EF78-0646-2139-FB03-BE7EE3C7C82C}"/>
              </a:ext>
            </a:extLst>
          </p:cNvPr>
          <p:cNvPicPr>
            <a:picLocks noChangeAspect="1"/>
          </p:cNvPicPr>
          <p:nvPr userDrawn="1">
            <p:custDataLst>
              <p:tags r:id="rId2"/>
            </p:custDataLst>
          </p:nvPr>
        </p:nvPicPr>
        <p:blipFill>
          <a:blip r:embed="rId5"/>
          <a:srcRect t="71479"/>
          <a:stretch>
            <a:fillRect/>
          </a:stretch>
        </p:blipFill>
        <p:spPr>
          <a:xfrm>
            <a:off x="3183255" y="5311775"/>
            <a:ext cx="6001385" cy="1546225"/>
          </a:xfrm>
          <a:prstGeom prst="rect">
            <a:avLst/>
          </a:prstGeom>
        </p:spPr>
      </p:pic>
      <p:pic>
        <p:nvPicPr>
          <p:cNvPr id="7" name="图片 25" descr="手绘边框1">
            <a:extLst>
              <a:ext uri="{FF2B5EF4-FFF2-40B4-BE49-F238E27FC236}">
                <a16:creationId xmlns:a16="http://schemas.microsoft.com/office/drawing/2014/main" id="{A94D2556-CD30-2879-1348-41CF9A764C0A}"/>
              </a:ext>
            </a:extLst>
          </p:cNvPr>
          <p:cNvPicPr>
            <a:picLocks noChangeAspect="1"/>
          </p:cNvPicPr>
          <p:nvPr userDrawn="1">
            <p:custDataLst>
              <p:tags r:id="rId3"/>
            </p:custDataLst>
          </p:nvPr>
        </p:nvPicPr>
        <p:blipFill>
          <a:blip r:embed="rId5"/>
          <a:srcRect l="-885" t="24729" r="79688" b="42188"/>
          <a:stretch>
            <a:fillRect/>
          </a:stretch>
        </p:blipFill>
        <p:spPr>
          <a:xfrm>
            <a:off x="-53975" y="2035810"/>
            <a:ext cx="1292225" cy="2016760"/>
          </a:xfrm>
          <a:prstGeom prst="rect">
            <a:avLst/>
          </a:prstGeom>
        </p:spPr>
      </p:pic>
    </p:spTree>
    <p:extLst>
      <p:ext uri="{BB962C8B-B14F-4D97-AF65-F5344CB8AC3E}">
        <p14:creationId xmlns:p14="http://schemas.microsoft.com/office/powerpoint/2010/main" val="162702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7BD1542-03E4-884C-FE77-D38CF289A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648780-B3BF-A1F4-2E95-1962E1322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C0F0265-51E6-00F0-E62A-05129CBC5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94E15-66B4-4746-B36E-C19D3957F534}" type="datetimeFigureOut">
              <a:rPr lang="en-US" smtClean="0"/>
              <a:t>12/12/2022</a:t>
            </a:fld>
            <a:endParaRPr lang="en-US"/>
          </a:p>
        </p:txBody>
      </p:sp>
      <p:sp>
        <p:nvSpPr>
          <p:cNvPr id="5" name="Chỗ dành sẵn cho Chân trang 4">
            <a:extLst>
              <a:ext uri="{FF2B5EF4-FFF2-40B4-BE49-F238E27FC236}">
                <a16:creationId xmlns:a16="http://schemas.microsoft.com/office/drawing/2014/main" id="{A8AD143D-3188-A8BA-CAD4-5F8530F770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C3001C9-6170-B731-5202-E9DF75974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02EFE-6DA9-4569-90B5-CBA376A67D5B}" type="slidenum">
              <a:rPr lang="en-US" smtClean="0"/>
              <a:t>‹#›</a:t>
            </a:fld>
            <a:endParaRPr lang="en-US"/>
          </a:p>
        </p:txBody>
      </p:sp>
      <p:sp>
        <p:nvSpPr>
          <p:cNvPr id="7" name="TextBox 3">
            <a:extLst>
              <a:ext uri="{FF2B5EF4-FFF2-40B4-BE49-F238E27FC236}">
                <a16:creationId xmlns:a16="http://schemas.microsoft.com/office/drawing/2014/main" id="{D1100D39-60EA-A527-93BD-CC5E93A20B7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3BD8FABA-72B4-30B2-3604-EB25E9AC953B}"/>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0F13E40E-3DCF-6ACE-A84F-1607F51FEB40}"/>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05C6664B-92A4-707E-C8DF-7DD38290D9CD}"/>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pic>
        <p:nvPicPr>
          <p:cNvPr id="11" name="Picture 10">
            <a:extLst>
              <a:ext uri="{FF2B5EF4-FFF2-40B4-BE49-F238E27FC236}">
                <a16:creationId xmlns:a16="http://schemas.microsoft.com/office/drawing/2014/main" id="{AA1AE4FE-11B1-B9AF-1D64-F2DC5DE4974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8054541E-5BA1-2655-F190-000DECAE0F8B}"/>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20CDF836-098A-8616-6670-9BB12AF838F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31BCF170-7B34-9750-0C7C-32D621C04A3E}"/>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7E0D2932-5F04-1FF6-D12A-EBB743EA9F6D}"/>
              </a:ext>
            </a:extLst>
          </p:cNvPr>
          <p:cNvPicPr>
            <a:picLocks noChangeAspect="1"/>
          </p:cNvPicPr>
          <p:nvPr userDrawn="1"/>
        </p:nvPicPr>
        <p:blipFill>
          <a:blip r:embed="rId22"/>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5DDBE02B-74B1-BC7A-F9C3-BADCE2104A4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DD978"/>
                </a:solidFill>
                <a:latin typeface="#9Slide07 HoneyCream" pitchFamily="2" charset="0"/>
              </a:rPr>
              <a:t>Măng</a:t>
            </a:r>
            <a:r>
              <a:rPr lang="en-US" sz="2000" b="0" dirty="0">
                <a:solidFill>
                  <a:srgbClr val="FDD978"/>
                </a:solidFill>
                <a:latin typeface="#9Slide07 HoneyCream" pitchFamily="2" charset="0"/>
              </a:rPr>
              <a:t> Non</a:t>
            </a:r>
          </a:p>
        </p:txBody>
      </p:sp>
    </p:spTree>
    <p:extLst>
      <p:ext uri="{BB962C8B-B14F-4D97-AF65-F5344CB8AC3E}">
        <p14:creationId xmlns:p14="http://schemas.microsoft.com/office/powerpoint/2010/main" val="187950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1" r:id="rId7"/>
    <p:sldLayoutId id="2147483662" r:id="rId8"/>
    <p:sldLayoutId id="2147483663" r:id="rId9"/>
    <p:sldLayoutId id="2147483664" r:id="rId10"/>
    <p:sldLayoutId id="2147483665" r:id="rId11"/>
    <p:sldLayoutId id="2147483666"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4045837450"/>
      </p:ext>
    </p:extLst>
  </p:cSld>
  <p:clrMap bg1="lt1" tx1="dk1" bg2="dk2" tx2="lt2" accent1="accent1" accent2="accent2" accent3="accent3" accent4="accent4" accent5="accent5" accent6="accent6" hlink="hlink" folHlink="folHlink"/>
  <p:sldLayoutIdLst>
    <p:sldLayoutId id="2147483668" r:id="rId1"/>
    <p:sldLayoutId id="2147483669"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C:/Users/ADMINI~1.USE/AppData/Local/Temp/picturescale_20200213140500/output_20200213140501.pngoutput_20200213140501">
            <a:extLst>
              <a:ext uri="{FF2B5EF4-FFF2-40B4-BE49-F238E27FC236}">
                <a16:creationId xmlns:a16="http://schemas.microsoft.com/office/drawing/2014/main" id="{1D778DA9-25C0-AC7F-DE0A-25F5AE3ED847}"/>
              </a:ext>
            </a:extLst>
          </p:cNvPr>
          <p:cNvPicPr>
            <a:picLocks noChangeAspect="1"/>
          </p:cNvPicPr>
          <p:nvPr/>
        </p:nvPicPr>
        <p:blipFill>
          <a:blip r:embed="rId2">
            <a:lum bright="6000" contrast="6000"/>
          </a:blip>
          <a:stretch>
            <a:fillRect/>
          </a:stretch>
        </p:blipFill>
        <p:spPr>
          <a:xfrm>
            <a:off x="835660" y="1302385"/>
            <a:ext cx="4370070" cy="4716145"/>
          </a:xfrm>
          <a:prstGeom prst="rect">
            <a:avLst/>
          </a:prstGeom>
        </p:spPr>
      </p:pic>
      <p:pic>
        <p:nvPicPr>
          <p:cNvPr id="12" name="Hình ảnh 11">
            <a:extLst>
              <a:ext uri="{FF2B5EF4-FFF2-40B4-BE49-F238E27FC236}">
                <a16:creationId xmlns:a16="http://schemas.microsoft.com/office/drawing/2014/main" id="{42D85636-8B63-7E29-04CC-FAD0BBF6987C}"/>
              </a:ext>
            </a:extLst>
          </p:cNvPr>
          <p:cNvPicPr>
            <a:picLocks noChangeAspect="1"/>
          </p:cNvPicPr>
          <p:nvPr/>
        </p:nvPicPr>
        <p:blipFill>
          <a:blip r:embed="rId3"/>
          <a:stretch>
            <a:fillRect/>
          </a:stretch>
        </p:blipFill>
        <p:spPr>
          <a:xfrm>
            <a:off x="6573744" y="1600441"/>
            <a:ext cx="3651821" cy="859611"/>
          </a:xfrm>
          <a:prstGeom prst="rect">
            <a:avLst/>
          </a:prstGeom>
        </p:spPr>
      </p:pic>
      <p:pic>
        <p:nvPicPr>
          <p:cNvPr id="14" name="Hình ảnh 13">
            <a:extLst>
              <a:ext uri="{FF2B5EF4-FFF2-40B4-BE49-F238E27FC236}">
                <a16:creationId xmlns:a16="http://schemas.microsoft.com/office/drawing/2014/main" id="{ED7B3D3C-775B-CEC8-57A9-8C0FA296354A}"/>
              </a:ext>
            </a:extLst>
          </p:cNvPr>
          <p:cNvPicPr>
            <a:picLocks noChangeAspect="1"/>
          </p:cNvPicPr>
          <p:nvPr/>
        </p:nvPicPr>
        <p:blipFill>
          <a:blip r:embed="rId4"/>
          <a:stretch>
            <a:fillRect/>
          </a:stretch>
        </p:blipFill>
        <p:spPr>
          <a:xfrm>
            <a:off x="4837599" y="2030246"/>
            <a:ext cx="2280102" cy="1182727"/>
          </a:xfrm>
          <a:prstGeom prst="rect">
            <a:avLst/>
          </a:prstGeom>
        </p:spPr>
      </p:pic>
      <p:pic>
        <p:nvPicPr>
          <p:cNvPr id="16" name="Hình ảnh 15">
            <a:extLst>
              <a:ext uri="{FF2B5EF4-FFF2-40B4-BE49-F238E27FC236}">
                <a16:creationId xmlns:a16="http://schemas.microsoft.com/office/drawing/2014/main" id="{01FF0F0C-D8C6-0991-B94B-F21C110FD7E4}"/>
              </a:ext>
            </a:extLst>
          </p:cNvPr>
          <p:cNvPicPr>
            <a:picLocks noChangeAspect="1"/>
          </p:cNvPicPr>
          <p:nvPr/>
        </p:nvPicPr>
        <p:blipFill>
          <a:blip r:embed="rId5"/>
          <a:stretch>
            <a:fillRect/>
          </a:stretch>
        </p:blipFill>
        <p:spPr>
          <a:xfrm>
            <a:off x="4875860" y="2987922"/>
            <a:ext cx="7047587" cy="1524132"/>
          </a:xfrm>
          <a:prstGeom prst="rect">
            <a:avLst/>
          </a:prstGeom>
        </p:spPr>
      </p:pic>
      <p:pic>
        <p:nvPicPr>
          <p:cNvPr id="18" name="Hình ảnh 17">
            <a:extLst>
              <a:ext uri="{FF2B5EF4-FFF2-40B4-BE49-F238E27FC236}">
                <a16:creationId xmlns:a16="http://schemas.microsoft.com/office/drawing/2014/main" id="{2A21FF9A-CBF0-8CD6-1E1D-78B10688C7CB}"/>
              </a:ext>
            </a:extLst>
          </p:cNvPr>
          <p:cNvPicPr>
            <a:picLocks noChangeAspect="1"/>
          </p:cNvPicPr>
          <p:nvPr/>
        </p:nvPicPr>
        <p:blipFill>
          <a:blip r:embed="rId6"/>
          <a:stretch>
            <a:fillRect/>
          </a:stretch>
        </p:blipFill>
        <p:spPr>
          <a:xfrm>
            <a:off x="6573744" y="4451609"/>
            <a:ext cx="4224894" cy="1176630"/>
          </a:xfrm>
          <a:prstGeom prst="rect">
            <a:avLst/>
          </a:prstGeom>
        </p:spPr>
      </p:pic>
    </p:spTree>
    <p:extLst>
      <p:ext uri="{BB962C8B-B14F-4D97-AF65-F5344CB8AC3E}">
        <p14:creationId xmlns:p14="http://schemas.microsoft.com/office/powerpoint/2010/main" val="89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3E450207-AD03-9826-3416-BF10D6B490B9}"/>
              </a:ext>
            </a:extLst>
          </p:cNvPr>
          <p:cNvGrpSpPr/>
          <p:nvPr/>
        </p:nvGrpSpPr>
        <p:grpSpPr>
          <a:xfrm>
            <a:off x="8435237" y="2089315"/>
            <a:ext cx="2721760" cy="1266796"/>
            <a:chOff x="8435237" y="2089315"/>
            <a:chExt cx="2721760" cy="1266796"/>
          </a:xfrm>
        </p:grpSpPr>
        <p:sp>
          <p:nvSpPr>
            <p:cNvPr id="15" name="Hộp chú thích: Đường Cong 14">
              <a:extLst>
                <a:ext uri="{FF2B5EF4-FFF2-40B4-BE49-F238E27FC236}">
                  <a16:creationId xmlns:a16="http://schemas.microsoft.com/office/drawing/2014/main" id="{4D5D76C3-3D84-46D2-2332-AD7D67AAB931}"/>
                </a:ext>
              </a:extLst>
            </p:cNvPr>
            <p:cNvSpPr/>
            <p:nvPr/>
          </p:nvSpPr>
          <p:spPr>
            <a:xfrm>
              <a:off x="8435237"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2C89B1E6-E70B-2587-F858-6F65CA79B6D0}"/>
                </a:ext>
              </a:extLst>
            </p:cNvPr>
            <p:cNvSpPr txBox="1"/>
            <p:nvPr/>
          </p:nvSpPr>
          <p:spPr>
            <a:xfrm>
              <a:off x="8974222" y="2184104"/>
              <a:ext cx="1800798"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kiếm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endParaRPr lang="en-US" sz="32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713A8698-E3AF-8F11-6461-622ED0F119C0}"/>
              </a:ext>
            </a:extLst>
          </p:cNvPr>
          <p:cNvGrpSpPr/>
          <p:nvPr/>
        </p:nvGrpSpPr>
        <p:grpSpPr>
          <a:xfrm>
            <a:off x="1498644" y="2089315"/>
            <a:ext cx="2721760" cy="1266796"/>
            <a:chOff x="1498644" y="2089315"/>
            <a:chExt cx="2721760" cy="1266796"/>
          </a:xfrm>
        </p:grpSpPr>
        <p:sp>
          <p:nvSpPr>
            <p:cNvPr id="9" name="Hộp chú thích: Đường Cong 8">
              <a:extLst>
                <a:ext uri="{FF2B5EF4-FFF2-40B4-BE49-F238E27FC236}">
                  <a16:creationId xmlns:a16="http://schemas.microsoft.com/office/drawing/2014/main" id="{152BE0E7-F38B-390B-4000-6F509FB6A662}"/>
                </a:ext>
              </a:extLst>
            </p:cNvPr>
            <p:cNvSpPr/>
            <p:nvPr/>
          </p:nvSpPr>
          <p:spPr>
            <a:xfrm flipH="1">
              <a:off x="1498644"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F6107DD9-2B62-5588-5A62-57F55A4D0F26}"/>
                </a:ext>
              </a:extLst>
            </p:cNvPr>
            <p:cNvSpPr txBox="1"/>
            <p:nvPr/>
          </p:nvSpPr>
          <p:spPr>
            <a:xfrm>
              <a:off x="1810999" y="2451296"/>
              <a:ext cx="209704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Mã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Lương</a:t>
              </a:r>
              <a:endParaRPr lang="en-US"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E93D44E1-FCF3-A5E7-C1DB-0E702B5045B3}"/>
              </a:ext>
            </a:extLst>
          </p:cNvPr>
          <p:cNvGrpSpPr/>
          <p:nvPr/>
        </p:nvGrpSpPr>
        <p:grpSpPr>
          <a:xfrm>
            <a:off x="1498644" y="4368810"/>
            <a:ext cx="2721760" cy="1266796"/>
            <a:chOff x="1498644" y="4368810"/>
            <a:chExt cx="2721760" cy="1266796"/>
          </a:xfrm>
        </p:grpSpPr>
        <p:sp>
          <p:nvSpPr>
            <p:cNvPr id="11" name="Hộp chú thích: Đường Cong 10">
              <a:extLst>
                <a:ext uri="{FF2B5EF4-FFF2-40B4-BE49-F238E27FC236}">
                  <a16:creationId xmlns:a16="http://schemas.microsoft.com/office/drawing/2014/main" id="{C7F05BC5-8566-099C-4060-D9C659B807E0}"/>
                </a:ext>
              </a:extLst>
            </p:cNvPr>
            <p:cNvSpPr/>
            <p:nvPr/>
          </p:nvSpPr>
          <p:spPr>
            <a:xfrm flipH="1">
              <a:off x="1498644" y="4368810"/>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F9B24E16-1299-36D4-FF8C-9E7ABA8F8778}"/>
                </a:ext>
              </a:extLst>
            </p:cNvPr>
            <p:cNvSpPr txBox="1"/>
            <p:nvPr/>
          </p:nvSpPr>
          <p:spPr>
            <a:xfrm>
              <a:off x="2006565" y="4679043"/>
              <a:ext cx="1705916"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lấp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lánh</a:t>
              </a:r>
              <a:endParaRPr lang="en-US" sz="3200" b="1" dirty="0">
                <a:latin typeface="Cambria" panose="02040503050406030204" pitchFamily="18" charset="0"/>
                <a:ea typeface="Cambria" panose="02040503050406030204" pitchFamily="18" charset="0"/>
              </a:endParaRPr>
            </a:p>
          </p:txBody>
        </p:sp>
      </p:grpSp>
      <p:grpSp>
        <p:nvGrpSpPr>
          <p:cNvPr id="14" name="Nhóm 13">
            <a:extLst>
              <a:ext uri="{FF2B5EF4-FFF2-40B4-BE49-F238E27FC236}">
                <a16:creationId xmlns:a16="http://schemas.microsoft.com/office/drawing/2014/main" id="{4F86AA6F-CACF-4E2B-07D9-B4B297607AA2}"/>
              </a:ext>
            </a:extLst>
          </p:cNvPr>
          <p:cNvGrpSpPr/>
          <p:nvPr/>
        </p:nvGrpSpPr>
        <p:grpSpPr>
          <a:xfrm>
            <a:off x="8513741" y="4368810"/>
            <a:ext cx="2721760" cy="1266796"/>
            <a:chOff x="8421073" y="4238694"/>
            <a:chExt cx="2721760" cy="1266796"/>
          </a:xfrm>
        </p:grpSpPr>
        <p:sp>
          <p:nvSpPr>
            <p:cNvPr id="13" name="Hộp chú thích: Đường Cong 12">
              <a:extLst>
                <a:ext uri="{FF2B5EF4-FFF2-40B4-BE49-F238E27FC236}">
                  <a16:creationId xmlns:a16="http://schemas.microsoft.com/office/drawing/2014/main" id="{92079F8F-65E9-DAD4-DED9-3B852DC45E6A}"/>
                </a:ext>
              </a:extLst>
            </p:cNvPr>
            <p:cNvSpPr/>
            <p:nvPr/>
          </p:nvSpPr>
          <p:spPr>
            <a:xfrm>
              <a:off x="8421073" y="4238694"/>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60A53EB6-EF3A-73E3-4A7F-7EBC23504627}"/>
                </a:ext>
              </a:extLst>
            </p:cNvPr>
            <p:cNvSpPr txBox="1"/>
            <p:nvPr/>
          </p:nvSpPr>
          <p:spPr>
            <a:xfrm>
              <a:off x="9021168" y="4579704"/>
              <a:ext cx="1521570"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lò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sưởi</a:t>
              </a:r>
              <a:endParaRPr lang="en-US" sz="3200" b="1" dirty="0">
                <a:latin typeface="Cambria" panose="02040503050406030204" pitchFamily="18" charset="0"/>
                <a:ea typeface="Cambria" panose="02040503050406030204" pitchFamily="18" charset="0"/>
              </a:endParaRPr>
            </a:p>
          </p:txBody>
        </p:sp>
      </p:grpSp>
      <p:pic>
        <p:nvPicPr>
          <p:cNvPr id="4" name="图片 1" descr="积木男孩">
            <a:extLst>
              <a:ext uri="{FF2B5EF4-FFF2-40B4-BE49-F238E27FC236}">
                <a16:creationId xmlns:a16="http://schemas.microsoft.com/office/drawing/2014/main" id="{1F4CCDC6-D9EC-3E3F-1E82-FFBE232C4C8D}"/>
              </a:ext>
            </a:extLst>
          </p:cNvPr>
          <p:cNvPicPr>
            <a:picLocks noChangeAspect="1"/>
          </p:cNvPicPr>
          <p:nvPr/>
        </p:nvPicPr>
        <p:blipFill>
          <a:blip r:embed="rId2"/>
          <a:stretch>
            <a:fillRect/>
          </a:stretch>
        </p:blipFill>
        <p:spPr>
          <a:xfrm>
            <a:off x="4823705" y="2333625"/>
            <a:ext cx="3086735" cy="3086735"/>
          </a:xfrm>
          <a:prstGeom prst="rect">
            <a:avLst/>
          </a:prstGeom>
        </p:spPr>
      </p:pic>
      <p:pic>
        <p:nvPicPr>
          <p:cNvPr id="18" name="Hình ảnh 17">
            <a:extLst>
              <a:ext uri="{FF2B5EF4-FFF2-40B4-BE49-F238E27FC236}">
                <a16:creationId xmlns:a16="http://schemas.microsoft.com/office/drawing/2014/main" id="{4BE136DC-EAFE-5A98-00E5-7371A96BB574}"/>
              </a:ext>
            </a:extLst>
          </p:cNvPr>
          <p:cNvPicPr>
            <a:picLocks noChangeAspect="1"/>
          </p:cNvPicPr>
          <p:nvPr/>
        </p:nvPicPr>
        <p:blipFill>
          <a:blip r:embed="rId3"/>
          <a:stretch>
            <a:fillRect/>
          </a:stretch>
        </p:blipFill>
        <p:spPr>
          <a:xfrm>
            <a:off x="2864840" y="791133"/>
            <a:ext cx="6462320" cy="1060796"/>
          </a:xfrm>
          <a:prstGeom prst="rect">
            <a:avLst/>
          </a:prstGeom>
        </p:spPr>
      </p:pic>
    </p:spTree>
    <p:extLst>
      <p:ext uri="{BB962C8B-B14F-4D97-AF65-F5344CB8AC3E}">
        <p14:creationId xmlns:p14="http://schemas.microsoft.com/office/powerpoint/2010/main" val="23369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C89B1E6-E70B-2587-F858-6F65CA79B6D0}"/>
              </a:ext>
            </a:extLst>
          </p:cNvPr>
          <p:cNvSpPr txBox="1"/>
          <p:nvPr/>
        </p:nvSpPr>
        <p:spPr>
          <a:xfrm>
            <a:off x="1016589" y="2483221"/>
            <a:ext cx="10405099" cy="2217017"/>
          </a:xfrm>
          <a:prstGeom prst="rect">
            <a:avLst/>
          </a:prstGeom>
          <a:noFill/>
        </p:spPr>
        <p:txBody>
          <a:bodyPr wrap="square" rtlCol="0">
            <a:spAutoFit/>
          </a:bodyPr>
          <a:lstStyle/>
          <a:p>
            <a:pPr algn="just">
              <a:lnSpc>
                <a:spcPct val="150000"/>
              </a:lnSpc>
              <a:spcBef>
                <a:spcPts val="600"/>
              </a:spcBef>
              <a:spcAft>
                <a:spcPts val="60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đêm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cụ</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tóc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cay </a:t>
            </a:r>
            <a:r>
              <a:rPr lang="en-US" sz="3200" b="1" dirty="0" err="1">
                <a:effectLst/>
                <a:latin typeface="Cambria" panose="02040503050406030204" pitchFamily="18" charset="0"/>
                <a:ea typeface="Cambria" panose="02040503050406030204" pitchFamily="18" charset="0"/>
              </a:rPr>
              <a:t>bút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lấp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lánh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 </a:t>
            </a:r>
            <a:r>
              <a:rPr lang="en-US" sz="3200" b="1" dirty="0" err="1">
                <a:effectLst/>
                <a:latin typeface="Cambria" panose="02040503050406030204" pitchFamily="18" charset="0"/>
                <a:ea typeface="Cambria" panose="02040503050406030204" pitchFamily="18" charset="0"/>
              </a:rPr>
              <a:t>Cây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bút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đẹp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Cháu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ông</a:t>
            </a:r>
            <a:r>
              <a:rPr lang="en-US" sz="3200" b="1" dirty="0">
                <a:effectLst/>
                <a:latin typeface="Cambria" panose="02040503050406030204" pitchFamily="18" charset="0"/>
                <a:ea typeface="Cambria" panose="02040503050406030204" pitchFamily="18" charset="0"/>
              </a:rPr>
              <a:t>!”</a:t>
            </a:r>
          </a:p>
        </p:txBody>
      </p:sp>
      <p:cxnSp>
        <p:nvCxnSpPr>
          <p:cNvPr id="4" name="Đường nối Thẳng 3">
            <a:extLst>
              <a:ext uri="{FF2B5EF4-FFF2-40B4-BE49-F238E27FC236}">
                <a16:creationId xmlns:a16="http://schemas.microsoft.com/office/drawing/2014/main" id="{DCA8D875-78E8-B2EB-85D5-8A8D5E37E087}"/>
              </a:ext>
            </a:extLst>
          </p:cNvPr>
          <p:cNvCxnSpPr/>
          <p:nvPr/>
        </p:nvCxnSpPr>
        <p:spPr>
          <a:xfrm flipH="1">
            <a:off x="2802775" y="2646850"/>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Đường nối Thẳng 8">
            <a:extLst>
              <a:ext uri="{FF2B5EF4-FFF2-40B4-BE49-F238E27FC236}">
                <a16:creationId xmlns:a16="http://schemas.microsoft.com/office/drawing/2014/main" id="{489F5E52-B285-41D8-A782-D602BA806B29}"/>
              </a:ext>
            </a:extLst>
          </p:cNvPr>
          <p:cNvCxnSpPr/>
          <p:nvPr/>
        </p:nvCxnSpPr>
        <p:spPr>
          <a:xfrm flipH="1">
            <a:off x="11292148" y="2646850"/>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E7E9B94F-1C9C-0D69-FD7C-9699526F5F3D}"/>
              </a:ext>
            </a:extLst>
          </p:cNvPr>
          <p:cNvCxnSpPr/>
          <p:nvPr/>
        </p:nvCxnSpPr>
        <p:spPr>
          <a:xfrm flipH="1">
            <a:off x="7251930" y="3336804"/>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a16="http://schemas.microsoft.com/office/drawing/2014/main" id="{9E9DFA53-F464-DC5A-39ED-0A6871E28604}"/>
              </a:ext>
            </a:extLst>
          </p:cNvPr>
          <p:cNvCxnSpPr/>
          <p:nvPr/>
        </p:nvCxnSpPr>
        <p:spPr>
          <a:xfrm flipH="1">
            <a:off x="9546243" y="3336804"/>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59E1D98E-F5E7-2255-E2E7-D846E7115406}"/>
              </a:ext>
            </a:extLst>
          </p:cNvPr>
          <p:cNvCxnSpPr/>
          <p:nvPr/>
        </p:nvCxnSpPr>
        <p:spPr>
          <a:xfrm flipH="1">
            <a:off x="2673235" y="4090638"/>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098BEFC1-5C31-183F-5F13-A9DABE78D52C}"/>
              </a:ext>
            </a:extLst>
          </p:cNvPr>
          <p:cNvCxnSpPr/>
          <p:nvPr/>
        </p:nvCxnSpPr>
        <p:spPr>
          <a:xfrm flipH="1">
            <a:off x="6089598" y="4090638"/>
            <a:ext cx="259080" cy="6096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Hình ảnh 5">
            <a:extLst>
              <a:ext uri="{FF2B5EF4-FFF2-40B4-BE49-F238E27FC236}">
                <a16:creationId xmlns:a16="http://schemas.microsoft.com/office/drawing/2014/main" id="{3EBF83F8-C8E2-DD9B-A203-53E64D75729B}"/>
              </a:ext>
            </a:extLst>
          </p:cNvPr>
          <p:cNvPicPr>
            <a:picLocks noChangeAspect="1"/>
          </p:cNvPicPr>
          <p:nvPr/>
        </p:nvPicPr>
        <p:blipFill>
          <a:blip r:embed="rId2"/>
          <a:stretch>
            <a:fillRect/>
          </a:stretch>
        </p:blipFill>
        <p:spPr>
          <a:xfrm>
            <a:off x="2627075" y="1466204"/>
            <a:ext cx="6937849" cy="1066892"/>
          </a:xfrm>
          <a:prstGeom prst="rect">
            <a:avLst/>
          </a:prstGeom>
        </p:spPr>
      </p:pic>
    </p:spTree>
    <p:extLst>
      <p:ext uri="{BB962C8B-B14F-4D97-AF65-F5344CB8AC3E}">
        <p14:creationId xmlns:p14="http://schemas.microsoft.com/office/powerpoint/2010/main" val="391867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0A5BD4D9-05E7-8C4D-BA8E-36421BB01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750" y="2170306"/>
            <a:ext cx="5627524" cy="3478019"/>
          </a:xfrm>
          <a:prstGeom prst="rect">
            <a:avLst/>
          </a:prstGeom>
        </p:spPr>
      </p:pic>
      <p:sp>
        <p:nvSpPr>
          <p:cNvPr id="15" name="Hộp Văn bản 14">
            <a:extLst>
              <a:ext uri="{FF2B5EF4-FFF2-40B4-BE49-F238E27FC236}">
                <a16:creationId xmlns:a16="http://schemas.microsoft.com/office/drawing/2014/main" id="{826F86E0-BBDF-3666-D4EB-58480DD4E7EC}"/>
              </a:ext>
            </a:extLst>
          </p:cNvPr>
          <p:cNvSpPr txBox="1"/>
          <p:nvPr/>
        </p:nvSpPr>
        <p:spPr>
          <a:xfrm>
            <a:off x="813723" y="2122705"/>
            <a:ext cx="4935544" cy="954107"/>
          </a:xfrm>
          <a:prstGeom prst="accentCallout2">
            <a:avLst>
              <a:gd name="adj1" fmla="val 25887"/>
              <a:gd name="adj2" fmla="val 100266"/>
              <a:gd name="adj3" fmla="val 24867"/>
              <a:gd name="adj4" fmla="val 104349"/>
              <a:gd name="adj5" fmla="val 168576"/>
              <a:gd name="adj6" fmla="val 196547"/>
            </a:avLst>
          </a:prstGeom>
          <a:solidFill>
            <a:srgbClr val="F8DB9E"/>
          </a:solidFill>
          <a:ln w="28575">
            <a:solidFill>
              <a:srgbClr val="F8DB9E"/>
            </a:solidFill>
          </a:ln>
        </p:spPr>
        <p:txBody>
          <a:bodyPr wrap="square">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Phú</a:t>
            </a:r>
            <a:r>
              <a:rPr lang="vi-VN" sz="2800" b="1" i="0" dirty="0">
                <a:solidFill>
                  <a:srgbClr val="000000"/>
                </a:solidFill>
                <a:effectLst/>
                <a:latin typeface="Cambria" panose="02040503050406030204" pitchFamily="18" charset="0"/>
                <a:ea typeface="Cambria" panose="02040503050406030204" pitchFamily="18" charset="0"/>
              </a:rPr>
              <a:t> ông: </a:t>
            </a:r>
            <a:r>
              <a:rPr lang="vi-VN" sz="2800" b="1" i="0" dirty="0" err="1">
                <a:solidFill>
                  <a:srgbClr val="000000"/>
                </a:solidFill>
                <a:effectLst/>
                <a:latin typeface="Cambria" panose="02040503050406030204" pitchFamily="18" charset="0"/>
                <a:ea typeface="Cambria" panose="02040503050406030204" pitchFamily="18" charset="0"/>
              </a:rPr>
              <a:t>người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đàn</a:t>
            </a:r>
            <a:r>
              <a:rPr lang="vi-VN" sz="2800" b="1" i="0" dirty="0">
                <a:solidFill>
                  <a:srgbClr val="000000"/>
                </a:solidFill>
                <a:effectLst/>
                <a:latin typeface="Cambria" panose="02040503050406030204" pitchFamily="18" charset="0"/>
                <a:ea typeface="Cambria" panose="02040503050406030204" pitchFamily="18" charset="0"/>
              </a:rPr>
              <a:t> ông </a:t>
            </a:r>
            <a:r>
              <a:rPr lang="vi-VN" sz="2800" b="1" i="0" dirty="0" err="1">
                <a:solidFill>
                  <a:srgbClr val="000000"/>
                </a:solidFill>
                <a:effectLst/>
                <a:latin typeface="Cambria" panose="02040503050406030204" pitchFamily="18" charset="0"/>
                <a:ea typeface="Cambria" panose="02040503050406030204" pitchFamily="18" charset="0"/>
              </a:rPr>
              <a:t>giàu</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có</a:t>
            </a:r>
            <a:r>
              <a:rPr lang="vi-VN" sz="2800" b="1" i="0" dirty="0">
                <a:solidFill>
                  <a:srgbClr val="000000"/>
                </a:solidFill>
                <a:effectLst/>
                <a:latin typeface="Cambria" panose="02040503050406030204" pitchFamily="18" charset="0"/>
                <a:ea typeface="Cambria" panose="02040503050406030204" pitchFamily="18" charset="0"/>
              </a:rPr>
              <a:t> ở nông thôn </a:t>
            </a:r>
            <a:r>
              <a:rPr lang="vi-VN" sz="2800" b="1" i="0" dirty="0" err="1">
                <a:solidFill>
                  <a:srgbClr val="000000"/>
                </a:solidFill>
                <a:effectLst/>
                <a:latin typeface="Cambria" panose="02040503050406030204" pitchFamily="18" charset="0"/>
                <a:ea typeface="Cambria" panose="02040503050406030204" pitchFamily="18" charset="0"/>
              </a:rPr>
              <a:t>thời</a:t>
            </a:r>
            <a:r>
              <a:rPr lang="vi-VN" sz="2800" b="1" i="0" dirty="0">
                <a:solidFill>
                  <a:srgbClr val="000000"/>
                </a:solidFill>
                <a:effectLst/>
                <a:latin typeface="Cambria" panose="02040503050406030204" pitchFamily="18" charset="0"/>
                <a:ea typeface="Cambria" panose="02040503050406030204" pitchFamily="18" charset="0"/>
              </a:rPr>
              <a:t> xưa</a:t>
            </a:r>
          </a:p>
        </p:txBody>
      </p:sp>
      <p:sp>
        <p:nvSpPr>
          <p:cNvPr id="17" name="Hộp Văn bản 16">
            <a:extLst>
              <a:ext uri="{FF2B5EF4-FFF2-40B4-BE49-F238E27FC236}">
                <a16:creationId xmlns:a16="http://schemas.microsoft.com/office/drawing/2014/main" id="{E7BFB262-6BAD-427C-F7A7-3D427E328935}"/>
              </a:ext>
            </a:extLst>
          </p:cNvPr>
          <p:cNvSpPr txBox="1"/>
          <p:nvPr/>
        </p:nvSpPr>
        <p:spPr>
          <a:xfrm>
            <a:off x="813724" y="4149085"/>
            <a:ext cx="4935544" cy="1384995"/>
          </a:xfrm>
          <a:prstGeom prst="accentCallout2">
            <a:avLst>
              <a:gd name="adj1" fmla="val 20857"/>
              <a:gd name="adj2" fmla="val 99477"/>
              <a:gd name="adj3" fmla="val 20155"/>
              <a:gd name="adj4" fmla="val 102969"/>
              <a:gd name="adj5" fmla="val -32889"/>
              <a:gd name="adj6" fmla="val 131506"/>
            </a:avLst>
          </a:prstGeom>
          <a:solidFill>
            <a:srgbClr val="F2F8EE"/>
          </a:solidFill>
          <a:ln w="28575">
            <a:solidFill>
              <a:srgbClr val="A4BAB3"/>
            </a:solidFill>
          </a:ln>
        </p:spPr>
        <p:txBody>
          <a:bodyPr wrap="square">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Đầy</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tớ</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người</a:t>
            </a:r>
            <a:r>
              <a:rPr lang="vi-VN" sz="2800" b="1" i="0" dirty="0">
                <a:solidFill>
                  <a:srgbClr val="000000"/>
                </a:solidFill>
                <a:effectLst/>
                <a:latin typeface="Cambria" panose="02040503050406030204" pitchFamily="18" charset="0"/>
                <a:ea typeface="Cambria" panose="02040503050406030204" pitchFamily="18" charset="0"/>
              </a:rPr>
              <a:t> ở cho </a:t>
            </a:r>
            <a:r>
              <a:rPr lang="vi-VN" sz="2800" b="1" i="0" dirty="0" err="1">
                <a:solidFill>
                  <a:srgbClr val="000000"/>
                </a:solidFill>
                <a:effectLst/>
                <a:latin typeface="Cambria" panose="02040503050406030204" pitchFamily="18" charset="0"/>
                <a:ea typeface="Cambria" panose="02040503050406030204" pitchFamily="18" charset="0"/>
              </a:rPr>
              <a:t>nhà</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giàu</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thời</a:t>
            </a:r>
            <a:r>
              <a:rPr lang="vi-VN" sz="2800" b="1" i="0" dirty="0">
                <a:solidFill>
                  <a:srgbClr val="000000"/>
                </a:solidFill>
                <a:effectLst/>
                <a:latin typeface="Cambria" panose="02040503050406030204" pitchFamily="18" charset="0"/>
                <a:ea typeface="Cambria" panose="02040503050406030204" pitchFamily="18" charset="0"/>
              </a:rPr>
              <a:t> xưa), </a:t>
            </a:r>
            <a:r>
              <a:rPr lang="vi-VN" sz="2800" b="1" i="0" dirty="0" err="1">
                <a:solidFill>
                  <a:srgbClr val="000000"/>
                </a:solidFill>
                <a:effectLst/>
                <a:latin typeface="Cambria" panose="02040503050406030204" pitchFamily="18" charset="0"/>
                <a:ea typeface="Cambria" panose="02040503050406030204" pitchFamily="18" charset="0"/>
              </a:rPr>
              <a:t>phải</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làm</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tất</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cả</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các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việc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nhà</a:t>
            </a:r>
            <a:endParaRPr lang="vi-VN" sz="2800" b="1" i="0" dirty="0">
              <a:solidFill>
                <a:srgbClr val="000000"/>
              </a:solidFill>
              <a:effectLst/>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25A483A2-64A5-4DE3-0889-B3E56CD44961}"/>
              </a:ext>
            </a:extLst>
          </p:cNvPr>
          <p:cNvPicPr>
            <a:picLocks noChangeAspect="1"/>
          </p:cNvPicPr>
          <p:nvPr/>
        </p:nvPicPr>
        <p:blipFill>
          <a:blip r:embed="rId3"/>
          <a:stretch>
            <a:fillRect/>
          </a:stretch>
        </p:blipFill>
        <p:spPr>
          <a:xfrm>
            <a:off x="3578134" y="793522"/>
            <a:ext cx="5035732" cy="1060796"/>
          </a:xfrm>
          <a:prstGeom prst="rect">
            <a:avLst/>
          </a:prstGeom>
        </p:spPr>
      </p:pic>
    </p:spTree>
    <p:extLst>
      <p:ext uri="{BB962C8B-B14F-4D97-AF65-F5344CB8AC3E}">
        <p14:creationId xmlns:p14="http://schemas.microsoft.com/office/powerpoint/2010/main" val="393284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USER-20190605LU\Desktop\2eb95ef6beba7d73c823f5a160ff250c.png2eb95ef6beba7d73c823f5a160ff250c">
            <a:extLst>
              <a:ext uri="{FF2B5EF4-FFF2-40B4-BE49-F238E27FC236}">
                <a16:creationId xmlns:a16="http://schemas.microsoft.com/office/drawing/2014/main" id="{C0C2B173-E24B-8480-3E00-5D98D105DC3B}"/>
              </a:ext>
            </a:extLst>
          </p:cNvPr>
          <p:cNvPicPr>
            <a:picLocks noChangeAspect="1"/>
          </p:cNvPicPr>
          <p:nvPr/>
        </p:nvPicPr>
        <p:blipFill>
          <a:blip r:embed="rId2"/>
          <a:srcRect/>
          <a:stretch>
            <a:fillRect/>
          </a:stretch>
        </p:blipFill>
        <p:spPr>
          <a:xfrm>
            <a:off x="454025" y="1570990"/>
            <a:ext cx="4532630" cy="4532630"/>
          </a:xfrm>
          <a:prstGeom prst="rect">
            <a:avLst/>
          </a:prstGeom>
        </p:spPr>
      </p:pic>
      <p:pic>
        <p:nvPicPr>
          <p:cNvPr id="7" name="Hình ảnh 6">
            <a:extLst>
              <a:ext uri="{FF2B5EF4-FFF2-40B4-BE49-F238E27FC236}">
                <a16:creationId xmlns:a16="http://schemas.microsoft.com/office/drawing/2014/main" id="{836318C9-D433-C957-9799-3BF543C81B73}"/>
              </a:ext>
            </a:extLst>
          </p:cNvPr>
          <p:cNvPicPr>
            <a:picLocks noChangeAspect="1"/>
          </p:cNvPicPr>
          <p:nvPr/>
        </p:nvPicPr>
        <p:blipFill>
          <a:blip r:embed="rId3"/>
          <a:stretch>
            <a:fillRect/>
          </a:stretch>
        </p:blipFill>
        <p:spPr>
          <a:xfrm>
            <a:off x="4837763" y="1261684"/>
            <a:ext cx="6840305" cy="4334632"/>
          </a:xfrm>
          <a:prstGeom prst="rect">
            <a:avLst/>
          </a:prstGeom>
        </p:spPr>
      </p:pic>
    </p:spTree>
    <p:extLst>
      <p:ext uri="{BB962C8B-B14F-4D97-AF65-F5344CB8AC3E}">
        <p14:creationId xmlns:p14="http://schemas.microsoft.com/office/powerpoint/2010/main" val="49421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913707" y="4111238"/>
            <a:ext cx="10624647" cy="1077218"/>
          </a:xfrm>
          <a:prstGeom prst="homePlate">
            <a:avLst/>
          </a:prstGeom>
          <a:solidFill>
            <a:srgbClr val="C5E0B4"/>
          </a:solidFill>
        </p:spPr>
        <p:txBody>
          <a:bodyPr wrap="square">
            <a:spAutoFit/>
          </a:bodyPr>
          <a:lstStyle/>
          <a:p>
            <a:pPr algn="just"/>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rất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thích</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vẽ</a:t>
            </a:r>
            <a:r>
              <a:rPr lang="vi-VN" sz="3200" b="1" dirty="0">
                <a:effectLst/>
                <a:latin typeface="Cambria" panose="02040503050406030204" pitchFamily="18" charset="0"/>
                <a:ea typeface="Cambria" panose="02040503050406030204" pitchFamily="18" charset="0"/>
              </a:rPr>
              <a:t>. Khi </a:t>
            </a:r>
            <a:r>
              <a:rPr lang="vi-VN" sz="3200" b="1" dirty="0" err="1">
                <a:effectLst/>
                <a:latin typeface="Cambria" panose="02040503050406030204" pitchFamily="18" charset="0"/>
                <a:ea typeface="Cambria" panose="02040503050406030204" pitchFamily="18" charset="0"/>
              </a:rPr>
              <a:t>kiếm</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củi</a:t>
            </a:r>
            <a:r>
              <a:rPr lang="vi-VN" sz="3200" b="1" dirty="0">
                <a:effectLst/>
                <a:latin typeface="Cambria" panose="02040503050406030204" pitchFamily="18" charset="0"/>
                <a:ea typeface="Cambria" panose="02040503050406030204" pitchFamily="18" charset="0"/>
              </a:rPr>
              <a:t> trên </a:t>
            </a:r>
            <a:r>
              <a:rPr lang="vi-VN" sz="3200" b="1" dirty="0" err="1">
                <a:effectLst/>
                <a:latin typeface="Cambria" panose="02040503050406030204" pitchFamily="18" charset="0"/>
                <a:ea typeface="Cambria" panose="02040503050406030204" pitchFamily="18" charset="0"/>
              </a:rPr>
              <a:t>núi</a:t>
            </a:r>
            <a:r>
              <a:rPr lang="vi-VN" sz="3200" b="1" dirty="0">
                <a:effectLst/>
                <a:latin typeface="Cambria" panose="02040503050406030204" pitchFamily="18" charset="0"/>
                <a:ea typeface="Cambria" panose="02040503050406030204" pitchFamily="18" charset="0"/>
              </a:rPr>
              <a:t> hay </a:t>
            </a:r>
            <a:r>
              <a:rPr lang="vi-VN" sz="3200" b="1" dirty="0" err="1">
                <a:effectLst/>
                <a:latin typeface="Cambria" panose="02040503050406030204" pitchFamily="18" charset="0"/>
                <a:ea typeface="Cambria" panose="02040503050406030204" pitchFamily="18" charset="0"/>
              </a:rPr>
              <a:t>lúc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cắt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cỏ</a:t>
            </a:r>
            <a:r>
              <a:rPr lang="vi-VN" sz="3200" b="1" dirty="0">
                <a:effectLst/>
                <a:latin typeface="Cambria" panose="02040503050406030204" pitchFamily="18" charset="0"/>
                <a:ea typeface="Cambria" panose="02040503050406030204" pitchFamily="18" charset="0"/>
              </a:rPr>
              <a:t> ven sông, em </a:t>
            </a:r>
            <a:r>
              <a:rPr lang="vi-VN" sz="3200" b="1" dirty="0" err="1">
                <a:effectLst/>
                <a:latin typeface="Cambria" panose="02040503050406030204" pitchFamily="18" charset="0"/>
                <a:ea typeface="Cambria" panose="02040503050406030204" pitchFamily="18" charset="0"/>
              </a:rPr>
              <a:t>đều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tập</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vẽ</a:t>
            </a:r>
            <a:r>
              <a:rPr lang="vi-VN" sz="3200" b="1" dirty="0">
                <a:effectLst/>
                <a:latin typeface="Cambria" panose="02040503050406030204" pitchFamily="18" charset="0"/>
                <a:ea typeface="Cambria" panose="02040503050406030204" pitchFamily="18" charset="0"/>
              </a:rPr>
              <a:t> trên </a:t>
            </a:r>
            <a:r>
              <a:rPr lang="vi-VN" sz="3200" b="1" dirty="0" err="1">
                <a:effectLst/>
                <a:latin typeface="Cambria" panose="02040503050406030204" pitchFamily="18" charset="0"/>
                <a:ea typeface="Cambria" panose="02040503050406030204" pitchFamily="18" charset="0"/>
              </a:rPr>
              <a:t>đất</a:t>
            </a:r>
            <a:r>
              <a:rPr lang="vi-VN" sz="3200" b="1" dirty="0">
                <a:effectLst/>
                <a:latin typeface="Cambria" panose="02040503050406030204" pitchFamily="18" charset="0"/>
                <a:ea typeface="Cambria" panose="02040503050406030204" pitchFamily="18" charset="0"/>
              </a:rPr>
              <a:t>, trên </a:t>
            </a:r>
            <a:r>
              <a:rPr lang="vi-VN" sz="3200" b="1" dirty="0" err="1">
                <a:effectLst/>
                <a:latin typeface="Cambria" panose="02040503050406030204" pitchFamily="18" charset="0"/>
                <a:ea typeface="Cambria" panose="02040503050406030204" pitchFamily="18" charset="0"/>
              </a:rPr>
              <a:t>đá</a:t>
            </a:r>
            <a:r>
              <a:rPr lang="vi-VN"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nvGrpSpPr>
          <p:cNvPr id="26" name="Nhóm 25">
            <a:extLst>
              <a:ext uri="{FF2B5EF4-FFF2-40B4-BE49-F238E27FC236}">
                <a16:creationId xmlns:a16="http://schemas.microsoft.com/office/drawing/2014/main" id="{2BD46528-E95F-4B65-450B-1E49D1041BDE}"/>
              </a:ext>
            </a:extLst>
          </p:cNvPr>
          <p:cNvGrpSpPr/>
          <p:nvPr/>
        </p:nvGrpSpPr>
        <p:grpSpPr>
          <a:xfrm>
            <a:off x="773730" y="1076081"/>
            <a:ext cx="10764624" cy="2182557"/>
            <a:chOff x="773730" y="1076081"/>
            <a:chExt cx="10764624" cy="2182557"/>
          </a:xfrm>
        </p:grpSpPr>
        <p:pic>
          <p:nvPicPr>
            <p:cNvPr id="25" name="Hình ảnh 24">
              <a:extLst>
                <a:ext uri="{FF2B5EF4-FFF2-40B4-BE49-F238E27FC236}">
                  <a16:creationId xmlns:a16="http://schemas.microsoft.com/office/drawing/2014/main" id="{24EADA5C-1898-9B72-12D9-1A5ECEFA444B}"/>
                </a:ext>
              </a:extLst>
            </p:cNvPr>
            <p:cNvPicPr>
              <a:picLocks noChangeAspect="1"/>
            </p:cNvPicPr>
            <p:nvPr/>
          </p:nvPicPr>
          <p:blipFill>
            <a:blip r:embed="rId2"/>
            <a:stretch>
              <a:fillRect/>
            </a:stretch>
          </p:blipFill>
          <p:spPr>
            <a:xfrm>
              <a:off x="773730" y="1076081"/>
              <a:ext cx="10644539" cy="2182557"/>
            </a:xfrm>
            <a:prstGeom prst="rect">
              <a:avLst/>
            </a:prstGeom>
          </p:spPr>
        </p:pic>
        <p:sp>
          <p:nvSpPr>
            <p:cNvPr id="16" name="Hộp Văn bản 15">
              <a:extLst>
                <a:ext uri="{FF2B5EF4-FFF2-40B4-BE49-F238E27FC236}">
                  <a16:creationId xmlns:a16="http://schemas.microsoft.com/office/drawing/2014/main" id="{3034B2E0-F4A7-6062-0419-0F1B3C3DD118}"/>
                </a:ext>
              </a:extLst>
            </p:cNvPr>
            <p:cNvSpPr txBox="1"/>
            <p:nvPr/>
          </p:nvSpPr>
          <p:spPr>
            <a:xfrm>
              <a:off x="1275484" y="2061017"/>
              <a:ext cx="10262870" cy="1077218"/>
            </a:xfrm>
            <a:prstGeom prst="rect">
              <a:avLst/>
            </a:prstGeom>
            <a:noFill/>
          </p:spPr>
          <p:txBody>
            <a:bodyPr wrap="square">
              <a:spAutoFit/>
            </a:bodyPr>
            <a:lstStyle/>
            <a:p>
              <a:r>
                <a:rPr lang="en-US" sz="3200" b="1" dirty="0" err="1">
                  <a:effectLst/>
                  <a:latin typeface="Cambria" panose="02040503050406030204" pitchFamily="18" charset="0"/>
                  <a:ea typeface="Cambria" panose="02040503050406030204" pitchFamily="18" charset="0"/>
                </a:rPr>
                <a:t>Tìm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giỏi</a:t>
              </a:r>
              <a:r>
                <a:rPr lang="en-US"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619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925484" y="3648675"/>
            <a:ext cx="8232895" cy="1569660"/>
          </a:xfrm>
          <a:prstGeom prst="rect">
            <a:avLst/>
          </a:prstGeom>
          <a:solidFill>
            <a:srgbClr val="C5E0B4"/>
          </a:solidFill>
        </p:spPr>
        <p:txBody>
          <a:bodyPr wrap="square">
            <a:spAutoFit/>
          </a:bodyPr>
          <a:lstStyle/>
          <a:p>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được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một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cụ</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già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tóc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bạc</a:t>
            </a:r>
            <a:r>
              <a:rPr lang="vi-VN" sz="3200" b="1" dirty="0">
                <a:effectLst/>
                <a:latin typeface="Cambria" panose="02040503050406030204" pitchFamily="18" charset="0"/>
                <a:ea typeface="Cambria" panose="02040503050406030204" pitchFamily="18" charset="0"/>
              </a:rPr>
              <a:t> phơ </a:t>
            </a:r>
            <a:r>
              <a:rPr lang="vi-VN" sz="3200" b="1" dirty="0" err="1">
                <a:effectLst/>
                <a:latin typeface="Cambria" panose="02040503050406030204" pitchFamily="18" charset="0"/>
                <a:ea typeface="Cambria" panose="02040503050406030204" pitchFamily="18" charset="0"/>
              </a:rPr>
              <a:t>tặng</a:t>
            </a:r>
            <a:r>
              <a:rPr lang="vi-VN" sz="3200" b="1" dirty="0">
                <a:effectLst/>
                <a:latin typeface="Cambria" panose="02040503050406030204" pitchFamily="18" charset="0"/>
                <a:ea typeface="Cambria" panose="02040503050406030204" pitchFamily="18" charset="0"/>
              </a:rPr>
              <a:t> cho cây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Điều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lạ</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của</a:t>
            </a:r>
            <a:r>
              <a:rPr lang="vi-VN" sz="3200" b="1" dirty="0">
                <a:effectLst/>
                <a:latin typeface="Cambria" panose="02040503050406030204" pitchFamily="18" charset="0"/>
                <a:ea typeface="Cambria" panose="02040503050406030204" pitchFamily="18" charset="0"/>
              </a:rPr>
              <a:t> cây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là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vẽ</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gì</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thì</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điều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thành</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sự</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thật</a:t>
            </a:r>
            <a:r>
              <a:rPr lang="vi-VN"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nvGrpSpPr>
          <p:cNvPr id="33" name="Nhóm 32">
            <a:extLst>
              <a:ext uri="{FF2B5EF4-FFF2-40B4-BE49-F238E27FC236}">
                <a16:creationId xmlns:a16="http://schemas.microsoft.com/office/drawing/2014/main" id="{38B636D2-BA10-E240-AB59-26A080CA5E22}"/>
              </a:ext>
            </a:extLst>
          </p:cNvPr>
          <p:cNvGrpSpPr/>
          <p:nvPr/>
        </p:nvGrpSpPr>
        <p:grpSpPr>
          <a:xfrm>
            <a:off x="869906" y="764771"/>
            <a:ext cx="10662828" cy="2176461"/>
            <a:chOff x="764586" y="841854"/>
            <a:chExt cx="10662828" cy="2176461"/>
          </a:xfrm>
        </p:grpSpPr>
        <p:pic>
          <p:nvPicPr>
            <p:cNvPr id="32" name="Hình ảnh 31">
              <a:extLst>
                <a:ext uri="{FF2B5EF4-FFF2-40B4-BE49-F238E27FC236}">
                  <a16:creationId xmlns:a16="http://schemas.microsoft.com/office/drawing/2014/main" id="{CAEE647F-6F95-C187-ACF8-6E925BBDE6BC}"/>
                </a:ext>
              </a:extLst>
            </p:cNvPr>
            <p:cNvPicPr>
              <a:picLocks noChangeAspect="1"/>
            </p:cNvPicPr>
            <p:nvPr/>
          </p:nvPicPr>
          <p:blipFill>
            <a:blip r:embed="rId2"/>
            <a:stretch>
              <a:fillRect/>
            </a:stretch>
          </p:blipFill>
          <p:spPr>
            <a:xfrm>
              <a:off x="764586" y="841854"/>
              <a:ext cx="10662828" cy="2176461"/>
            </a:xfrm>
            <a:prstGeom prst="rect">
              <a:avLst/>
            </a:prstGeom>
          </p:spPr>
        </p:pic>
        <p:grpSp>
          <p:nvGrpSpPr>
            <p:cNvPr id="11" name="Nhóm 10">
              <a:extLst>
                <a:ext uri="{FF2B5EF4-FFF2-40B4-BE49-F238E27FC236}">
                  <a16:creationId xmlns:a16="http://schemas.microsoft.com/office/drawing/2014/main" id="{64035F5E-4839-08A3-3343-AEDEECF855F0}"/>
                </a:ext>
              </a:extLst>
            </p:cNvPr>
            <p:cNvGrpSpPr/>
            <p:nvPr/>
          </p:nvGrpSpPr>
          <p:grpSpPr>
            <a:xfrm>
              <a:off x="1136650" y="1068755"/>
              <a:ext cx="10262870" cy="1910904"/>
              <a:chOff x="1308735" y="1973580"/>
              <a:chExt cx="10262870" cy="1910904"/>
            </a:xfrm>
          </p:grpSpPr>
          <p:pic>
            <p:nvPicPr>
              <p:cNvPr id="15" name="图片 13" descr="星星">
                <a:extLst>
                  <a:ext uri="{FF2B5EF4-FFF2-40B4-BE49-F238E27FC236}">
                    <a16:creationId xmlns:a16="http://schemas.microsoft.com/office/drawing/2014/main" id="{B62D1162-3D81-4354-71C4-1B9B01D4D53C}"/>
                  </a:ext>
                </a:extLst>
              </p:cNvPr>
              <p:cNvPicPr>
                <a:picLocks noChangeAspect="1"/>
              </p:cNvPicPr>
              <p:nvPr/>
            </p:nvPicPr>
            <p:blipFill>
              <a:blip r:embed="rId3"/>
              <a:stretch>
                <a:fillRect/>
              </a:stretch>
            </p:blipFill>
            <p:spPr>
              <a:xfrm>
                <a:off x="5751830" y="1973580"/>
                <a:ext cx="1032510" cy="1032510"/>
              </a:xfrm>
              <a:prstGeom prst="rect">
                <a:avLst/>
              </a:prstGeom>
            </p:spPr>
          </p:pic>
          <p:sp>
            <p:nvSpPr>
              <p:cNvPr id="13" name="Hộp Văn bản 12">
                <a:extLst>
                  <a:ext uri="{FF2B5EF4-FFF2-40B4-BE49-F238E27FC236}">
                    <a16:creationId xmlns:a16="http://schemas.microsoft.com/office/drawing/2014/main" id="{0ABC91C0-8198-B65F-224C-35405F7C1668}"/>
                  </a:ext>
                </a:extLst>
              </p:cNvPr>
              <p:cNvSpPr txBox="1"/>
              <p:nvPr/>
            </p:nvSpPr>
            <p:spPr>
              <a:xfrm>
                <a:off x="1308735" y="2807266"/>
                <a:ext cx="10262870" cy="1077218"/>
              </a:xfrm>
              <a:prstGeom prst="rect">
                <a:avLst/>
              </a:prstGeom>
              <a:noFill/>
            </p:spPr>
            <p:txBody>
              <a:bodyPr wrap="square">
                <a:spAutoFit/>
              </a:bodyPr>
              <a:lstStyle/>
              <a:p>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được</a:t>
                </a:r>
                <a:r>
                  <a:rPr lang="vi-VN" sz="3200" b="1" dirty="0">
                    <a:effectLst/>
                    <a:latin typeface="Cambria" panose="02040503050406030204" pitchFamily="18" charset="0"/>
                    <a:ea typeface="Cambria" panose="02040503050406030204" pitchFamily="18" charset="0"/>
                  </a:rPr>
                  <a:t> ai </a:t>
                </a:r>
                <a:r>
                  <a:rPr lang="vi-VN" sz="3200" b="1" dirty="0" err="1">
                    <a:effectLst/>
                    <a:latin typeface="Cambria" panose="02040503050406030204" pitchFamily="18" charset="0"/>
                    <a:ea typeface="Cambria" panose="02040503050406030204" pitchFamily="18" charset="0"/>
                  </a:rPr>
                  <a:t>tặng</a:t>
                </a:r>
                <a:r>
                  <a:rPr lang="vi-VN" sz="3200" b="1" dirty="0">
                    <a:effectLst/>
                    <a:latin typeface="Cambria" panose="02040503050406030204" pitchFamily="18" charset="0"/>
                    <a:ea typeface="Cambria" panose="02040503050406030204" pitchFamily="18" charset="0"/>
                  </a:rPr>
                  <a:t> cho cây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thần</a:t>
                </a:r>
                <a:r>
                  <a:rPr lang="vi-VN" sz="3200" b="1" dirty="0">
                    <a:effectLst/>
                    <a:latin typeface="Cambria" panose="02040503050406030204" pitchFamily="18" charset="0"/>
                    <a:ea typeface="Cambria" panose="02040503050406030204" pitchFamily="18" charset="0"/>
                  </a:rPr>
                  <a:t> ? Cây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gì</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lạ</a:t>
                </a:r>
                <a:r>
                  <a:rPr lang="vi-VN"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grpSp>
      <p:pic>
        <p:nvPicPr>
          <p:cNvPr id="20" name="Hình ảnh 19">
            <a:extLst>
              <a:ext uri="{FF2B5EF4-FFF2-40B4-BE49-F238E27FC236}">
                <a16:creationId xmlns:a16="http://schemas.microsoft.com/office/drawing/2014/main" id="{FA621DE6-5AEB-B060-5B95-9DDC7ACD4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565" y="2664229"/>
            <a:ext cx="2563951" cy="342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13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847985" y="3114145"/>
            <a:ext cx="10551535" cy="3046988"/>
          </a:xfrm>
          <a:prstGeom prst="rect">
            <a:avLst/>
          </a:prstGeom>
          <a:noFill/>
        </p:spPr>
        <p:txBody>
          <a:bodyPr wrap="square">
            <a:spAutoFit/>
          </a:bodyPr>
          <a:lstStyle/>
          <a:p>
            <a:pPr algn="just"/>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là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một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cậu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bé</a:t>
            </a:r>
            <a:r>
              <a:rPr lang="vi-VN" sz="3200" b="1" dirty="0">
                <a:effectLst/>
                <a:latin typeface="Cambria" panose="02040503050406030204" pitchFamily="18" charset="0"/>
                <a:ea typeface="Cambria" panose="02040503050406030204" pitchFamily="18" charset="0"/>
              </a:rPr>
              <a:t> vô </a:t>
            </a:r>
            <a:r>
              <a:rPr lang="vi-VN" sz="3200" b="1" dirty="0" err="1">
                <a:effectLst/>
                <a:latin typeface="Cambria" panose="02040503050406030204" pitchFamily="18" charset="0"/>
                <a:ea typeface="Cambria" panose="02040503050406030204" pitchFamily="18" charset="0"/>
              </a:rPr>
              <a:t>cùng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tốt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bụng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Cậu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đã</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dùng</a:t>
            </a:r>
            <a:r>
              <a:rPr lang="vi-VN" sz="3200" b="1" dirty="0">
                <a:effectLst/>
                <a:latin typeface="Cambria" panose="02040503050406030204" pitchFamily="18" charset="0"/>
                <a:ea typeface="Cambria" panose="02040503050406030204" pitchFamily="18" charset="0"/>
              </a:rPr>
              <a:t> cây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thần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để</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giúp</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đỡ</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chúng</a:t>
            </a:r>
            <a:r>
              <a:rPr lang="vi-VN" sz="3200" b="1" dirty="0">
                <a:effectLst/>
                <a:latin typeface="Cambria" panose="02040503050406030204" pitchFamily="18" charset="0"/>
                <a:ea typeface="Cambria" panose="02040503050406030204" pitchFamily="18" charset="0"/>
              </a:rPr>
              <a:t> tôi </a:t>
            </a:r>
            <a:r>
              <a:rPr lang="vi-VN" sz="3200" b="1" dirty="0" err="1">
                <a:effectLst/>
                <a:latin typeface="Cambria" panose="02040503050406030204" pitchFamily="18" charset="0"/>
                <a:ea typeface="Cambria" panose="02040503050406030204" pitchFamily="18" charset="0"/>
              </a:rPr>
              <a:t>rất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nhiều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nào</a:t>
            </a:r>
            <a:r>
              <a:rPr lang="vi-VN" sz="3200" b="1" dirty="0">
                <a:effectLst/>
                <a:latin typeface="Cambria" panose="02040503050406030204" pitchFamily="18" charset="0"/>
                <a:ea typeface="Cambria" panose="02040503050406030204" pitchFamily="18" charset="0"/>
              </a:rPr>
              <a:t> không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cày</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cậu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ấy</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vẽ</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cày</a:t>
            </a:r>
            <a:r>
              <a:rPr lang="vi-VN" sz="3200" b="1" dirty="0">
                <a:effectLst/>
                <a:latin typeface="Cambria" panose="02040503050406030204" pitchFamily="18" charset="0"/>
                <a:ea typeface="Cambria" panose="02040503050406030204" pitchFamily="18" charset="0"/>
              </a:rPr>
              <a:t> cho. </a:t>
            </a:r>
            <a:r>
              <a:rPr lang="vi-VN" sz="3200" b="1" dirty="0" err="1">
                <a:effectLst/>
                <a:latin typeface="Cambria" panose="02040503050406030204" pitchFamily="18" charset="0"/>
                <a:ea typeface="Cambria" panose="02040503050406030204" pitchFamily="18" charset="0"/>
              </a:rPr>
              <a:t>Nhà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nào</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thiếu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cuốc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cậu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ấy</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cũng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vẽ</a:t>
            </a:r>
            <a:r>
              <a:rPr lang="vi-VN" sz="3200" b="1" dirty="0">
                <a:effectLst/>
                <a:latin typeface="Cambria" panose="02040503050406030204" pitchFamily="18" charset="0"/>
                <a:ea typeface="Cambria" panose="02040503050406030204" pitchFamily="18" charset="0"/>
              </a:rPr>
              <a:t> cho </a:t>
            </a:r>
            <a:r>
              <a:rPr lang="vi-VN" sz="3200" b="1" dirty="0" err="1">
                <a:effectLst/>
                <a:latin typeface="Cambria" panose="02040503050406030204" pitchFamily="18" charset="0"/>
                <a:ea typeface="Cambria" panose="02040503050406030204" pitchFamily="18" charset="0"/>
              </a:rPr>
              <a:t>cuốc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Nhờ</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mà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dân </a:t>
            </a:r>
            <a:r>
              <a:rPr lang="vi-VN" sz="3200" b="1" dirty="0" err="1">
                <a:effectLst/>
                <a:latin typeface="Cambria" panose="02040503050406030204" pitchFamily="18" charset="0"/>
                <a:ea typeface="Cambria" panose="02040503050406030204" pitchFamily="18" charset="0"/>
              </a:rPr>
              <a:t>chúng</a:t>
            </a:r>
            <a:r>
              <a:rPr lang="vi-VN" sz="3200" b="1" dirty="0">
                <a:effectLst/>
                <a:latin typeface="Cambria" panose="02040503050406030204" pitchFamily="18" charset="0"/>
                <a:ea typeface="Cambria" panose="02040503050406030204" pitchFamily="18" charset="0"/>
              </a:rPr>
              <a:t> tôi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cuộc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sống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đầy</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đủ</a:t>
            </a:r>
            <a:r>
              <a:rPr lang="vi-VN" sz="3200" b="1" dirty="0">
                <a:effectLst/>
                <a:latin typeface="Cambria" panose="02040503050406030204" pitchFamily="18" charset="0"/>
                <a:ea typeface="Cambria" panose="02040503050406030204" pitchFamily="18" charset="0"/>
              </a:rPr>
              <a:t> hơn, không </a:t>
            </a:r>
            <a:r>
              <a:rPr lang="vi-VN" sz="3200" b="1" dirty="0" err="1">
                <a:effectLst/>
                <a:latin typeface="Cambria" panose="02040503050406030204" pitchFamily="18" charset="0"/>
                <a:ea typeface="Cambria" panose="02040503050406030204" pitchFamily="18" charset="0"/>
              </a:rPr>
              <a:t>còn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thiếu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thốn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nữa</a:t>
            </a:r>
            <a:r>
              <a:rPr lang="vi-VN"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nvGrpSpPr>
          <p:cNvPr id="26" name="Nhóm 25">
            <a:extLst>
              <a:ext uri="{FF2B5EF4-FFF2-40B4-BE49-F238E27FC236}">
                <a16:creationId xmlns:a16="http://schemas.microsoft.com/office/drawing/2014/main" id="{B0A117A6-B0EB-86EA-65DF-9AA28F78114C}"/>
              </a:ext>
            </a:extLst>
          </p:cNvPr>
          <p:cNvGrpSpPr/>
          <p:nvPr/>
        </p:nvGrpSpPr>
        <p:grpSpPr>
          <a:xfrm>
            <a:off x="801482" y="555220"/>
            <a:ext cx="10644539" cy="2182557"/>
            <a:chOff x="801482" y="555220"/>
            <a:chExt cx="10644539" cy="2182557"/>
          </a:xfrm>
        </p:grpSpPr>
        <p:pic>
          <p:nvPicPr>
            <p:cNvPr id="25" name="Hình ảnh 24">
              <a:extLst>
                <a:ext uri="{FF2B5EF4-FFF2-40B4-BE49-F238E27FC236}">
                  <a16:creationId xmlns:a16="http://schemas.microsoft.com/office/drawing/2014/main" id="{B29C7F47-C5BD-1D38-D0B4-BE10E009D1D0}"/>
                </a:ext>
              </a:extLst>
            </p:cNvPr>
            <p:cNvPicPr>
              <a:picLocks noChangeAspect="1"/>
            </p:cNvPicPr>
            <p:nvPr/>
          </p:nvPicPr>
          <p:blipFill>
            <a:blip r:embed="rId2"/>
            <a:stretch>
              <a:fillRect/>
            </a:stretch>
          </p:blipFill>
          <p:spPr>
            <a:xfrm>
              <a:off x="801482" y="555220"/>
              <a:ext cx="10644539" cy="2182557"/>
            </a:xfrm>
            <a:prstGeom prst="rect">
              <a:avLst/>
            </a:prstGeom>
          </p:spPr>
        </p:pic>
        <p:sp>
          <p:nvSpPr>
            <p:cNvPr id="8" name="Hộp Văn bản 7">
              <a:extLst>
                <a:ext uri="{FF2B5EF4-FFF2-40B4-BE49-F238E27FC236}">
                  <a16:creationId xmlns:a16="http://schemas.microsoft.com/office/drawing/2014/main" id="{8B4A8FAC-EE9B-3569-7A23-E725BFD0439C}"/>
                </a:ext>
              </a:extLst>
            </p:cNvPr>
            <p:cNvSpPr txBox="1"/>
            <p:nvPr/>
          </p:nvSpPr>
          <p:spPr>
            <a:xfrm>
              <a:off x="1136650" y="1530553"/>
              <a:ext cx="10262870" cy="1077218"/>
            </a:xfrm>
            <a:prstGeom prst="rect">
              <a:avLst/>
            </a:prstGeom>
            <a:noFill/>
          </p:spPr>
          <p:txBody>
            <a:bodyPr wrap="square">
              <a:spAutoFit/>
            </a:bodyPr>
            <a:lstStyle/>
            <a:p>
              <a:r>
                <a:rPr lang="vi-VN" sz="3200" b="1" dirty="0" err="1">
                  <a:effectLst/>
                  <a:latin typeface="Cambria" panose="02040503050406030204" pitchFamily="18" charset="0"/>
                  <a:ea typeface="Cambria" panose="02040503050406030204" pitchFamily="18" charset="0"/>
                </a:rPr>
                <a:t>Đóng</a:t>
              </a:r>
              <a:r>
                <a:rPr lang="vi-VN" sz="3200" b="1" dirty="0">
                  <a:effectLst/>
                  <a:latin typeface="Cambria" panose="02040503050406030204" pitchFamily="18" charset="0"/>
                  <a:ea typeface="Cambria" panose="02040503050406030204" pitchFamily="18" charset="0"/>
                </a:rPr>
                <a:t> vai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dân trong </a:t>
              </a:r>
              <a:r>
                <a:rPr lang="vi-VN" sz="3200" b="1" dirty="0" err="1">
                  <a:effectLst/>
                  <a:latin typeface="Cambria" panose="02040503050406030204" pitchFamily="18" charset="0"/>
                  <a:ea typeface="Cambria" panose="02040503050406030204" pitchFamily="18" charset="0"/>
                </a:rPr>
                <a:t>làng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nói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về</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những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điều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đã</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làm</a:t>
              </a:r>
              <a:r>
                <a:rPr lang="vi-VN" sz="3200" b="1" dirty="0">
                  <a:effectLst/>
                  <a:latin typeface="Cambria" panose="02040503050406030204" pitchFamily="18" charset="0"/>
                  <a:ea typeface="Cambria" panose="02040503050406030204" pitchFamily="18" charset="0"/>
                </a:rPr>
                <a:t> cho </a:t>
              </a:r>
              <a:r>
                <a:rPr lang="vi-VN" sz="3200" b="1" dirty="0" err="1">
                  <a:effectLst/>
                  <a:latin typeface="Cambria" panose="02040503050406030204" pitchFamily="18" charset="0"/>
                  <a:ea typeface="Cambria" panose="02040503050406030204" pitchFamily="18" charset="0"/>
                </a:rPr>
                <a:t>họ</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từ</a:t>
              </a:r>
              <a:r>
                <a:rPr lang="vi-VN" sz="3200" b="1" dirty="0">
                  <a:effectLst/>
                  <a:latin typeface="Cambria" panose="02040503050406030204" pitchFamily="18" charset="0"/>
                  <a:ea typeface="Cambria" panose="02040503050406030204" pitchFamily="18" charset="0"/>
                </a:rPr>
                <a:t> khi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bút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thần</a:t>
              </a:r>
              <a:r>
                <a:rPr lang="vi-VN"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085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D80854C9-5160-6313-C08A-406D5FEE59CD}"/>
              </a:ext>
            </a:extLst>
          </p:cNvPr>
          <p:cNvGrpSpPr/>
          <p:nvPr/>
        </p:nvGrpSpPr>
        <p:grpSpPr>
          <a:xfrm>
            <a:off x="865900" y="454177"/>
            <a:ext cx="10736243" cy="2578832"/>
            <a:chOff x="865900" y="454177"/>
            <a:chExt cx="10736243" cy="2578832"/>
          </a:xfrm>
        </p:grpSpPr>
        <p:pic>
          <p:nvPicPr>
            <p:cNvPr id="32" name="Hình ảnh 31">
              <a:extLst>
                <a:ext uri="{FF2B5EF4-FFF2-40B4-BE49-F238E27FC236}">
                  <a16:creationId xmlns:a16="http://schemas.microsoft.com/office/drawing/2014/main" id="{E6D5B898-FD02-949E-AE89-7193CEFDFEF5}"/>
                </a:ext>
              </a:extLst>
            </p:cNvPr>
            <p:cNvPicPr>
              <a:picLocks noChangeAspect="1"/>
            </p:cNvPicPr>
            <p:nvPr/>
          </p:nvPicPr>
          <p:blipFill>
            <a:blip r:embed="rId2"/>
            <a:stretch>
              <a:fillRect/>
            </a:stretch>
          </p:blipFill>
          <p:spPr>
            <a:xfrm>
              <a:off x="865900" y="454177"/>
              <a:ext cx="10644539" cy="2578832"/>
            </a:xfrm>
            <a:prstGeom prst="rect">
              <a:avLst/>
            </a:prstGeom>
          </p:spPr>
        </p:pic>
        <p:sp>
          <p:nvSpPr>
            <p:cNvPr id="10" name="Hộp Văn bản 9">
              <a:extLst>
                <a:ext uri="{FF2B5EF4-FFF2-40B4-BE49-F238E27FC236}">
                  <a16:creationId xmlns:a16="http://schemas.microsoft.com/office/drawing/2014/main" id="{7F941766-94E1-6B57-61FF-D0491D218AA8}"/>
                </a:ext>
              </a:extLst>
            </p:cNvPr>
            <p:cNvSpPr txBox="1"/>
            <p:nvPr/>
          </p:nvSpPr>
          <p:spPr>
            <a:xfrm>
              <a:off x="995103" y="1326324"/>
              <a:ext cx="10607040" cy="1569660"/>
            </a:xfrm>
            <a:prstGeom prst="rect">
              <a:avLst/>
            </a:prstGeom>
            <a:noFill/>
          </p:spPr>
          <p:txBody>
            <a:bodyPr wrap="square">
              <a:spAutoFit/>
            </a:bodyPr>
            <a:lstStyle/>
            <a:p>
              <a:r>
                <a:rPr lang="vi-VN" sz="3200" b="1" dirty="0">
                  <a:effectLst/>
                  <a:latin typeface="Cambria" panose="02040503050406030204" pitchFamily="18" charset="0"/>
                  <a:ea typeface="Cambria" panose="02040503050406030204" pitchFamily="18" charset="0"/>
                </a:rPr>
                <a:t>Theo em, </a:t>
              </a:r>
              <a:r>
                <a:rPr lang="vi-VN" sz="3200" b="1" dirty="0" err="1">
                  <a:effectLst/>
                  <a:latin typeface="Cambria" panose="02040503050406030204" pitchFamily="18" charset="0"/>
                  <a:ea typeface="Cambria" panose="02040503050406030204" pitchFamily="18" charset="0"/>
                </a:rPr>
                <a:t>vì</a:t>
              </a:r>
              <a:r>
                <a:rPr lang="vi-VN" sz="3200" b="1" dirty="0">
                  <a:effectLst/>
                  <a:latin typeface="Cambria" panose="02040503050406030204" pitchFamily="18" charset="0"/>
                  <a:ea typeface="Cambria" panose="02040503050406030204" pitchFamily="18" charset="0"/>
                </a:rPr>
                <a:t> sao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không </a:t>
              </a:r>
              <a:r>
                <a:rPr lang="vi-VN" sz="3200" b="1" dirty="0" err="1">
                  <a:effectLst/>
                  <a:latin typeface="Cambria" panose="02040503050406030204" pitchFamily="18" charset="0"/>
                  <a:ea typeface="Cambria" panose="02040503050406030204" pitchFamily="18" charset="0"/>
                </a:rPr>
                <a:t>chịu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làm</a:t>
              </a:r>
              <a:r>
                <a:rPr lang="vi-VN" sz="3200" b="1" dirty="0">
                  <a:effectLst/>
                  <a:latin typeface="Cambria" panose="02040503050406030204" pitchFamily="18" charset="0"/>
                  <a:ea typeface="Cambria" panose="02040503050406030204" pitchFamily="18" charset="0"/>
                </a:rPr>
                <a:t> theo ý </a:t>
              </a:r>
              <a:r>
                <a:rPr lang="vi-VN" sz="3200" b="1" dirty="0" err="1">
                  <a:effectLst/>
                  <a:latin typeface="Cambria" panose="02040503050406030204" pitchFamily="18" charset="0"/>
                  <a:ea typeface="Cambria" panose="02040503050406030204" pitchFamily="18" charset="0"/>
                </a:rPr>
                <a:t>muốn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của</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phú</a:t>
              </a:r>
              <a:r>
                <a:rPr lang="vi-VN" sz="3200" b="1" dirty="0">
                  <a:effectLst/>
                  <a:latin typeface="Cambria" panose="02040503050406030204" pitchFamily="18" charset="0"/>
                  <a:ea typeface="Cambria" panose="02040503050406030204" pitchFamily="18" charset="0"/>
                </a:rPr>
                <a:t> ông?</a:t>
              </a:r>
              <a:endParaRPr lang="en-US" sz="3200" b="1" dirty="0">
                <a:effectLst/>
                <a:latin typeface="Cambria" panose="02040503050406030204" pitchFamily="18" charset="0"/>
                <a:ea typeface="Cambria" panose="02040503050406030204" pitchFamily="18" charset="0"/>
              </a:endParaRPr>
            </a:p>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16" name="组合 15">
            <a:extLst>
              <a:ext uri="{FF2B5EF4-FFF2-40B4-BE49-F238E27FC236}">
                <a16:creationId xmlns:a16="http://schemas.microsoft.com/office/drawing/2014/main" id="{E70C9C81-B4F8-3E75-6402-FBF3574CB10F}"/>
              </a:ext>
            </a:extLst>
          </p:cNvPr>
          <p:cNvGrpSpPr/>
          <p:nvPr/>
        </p:nvGrpSpPr>
        <p:grpSpPr>
          <a:xfrm>
            <a:off x="995345" y="3358807"/>
            <a:ext cx="9812940" cy="720000"/>
            <a:chOff x="9206" y="4072"/>
            <a:chExt cx="7913" cy="1443"/>
          </a:xfrm>
        </p:grpSpPr>
        <p:sp>
          <p:nvSpPr>
            <p:cNvPr id="17" name="圆角矩形 13">
              <a:extLst>
                <a:ext uri="{FF2B5EF4-FFF2-40B4-BE49-F238E27FC236}">
                  <a16:creationId xmlns:a16="http://schemas.microsoft.com/office/drawing/2014/main" id="{013F15F9-881A-50F2-4C33-040DDA64E0FF}"/>
                </a:ext>
              </a:extLst>
            </p:cNvPr>
            <p:cNvSpPr/>
            <p:nvPr/>
          </p:nvSpPr>
          <p:spPr>
            <a:xfrm>
              <a:off x="9679" y="4072"/>
              <a:ext cx="7440" cy="1443"/>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563" algn="ctr"/>
              <a:r>
                <a:rPr lang="vi-VN" altLang="zh-CN" sz="3200" b="1" dirty="0" err="1">
                  <a:solidFill>
                    <a:srgbClr val="4D833F"/>
                  </a:solidFill>
                  <a:latin typeface="Cambria" panose="02040503050406030204" pitchFamily="18" charset="0"/>
                  <a:ea typeface="字魂73号-江南手书" panose="00000500000000000000" pitchFamily="2" charset="-122"/>
                </a:rPr>
                <a:t>Vì</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phú</a:t>
              </a:r>
              <a:r>
                <a:rPr lang="vi-VN" altLang="zh-CN" sz="3200" b="1" dirty="0">
                  <a:solidFill>
                    <a:srgbClr val="4D833F"/>
                  </a:solidFill>
                  <a:latin typeface="Cambria" panose="02040503050406030204" pitchFamily="18" charset="0"/>
                  <a:ea typeface="字魂73号-江南手书" panose="00000500000000000000" pitchFamily="2" charset="-122"/>
                </a:rPr>
                <a:t> ông </a:t>
              </a:r>
              <a:r>
                <a:rPr lang="vi-VN" altLang="zh-CN" sz="3200" b="1" dirty="0" err="1">
                  <a:solidFill>
                    <a:srgbClr val="4D833F"/>
                  </a:solidFill>
                  <a:latin typeface="Cambria" panose="02040503050406030204" pitchFamily="18" charset="0"/>
                  <a:ea typeface="字魂73号-江南手书" panose="00000500000000000000" pitchFamily="2" charset="-122"/>
                </a:rPr>
                <a:t>đã</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nhốt</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Mã</a:t>
              </a:r>
              <a:r>
                <a:rPr lang="vi-VN" altLang="zh-CN" sz="3200" b="1" dirty="0">
                  <a:solidFill>
                    <a:srgbClr val="4D833F"/>
                  </a:solidFill>
                  <a:latin typeface="Cambria" panose="02040503050406030204" pitchFamily="18" charset="0"/>
                  <a:ea typeface="字魂73号-江南手书" panose="00000500000000000000" pitchFamily="2" charset="-122"/>
                </a:rPr>
                <a:t> Lương </a:t>
              </a:r>
              <a:r>
                <a:rPr lang="vi-VN" altLang="zh-CN" sz="3200" b="1" dirty="0" err="1">
                  <a:solidFill>
                    <a:srgbClr val="4D833F"/>
                  </a:solidFill>
                  <a:latin typeface="Cambria" panose="02040503050406030204" pitchFamily="18" charset="0"/>
                  <a:ea typeface="字魂73号-江南手书" panose="00000500000000000000" pitchFamily="2" charset="-122"/>
                </a:rPr>
                <a:t>vào</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chuồng</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ngựa</a:t>
              </a:r>
              <a:endParaRPr lang="zh-CN" altLang="en-US" sz="3200" b="1" dirty="0">
                <a:solidFill>
                  <a:srgbClr val="4D833F"/>
                </a:solidFill>
                <a:latin typeface="Cambria" panose="02040503050406030204" pitchFamily="18" charset="0"/>
                <a:ea typeface="字魂73号-江南手书" panose="00000500000000000000" pitchFamily="2" charset="-122"/>
              </a:endParaRPr>
            </a:p>
          </p:txBody>
        </p:sp>
        <p:sp>
          <p:nvSpPr>
            <p:cNvPr id="18" name="圆角矩形 11">
              <a:extLst>
                <a:ext uri="{FF2B5EF4-FFF2-40B4-BE49-F238E27FC236}">
                  <a16:creationId xmlns:a16="http://schemas.microsoft.com/office/drawing/2014/main" id="{D98EF6C8-4B3C-8760-BF3A-DD5BD1BB88C6}"/>
                </a:ext>
              </a:extLst>
            </p:cNvPr>
            <p:cNvSpPr/>
            <p:nvPr/>
          </p:nvSpPr>
          <p:spPr>
            <a:xfrm>
              <a:off x="9206" y="4072"/>
              <a:ext cx="702" cy="1443"/>
            </a:xfrm>
            <a:prstGeom prst="roundRect">
              <a:avLst/>
            </a:prstGeom>
            <a:gradFill>
              <a:gsLst>
                <a:gs pos="90000">
                  <a:srgbClr val="81C1B6"/>
                </a:gs>
                <a:gs pos="0">
                  <a:srgbClr val="C2D98A"/>
                </a:gs>
              </a:gsLst>
              <a:lin ang="2700000" scaled="1"/>
            </a:gradFill>
            <a:ln>
              <a:noFill/>
            </a:ln>
            <a:effectLst>
              <a:outerShdw blurRad="50800" dist="38100" dir="27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Cambria" panose="02040503050406030204" pitchFamily="18" charset="0"/>
                  <a:ea typeface="字魂73号-江南手书" panose="00000500000000000000" pitchFamily="2" charset="-122"/>
                </a:rPr>
                <a:t>a</a:t>
              </a:r>
              <a:endParaRPr lang="zh-CN" altLang="en-US" sz="3600" b="1" dirty="0">
                <a:latin typeface="Cambria" panose="02040503050406030204" pitchFamily="18" charset="0"/>
                <a:ea typeface="字魂73号-江南手书" panose="00000500000000000000" pitchFamily="2" charset="-122"/>
              </a:endParaRPr>
            </a:p>
          </p:txBody>
        </p:sp>
      </p:grpSp>
      <p:grpSp>
        <p:nvGrpSpPr>
          <p:cNvPr id="19" name="组合 15">
            <a:extLst>
              <a:ext uri="{FF2B5EF4-FFF2-40B4-BE49-F238E27FC236}">
                <a16:creationId xmlns:a16="http://schemas.microsoft.com/office/drawing/2014/main" id="{93D1439E-44AB-ED53-8C3A-2C69D6054D99}"/>
              </a:ext>
            </a:extLst>
          </p:cNvPr>
          <p:cNvGrpSpPr/>
          <p:nvPr/>
        </p:nvGrpSpPr>
        <p:grpSpPr>
          <a:xfrm>
            <a:off x="1020659" y="4404605"/>
            <a:ext cx="9780697" cy="724535"/>
            <a:chOff x="9232" y="4072"/>
            <a:chExt cx="7887" cy="1141"/>
          </a:xfrm>
        </p:grpSpPr>
        <p:sp>
          <p:nvSpPr>
            <p:cNvPr id="20" name="圆角矩形 13">
              <a:extLst>
                <a:ext uri="{FF2B5EF4-FFF2-40B4-BE49-F238E27FC236}">
                  <a16:creationId xmlns:a16="http://schemas.microsoft.com/office/drawing/2014/main" id="{DE2AC2FC-DC56-3C50-002C-44B9AD1E0943}"/>
                </a:ext>
              </a:extLst>
            </p:cNvPr>
            <p:cNvSpPr/>
            <p:nvPr/>
          </p:nvSpPr>
          <p:spPr>
            <a:xfrm>
              <a:off x="9679" y="4072"/>
              <a:ext cx="7440" cy="1141"/>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563"/>
              <a:r>
                <a:rPr lang="vi-VN" altLang="zh-CN" sz="3200" b="1" dirty="0" err="1">
                  <a:solidFill>
                    <a:srgbClr val="4D833F"/>
                  </a:solidFill>
                  <a:latin typeface="Cambria" panose="02040503050406030204" pitchFamily="18" charset="0"/>
                  <a:ea typeface="字魂73号-江南手书" panose="00000500000000000000" pitchFamily="2" charset="-122"/>
                </a:rPr>
                <a:t>Vì</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phú</a:t>
              </a:r>
              <a:r>
                <a:rPr lang="vi-VN" altLang="zh-CN" sz="3200" b="1" dirty="0">
                  <a:solidFill>
                    <a:srgbClr val="4D833F"/>
                  </a:solidFill>
                  <a:latin typeface="Cambria" panose="02040503050406030204" pitchFamily="18" charset="0"/>
                  <a:ea typeface="字魂73号-江南手书" panose="00000500000000000000" pitchFamily="2" charset="-122"/>
                </a:rPr>
                <a:t> ông </a:t>
              </a:r>
              <a:r>
                <a:rPr lang="vi-VN" altLang="zh-CN" sz="3200" b="1" dirty="0" err="1">
                  <a:solidFill>
                    <a:srgbClr val="4D833F"/>
                  </a:solidFill>
                  <a:latin typeface="Cambria" panose="02040503050406030204" pitchFamily="18" charset="0"/>
                  <a:ea typeface="字魂73号-江南手书" panose="00000500000000000000" pitchFamily="2" charset="-122"/>
                </a:rPr>
                <a:t>bắt</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Mã</a:t>
              </a:r>
              <a:r>
                <a:rPr lang="vi-VN" altLang="zh-CN" sz="3200" b="1" dirty="0">
                  <a:solidFill>
                    <a:srgbClr val="4D833F"/>
                  </a:solidFill>
                  <a:latin typeface="Cambria" panose="02040503050406030204" pitchFamily="18" charset="0"/>
                  <a:ea typeface="字魂73号-江南手书" panose="00000500000000000000" pitchFamily="2" charset="-122"/>
                </a:rPr>
                <a:t> Lương </a:t>
              </a:r>
              <a:r>
                <a:rPr lang="vi-VN" altLang="zh-CN" sz="3200" b="1" dirty="0" err="1">
                  <a:solidFill>
                    <a:srgbClr val="4D833F"/>
                  </a:solidFill>
                  <a:latin typeface="Cambria" panose="02040503050406030204" pitchFamily="18" charset="0"/>
                  <a:ea typeface="字魂73号-江南手书" panose="00000500000000000000" pitchFamily="2" charset="-122"/>
                </a:rPr>
                <a:t>chịu</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đói</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chịu</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rét</a:t>
              </a:r>
              <a:endParaRPr lang="zh-CN" altLang="en-US" sz="3200" b="1" dirty="0">
                <a:solidFill>
                  <a:srgbClr val="4D833F"/>
                </a:solidFill>
                <a:latin typeface="Cambria" panose="02040503050406030204" pitchFamily="18" charset="0"/>
                <a:ea typeface="字魂73号-江南手书" panose="00000500000000000000" pitchFamily="2" charset="-122"/>
              </a:endParaRPr>
            </a:p>
          </p:txBody>
        </p:sp>
        <p:sp>
          <p:nvSpPr>
            <p:cNvPr id="21" name="圆角矩形 11">
              <a:extLst>
                <a:ext uri="{FF2B5EF4-FFF2-40B4-BE49-F238E27FC236}">
                  <a16:creationId xmlns:a16="http://schemas.microsoft.com/office/drawing/2014/main" id="{E3A98567-F46C-9E98-C534-83EDB1295CA1}"/>
                </a:ext>
              </a:extLst>
            </p:cNvPr>
            <p:cNvSpPr/>
            <p:nvPr/>
          </p:nvSpPr>
          <p:spPr>
            <a:xfrm>
              <a:off x="9232" y="4072"/>
              <a:ext cx="637" cy="1141"/>
            </a:xfrm>
            <a:prstGeom prst="roundRect">
              <a:avLst/>
            </a:prstGeom>
            <a:gradFill>
              <a:gsLst>
                <a:gs pos="90000">
                  <a:srgbClr val="81C1B6"/>
                </a:gs>
                <a:gs pos="0">
                  <a:srgbClr val="C2D98A"/>
                </a:gs>
              </a:gsLst>
              <a:lin ang="2700000" scaled="1"/>
            </a:gradFill>
            <a:ln>
              <a:noFill/>
            </a:ln>
            <a:effectLst>
              <a:outerShdw blurRad="50800" dist="38100" dir="27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Cambria" panose="02040503050406030204" pitchFamily="18" charset="0"/>
                  <a:ea typeface="字魂73号-江南手书" panose="00000500000000000000" pitchFamily="2" charset="-122"/>
                </a:rPr>
                <a:t>b</a:t>
              </a:r>
              <a:endParaRPr lang="zh-CN" altLang="en-US" sz="3600" b="1" dirty="0">
                <a:latin typeface="Cambria" panose="02040503050406030204" pitchFamily="18" charset="0"/>
                <a:ea typeface="字魂73号-江南手书" panose="00000500000000000000" pitchFamily="2" charset="-122"/>
              </a:endParaRPr>
            </a:p>
          </p:txBody>
        </p:sp>
      </p:grpSp>
      <p:grpSp>
        <p:nvGrpSpPr>
          <p:cNvPr id="22" name="组合 15">
            <a:extLst>
              <a:ext uri="{FF2B5EF4-FFF2-40B4-BE49-F238E27FC236}">
                <a16:creationId xmlns:a16="http://schemas.microsoft.com/office/drawing/2014/main" id="{8F921C3B-E8C3-B5CA-2009-1F90C10CA3A9}"/>
              </a:ext>
            </a:extLst>
          </p:cNvPr>
          <p:cNvGrpSpPr/>
          <p:nvPr/>
        </p:nvGrpSpPr>
        <p:grpSpPr>
          <a:xfrm>
            <a:off x="1020659" y="5398985"/>
            <a:ext cx="9780697" cy="724535"/>
            <a:chOff x="9232" y="4072"/>
            <a:chExt cx="7887" cy="1141"/>
          </a:xfrm>
        </p:grpSpPr>
        <p:sp>
          <p:nvSpPr>
            <p:cNvPr id="23" name="圆角矩形 13">
              <a:extLst>
                <a:ext uri="{FF2B5EF4-FFF2-40B4-BE49-F238E27FC236}">
                  <a16:creationId xmlns:a16="http://schemas.microsoft.com/office/drawing/2014/main" id="{B3F82270-B740-F18B-8EFE-94F2F92166D7}"/>
                </a:ext>
              </a:extLst>
            </p:cNvPr>
            <p:cNvSpPr/>
            <p:nvPr/>
          </p:nvSpPr>
          <p:spPr>
            <a:xfrm>
              <a:off x="9679" y="4072"/>
              <a:ext cx="7440" cy="1141"/>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563"/>
              <a:r>
                <a:rPr lang="vi-VN" altLang="zh-CN" sz="3200" b="1" dirty="0" err="1">
                  <a:solidFill>
                    <a:srgbClr val="4D833F"/>
                  </a:solidFill>
                  <a:latin typeface="Cambria" panose="02040503050406030204" pitchFamily="18" charset="0"/>
                  <a:ea typeface="字魂73号-江南手书" panose="00000500000000000000" pitchFamily="2" charset="-122"/>
                </a:rPr>
                <a:t>Vì</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phú</a:t>
              </a:r>
              <a:r>
                <a:rPr lang="vi-VN" altLang="zh-CN" sz="3200" b="1" dirty="0">
                  <a:solidFill>
                    <a:srgbClr val="4D833F"/>
                  </a:solidFill>
                  <a:latin typeface="Cambria" panose="02040503050406030204" pitchFamily="18" charset="0"/>
                  <a:ea typeface="字魂73号-江南手书" panose="00000500000000000000" pitchFamily="2" charset="-122"/>
                </a:rPr>
                <a:t> ông </a:t>
              </a:r>
              <a:r>
                <a:rPr lang="vi-VN" altLang="zh-CN" sz="3200" b="1" dirty="0" err="1">
                  <a:solidFill>
                    <a:srgbClr val="4D833F"/>
                  </a:solidFill>
                  <a:latin typeface="Cambria" panose="02040503050406030204" pitchFamily="18" charset="0"/>
                  <a:ea typeface="字魂73号-江南手书" panose="00000500000000000000" pitchFamily="2" charset="-122"/>
                </a:rPr>
                <a:t>đã</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giàu</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có</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lại</a:t>
              </a:r>
              <a:r>
                <a:rPr lang="vi-VN" altLang="zh-CN" sz="3200" b="1" dirty="0">
                  <a:solidFill>
                    <a:srgbClr val="4D833F"/>
                  </a:solidFill>
                  <a:latin typeface="Cambria" panose="02040503050406030204" pitchFamily="18" charset="0"/>
                  <a:ea typeface="字魂73号-江南手书" panose="00000500000000000000" pitchFamily="2" charset="-122"/>
                </a:rPr>
                <a:t> </a:t>
              </a:r>
              <a:r>
                <a:rPr lang="vi-VN" altLang="zh-CN" sz="3200" b="1" dirty="0" err="1">
                  <a:solidFill>
                    <a:srgbClr val="4D833F"/>
                  </a:solidFill>
                  <a:latin typeface="Cambria" panose="02040503050406030204" pitchFamily="18" charset="0"/>
                  <a:ea typeface="字魂73号-江南手书" panose="00000500000000000000" pitchFamily="2" charset="-122"/>
                </a:rPr>
                <a:t>còn</a:t>
              </a:r>
              <a:r>
                <a:rPr lang="vi-VN" altLang="zh-CN" sz="3200" b="1" dirty="0">
                  <a:solidFill>
                    <a:srgbClr val="4D833F"/>
                  </a:solidFill>
                  <a:latin typeface="Cambria" panose="02040503050406030204" pitchFamily="18" charset="0"/>
                  <a:ea typeface="字魂73号-江南手书" panose="00000500000000000000" pitchFamily="2" charset="-122"/>
                </a:rPr>
                <a:t> tham lam</a:t>
              </a:r>
              <a:endParaRPr lang="zh-CN" altLang="en-US" sz="3200" b="1" dirty="0">
                <a:solidFill>
                  <a:srgbClr val="4D833F"/>
                </a:solidFill>
                <a:latin typeface="Cambria" panose="02040503050406030204" pitchFamily="18" charset="0"/>
                <a:ea typeface="字魂73号-江南手书" panose="00000500000000000000" pitchFamily="2" charset="-122"/>
              </a:endParaRPr>
            </a:p>
          </p:txBody>
        </p:sp>
        <p:sp>
          <p:nvSpPr>
            <p:cNvPr id="24" name="圆角矩形 11">
              <a:extLst>
                <a:ext uri="{FF2B5EF4-FFF2-40B4-BE49-F238E27FC236}">
                  <a16:creationId xmlns:a16="http://schemas.microsoft.com/office/drawing/2014/main" id="{73CE932C-B960-2C52-9A0A-0F9E8403FBEC}"/>
                </a:ext>
              </a:extLst>
            </p:cNvPr>
            <p:cNvSpPr/>
            <p:nvPr/>
          </p:nvSpPr>
          <p:spPr>
            <a:xfrm>
              <a:off x="9232" y="4072"/>
              <a:ext cx="637" cy="1141"/>
            </a:xfrm>
            <a:prstGeom prst="roundRect">
              <a:avLst/>
            </a:prstGeom>
            <a:gradFill>
              <a:gsLst>
                <a:gs pos="90000">
                  <a:srgbClr val="81C1B6"/>
                </a:gs>
                <a:gs pos="0">
                  <a:srgbClr val="C2D98A"/>
                </a:gs>
              </a:gsLst>
              <a:lin ang="2700000" scaled="1"/>
            </a:gradFill>
            <a:ln>
              <a:noFill/>
            </a:ln>
            <a:effectLst>
              <a:outerShdw blurRad="50800" dist="38100" dir="27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Cambria" panose="02040503050406030204" pitchFamily="18" charset="0"/>
                  <a:ea typeface="字魂73号-江南手书" panose="00000500000000000000" pitchFamily="2" charset="-122"/>
                </a:rPr>
                <a:t>c</a:t>
              </a:r>
              <a:endParaRPr lang="zh-CN" altLang="en-US" sz="3600" b="1" dirty="0">
                <a:latin typeface="Cambria" panose="02040503050406030204" pitchFamily="18" charset="0"/>
                <a:ea typeface="字魂73号-江南手书" panose="00000500000000000000" pitchFamily="2" charset="-122"/>
              </a:endParaRPr>
            </a:p>
          </p:txBody>
        </p:sp>
      </p:grpSp>
    </p:spTree>
    <p:extLst>
      <p:ext uri="{BB962C8B-B14F-4D97-AF65-F5344CB8AC3E}">
        <p14:creationId xmlns:p14="http://schemas.microsoft.com/office/powerpoint/2010/main" val="67295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892229" y="3073430"/>
            <a:ext cx="10404417" cy="2281476"/>
          </a:xfrm>
          <a:prstGeom prst="wedgeRoundRectCallout">
            <a:avLst>
              <a:gd name="adj1" fmla="val 32697"/>
              <a:gd name="adj2" fmla="val 74888"/>
              <a:gd name="adj3" fmla="val 16667"/>
            </a:avLst>
          </a:prstGeom>
          <a:solidFill>
            <a:srgbClr val="C5E0B4"/>
          </a:solidFill>
        </p:spPr>
        <p:txBody>
          <a:bodyPr wrap="square">
            <a:spAutoFit/>
          </a:bodyPr>
          <a:lstStyle/>
          <a:p>
            <a:pPr algn="just"/>
            <a:r>
              <a:rPr lang="vi-VN" sz="3200" b="1" dirty="0">
                <a:effectLst/>
                <a:latin typeface="Cambria" panose="02040503050406030204" pitchFamily="18" charset="0"/>
                <a:ea typeface="Cambria" panose="02040503050406030204" pitchFamily="18" charset="0"/>
              </a:rPr>
              <a:t>Theo em,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cưỡi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ngựa</a:t>
            </a:r>
            <a:r>
              <a:rPr lang="vi-VN" sz="3200" b="1" dirty="0">
                <a:effectLst/>
                <a:latin typeface="Cambria" panose="02040503050406030204" pitchFamily="18" charset="0"/>
                <a:ea typeface="Cambria" panose="02040503050406030204" pitchFamily="18" charset="0"/>
              </a:rPr>
              <a:t> đi </a:t>
            </a:r>
            <a:r>
              <a:rPr lang="vi-VN" sz="3200" b="1" dirty="0" err="1">
                <a:effectLst/>
                <a:latin typeface="Cambria" panose="02040503050406030204" pitchFamily="18" charset="0"/>
                <a:ea typeface="Cambria" panose="02040503050406030204" pitchFamily="18" charset="0"/>
              </a:rPr>
              <a:t>khắp</a:t>
            </a:r>
            <a:r>
              <a:rPr lang="vi-VN" sz="3200" b="1" dirty="0">
                <a:effectLst/>
                <a:latin typeface="Cambria" panose="02040503050406030204" pitchFamily="18" charset="0"/>
                <a:ea typeface="Cambria" panose="02040503050406030204" pitchFamily="18" charset="0"/>
              </a:rPr>
              <a:t> nơi </a:t>
            </a:r>
            <a:r>
              <a:rPr lang="vi-VN" sz="3200" b="1" dirty="0" err="1">
                <a:effectLst/>
                <a:latin typeface="Cambria" panose="02040503050406030204" pitchFamily="18" charset="0"/>
                <a:ea typeface="Cambria" panose="02040503050406030204" pitchFamily="18" charset="0"/>
              </a:rPr>
              <a:t>và</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sẽ</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giúp</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đỡ</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được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rất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nhiều</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những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nghèo</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khổ</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Mã</a:t>
            </a:r>
            <a:r>
              <a:rPr lang="vi-VN" sz="3200" b="1" dirty="0">
                <a:effectLst/>
                <a:latin typeface="Cambria" panose="02040503050406030204" pitchFamily="18" charset="0"/>
                <a:ea typeface="Cambria" panose="02040503050406030204" pitchFamily="18" charset="0"/>
              </a:rPr>
              <a:t> Lương </a:t>
            </a:r>
            <a:r>
              <a:rPr lang="vi-VN" sz="3200" b="1" dirty="0" err="1">
                <a:effectLst/>
                <a:latin typeface="Cambria" panose="02040503050406030204" pitchFamily="18" charset="0"/>
                <a:ea typeface="Cambria" panose="02040503050406030204" pitchFamily="18" charset="0"/>
              </a:rPr>
              <a:t>sẽ</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giúp</a:t>
            </a:r>
            <a:r>
              <a:rPr lang="vi-VN" sz="3200" b="1" dirty="0">
                <a:effectLst/>
                <a:latin typeface="Cambria" panose="02040503050406030204" pitchFamily="18" charset="0"/>
                <a:ea typeface="Cambria" panose="02040503050406030204" pitchFamily="18" charset="0"/>
              </a:rPr>
              <a:t> cho </a:t>
            </a:r>
            <a:r>
              <a:rPr lang="vi-VN" sz="3200" b="1" dirty="0" err="1">
                <a:effectLst/>
                <a:latin typeface="Cambria" panose="02040503050406030204" pitchFamily="18" charset="0"/>
                <a:ea typeface="Cambria" panose="02040503050406030204" pitchFamily="18" charset="0"/>
              </a:rPr>
              <a:t>cuộc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sống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của</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mọi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tốt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đẹp</a:t>
            </a:r>
            <a:r>
              <a:rPr lang="vi-VN" sz="3200" b="1" dirty="0">
                <a:effectLst/>
                <a:latin typeface="Cambria" panose="02040503050406030204" pitchFamily="18" charset="0"/>
                <a:ea typeface="Cambria" panose="02040503050406030204" pitchFamily="18" charset="0"/>
              </a:rPr>
              <a:t> hơn.</a:t>
            </a:r>
          </a:p>
        </p:txBody>
      </p:sp>
      <p:grpSp>
        <p:nvGrpSpPr>
          <p:cNvPr id="38" name="Nhóm 37">
            <a:extLst>
              <a:ext uri="{FF2B5EF4-FFF2-40B4-BE49-F238E27FC236}">
                <a16:creationId xmlns:a16="http://schemas.microsoft.com/office/drawing/2014/main" id="{6DF82A9E-E572-A120-65B2-849AA112223E}"/>
              </a:ext>
            </a:extLst>
          </p:cNvPr>
          <p:cNvGrpSpPr/>
          <p:nvPr/>
        </p:nvGrpSpPr>
        <p:grpSpPr>
          <a:xfrm>
            <a:off x="790918" y="791455"/>
            <a:ext cx="10809663" cy="1717323"/>
            <a:chOff x="790918" y="791455"/>
            <a:chExt cx="10809663" cy="1717323"/>
          </a:xfrm>
        </p:grpSpPr>
        <p:grpSp>
          <p:nvGrpSpPr>
            <p:cNvPr id="26" name="Nhóm 25">
              <a:extLst>
                <a:ext uri="{FF2B5EF4-FFF2-40B4-BE49-F238E27FC236}">
                  <a16:creationId xmlns:a16="http://schemas.microsoft.com/office/drawing/2014/main" id="{7CC4A4FA-0E0B-9E45-432F-869A2B74FA0E}"/>
                </a:ext>
              </a:extLst>
            </p:cNvPr>
            <p:cNvGrpSpPr/>
            <p:nvPr/>
          </p:nvGrpSpPr>
          <p:grpSpPr>
            <a:xfrm>
              <a:off x="790918" y="791455"/>
              <a:ext cx="10809663" cy="1717323"/>
              <a:chOff x="931314" y="1079728"/>
              <a:chExt cx="10809663" cy="1717323"/>
            </a:xfrm>
          </p:grpSpPr>
          <p:grpSp>
            <p:nvGrpSpPr>
              <p:cNvPr id="27" name="Nhóm 26">
                <a:extLst>
                  <a:ext uri="{FF2B5EF4-FFF2-40B4-BE49-F238E27FC236}">
                    <a16:creationId xmlns:a16="http://schemas.microsoft.com/office/drawing/2014/main" id="{1764F955-1765-95D1-1260-316EC1385FD1}"/>
                  </a:ext>
                </a:extLst>
              </p:cNvPr>
              <p:cNvGrpSpPr/>
              <p:nvPr/>
            </p:nvGrpSpPr>
            <p:grpSpPr>
              <a:xfrm>
                <a:off x="931314" y="1079728"/>
                <a:ext cx="2417330" cy="822573"/>
                <a:chOff x="931315" y="925933"/>
                <a:chExt cx="2417330" cy="822573"/>
              </a:xfrm>
            </p:grpSpPr>
            <p:sp>
              <p:nvSpPr>
                <p:cNvPr id="33" name="对角圆角矩形 37">
                  <a:extLst>
                    <a:ext uri="{FF2B5EF4-FFF2-40B4-BE49-F238E27FC236}">
                      <a16:creationId xmlns:a16="http://schemas.microsoft.com/office/drawing/2014/main" id="{C5DA83E5-35A4-5FE0-ABD6-9AC82CA8E210}"/>
                    </a:ext>
                  </a:extLst>
                </p:cNvPr>
                <p:cNvSpPr/>
                <p:nvPr/>
              </p:nvSpPr>
              <p:spPr>
                <a:xfrm>
                  <a:off x="938243" y="925933"/>
                  <a:ext cx="2410402" cy="813562"/>
                </a:xfrm>
                <a:prstGeom prst="round2DiagRect">
                  <a:avLst/>
                </a:prstGeom>
                <a:solidFill>
                  <a:srgbClr val="4D833F">
                    <a:alpha val="80000"/>
                  </a:srgbClr>
                </a:solidFill>
                <a:ln>
                  <a:noFill/>
                </a:ln>
                <a:effectLst>
                  <a:outerShdw blurRad="50800" dist="38100" dir="2700000" algn="tl" rotWithShape="0">
                    <a:srgbClr val="FEF4F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3号-江南手书" panose="00000500000000000000" pitchFamily="2" charset="-122"/>
                    <a:ea typeface="字魂73号-江南手书" panose="00000500000000000000" pitchFamily="2" charset="-122"/>
                  </a:endParaRPr>
                </a:p>
              </p:txBody>
            </p:sp>
            <p:sp>
              <p:nvSpPr>
                <p:cNvPr id="34" name="对角圆角矩形 37">
                  <a:extLst>
                    <a:ext uri="{FF2B5EF4-FFF2-40B4-BE49-F238E27FC236}">
                      <a16:creationId xmlns:a16="http://schemas.microsoft.com/office/drawing/2014/main" id="{17D3D3B6-5C72-9EBF-43CD-57C6338DFB52}"/>
                    </a:ext>
                  </a:extLst>
                </p:cNvPr>
                <p:cNvSpPr/>
                <p:nvPr/>
              </p:nvSpPr>
              <p:spPr>
                <a:xfrm>
                  <a:off x="931315" y="934944"/>
                  <a:ext cx="2410402" cy="813562"/>
                </a:xfrm>
                <a:prstGeom prst="round2DiagRect">
                  <a:avLst/>
                </a:prstGeom>
                <a:solidFill>
                  <a:srgbClr val="4D833F">
                    <a:alpha val="80000"/>
                  </a:srgbClr>
                </a:solidFill>
                <a:ln>
                  <a:noFill/>
                </a:ln>
                <a:effectLst>
                  <a:outerShdw blurRad="50800" dist="38100" dir="2700000" algn="tl" rotWithShape="0">
                    <a:srgbClr val="FEF4F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3号-江南手书" panose="00000500000000000000" pitchFamily="2" charset="-122"/>
                    <a:ea typeface="字魂73号-江南手书" panose="00000500000000000000" pitchFamily="2" charset="-122"/>
                  </a:endParaRPr>
                </a:p>
              </p:txBody>
            </p:sp>
          </p:grpSp>
          <p:grpSp>
            <p:nvGrpSpPr>
              <p:cNvPr id="28" name="Nhóm 27">
                <a:extLst>
                  <a:ext uri="{FF2B5EF4-FFF2-40B4-BE49-F238E27FC236}">
                    <a16:creationId xmlns:a16="http://schemas.microsoft.com/office/drawing/2014/main" id="{050F29BB-04F1-F80C-D2E6-4EF14CC801E9}"/>
                  </a:ext>
                </a:extLst>
              </p:cNvPr>
              <p:cNvGrpSpPr/>
              <p:nvPr/>
            </p:nvGrpSpPr>
            <p:grpSpPr>
              <a:xfrm>
                <a:off x="931314" y="1227331"/>
                <a:ext cx="10809663" cy="1569720"/>
                <a:chOff x="964565" y="1973580"/>
                <a:chExt cx="10809663" cy="1569720"/>
              </a:xfrm>
            </p:grpSpPr>
            <p:grpSp>
              <p:nvGrpSpPr>
                <p:cNvPr id="29" name="组合 24">
                  <a:extLst>
                    <a:ext uri="{FF2B5EF4-FFF2-40B4-BE49-F238E27FC236}">
                      <a16:creationId xmlns:a16="http://schemas.microsoft.com/office/drawing/2014/main" id="{75B3AF87-11E7-F0F3-2E80-2DA23FFDA116}"/>
                    </a:ext>
                  </a:extLst>
                </p:cNvPr>
                <p:cNvGrpSpPr/>
                <p:nvPr/>
              </p:nvGrpSpPr>
              <p:grpSpPr>
                <a:xfrm>
                  <a:off x="964565" y="1973580"/>
                  <a:ext cx="10607040" cy="1569720"/>
                  <a:chOff x="1519" y="3108"/>
                  <a:chExt cx="16704" cy="2472"/>
                </a:xfrm>
              </p:grpSpPr>
              <p:sp>
                <p:nvSpPr>
                  <p:cNvPr id="31" name="椭圆 11">
                    <a:extLst>
                      <a:ext uri="{FF2B5EF4-FFF2-40B4-BE49-F238E27FC236}">
                        <a16:creationId xmlns:a16="http://schemas.microsoft.com/office/drawing/2014/main" id="{E57A0A02-2E93-BAE2-F634-E44E8C22BD15}"/>
                      </a:ext>
                    </a:extLst>
                  </p:cNvPr>
                  <p:cNvSpPr/>
                  <p:nvPr/>
                </p:nvSpPr>
                <p:spPr>
                  <a:xfrm>
                    <a:off x="1519" y="3921"/>
                    <a:ext cx="16704" cy="1659"/>
                  </a:xfrm>
                  <a:prstGeom prst="roundRect">
                    <a:avLst/>
                  </a:prstGeom>
                  <a:noFill/>
                  <a:ln w="19050">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13" descr="星星">
                    <a:extLst>
                      <a:ext uri="{FF2B5EF4-FFF2-40B4-BE49-F238E27FC236}">
                        <a16:creationId xmlns:a16="http://schemas.microsoft.com/office/drawing/2014/main" id="{BDC9EBDF-817C-19E7-7812-EB3477FF983D}"/>
                      </a:ext>
                    </a:extLst>
                  </p:cNvPr>
                  <p:cNvPicPr>
                    <a:picLocks noChangeAspect="1"/>
                  </p:cNvPicPr>
                  <p:nvPr/>
                </p:nvPicPr>
                <p:blipFill>
                  <a:blip r:embed="rId2"/>
                  <a:stretch>
                    <a:fillRect/>
                  </a:stretch>
                </p:blipFill>
                <p:spPr>
                  <a:xfrm>
                    <a:off x="9058" y="3108"/>
                    <a:ext cx="1626" cy="1626"/>
                  </a:xfrm>
                  <a:prstGeom prst="rect">
                    <a:avLst/>
                  </a:prstGeom>
                </p:spPr>
              </p:pic>
            </p:grpSp>
            <p:sp>
              <p:nvSpPr>
                <p:cNvPr id="30" name="Hộp Văn bản 29">
                  <a:extLst>
                    <a:ext uri="{FF2B5EF4-FFF2-40B4-BE49-F238E27FC236}">
                      <a16:creationId xmlns:a16="http://schemas.microsoft.com/office/drawing/2014/main" id="{6EBD7E3D-A69D-5554-FE73-DCA94C505DC5}"/>
                    </a:ext>
                  </a:extLst>
                </p:cNvPr>
                <p:cNvSpPr txBox="1"/>
                <p:nvPr/>
              </p:nvSpPr>
              <p:spPr>
                <a:xfrm>
                  <a:off x="1167188" y="2719412"/>
                  <a:ext cx="10607040" cy="584775"/>
                </a:xfrm>
                <a:prstGeom prst="rect">
                  <a:avLst/>
                </a:prstGeom>
                <a:noFill/>
              </p:spPr>
              <p:txBody>
                <a:bodyPr wrap="square">
                  <a:spAutoFit/>
                </a:bodyPr>
                <a:lstStyle/>
                <a:p>
                  <a:r>
                    <a:rPr lang="vi-VN" sz="3200" b="1" dirty="0">
                      <a:effectLst/>
                      <a:latin typeface="Cambria" panose="02040503050406030204" pitchFamily="18" charset="0"/>
                      <a:ea typeface="Cambria" panose="02040503050406030204" pitchFamily="18" charset="0"/>
                    </a:rPr>
                    <a:t>Em </a:t>
                  </a:r>
                  <a:r>
                    <a:rPr lang="vi-VN" sz="3200" b="1" dirty="0" err="1">
                      <a:effectLst/>
                      <a:latin typeface="Cambria" panose="02040503050406030204" pitchFamily="18" charset="0"/>
                      <a:ea typeface="Cambria" panose="02040503050406030204" pitchFamily="18" charset="0"/>
                    </a:rPr>
                    <a:t>đoán</a:t>
                  </a:r>
                  <a:r>
                    <a:rPr lang="vi-VN" sz="3200" b="1" dirty="0">
                      <a:effectLst/>
                      <a:latin typeface="Cambria" panose="02040503050406030204" pitchFamily="18" charset="0"/>
                      <a:ea typeface="Cambria" panose="02040503050406030204" pitchFamily="18" charset="0"/>
                    </a:rPr>
                    <a:t> xem </a:t>
                  </a:r>
                  <a:r>
                    <a:rPr lang="vi-VN" sz="3200" b="1" dirty="0" err="1">
                      <a:effectLst/>
                      <a:latin typeface="Cambria" panose="02040503050406030204" pitchFamily="18" charset="0"/>
                      <a:ea typeface="Cambria" panose="02040503050406030204" pitchFamily="18" charset="0"/>
                    </a:rPr>
                    <a:t>những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sự</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việc</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gì</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sẽ</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xảy</a:t>
                  </a:r>
                  <a:r>
                    <a:rPr lang="vi-VN" sz="3200" b="1" dirty="0">
                      <a:effectLst/>
                      <a:latin typeface="Cambria" panose="02040503050406030204" pitchFamily="18" charset="0"/>
                      <a:ea typeface="Cambria" panose="02040503050406030204" pitchFamily="18" charset="0"/>
                    </a:rPr>
                    <a:t> ra </a:t>
                  </a:r>
                  <a:r>
                    <a:rPr lang="vi-VN" sz="3200" b="1" dirty="0" err="1">
                      <a:effectLst/>
                      <a:latin typeface="Cambria" panose="02040503050406030204" pitchFamily="18" charset="0"/>
                      <a:ea typeface="Cambria" panose="02040503050406030204" pitchFamily="18" charset="0"/>
                    </a:rPr>
                    <a:t>tiếp</a:t>
                  </a:r>
                  <a:r>
                    <a:rPr lang="vi-VN" sz="3200" b="1" dirty="0">
                      <a:effectLst/>
                      <a:latin typeface="Cambria" panose="02040503050406030204" pitchFamily="18" charset="0"/>
                      <a:ea typeface="Cambria" panose="02040503050406030204" pitchFamily="18" charset="0"/>
                    </a:rPr>
                    <a:t> theo?</a:t>
                  </a:r>
                  <a:endParaRPr lang="en-US" sz="3200" b="1" dirty="0">
                    <a:latin typeface="Cambria" panose="02040503050406030204" pitchFamily="18" charset="0"/>
                    <a:ea typeface="Cambria" panose="02040503050406030204" pitchFamily="18" charset="0"/>
                  </a:endParaRPr>
                </a:p>
              </p:txBody>
            </p:sp>
          </p:grpSp>
        </p:grpSp>
        <p:pic>
          <p:nvPicPr>
            <p:cNvPr id="37" name="Hình ảnh 36">
              <a:extLst>
                <a:ext uri="{FF2B5EF4-FFF2-40B4-BE49-F238E27FC236}">
                  <a16:creationId xmlns:a16="http://schemas.microsoft.com/office/drawing/2014/main" id="{B2C2A913-CF29-2F0B-97C4-65865E010D96}"/>
                </a:ext>
              </a:extLst>
            </p:cNvPr>
            <p:cNvPicPr>
              <a:picLocks noChangeAspect="1"/>
            </p:cNvPicPr>
            <p:nvPr/>
          </p:nvPicPr>
          <p:blipFill>
            <a:blip r:embed="rId3"/>
            <a:stretch>
              <a:fillRect/>
            </a:stretch>
          </p:blipFill>
          <p:spPr>
            <a:xfrm>
              <a:off x="1194425" y="831307"/>
              <a:ext cx="1603387" cy="859611"/>
            </a:xfrm>
            <a:prstGeom prst="rect">
              <a:avLst/>
            </a:prstGeom>
          </p:spPr>
        </p:pic>
      </p:grpSp>
    </p:spTree>
    <p:extLst>
      <p:ext uri="{BB962C8B-B14F-4D97-AF65-F5344CB8AC3E}">
        <p14:creationId xmlns:p14="http://schemas.microsoft.com/office/powerpoint/2010/main" val="17991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云朵">
            <a:extLst>
              <a:ext uri="{FF2B5EF4-FFF2-40B4-BE49-F238E27FC236}">
                <a16:creationId xmlns:a16="http://schemas.microsoft.com/office/drawing/2014/main" id="{765101B8-BA63-F608-074D-6E525028878B}"/>
              </a:ext>
            </a:extLst>
          </p:cNvPr>
          <p:cNvPicPr>
            <a:picLocks noChangeAspect="1"/>
          </p:cNvPicPr>
          <p:nvPr/>
        </p:nvPicPr>
        <p:blipFill>
          <a:blip r:embed="rId2"/>
          <a:srcRect l="49221" t="38819" b="35751"/>
          <a:stretch>
            <a:fillRect/>
          </a:stretch>
        </p:blipFill>
        <p:spPr>
          <a:xfrm>
            <a:off x="2228151" y="1499818"/>
            <a:ext cx="1826382" cy="914978"/>
          </a:xfrm>
          <a:prstGeom prst="rect">
            <a:avLst/>
          </a:prstGeom>
        </p:spPr>
      </p:pic>
      <p:pic>
        <p:nvPicPr>
          <p:cNvPr id="6" name="图片 6" descr="云朵">
            <a:extLst>
              <a:ext uri="{FF2B5EF4-FFF2-40B4-BE49-F238E27FC236}">
                <a16:creationId xmlns:a16="http://schemas.microsoft.com/office/drawing/2014/main" id="{FCA866F2-C18D-24FC-0706-0AF382898DA3}"/>
              </a:ext>
            </a:extLst>
          </p:cNvPr>
          <p:cNvPicPr>
            <a:picLocks noChangeAspect="1"/>
          </p:cNvPicPr>
          <p:nvPr/>
        </p:nvPicPr>
        <p:blipFill>
          <a:blip r:embed="rId2"/>
          <a:srcRect l="49221" t="38819" b="35751"/>
          <a:stretch>
            <a:fillRect/>
          </a:stretch>
        </p:blipFill>
        <p:spPr>
          <a:xfrm>
            <a:off x="8864478" y="1499818"/>
            <a:ext cx="1826382" cy="914978"/>
          </a:xfrm>
          <a:prstGeom prst="rect">
            <a:avLst/>
          </a:prstGeom>
        </p:spPr>
      </p:pic>
      <p:grpSp>
        <p:nvGrpSpPr>
          <p:cNvPr id="8" name="Nhóm 7">
            <a:extLst>
              <a:ext uri="{FF2B5EF4-FFF2-40B4-BE49-F238E27FC236}">
                <a16:creationId xmlns:a16="http://schemas.microsoft.com/office/drawing/2014/main" id="{2B6DE01C-A757-9200-BDC3-642EB8B33969}"/>
              </a:ext>
            </a:extLst>
          </p:cNvPr>
          <p:cNvGrpSpPr/>
          <p:nvPr/>
        </p:nvGrpSpPr>
        <p:grpSpPr>
          <a:xfrm>
            <a:off x="803037" y="2784543"/>
            <a:ext cx="10851571" cy="1803406"/>
            <a:chOff x="736535" y="2502588"/>
            <a:chExt cx="10851571" cy="1803406"/>
          </a:xfrm>
        </p:grpSpPr>
        <p:sp>
          <p:nvSpPr>
            <p:cNvPr id="2" name="Hộp Văn bản 1">
              <a:extLst>
                <a:ext uri="{FF2B5EF4-FFF2-40B4-BE49-F238E27FC236}">
                  <a16:creationId xmlns:a16="http://schemas.microsoft.com/office/drawing/2014/main" id="{9AD3D154-3454-B98D-908C-EDD6AAB33A6D}"/>
                </a:ext>
              </a:extLst>
            </p:cNvPr>
            <p:cNvSpPr txBox="1"/>
            <p:nvPr/>
          </p:nvSpPr>
          <p:spPr>
            <a:xfrm>
              <a:off x="935267" y="2619461"/>
              <a:ext cx="10321466" cy="1569660"/>
            </a:xfrm>
            <a:prstGeom prst="rect">
              <a:avLst/>
            </a:prstGeom>
            <a:noFill/>
          </p:spPr>
          <p:txBody>
            <a:bodyPr wrap="square">
              <a:spAutoFit/>
            </a:bodyPr>
            <a:lstStyle/>
            <a:p>
              <a:pPr algn="just"/>
              <a:r>
                <a:rPr lang="vi-VN" sz="3200" b="1" dirty="0" err="1">
                  <a:effectLst/>
                  <a:latin typeface="Cambria" panose="02040503050406030204" pitchFamily="18" charset="0"/>
                  <a:ea typeface="Cambria" panose="02040503050406030204" pitchFamily="18" charset="0"/>
                </a:rPr>
                <a:t>Biết</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bày</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tỏ</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sự</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cảm</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mến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với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những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hành</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động</a:t>
              </a:r>
              <a:r>
                <a:rPr lang="vi-VN" sz="3200" b="1" dirty="0">
                  <a:effectLst/>
                  <a:latin typeface="Cambria" panose="02040503050406030204" pitchFamily="18" charset="0"/>
                  <a:ea typeface="Cambria" panose="02040503050406030204" pitchFamily="18" charset="0"/>
                </a:rPr>
                <a:t> cao </a:t>
              </a:r>
              <a:r>
                <a:rPr lang="vi-VN" sz="3200" b="1" dirty="0" err="1">
                  <a:effectLst/>
                  <a:latin typeface="Cambria" panose="02040503050406030204" pitchFamily="18" charset="0"/>
                  <a:ea typeface="Cambria" panose="02040503050406030204" pitchFamily="18" charset="0"/>
                </a:rPr>
                <a:t>đẹp</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sẵn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sàng</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giúp</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đỡ</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người</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có</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hoàn</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cảnh</a:t>
              </a:r>
              <a:r>
                <a:rPr lang="vi-VN" sz="3200" b="1" dirty="0">
                  <a:effectLst/>
                  <a:latin typeface="Cambria" panose="02040503050406030204" pitchFamily="18" charset="0"/>
                  <a:ea typeface="Cambria" panose="02040503050406030204" pitchFamily="18" charset="0"/>
                </a:rPr>
                <a:t> </a:t>
              </a:r>
              <a:r>
                <a:rPr lang="vi-VN" sz="3200" b="1" dirty="0" err="1">
                  <a:effectLst/>
                  <a:latin typeface="Cambria" panose="02040503050406030204" pitchFamily="18" charset="0"/>
                  <a:ea typeface="Cambria" panose="02040503050406030204" pitchFamily="18" charset="0"/>
                </a:rPr>
                <a:t>khó</a:t>
              </a:r>
              <a:r>
                <a:rPr lang="vi-VN" sz="3200" b="1" dirty="0">
                  <a:effectLst/>
                  <a:latin typeface="Cambria" panose="02040503050406030204" pitchFamily="18" charset="0"/>
                  <a:ea typeface="Cambria" panose="02040503050406030204" pitchFamily="18" charset="0"/>
                </a:rPr>
                <a:t> khăn.</a:t>
              </a:r>
            </a:p>
          </p:txBody>
        </p:sp>
        <p:sp>
          <p:nvSpPr>
            <p:cNvPr id="7" name="椭圆 11">
              <a:extLst>
                <a:ext uri="{FF2B5EF4-FFF2-40B4-BE49-F238E27FC236}">
                  <a16:creationId xmlns:a16="http://schemas.microsoft.com/office/drawing/2014/main" id="{E4844111-D736-503E-11A6-89CB340B161A}"/>
                </a:ext>
              </a:extLst>
            </p:cNvPr>
            <p:cNvSpPr/>
            <p:nvPr/>
          </p:nvSpPr>
          <p:spPr>
            <a:xfrm>
              <a:off x="736535" y="2502588"/>
              <a:ext cx="10851571" cy="1803406"/>
            </a:xfrm>
            <a:prstGeom prst="roundRect">
              <a:avLst/>
            </a:prstGeom>
            <a:noFill/>
            <a:ln w="28575">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Hình ảnh 9">
            <a:extLst>
              <a:ext uri="{FF2B5EF4-FFF2-40B4-BE49-F238E27FC236}">
                <a16:creationId xmlns:a16="http://schemas.microsoft.com/office/drawing/2014/main" id="{4DA7009D-AC51-4328-D223-FB19F05B6E6A}"/>
              </a:ext>
            </a:extLst>
          </p:cNvPr>
          <p:cNvPicPr>
            <a:picLocks noChangeAspect="1"/>
          </p:cNvPicPr>
          <p:nvPr/>
        </p:nvPicPr>
        <p:blipFill>
          <a:blip r:embed="rId3"/>
          <a:stretch>
            <a:fillRect/>
          </a:stretch>
        </p:blipFill>
        <p:spPr>
          <a:xfrm>
            <a:off x="3956881" y="1143538"/>
            <a:ext cx="5005250" cy="1524132"/>
          </a:xfrm>
          <a:prstGeom prst="rect">
            <a:avLst/>
          </a:prstGeom>
        </p:spPr>
      </p:pic>
    </p:spTree>
    <p:extLst>
      <p:ext uri="{BB962C8B-B14F-4D97-AF65-F5344CB8AC3E}">
        <p14:creationId xmlns:p14="http://schemas.microsoft.com/office/powerpoint/2010/main" val="425815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2B1C6765-6AD4-DC7B-DAD8-E2301E83727B}"/>
              </a:ext>
            </a:extLst>
          </p:cNvPr>
          <p:cNvSpPr txBox="1"/>
          <p:nvPr/>
        </p:nvSpPr>
        <p:spPr>
          <a:xfrm>
            <a:off x="534363" y="846560"/>
            <a:ext cx="11123272" cy="5537413"/>
          </a:xfrm>
          <a:prstGeom prst="rect">
            <a:avLst/>
          </a:prstGeom>
          <a:noFill/>
        </p:spPr>
        <p:txBody>
          <a:bodyPr wrap="square">
            <a:spAutoFit/>
          </a:bodyPr>
          <a:lstStyle/>
          <a:p>
            <a:pPr indent="228600" algn="just">
              <a:lnSpc>
                <a:spcPct val="120000"/>
              </a:lnSpc>
            </a:pPr>
            <a:r>
              <a:rPr lang="nl-NL" sz="1600" b="1" dirty="0">
                <a:effectLst/>
                <a:latin typeface="Cambria" panose="02040503050406030204" pitchFamily="18" charset="0"/>
                <a:ea typeface="Cambria" panose="02040503050406030204" pitchFamily="18" charset="0"/>
              </a:rPr>
              <a:t>1. Năng lực đặc thù:</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Học sinh đọc đúng rõ ràng câu chuyện “Cây bút thần”.</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Biết thể hiện ngữ điệu khi đọc lời nói của nhân vật trong câu chuyện. Biết nghỉ hơi ở chỗ có dấu câu.</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Biết kết hợp đọc chữ và xem tranh để hiểu các tình tiết, sự việc câu chuyện. Nêu được nhận về nhân vật dựa vào hành động, việc làm của nhân vật.</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Chia sẻ với bạn nội dung bài đọc mở rộng( viết về những người làm việc thàm lặng, có ích cho xã hội). Biết ghi chép nhưng thông tin cơ bản về bài học.</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Biết bày tỏ sự cảm mến với những người có hành động cao đẹp, sẵn sàng giúp đỡ người có hoàn cảnh khó khăn.</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Phát triển năng lực ngôn ngữ.</a:t>
            </a:r>
            <a:endParaRPr lang="en-US" sz="16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600" b="1" dirty="0">
                <a:effectLst/>
                <a:latin typeface="Cambria" panose="02040503050406030204" pitchFamily="18" charset="0"/>
                <a:ea typeface="Cambria" panose="02040503050406030204" pitchFamily="18" charset="0"/>
              </a:rPr>
              <a:t>2. Năng lực chung.</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Năng lực tự chủ, tự học: lắng nghe, đọc bài và trả lời các câu hỏi. Nêu được nội dung bài.</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Năng lực giải quyết vấn đề và sáng tạo: tham gia trò chơi, vận dụng.</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Năng lực giao tiếp và hợp tác: tham gia đọc trong nhóm.</a:t>
            </a:r>
            <a:endParaRPr lang="en-US" sz="16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600" b="1" dirty="0">
                <a:effectLst/>
                <a:latin typeface="Cambria" panose="02040503050406030204" pitchFamily="18" charset="0"/>
                <a:ea typeface="Cambria" panose="02040503050406030204" pitchFamily="18" charset="0"/>
              </a:rPr>
              <a:t>3. Phẩm chất.</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Phẩm chất yêu nước: Biết yêu quê hương, đất nước qua bài thơ.</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Phẩm chất nhân ái: Biết yêu quý bà và những người thân qua bài thơ.</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Phẩm chất chăm chỉ: Chăm chỉ đọc bài, trả lời câu hỏi.</a:t>
            </a:r>
            <a:endParaRPr lang="en-US"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Phẩm chất trách nhiệm: Giữ trật tự, học tập nghiêm túc.</a:t>
            </a:r>
            <a:endParaRPr lang="en-US" sz="1600" dirty="0">
              <a:effectLst/>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E25559FC-D4F0-3A53-6BDD-8B9333C7DED7}"/>
              </a:ext>
            </a:extLst>
          </p:cNvPr>
          <p:cNvPicPr>
            <a:picLocks noChangeAspect="1"/>
          </p:cNvPicPr>
          <p:nvPr/>
        </p:nvPicPr>
        <p:blipFill>
          <a:blip r:embed="rId2"/>
          <a:stretch>
            <a:fillRect/>
          </a:stretch>
        </p:blipFill>
        <p:spPr>
          <a:xfrm>
            <a:off x="3163569" y="337500"/>
            <a:ext cx="5864860" cy="1018120"/>
          </a:xfrm>
          <a:prstGeom prst="rect">
            <a:avLst/>
          </a:prstGeom>
        </p:spPr>
      </p:pic>
    </p:spTree>
    <p:extLst>
      <p:ext uri="{BB962C8B-B14F-4D97-AF65-F5344CB8AC3E}">
        <p14:creationId xmlns:p14="http://schemas.microsoft.com/office/powerpoint/2010/main" val="12518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看书男孩">
            <a:extLst>
              <a:ext uri="{FF2B5EF4-FFF2-40B4-BE49-F238E27FC236}">
                <a16:creationId xmlns:a16="http://schemas.microsoft.com/office/drawing/2014/main" id="{699FA089-D986-92F7-0635-DEA2596DED2E}"/>
              </a:ext>
            </a:extLst>
          </p:cNvPr>
          <p:cNvPicPr>
            <a:picLocks noChangeAspect="1"/>
          </p:cNvPicPr>
          <p:nvPr/>
        </p:nvPicPr>
        <p:blipFill>
          <a:blip r:embed="rId2"/>
          <a:stretch>
            <a:fillRect/>
          </a:stretch>
        </p:blipFill>
        <p:spPr>
          <a:xfrm>
            <a:off x="655955" y="2055495"/>
            <a:ext cx="4107180" cy="3881120"/>
          </a:xfrm>
          <a:prstGeom prst="rect">
            <a:avLst/>
          </a:prstGeom>
        </p:spPr>
      </p:pic>
      <p:pic>
        <p:nvPicPr>
          <p:cNvPr id="4" name="Hình ảnh 3">
            <a:extLst>
              <a:ext uri="{FF2B5EF4-FFF2-40B4-BE49-F238E27FC236}">
                <a16:creationId xmlns:a16="http://schemas.microsoft.com/office/drawing/2014/main" id="{995A8CB5-2BE1-D07A-0A82-AEEBDCA5C2CA}"/>
              </a:ext>
            </a:extLst>
          </p:cNvPr>
          <p:cNvPicPr>
            <a:picLocks noChangeAspect="1"/>
          </p:cNvPicPr>
          <p:nvPr/>
        </p:nvPicPr>
        <p:blipFill>
          <a:blip r:embed="rId3"/>
          <a:stretch>
            <a:fillRect/>
          </a:stretch>
        </p:blipFill>
        <p:spPr>
          <a:xfrm>
            <a:off x="4171439" y="1030191"/>
            <a:ext cx="7364606" cy="4334632"/>
          </a:xfrm>
          <a:prstGeom prst="rect">
            <a:avLst/>
          </a:prstGeom>
        </p:spPr>
      </p:pic>
    </p:spTree>
    <p:extLst>
      <p:ext uri="{BB962C8B-B14F-4D97-AF65-F5344CB8AC3E}">
        <p14:creationId xmlns:p14="http://schemas.microsoft.com/office/powerpoint/2010/main" val="96167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69FED8E-0203-9142-845C-7B1AE6DE1F27}"/>
              </a:ext>
            </a:extLst>
          </p:cNvPr>
          <p:cNvSpPr txBox="1"/>
          <p:nvPr/>
        </p:nvSpPr>
        <p:spPr>
          <a:xfrm>
            <a:off x="551639" y="1310972"/>
            <a:ext cx="11088716" cy="5262979"/>
          </a:xfrm>
          <a:prstGeom prst="rect">
            <a:avLst/>
          </a:prstGeom>
          <a:noFill/>
        </p:spPr>
        <p:txBody>
          <a:bodyPr wrap="square">
            <a:spAutoFit/>
          </a:bodyPr>
          <a:lstStyle/>
          <a:p>
            <a:pPr indent="228600" algn="just">
              <a:lnSpc>
                <a:spcPct val="120000"/>
              </a:lnSpc>
            </a:pPr>
            <a:r>
              <a:rPr lang="vi-VN" sz="2000" dirty="0" err="1">
                <a:effectLst/>
                <a:latin typeface="Cambria" panose="02040503050406030204" pitchFamily="18" charset="0"/>
                <a:ea typeface="Cambria" panose="02040503050406030204" pitchFamily="18" charset="0"/>
              </a:rPr>
              <a:t>Ngày</a:t>
            </a:r>
            <a:r>
              <a:rPr lang="vi-VN" sz="2000" dirty="0">
                <a:effectLst/>
                <a:latin typeface="Cambria" panose="02040503050406030204" pitchFamily="18" charset="0"/>
                <a:ea typeface="Cambria" panose="02040503050406030204" pitchFamily="18" charset="0"/>
              </a:rPr>
              <a:t> xưa,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bé</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thông minh, tên </a:t>
            </a:r>
            <a:r>
              <a:rPr lang="vi-VN" sz="2000" dirty="0" err="1">
                <a:effectLst/>
                <a:latin typeface="Cambria" panose="02040503050406030204" pitchFamily="18" charset="0"/>
                <a:ea typeface="Cambria" panose="02040503050406030204" pitchFamily="18" charset="0"/>
              </a:rPr>
              <a:t>là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thích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Khi </a:t>
            </a:r>
            <a:r>
              <a:rPr lang="vi-VN" sz="2000" dirty="0" err="1">
                <a:effectLst/>
                <a:latin typeface="Cambria" panose="02040503050406030204" pitchFamily="18" charset="0"/>
                <a:ea typeface="Cambria" panose="02040503050406030204" pitchFamily="18" charset="0"/>
              </a:rPr>
              <a:t>kiếm</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củi</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núi</a:t>
            </a:r>
            <a:r>
              <a:rPr lang="vi-VN" sz="2000" dirty="0">
                <a:effectLst/>
                <a:latin typeface="Cambria" panose="02040503050406030204" pitchFamily="18" charset="0"/>
                <a:ea typeface="Cambria" panose="02040503050406030204" pitchFamily="18" charset="0"/>
              </a:rPr>
              <a:t> hay </a:t>
            </a:r>
            <a:r>
              <a:rPr lang="vi-VN" sz="2000" dirty="0" err="1">
                <a:effectLst/>
                <a:latin typeface="Cambria" panose="02040503050406030204" pitchFamily="18" charset="0"/>
                <a:ea typeface="Cambria" panose="02040503050406030204" pitchFamily="18" charset="0"/>
              </a:rPr>
              <a:t>lúc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cỏ</a:t>
            </a:r>
            <a:r>
              <a:rPr lang="vi-VN" sz="2000" dirty="0">
                <a:effectLst/>
                <a:latin typeface="Cambria" panose="02040503050406030204" pitchFamily="18" charset="0"/>
                <a:ea typeface="Cambria" panose="02040503050406030204" pitchFamily="18" charset="0"/>
              </a:rPr>
              <a:t> ven sông, em </a:t>
            </a:r>
            <a:r>
              <a:rPr lang="vi-VN" sz="2000" dirty="0" err="1">
                <a:effectLst/>
                <a:latin typeface="Cambria" panose="02040503050406030204" pitchFamily="18" charset="0"/>
                <a:ea typeface="Cambria" panose="02040503050406030204" pitchFamily="18" charset="0"/>
              </a:rPr>
              <a:t>đều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tập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đất</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đá</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chim,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như </a:t>
            </a:r>
            <a:r>
              <a:rPr lang="vi-VN" sz="2000" dirty="0" err="1">
                <a:effectLst/>
                <a:latin typeface="Cambria" panose="02040503050406030204" pitchFamily="18" charset="0"/>
                <a:ea typeface="Cambria" panose="02040503050406030204" pitchFamily="18" charset="0"/>
              </a:rPr>
              <a:t>sắp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nghe chim </a:t>
            </a:r>
            <a:r>
              <a:rPr lang="vi-VN" sz="2000" dirty="0" err="1">
                <a:effectLst/>
                <a:latin typeface="Cambria" panose="02040503050406030204" pitchFamily="18" charset="0"/>
                <a:ea typeface="Cambria" panose="02040503050406030204" pitchFamily="18" charset="0"/>
              </a:rPr>
              <a:t>hót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trông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bơi. Em ao </a:t>
            </a:r>
            <a:r>
              <a:rPr lang="vi-VN" sz="2000" dirty="0" err="1">
                <a:effectLst/>
                <a:latin typeface="Cambria" panose="02040503050406030204" pitchFamily="18" charset="0"/>
                <a:ea typeface="Cambria" panose="02040503050406030204" pitchFamily="18" charset="0"/>
              </a:rPr>
              <a:t>ước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đêm,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mơ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cụ</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già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tóc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bạc</a:t>
            </a:r>
            <a:r>
              <a:rPr lang="vi-VN" sz="2000" dirty="0">
                <a:effectLst/>
                <a:latin typeface="Cambria" panose="02040503050406030204" pitchFamily="18" charset="0"/>
                <a:ea typeface="Cambria" panose="02040503050406030204" pitchFamily="18" charset="0"/>
              </a:rPr>
              <a:t> phơ đưa cho em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sáng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lấp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lánh</a:t>
            </a:r>
            <a:r>
              <a:rPr lang="vi-VN" sz="2000" dirty="0">
                <a:effectLst/>
                <a:latin typeface="Cambria" panose="02040503050406030204" pitchFamily="18" charset="0"/>
                <a:ea typeface="Cambria" panose="02040503050406030204" pitchFamily="18" charset="0"/>
              </a:rPr>
              <a:t>. Em reo lên: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đẹp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quá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Cháu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cảm</a:t>
            </a:r>
            <a:r>
              <a:rPr lang="vi-VN" sz="2000" dirty="0">
                <a:effectLst/>
                <a:latin typeface="Cambria" panose="02040503050406030204" pitchFamily="18" charset="0"/>
                <a:ea typeface="Cambria" panose="02040503050406030204" pitchFamily="18" charset="0"/>
              </a:rPr>
              <a:t> ơn ông!”. </a:t>
            </a:r>
            <a:r>
              <a:rPr lang="vi-VN" sz="2000" dirty="0" err="1">
                <a:effectLst/>
                <a:latin typeface="Cambria" panose="02040503050406030204" pitchFamily="18" charset="0"/>
                <a:ea typeface="Cambria" panose="02040503050406030204" pitchFamily="18" charset="0"/>
              </a:rPr>
              <a:t>Tỉnh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dậy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vẫn</a:t>
            </a:r>
            <a:r>
              <a:rPr lang="vi-VN" sz="2000" dirty="0">
                <a:effectLst/>
                <a:latin typeface="Cambria" panose="02040503050406030204" pitchFamily="18" charset="0"/>
                <a:ea typeface="Cambria" panose="02040503050406030204" pitchFamily="18" charset="0"/>
              </a:rPr>
              <a:t> trong tay </a:t>
            </a:r>
            <a:r>
              <a:rPr lang="vi-VN" sz="2000" dirty="0" err="1">
                <a:effectLst/>
                <a:latin typeface="Cambria" panose="02040503050406030204" pitchFamily="18" charset="0"/>
                <a:ea typeface="Cambria" panose="02040503050406030204" pitchFamily="18" charset="0"/>
              </a:rPr>
              <a:t>mình</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a:effectLst/>
                <a:latin typeface="Cambria" panose="02040503050406030204" pitchFamily="18" charset="0"/>
                <a:ea typeface="Cambria" panose="02040503050406030204" pitchFamily="18" charset="0"/>
              </a:rPr>
              <a:t>Mã Lương vẽ một con chim, chim tung cánh </a:t>
            </a:r>
            <a:r>
              <a:rPr lang="vi-VN" sz="2000" dirty="0" smtClean="0">
                <a:effectLst/>
                <a:latin typeface="Cambria" panose="02040503050406030204" pitchFamily="18" charset="0"/>
                <a:ea typeface="Cambria" panose="02040503050406030204" pitchFamily="18" charset="0"/>
              </a:rPr>
              <a:t>ba</a:t>
            </a:r>
            <a:r>
              <a:rPr lang="en-US" sz="2000" dirty="0" smtClean="0">
                <a:effectLst/>
                <a:latin typeface="Cambria" panose="02040503050406030204" pitchFamily="18" charset="0"/>
                <a:ea typeface="Cambria" panose="02040503050406030204" pitchFamily="18" charset="0"/>
              </a:rPr>
              <a:t>y</a:t>
            </a:r>
            <a:r>
              <a:rPr lang="vi-VN" sz="2000" dirty="0" smtClean="0">
                <a:effectLst/>
                <a:latin typeface="Cambria" panose="02040503050406030204" pitchFamily="18" charset="0"/>
                <a:ea typeface="Cambria" panose="02040503050406030204" pitchFamily="18" charset="0"/>
              </a:rPr>
              <a:t>; </a:t>
            </a:r>
            <a:r>
              <a:rPr lang="vi-VN" sz="2000" dirty="0">
                <a:effectLst/>
                <a:latin typeface="Cambria" panose="02040503050406030204" pitchFamily="18" charset="0"/>
                <a:ea typeface="Cambria" panose="02040503050406030204" pitchFamily="18" charset="0"/>
              </a:rPr>
              <a:t>vẽ một con cá, cá vẫy đuôi trường xuống sông,… Mã Lương liền dùng bút thần vẽ cho người nghèo trong làng.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Biết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trong </a:t>
            </a:r>
            <a:r>
              <a:rPr lang="vi-VN" sz="2000" dirty="0" err="1">
                <a:effectLst/>
                <a:latin typeface="Cambria" panose="02040503050406030204" pitchFamily="18" charset="0"/>
                <a:ea typeface="Cambria" panose="02040503050406030204" pitchFamily="18" charset="0"/>
              </a:rPr>
              <a:t>làng</a:t>
            </a:r>
            <a:r>
              <a:rPr lang="vi-VN" sz="2000" dirty="0">
                <a:effectLst/>
                <a:latin typeface="Cambria" panose="02040503050406030204" pitchFamily="18" charset="0"/>
                <a:ea typeface="Cambria" panose="02040503050406030204" pitchFamily="18" charset="0"/>
              </a:rPr>
              <a:t>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“Mau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về</a:t>
            </a:r>
            <a:r>
              <a:rPr lang="vi-VN" sz="2000" dirty="0">
                <a:effectLst/>
                <a:latin typeface="Cambria" panose="02040503050406030204" pitchFamily="18" charset="0"/>
                <a:ea typeface="Cambria" panose="02040503050406030204" pitchFamily="18" charset="0"/>
              </a:rPr>
              <a:t> cho ta!”.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theo ý </a:t>
            </a:r>
            <a:r>
              <a:rPr lang="vi-VN" sz="2000" dirty="0" err="1">
                <a:effectLst/>
                <a:latin typeface="Cambria" panose="02040503050406030204" pitchFamily="18" charset="0"/>
                <a:ea typeface="Cambria" panose="02040503050406030204" pitchFamily="18" charset="0"/>
              </a:rPr>
              <a:t>muốn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không </a:t>
            </a:r>
            <a:r>
              <a:rPr lang="vi-VN" sz="2000" dirty="0" err="1">
                <a:effectLst/>
                <a:latin typeface="Cambria" panose="02040503050406030204" pitchFamily="18" charset="0"/>
                <a:ea typeface="Cambria" panose="02040503050406030204" pitchFamily="18" charset="0"/>
              </a:rPr>
              <a:t>chịu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nhốt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chuồng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rét</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bánh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ăn,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lò</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xông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cướp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thần</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đã</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vượt</a:t>
            </a:r>
            <a:r>
              <a:rPr lang="vi-VN" sz="2000" dirty="0">
                <a:effectLst/>
                <a:latin typeface="Cambria" panose="02040503050406030204" pitchFamily="18" charset="0"/>
                <a:ea typeface="Cambria" panose="02040503050406030204" pitchFamily="18" charset="0"/>
              </a:rPr>
              <a:t> ra </a:t>
            </a:r>
            <a:r>
              <a:rPr lang="vi-VN" sz="2000" dirty="0" err="1">
                <a:effectLst/>
                <a:latin typeface="Cambria" panose="02040503050406030204" pitchFamily="18" charset="0"/>
                <a:ea typeface="Cambria" panose="02040503050406030204" pitchFamily="18" charset="0"/>
              </a:rPr>
              <a:t>ngoài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bằng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chiếc</a:t>
            </a:r>
            <a:r>
              <a:rPr lang="vi-VN" sz="2000" dirty="0">
                <a:effectLst/>
                <a:latin typeface="Cambria" panose="02040503050406030204" pitchFamily="18" charset="0"/>
                <a:ea typeface="Cambria" panose="02040503050406030204" pitchFamily="18" charset="0"/>
              </a:rPr>
              <a:t> thang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tường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Rồi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con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đi </a:t>
            </a:r>
            <a:r>
              <a:rPr lang="vi-VN" sz="2000" dirty="0" err="1">
                <a:effectLst/>
                <a:latin typeface="Cambria" panose="02040503050406030204" pitchFamily="18" charset="0"/>
                <a:ea typeface="Cambria" panose="02040503050406030204" pitchFamily="18" charset="0"/>
              </a:rPr>
              <a:t>khắp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a:t>
            </a:r>
            <a:r>
              <a:rPr lang="vi-VN" sz="2000" dirty="0">
                <a:effectLst/>
                <a:latin typeface="Cambria" panose="02040503050406030204" pitchFamily="18" charset="0"/>
                <a:ea typeface="Cambria" panose="02040503050406030204" pitchFamily="18" charset="0"/>
              </a:rPr>
              <a:t> đây </a:t>
            </a:r>
            <a:r>
              <a:rPr lang="vi-VN" sz="2000" dirty="0" err="1">
                <a:effectLst/>
                <a:latin typeface="Cambria" panose="02040503050406030204" pitchFamily="18" charset="0"/>
                <a:ea typeface="Cambria" panose="02040503050406030204" pitchFamily="18" charset="0"/>
              </a:rPr>
              <a:t>giúp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người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nghèo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khổ</a:t>
            </a:r>
            <a:r>
              <a:rPr lang="vi-VN" sz="2000" dirty="0">
                <a:effectLst/>
                <a:latin typeface="Cambria" panose="02040503050406030204" pitchFamily="18" charset="0"/>
                <a:ea typeface="Cambria" panose="02040503050406030204" pitchFamily="18" charset="0"/>
              </a:rPr>
              <a:t>.</a:t>
            </a:r>
          </a:p>
          <a:p>
            <a:pPr indent="228600" algn="r">
              <a:lnSpc>
                <a:spcPct val="120000"/>
              </a:lnSpc>
            </a:pPr>
            <a:r>
              <a:rPr lang="vi-VN" sz="2000" dirty="0">
                <a:effectLst/>
                <a:latin typeface="Cambria" panose="02040503050406030204" pitchFamily="18" charset="0"/>
                <a:ea typeface="Cambria" panose="02040503050406030204" pitchFamily="18" charset="0"/>
              </a:rPr>
              <a:t>(Theo </a:t>
            </a:r>
            <a:r>
              <a:rPr lang="vi-VN" sz="2000" dirty="0" err="1">
                <a:effectLst/>
                <a:latin typeface="Cambria" panose="02040503050406030204" pitchFamily="18" charset="0"/>
                <a:ea typeface="Cambria" panose="02040503050406030204" pitchFamily="18" charset="0"/>
              </a:rPr>
              <a:t>Truyện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cổ</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tích</a:t>
            </a:r>
            <a:r>
              <a:rPr lang="vi-VN" sz="2000" dirty="0">
                <a:effectLst/>
                <a:latin typeface="Cambria" panose="02040503050406030204" pitchFamily="18" charset="0"/>
                <a:ea typeface="Cambria" panose="02040503050406030204" pitchFamily="18" charset="0"/>
              </a:rPr>
              <a:t> Trung </a:t>
            </a:r>
            <a:r>
              <a:rPr lang="vi-VN" sz="2000" dirty="0" err="1">
                <a:effectLst/>
                <a:latin typeface="Cambria" panose="02040503050406030204" pitchFamily="18" charset="0"/>
                <a:ea typeface="Cambria" panose="02040503050406030204" pitchFamily="18" charset="0"/>
              </a:rPr>
              <a:t>Quốc</a:t>
            </a:r>
            <a:r>
              <a:rPr lang="vi-VN" sz="2000" dirty="0">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C16DA5C9-5A91-8A4E-935A-67A51ECC7492}"/>
              </a:ext>
            </a:extLst>
          </p:cNvPr>
          <p:cNvPicPr>
            <a:picLocks noChangeAspect="1"/>
          </p:cNvPicPr>
          <p:nvPr/>
        </p:nvPicPr>
        <p:blipFill>
          <a:blip r:embed="rId2"/>
          <a:stretch>
            <a:fillRect/>
          </a:stretch>
        </p:blipFill>
        <p:spPr>
          <a:xfrm>
            <a:off x="3730544" y="583090"/>
            <a:ext cx="4730906" cy="969348"/>
          </a:xfrm>
          <a:prstGeom prst="rect">
            <a:avLst/>
          </a:prstGeom>
        </p:spPr>
      </p:pic>
    </p:spTree>
    <p:extLst>
      <p:ext uri="{BB962C8B-B14F-4D97-AF65-F5344CB8AC3E}">
        <p14:creationId xmlns:p14="http://schemas.microsoft.com/office/powerpoint/2010/main" val="375933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看书女孩">
            <a:extLst>
              <a:ext uri="{FF2B5EF4-FFF2-40B4-BE49-F238E27FC236}">
                <a16:creationId xmlns:a16="http://schemas.microsoft.com/office/drawing/2014/main" id="{EFA276F4-837E-C137-AD03-0B1A84E58F1F}"/>
              </a:ext>
            </a:extLst>
          </p:cNvPr>
          <p:cNvPicPr>
            <a:picLocks noChangeAspect="1"/>
          </p:cNvPicPr>
          <p:nvPr>
            <p:custDataLst>
              <p:tags r:id="rId1"/>
            </p:custDataLst>
          </p:nvPr>
        </p:nvPicPr>
        <p:blipFill>
          <a:blip r:embed="rId3"/>
          <a:stretch>
            <a:fillRect/>
          </a:stretch>
        </p:blipFill>
        <p:spPr>
          <a:xfrm>
            <a:off x="710565" y="1609725"/>
            <a:ext cx="4378960" cy="4438650"/>
          </a:xfrm>
          <a:prstGeom prst="rect">
            <a:avLst/>
          </a:prstGeom>
        </p:spPr>
      </p:pic>
      <p:pic>
        <p:nvPicPr>
          <p:cNvPr id="4" name="Hình ảnh 3">
            <a:extLst>
              <a:ext uri="{FF2B5EF4-FFF2-40B4-BE49-F238E27FC236}">
                <a16:creationId xmlns:a16="http://schemas.microsoft.com/office/drawing/2014/main" id="{07341B02-883D-6B21-2654-79813F70934F}"/>
              </a:ext>
            </a:extLst>
          </p:cNvPr>
          <p:cNvPicPr>
            <a:picLocks noChangeAspect="1"/>
          </p:cNvPicPr>
          <p:nvPr/>
        </p:nvPicPr>
        <p:blipFill>
          <a:blip r:embed="rId4"/>
          <a:stretch>
            <a:fillRect/>
          </a:stretch>
        </p:blipFill>
        <p:spPr>
          <a:xfrm>
            <a:off x="4114513" y="1200719"/>
            <a:ext cx="7504826" cy="4456562"/>
          </a:xfrm>
          <a:prstGeom prst="rect">
            <a:avLst/>
          </a:prstGeom>
        </p:spPr>
      </p:pic>
    </p:spTree>
    <p:extLst>
      <p:ext uri="{BB962C8B-B14F-4D97-AF65-F5344CB8AC3E}">
        <p14:creationId xmlns:p14="http://schemas.microsoft.com/office/powerpoint/2010/main" val="265096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69FED8E-0203-9142-845C-7B1AE6DE1F27}"/>
              </a:ext>
            </a:extLst>
          </p:cNvPr>
          <p:cNvSpPr txBox="1"/>
          <p:nvPr/>
        </p:nvSpPr>
        <p:spPr>
          <a:xfrm>
            <a:off x="551642" y="466994"/>
            <a:ext cx="11088716" cy="1078821"/>
          </a:xfrm>
          <a:prstGeom prst="rect">
            <a:avLst/>
          </a:prstGeom>
          <a:noFill/>
        </p:spPr>
        <p:txBody>
          <a:bodyPr wrap="square">
            <a:spAutoFit/>
          </a:bodyPr>
          <a:lstStyle/>
          <a:p>
            <a:pPr algn="just">
              <a:lnSpc>
                <a:spcPct val="120000"/>
              </a:lnSpc>
            </a:pP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mọi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cảm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phục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phiếu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mẫu</a:t>
            </a:r>
            <a:r>
              <a:rPr lang="en-US" sz="2800" b="1" dirty="0">
                <a:effectLst/>
                <a:latin typeface="Cambria" panose="02040503050406030204" pitchFamily="18" charset="0"/>
                <a:ea typeface="Cambria" panose="02040503050406030204" pitchFamily="18" charset="0"/>
              </a:rPr>
              <a:t>.</a:t>
            </a:r>
          </a:p>
        </p:txBody>
      </p:sp>
      <p:grpSp>
        <p:nvGrpSpPr>
          <p:cNvPr id="13" name="Nhóm 12">
            <a:extLst>
              <a:ext uri="{FF2B5EF4-FFF2-40B4-BE49-F238E27FC236}">
                <a16:creationId xmlns:a16="http://schemas.microsoft.com/office/drawing/2014/main" id="{EC3D9A47-3DF3-078A-186A-62C12EBE2B3E}"/>
              </a:ext>
            </a:extLst>
          </p:cNvPr>
          <p:cNvGrpSpPr/>
          <p:nvPr/>
        </p:nvGrpSpPr>
        <p:grpSpPr>
          <a:xfrm>
            <a:off x="611248" y="1816000"/>
            <a:ext cx="10827065" cy="4870747"/>
            <a:chOff x="611248" y="1816000"/>
            <a:chExt cx="10827065" cy="4870747"/>
          </a:xfrm>
        </p:grpSpPr>
        <p:grpSp>
          <p:nvGrpSpPr>
            <p:cNvPr id="9" name="Nhóm 8">
              <a:extLst>
                <a:ext uri="{FF2B5EF4-FFF2-40B4-BE49-F238E27FC236}">
                  <a16:creationId xmlns:a16="http://schemas.microsoft.com/office/drawing/2014/main" id="{25315E5C-B5B0-9DD5-6CF6-D74BE1A213E5}"/>
                </a:ext>
              </a:extLst>
            </p:cNvPr>
            <p:cNvGrpSpPr/>
            <p:nvPr/>
          </p:nvGrpSpPr>
          <p:grpSpPr>
            <a:xfrm>
              <a:off x="611248" y="1816000"/>
              <a:ext cx="10827065" cy="4870747"/>
              <a:chOff x="1185949" y="1911927"/>
              <a:chExt cx="9903230" cy="4774820"/>
            </a:xfrm>
          </p:grpSpPr>
          <p:sp>
            <p:nvSpPr>
              <p:cNvPr id="8" name="Hình chữ nhật 7">
                <a:extLst>
                  <a:ext uri="{FF2B5EF4-FFF2-40B4-BE49-F238E27FC236}">
                    <a16:creationId xmlns:a16="http://schemas.microsoft.com/office/drawing/2014/main" id="{91907FCD-4C85-C2AC-1EAB-83C927D65DC5}"/>
                  </a:ext>
                </a:extLst>
              </p:cNvPr>
              <p:cNvSpPr/>
              <p:nvPr/>
            </p:nvSpPr>
            <p:spPr>
              <a:xfrm>
                <a:off x="1185949" y="2055088"/>
                <a:ext cx="9393381" cy="4631659"/>
              </a:xfrm>
              <a:custGeom>
                <a:avLst/>
                <a:gdLst>
                  <a:gd name="connsiteX0" fmla="*/ 0 w 9642764"/>
                  <a:gd name="connsiteY0" fmla="*/ 0 h 4796903"/>
                  <a:gd name="connsiteX1" fmla="*/ 9642764 w 9642764"/>
                  <a:gd name="connsiteY1" fmla="*/ 0 h 4796903"/>
                  <a:gd name="connsiteX2" fmla="*/ 9642764 w 9642764"/>
                  <a:gd name="connsiteY2" fmla="*/ 4796903 h 4796903"/>
                  <a:gd name="connsiteX3" fmla="*/ 0 w 9642764"/>
                  <a:gd name="connsiteY3" fmla="*/ 4796903 h 4796903"/>
                  <a:gd name="connsiteX4" fmla="*/ 0 w 9642764"/>
                  <a:gd name="connsiteY4" fmla="*/ 0 h 4796903"/>
                  <a:gd name="connsiteX0" fmla="*/ 130 w 9642894"/>
                  <a:gd name="connsiteY0" fmla="*/ 0 h 4796903"/>
                  <a:gd name="connsiteX1" fmla="*/ 9642894 w 9642894"/>
                  <a:gd name="connsiteY1" fmla="*/ 0 h 4796903"/>
                  <a:gd name="connsiteX2" fmla="*/ 9642894 w 9642894"/>
                  <a:gd name="connsiteY2" fmla="*/ 4796903 h 4796903"/>
                  <a:gd name="connsiteX3" fmla="*/ 130 w 9642894"/>
                  <a:gd name="connsiteY3" fmla="*/ 4796903 h 4796903"/>
                  <a:gd name="connsiteX4" fmla="*/ 293848 w 9642894"/>
                  <a:gd name="connsiteY4" fmla="*/ 2516913 h 4796903"/>
                  <a:gd name="connsiteX5" fmla="*/ 130 w 9642894"/>
                  <a:gd name="connsiteY5" fmla="*/ 0 h 4796903"/>
                  <a:gd name="connsiteX0" fmla="*/ 0 w 9642764"/>
                  <a:gd name="connsiteY0" fmla="*/ 0 h 4796903"/>
                  <a:gd name="connsiteX1" fmla="*/ 9642764 w 9642764"/>
                  <a:gd name="connsiteY1" fmla="*/ 0 h 4796903"/>
                  <a:gd name="connsiteX2" fmla="*/ 9642764 w 9642764"/>
                  <a:gd name="connsiteY2" fmla="*/ 4796903 h 4796903"/>
                  <a:gd name="connsiteX3" fmla="*/ 315884 w 9642764"/>
                  <a:gd name="connsiteY3" fmla="*/ 4730401 h 4796903"/>
                  <a:gd name="connsiteX4" fmla="*/ 293718 w 9642764"/>
                  <a:gd name="connsiteY4" fmla="*/ 2516913 h 4796903"/>
                  <a:gd name="connsiteX5" fmla="*/ 0 w 9642764"/>
                  <a:gd name="connsiteY5" fmla="*/ 0 h 4796903"/>
                  <a:gd name="connsiteX0" fmla="*/ 0 w 9592887"/>
                  <a:gd name="connsiteY0" fmla="*/ 149629 h 4796903"/>
                  <a:gd name="connsiteX1" fmla="*/ 9592887 w 9592887"/>
                  <a:gd name="connsiteY1" fmla="*/ 0 h 4796903"/>
                  <a:gd name="connsiteX2" fmla="*/ 9592887 w 9592887"/>
                  <a:gd name="connsiteY2" fmla="*/ 4796903 h 4796903"/>
                  <a:gd name="connsiteX3" fmla="*/ 266007 w 9592887"/>
                  <a:gd name="connsiteY3" fmla="*/ 4730401 h 4796903"/>
                  <a:gd name="connsiteX4" fmla="*/ 243841 w 9592887"/>
                  <a:gd name="connsiteY4" fmla="*/ 2516913 h 4796903"/>
                  <a:gd name="connsiteX5" fmla="*/ 0 w 9592887"/>
                  <a:gd name="connsiteY5" fmla="*/ 149629 h 4796903"/>
                  <a:gd name="connsiteX0" fmla="*/ 0 w 9592887"/>
                  <a:gd name="connsiteY0" fmla="*/ 149629 h 4796903"/>
                  <a:gd name="connsiteX1" fmla="*/ 9592887 w 9592887"/>
                  <a:gd name="connsiteY1" fmla="*/ 0 h 4796903"/>
                  <a:gd name="connsiteX2" fmla="*/ 9592887 w 9592887"/>
                  <a:gd name="connsiteY2" fmla="*/ 4796903 h 4796903"/>
                  <a:gd name="connsiteX3" fmla="*/ 266007 w 9592887"/>
                  <a:gd name="connsiteY3" fmla="*/ 4730401 h 4796903"/>
                  <a:gd name="connsiteX4" fmla="*/ 243841 w 9592887"/>
                  <a:gd name="connsiteY4" fmla="*/ 2516913 h 4796903"/>
                  <a:gd name="connsiteX5" fmla="*/ 360219 w 9592887"/>
                  <a:gd name="connsiteY5" fmla="*/ 1120374 h 4796903"/>
                  <a:gd name="connsiteX6" fmla="*/ 0 w 9592887"/>
                  <a:gd name="connsiteY6" fmla="*/ 149629 h 4796903"/>
                  <a:gd name="connsiteX0" fmla="*/ 0 w 9592887"/>
                  <a:gd name="connsiteY0" fmla="*/ 149629 h 4796903"/>
                  <a:gd name="connsiteX1" fmla="*/ 9592887 w 9592887"/>
                  <a:gd name="connsiteY1" fmla="*/ 0 h 4796903"/>
                  <a:gd name="connsiteX2" fmla="*/ 9592887 w 9592887"/>
                  <a:gd name="connsiteY2" fmla="*/ 4796903 h 4796903"/>
                  <a:gd name="connsiteX3" fmla="*/ 266007 w 9592887"/>
                  <a:gd name="connsiteY3" fmla="*/ 4730401 h 4796903"/>
                  <a:gd name="connsiteX4" fmla="*/ 476597 w 9592887"/>
                  <a:gd name="connsiteY4" fmla="*/ 2516913 h 4796903"/>
                  <a:gd name="connsiteX5" fmla="*/ 360219 w 9592887"/>
                  <a:gd name="connsiteY5" fmla="*/ 1120374 h 4796903"/>
                  <a:gd name="connsiteX6" fmla="*/ 0 w 9592887"/>
                  <a:gd name="connsiteY6" fmla="*/ 149629 h 4796903"/>
                  <a:gd name="connsiteX0" fmla="*/ 0 w 9592887"/>
                  <a:gd name="connsiteY0" fmla="*/ 149629 h 4796903"/>
                  <a:gd name="connsiteX1" fmla="*/ 9592887 w 9592887"/>
                  <a:gd name="connsiteY1" fmla="*/ 0 h 4796903"/>
                  <a:gd name="connsiteX2" fmla="*/ 9592887 w 9592887"/>
                  <a:gd name="connsiteY2" fmla="*/ 4796903 h 4796903"/>
                  <a:gd name="connsiteX3" fmla="*/ 266007 w 9592887"/>
                  <a:gd name="connsiteY3" fmla="*/ 4730401 h 4796903"/>
                  <a:gd name="connsiteX4" fmla="*/ 476597 w 9592887"/>
                  <a:gd name="connsiteY4" fmla="*/ 2516913 h 4796903"/>
                  <a:gd name="connsiteX5" fmla="*/ 360219 w 9592887"/>
                  <a:gd name="connsiteY5" fmla="*/ 1120374 h 4796903"/>
                  <a:gd name="connsiteX6" fmla="*/ 0 w 9592887"/>
                  <a:gd name="connsiteY6" fmla="*/ 149629 h 4796903"/>
                  <a:gd name="connsiteX0" fmla="*/ 0 w 9426632"/>
                  <a:gd name="connsiteY0" fmla="*/ 232756 h 4796903"/>
                  <a:gd name="connsiteX1" fmla="*/ 9426632 w 9426632"/>
                  <a:gd name="connsiteY1" fmla="*/ 0 h 4796903"/>
                  <a:gd name="connsiteX2" fmla="*/ 9426632 w 9426632"/>
                  <a:gd name="connsiteY2" fmla="*/ 4796903 h 4796903"/>
                  <a:gd name="connsiteX3" fmla="*/ 99752 w 9426632"/>
                  <a:gd name="connsiteY3" fmla="*/ 4730401 h 4796903"/>
                  <a:gd name="connsiteX4" fmla="*/ 310342 w 9426632"/>
                  <a:gd name="connsiteY4" fmla="*/ 2516913 h 4796903"/>
                  <a:gd name="connsiteX5" fmla="*/ 193964 w 9426632"/>
                  <a:gd name="connsiteY5" fmla="*/ 1120374 h 4796903"/>
                  <a:gd name="connsiteX6" fmla="*/ 0 w 9426632"/>
                  <a:gd name="connsiteY6" fmla="*/ 232756 h 4796903"/>
                  <a:gd name="connsiteX0" fmla="*/ 0 w 9426632"/>
                  <a:gd name="connsiteY0" fmla="*/ 0 h 4564147"/>
                  <a:gd name="connsiteX1" fmla="*/ 9393381 w 9426632"/>
                  <a:gd name="connsiteY1" fmla="*/ 116378 h 4564147"/>
                  <a:gd name="connsiteX2" fmla="*/ 9426632 w 9426632"/>
                  <a:gd name="connsiteY2" fmla="*/ 4564147 h 4564147"/>
                  <a:gd name="connsiteX3" fmla="*/ 99752 w 9426632"/>
                  <a:gd name="connsiteY3" fmla="*/ 4497645 h 4564147"/>
                  <a:gd name="connsiteX4" fmla="*/ 310342 w 9426632"/>
                  <a:gd name="connsiteY4" fmla="*/ 2284157 h 4564147"/>
                  <a:gd name="connsiteX5" fmla="*/ 193964 w 9426632"/>
                  <a:gd name="connsiteY5" fmla="*/ 887618 h 4564147"/>
                  <a:gd name="connsiteX6" fmla="*/ 0 w 9426632"/>
                  <a:gd name="connsiteY6" fmla="*/ 0 h 4564147"/>
                  <a:gd name="connsiteX0" fmla="*/ 0 w 9426632"/>
                  <a:gd name="connsiteY0" fmla="*/ 0 h 4628346"/>
                  <a:gd name="connsiteX1" fmla="*/ 9393381 w 9426632"/>
                  <a:gd name="connsiteY1" fmla="*/ 116378 h 4628346"/>
                  <a:gd name="connsiteX2" fmla="*/ 9426632 w 9426632"/>
                  <a:gd name="connsiteY2" fmla="*/ 4564147 h 4628346"/>
                  <a:gd name="connsiteX3" fmla="*/ 1906385 w 9426632"/>
                  <a:gd name="connsiteY3" fmla="*/ 4628346 h 4628346"/>
                  <a:gd name="connsiteX4" fmla="*/ 99752 w 9426632"/>
                  <a:gd name="connsiteY4" fmla="*/ 4497645 h 4628346"/>
                  <a:gd name="connsiteX5" fmla="*/ 310342 w 9426632"/>
                  <a:gd name="connsiteY5" fmla="*/ 2284157 h 4628346"/>
                  <a:gd name="connsiteX6" fmla="*/ 193964 w 9426632"/>
                  <a:gd name="connsiteY6" fmla="*/ 887618 h 4628346"/>
                  <a:gd name="connsiteX7" fmla="*/ 0 w 9426632"/>
                  <a:gd name="connsiteY7" fmla="*/ 0 h 4628346"/>
                  <a:gd name="connsiteX0" fmla="*/ 0 w 9426632"/>
                  <a:gd name="connsiteY0" fmla="*/ 0 h 4628346"/>
                  <a:gd name="connsiteX1" fmla="*/ 9393381 w 9426632"/>
                  <a:gd name="connsiteY1" fmla="*/ 116378 h 4628346"/>
                  <a:gd name="connsiteX2" fmla="*/ 9426632 w 9426632"/>
                  <a:gd name="connsiteY2" fmla="*/ 4564147 h 4628346"/>
                  <a:gd name="connsiteX3" fmla="*/ 1906385 w 9426632"/>
                  <a:gd name="connsiteY3" fmla="*/ 4628346 h 4628346"/>
                  <a:gd name="connsiteX4" fmla="*/ 99752 w 9426632"/>
                  <a:gd name="connsiteY4" fmla="*/ 4497645 h 4628346"/>
                  <a:gd name="connsiteX5" fmla="*/ 310342 w 9426632"/>
                  <a:gd name="connsiteY5" fmla="*/ 2284157 h 4628346"/>
                  <a:gd name="connsiteX6" fmla="*/ 193964 w 9426632"/>
                  <a:gd name="connsiteY6" fmla="*/ 887618 h 4628346"/>
                  <a:gd name="connsiteX7" fmla="*/ 0 w 9426632"/>
                  <a:gd name="connsiteY7" fmla="*/ 0 h 4628346"/>
                  <a:gd name="connsiteX0" fmla="*/ 0 w 9426632"/>
                  <a:gd name="connsiteY0" fmla="*/ 0 h 4565406"/>
                  <a:gd name="connsiteX1" fmla="*/ 9393381 w 9426632"/>
                  <a:gd name="connsiteY1" fmla="*/ 116378 h 4565406"/>
                  <a:gd name="connsiteX2" fmla="*/ 9426632 w 9426632"/>
                  <a:gd name="connsiteY2" fmla="*/ 4564147 h 4565406"/>
                  <a:gd name="connsiteX3" fmla="*/ 2006138 w 9426632"/>
                  <a:gd name="connsiteY3" fmla="*/ 4528594 h 4565406"/>
                  <a:gd name="connsiteX4" fmla="*/ 99752 w 9426632"/>
                  <a:gd name="connsiteY4" fmla="*/ 4497645 h 4565406"/>
                  <a:gd name="connsiteX5" fmla="*/ 310342 w 9426632"/>
                  <a:gd name="connsiteY5" fmla="*/ 2284157 h 4565406"/>
                  <a:gd name="connsiteX6" fmla="*/ 193964 w 9426632"/>
                  <a:gd name="connsiteY6" fmla="*/ 887618 h 4565406"/>
                  <a:gd name="connsiteX7" fmla="*/ 0 w 9426632"/>
                  <a:gd name="connsiteY7" fmla="*/ 0 h 4565406"/>
                  <a:gd name="connsiteX0" fmla="*/ 0 w 9393381"/>
                  <a:gd name="connsiteY0" fmla="*/ 0 h 4631659"/>
                  <a:gd name="connsiteX1" fmla="*/ 9393381 w 9393381"/>
                  <a:gd name="connsiteY1" fmla="*/ 116378 h 4631659"/>
                  <a:gd name="connsiteX2" fmla="*/ 9326879 w 9393381"/>
                  <a:gd name="connsiteY2" fmla="*/ 4630649 h 4631659"/>
                  <a:gd name="connsiteX3" fmla="*/ 2006138 w 9393381"/>
                  <a:gd name="connsiteY3" fmla="*/ 4528594 h 4631659"/>
                  <a:gd name="connsiteX4" fmla="*/ 99752 w 9393381"/>
                  <a:gd name="connsiteY4" fmla="*/ 4497645 h 4631659"/>
                  <a:gd name="connsiteX5" fmla="*/ 310342 w 9393381"/>
                  <a:gd name="connsiteY5" fmla="*/ 2284157 h 4631659"/>
                  <a:gd name="connsiteX6" fmla="*/ 193964 w 9393381"/>
                  <a:gd name="connsiteY6" fmla="*/ 887618 h 4631659"/>
                  <a:gd name="connsiteX7" fmla="*/ 0 w 9393381"/>
                  <a:gd name="connsiteY7" fmla="*/ 0 h 463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93381" h="4631659">
                    <a:moveTo>
                      <a:pt x="0" y="0"/>
                    </a:moveTo>
                    <a:lnTo>
                      <a:pt x="9393381" y="116378"/>
                    </a:lnTo>
                    <a:lnTo>
                      <a:pt x="9326879" y="4630649"/>
                    </a:lnTo>
                    <a:cubicBezTo>
                      <a:pt x="6820130" y="4652049"/>
                      <a:pt x="4496262" y="4324314"/>
                      <a:pt x="2006138" y="4528594"/>
                    </a:cubicBezTo>
                    <a:lnTo>
                      <a:pt x="99752" y="4497645"/>
                    </a:lnTo>
                    <a:cubicBezTo>
                      <a:pt x="92363" y="3798608"/>
                      <a:pt x="317731" y="2983194"/>
                      <a:pt x="310342" y="2284157"/>
                    </a:cubicBezTo>
                    <a:cubicBezTo>
                      <a:pt x="332510" y="1796478"/>
                      <a:pt x="254924" y="1308796"/>
                      <a:pt x="193964" y="887618"/>
                    </a:cubicBez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32138321-6F44-5E00-D9E3-55612D412986}"/>
                  </a:ext>
                </a:extLst>
              </p:cNvPr>
              <p:cNvSpPr/>
              <p:nvPr/>
            </p:nvSpPr>
            <p:spPr>
              <a:xfrm>
                <a:off x="1446415" y="1911927"/>
                <a:ext cx="9642764" cy="4690682"/>
              </a:xfrm>
              <a:custGeom>
                <a:avLst/>
                <a:gdLst>
                  <a:gd name="connsiteX0" fmla="*/ 0 w 9609513"/>
                  <a:gd name="connsiteY0" fmla="*/ 0 h 4189615"/>
                  <a:gd name="connsiteX1" fmla="*/ 9609513 w 9609513"/>
                  <a:gd name="connsiteY1" fmla="*/ 0 h 4189615"/>
                  <a:gd name="connsiteX2" fmla="*/ 9609513 w 9609513"/>
                  <a:gd name="connsiteY2" fmla="*/ 4189615 h 4189615"/>
                  <a:gd name="connsiteX3" fmla="*/ 0 w 9609513"/>
                  <a:gd name="connsiteY3" fmla="*/ 4189615 h 4189615"/>
                  <a:gd name="connsiteX4" fmla="*/ 0 w 9609513"/>
                  <a:gd name="connsiteY4" fmla="*/ 0 h 4189615"/>
                  <a:gd name="connsiteX0" fmla="*/ 0 w 9626139"/>
                  <a:gd name="connsiteY0" fmla="*/ 232757 h 4422372"/>
                  <a:gd name="connsiteX1" fmla="*/ 9626139 w 9626139"/>
                  <a:gd name="connsiteY1" fmla="*/ 0 h 4422372"/>
                  <a:gd name="connsiteX2" fmla="*/ 9609513 w 9626139"/>
                  <a:gd name="connsiteY2" fmla="*/ 4422372 h 4422372"/>
                  <a:gd name="connsiteX3" fmla="*/ 0 w 9626139"/>
                  <a:gd name="connsiteY3" fmla="*/ 4422372 h 4422372"/>
                  <a:gd name="connsiteX4" fmla="*/ 0 w 9626139"/>
                  <a:gd name="connsiteY4" fmla="*/ 232757 h 4422372"/>
                  <a:gd name="connsiteX0" fmla="*/ 0 w 9626139"/>
                  <a:gd name="connsiteY0" fmla="*/ 232757 h 4422372"/>
                  <a:gd name="connsiteX1" fmla="*/ 9626139 w 9626139"/>
                  <a:gd name="connsiteY1" fmla="*/ 0 h 4422372"/>
                  <a:gd name="connsiteX2" fmla="*/ 9410007 w 9626139"/>
                  <a:gd name="connsiteY2" fmla="*/ 3075710 h 4422372"/>
                  <a:gd name="connsiteX3" fmla="*/ 9609513 w 9626139"/>
                  <a:gd name="connsiteY3" fmla="*/ 4422372 h 4422372"/>
                  <a:gd name="connsiteX4" fmla="*/ 0 w 9626139"/>
                  <a:gd name="connsiteY4" fmla="*/ 4422372 h 4422372"/>
                  <a:gd name="connsiteX5" fmla="*/ 0 w 9626139"/>
                  <a:gd name="connsiteY5" fmla="*/ 232757 h 4422372"/>
                  <a:gd name="connsiteX0" fmla="*/ 0 w 9626139"/>
                  <a:gd name="connsiteY0" fmla="*/ 232757 h 4422372"/>
                  <a:gd name="connsiteX1" fmla="*/ 9626139 w 9626139"/>
                  <a:gd name="connsiteY1" fmla="*/ 0 h 4422372"/>
                  <a:gd name="connsiteX2" fmla="*/ 9410007 w 9626139"/>
                  <a:gd name="connsiteY2" fmla="*/ 3075710 h 4422372"/>
                  <a:gd name="connsiteX3" fmla="*/ 9210502 w 9626139"/>
                  <a:gd name="connsiteY3" fmla="*/ 4422372 h 4422372"/>
                  <a:gd name="connsiteX4" fmla="*/ 0 w 9626139"/>
                  <a:gd name="connsiteY4" fmla="*/ 4422372 h 4422372"/>
                  <a:gd name="connsiteX5" fmla="*/ 0 w 9626139"/>
                  <a:gd name="connsiteY5" fmla="*/ 232757 h 4422372"/>
                  <a:gd name="connsiteX0" fmla="*/ 0 w 9626139"/>
                  <a:gd name="connsiteY0" fmla="*/ 232757 h 4605368"/>
                  <a:gd name="connsiteX1" fmla="*/ 9626139 w 9626139"/>
                  <a:gd name="connsiteY1" fmla="*/ 0 h 4605368"/>
                  <a:gd name="connsiteX2" fmla="*/ 9410007 w 9626139"/>
                  <a:gd name="connsiteY2" fmla="*/ 3075710 h 4605368"/>
                  <a:gd name="connsiteX3" fmla="*/ 9210502 w 9626139"/>
                  <a:gd name="connsiteY3" fmla="*/ 4422372 h 4605368"/>
                  <a:gd name="connsiteX4" fmla="*/ 4023360 w 9626139"/>
                  <a:gd name="connsiteY4" fmla="*/ 4605252 h 4605368"/>
                  <a:gd name="connsiteX5" fmla="*/ 0 w 9626139"/>
                  <a:gd name="connsiteY5" fmla="*/ 4422372 h 4605368"/>
                  <a:gd name="connsiteX6" fmla="*/ 0 w 9626139"/>
                  <a:gd name="connsiteY6" fmla="*/ 232757 h 4605368"/>
                  <a:gd name="connsiteX0" fmla="*/ 0 w 9626139"/>
                  <a:gd name="connsiteY0" fmla="*/ 232757 h 4621611"/>
                  <a:gd name="connsiteX1" fmla="*/ 9626139 w 9626139"/>
                  <a:gd name="connsiteY1" fmla="*/ 0 h 4621611"/>
                  <a:gd name="connsiteX2" fmla="*/ 9410007 w 9626139"/>
                  <a:gd name="connsiteY2" fmla="*/ 3075710 h 4621611"/>
                  <a:gd name="connsiteX3" fmla="*/ 9210502 w 9626139"/>
                  <a:gd name="connsiteY3" fmla="*/ 4422372 h 4621611"/>
                  <a:gd name="connsiteX4" fmla="*/ 6583680 w 9626139"/>
                  <a:gd name="connsiteY4" fmla="*/ 4605252 h 4621611"/>
                  <a:gd name="connsiteX5" fmla="*/ 4023360 w 9626139"/>
                  <a:gd name="connsiteY5" fmla="*/ 4605252 h 4621611"/>
                  <a:gd name="connsiteX6" fmla="*/ 0 w 9626139"/>
                  <a:gd name="connsiteY6" fmla="*/ 4422372 h 4621611"/>
                  <a:gd name="connsiteX7" fmla="*/ 0 w 9626139"/>
                  <a:gd name="connsiteY7" fmla="*/ 232757 h 4621611"/>
                  <a:gd name="connsiteX0" fmla="*/ 0 w 9626139"/>
                  <a:gd name="connsiteY0" fmla="*/ 232757 h 4624181"/>
                  <a:gd name="connsiteX1" fmla="*/ 9626139 w 9626139"/>
                  <a:gd name="connsiteY1" fmla="*/ 0 h 4624181"/>
                  <a:gd name="connsiteX2" fmla="*/ 9410007 w 9626139"/>
                  <a:gd name="connsiteY2" fmla="*/ 3075710 h 4624181"/>
                  <a:gd name="connsiteX3" fmla="*/ 9210502 w 9626139"/>
                  <a:gd name="connsiteY3" fmla="*/ 4422372 h 4624181"/>
                  <a:gd name="connsiteX4" fmla="*/ 6583680 w 9626139"/>
                  <a:gd name="connsiteY4" fmla="*/ 4605252 h 4624181"/>
                  <a:gd name="connsiteX5" fmla="*/ 4023360 w 9626139"/>
                  <a:gd name="connsiteY5" fmla="*/ 4605252 h 4624181"/>
                  <a:gd name="connsiteX6" fmla="*/ 1479665 w 9626139"/>
                  <a:gd name="connsiteY6" fmla="*/ 4572001 h 4624181"/>
                  <a:gd name="connsiteX7" fmla="*/ 0 w 9626139"/>
                  <a:gd name="connsiteY7" fmla="*/ 4422372 h 4624181"/>
                  <a:gd name="connsiteX8" fmla="*/ 0 w 9626139"/>
                  <a:gd name="connsiteY8" fmla="*/ 232757 h 4624181"/>
                  <a:gd name="connsiteX0" fmla="*/ 0 w 9626139"/>
                  <a:gd name="connsiteY0" fmla="*/ 232757 h 4624181"/>
                  <a:gd name="connsiteX1" fmla="*/ 9626139 w 9626139"/>
                  <a:gd name="connsiteY1" fmla="*/ 0 h 4624181"/>
                  <a:gd name="connsiteX2" fmla="*/ 9410007 w 9626139"/>
                  <a:gd name="connsiteY2" fmla="*/ 3075710 h 4624181"/>
                  <a:gd name="connsiteX3" fmla="*/ 9210502 w 9626139"/>
                  <a:gd name="connsiteY3" fmla="*/ 4422372 h 4624181"/>
                  <a:gd name="connsiteX4" fmla="*/ 6583680 w 9626139"/>
                  <a:gd name="connsiteY4" fmla="*/ 4605252 h 4624181"/>
                  <a:gd name="connsiteX5" fmla="*/ 4023360 w 9626139"/>
                  <a:gd name="connsiteY5" fmla="*/ 4605252 h 4624181"/>
                  <a:gd name="connsiteX6" fmla="*/ 1479665 w 9626139"/>
                  <a:gd name="connsiteY6" fmla="*/ 4572001 h 4624181"/>
                  <a:gd name="connsiteX7" fmla="*/ 0 w 9626139"/>
                  <a:gd name="connsiteY7" fmla="*/ 4422372 h 4624181"/>
                  <a:gd name="connsiteX8" fmla="*/ 299258 w 9626139"/>
                  <a:gd name="connsiteY8" fmla="*/ 2493819 h 4624181"/>
                  <a:gd name="connsiteX9" fmla="*/ 0 w 9626139"/>
                  <a:gd name="connsiteY9" fmla="*/ 232757 h 4624181"/>
                  <a:gd name="connsiteX0" fmla="*/ 0 w 9626139"/>
                  <a:gd name="connsiteY0" fmla="*/ 232757 h 4624181"/>
                  <a:gd name="connsiteX1" fmla="*/ 9626139 w 9626139"/>
                  <a:gd name="connsiteY1" fmla="*/ 0 h 4624181"/>
                  <a:gd name="connsiteX2" fmla="*/ 9410007 w 9626139"/>
                  <a:gd name="connsiteY2" fmla="*/ 3075710 h 4624181"/>
                  <a:gd name="connsiteX3" fmla="*/ 9210502 w 9626139"/>
                  <a:gd name="connsiteY3" fmla="*/ 4422372 h 4624181"/>
                  <a:gd name="connsiteX4" fmla="*/ 6583680 w 9626139"/>
                  <a:gd name="connsiteY4" fmla="*/ 4605252 h 4624181"/>
                  <a:gd name="connsiteX5" fmla="*/ 4023360 w 9626139"/>
                  <a:gd name="connsiteY5" fmla="*/ 4605252 h 4624181"/>
                  <a:gd name="connsiteX6" fmla="*/ 1479665 w 9626139"/>
                  <a:gd name="connsiteY6" fmla="*/ 4572001 h 4624181"/>
                  <a:gd name="connsiteX7" fmla="*/ 0 w 9626139"/>
                  <a:gd name="connsiteY7" fmla="*/ 4422372 h 4624181"/>
                  <a:gd name="connsiteX8" fmla="*/ 116378 w 9626139"/>
                  <a:gd name="connsiteY8" fmla="*/ 2427317 h 4624181"/>
                  <a:gd name="connsiteX9" fmla="*/ 0 w 9626139"/>
                  <a:gd name="connsiteY9" fmla="*/ 232757 h 4624181"/>
                  <a:gd name="connsiteX0" fmla="*/ 0 w 9642764"/>
                  <a:gd name="connsiteY0" fmla="*/ 0 h 4690682"/>
                  <a:gd name="connsiteX1" fmla="*/ 9642764 w 9642764"/>
                  <a:gd name="connsiteY1" fmla="*/ 66501 h 4690682"/>
                  <a:gd name="connsiteX2" fmla="*/ 9426632 w 9642764"/>
                  <a:gd name="connsiteY2" fmla="*/ 3142211 h 4690682"/>
                  <a:gd name="connsiteX3" fmla="*/ 9227127 w 9642764"/>
                  <a:gd name="connsiteY3" fmla="*/ 4488873 h 4690682"/>
                  <a:gd name="connsiteX4" fmla="*/ 6600305 w 9642764"/>
                  <a:gd name="connsiteY4" fmla="*/ 4671753 h 4690682"/>
                  <a:gd name="connsiteX5" fmla="*/ 4039985 w 9642764"/>
                  <a:gd name="connsiteY5" fmla="*/ 4671753 h 4690682"/>
                  <a:gd name="connsiteX6" fmla="*/ 1496290 w 9642764"/>
                  <a:gd name="connsiteY6" fmla="*/ 4638502 h 4690682"/>
                  <a:gd name="connsiteX7" fmla="*/ 16625 w 9642764"/>
                  <a:gd name="connsiteY7" fmla="*/ 4488873 h 4690682"/>
                  <a:gd name="connsiteX8" fmla="*/ 133003 w 9642764"/>
                  <a:gd name="connsiteY8" fmla="*/ 2493818 h 4690682"/>
                  <a:gd name="connsiteX9" fmla="*/ 0 w 9642764"/>
                  <a:gd name="connsiteY9" fmla="*/ 0 h 4690682"/>
                  <a:gd name="connsiteX0" fmla="*/ 0 w 9642764"/>
                  <a:gd name="connsiteY0" fmla="*/ 0 h 4690682"/>
                  <a:gd name="connsiteX1" fmla="*/ 4538749 w 9642764"/>
                  <a:gd name="connsiteY1" fmla="*/ 149629 h 4690682"/>
                  <a:gd name="connsiteX2" fmla="*/ 9642764 w 9642764"/>
                  <a:gd name="connsiteY2" fmla="*/ 66501 h 4690682"/>
                  <a:gd name="connsiteX3" fmla="*/ 9426632 w 9642764"/>
                  <a:gd name="connsiteY3" fmla="*/ 3142211 h 4690682"/>
                  <a:gd name="connsiteX4" fmla="*/ 9227127 w 9642764"/>
                  <a:gd name="connsiteY4" fmla="*/ 4488873 h 4690682"/>
                  <a:gd name="connsiteX5" fmla="*/ 6600305 w 9642764"/>
                  <a:gd name="connsiteY5" fmla="*/ 4671753 h 4690682"/>
                  <a:gd name="connsiteX6" fmla="*/ 4039985 w 9642764"/>
                  <a:gd name="connsiteY6" fmla="*/ 4671753 h 4690682"/>
                  <a:gd name="connsiteX7" fmla="*/ 1496290 w 9642764"/>
                  <a:gd name="connsiteY7" fmla="*/ 4638502 h 4690682"/>
                  <a:gd name="connsiteX8" fmla="*/ 16625 w 9642764"/>
                  <a:gd name="connsiteY8" fmla="*/ 4488873 h 4690682"/>
                  <a:gd name="connsiteX9" fmla="*/ 133003 w 9642764"/>
                  <a:gd name="connsiteY9" fmla="*/ 2493818 h 4690682"/>
                  <a:gd name="connsiteX10" fmla="*/ 0 w 9642764"/>
                  <a:gd name="connsiteY10" fmla="*/ 0 h 4690682"/>
                  <a:gd name="connsiteX0" fmla="*/ 0 w 9642764"/>
                  <a:gd name="connsiteY0" fmla="*/ 0 h 4690682"/>
                  <a:gd name="connsiteX1" fmla="*/ 4538749 w 9642764"/>
                  <a:gd name="connsiteY1" fmla="*/ 149629 h 4690682"/>
                  <a:gd name="connsiteX2" fmla="*/ 9642764 w 9642764"/>
                  <a:gd name="connsiteY2" fmla="*/ 66501 h 4690682"/>
                  <a:gd name="connsiteX3" fmla="*/ 9426632 w 9642764"/>
                  <a:gd name="connsiteY3" fmla="*/ 3142211 h 4690682"/>
                  <a:gd name="connsiteX4" fmla="*/ 9227127 w 9642764"/>
                  <a:gd name="connsiteY4" fmla="*/ 4488873 h 4690682"/>
                  <a:gd name="connsiteX5" fmla="*/ 6600305 w 9642764"/>
                  <a:gd name="connsiteY5" fmla="*/ 4671753 h 4690682"/>
                  <a:gd name="connsiteX6" fmla="*/ 4039985 w 9642764"/>
                  <a:gd name="connsiteY6" fmla="*/ 4671753 h 4690682"/>
                  <a:gd name="connsiteX7" fmla="*/ 1529541 w 9642764"/>
                  <a:gd name="connsiteY7" fmla="*/ 4555375 h 4690682"/>
                  <a:gd name="connsiteX8" fmla="*/ 16625 w 9642764"/>
                  <a:gd name="connsiteY8" fmla="*/ 4488873 h 4690682"/>
                  <a:gd name="connsiteX9" fmla="*/ 133003 w 9642764"/>
                  <a:gd name="connsiteY9" fmla="*/ 2493818 h 4690682"/>
                  <a:gd name="connsiteX10" fmla="*/ 0 w 9642764"/>
                  <a:gd name="connsiteY10" fmla="*/ 0 h 469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42764" h="4690682">
                    <a:moveTo>
                      <a:pt x="0" y="0"/>
                    </a:moveTo>
                    <a:cubicBezTo>
                      <a:pt x="1524000" y="16626"/>
                      <a:pt x="3014749" y="133003"/>
                      <a:pt x="4538749" y="149629"/>
                    </a:cubicBezTo>
                    <a:lnTo>
                      <a:pt x="9642764" y="66501"/>
                    </a:lnTo>
                    <a:cubicBezTo>
                      <a:pt x="9642764" y="1091738"/>
                      <a:pt x="9426632" y="2116974"/>
                      <a:pt x="9426632" y="3142211"/>
                    </a:cubicBezTo>
                    <a:lnTo>
                      <a:pt x="9227127" y="4488873"/>
                    </a:lnTo>
                    <a:cubicBezTo>
                      <a:pt x="8789323" y="4724400"/>
                      <a:pt x="7464829" y="4641273"/>
                      <a:pt x="6600305" y="4671753"/>
                    </a:cubicBezTo>
                    <a:cubicBezTo>
                      <a:pt x="5735781" y="4702233"/>
                      <a:pt x="4890654" y="4691149"/>
                      <a:pt x="4039985" y="4671753"/>
                    </a:cubicBezTo>
                    <a:lnTo>
                      <a:pt x="1529541" y="4555375"/>
                    </a:lnTo>
                    <a:lnTo>
                      <a:pt x="16625" y="4488873"/>
                    </a:lnTo>
                    <a:cubicBezTo>
                      <a:pt x="16625" y="3807229"/>
                      <a:pt x="133003" y="3175462"/>
                      <a:pt x="133003" y="2493818"/>
                    </a:cubicBezTo>
                    <a:lnTo>
                      <a:pt x="0" y="0"/>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Hình ảnh 11">
              <a:extLst>
                <a:ext uri="{FF2B5EF4-FFF2-40B4-BE49-F238E27FC236}">
                  <a16:creationId xmlns:a16="http://schemas.microsoft.com/office/drawing/2014/main" id="{C5D85E59-E7D9-9F96-E147-2C93D906E213}"/>
                </a:ext>
              </a:extLst>
            </p:cNvPr>
            <p:cNvPicPr>
              <a:picLocks noChangeAspect="1"/>
            </p:cNvPicPr>
            <p:nvPr/>
          </p:nvPicPr>
          <p:blipFill>
            <a:blip r:embed="rId2"/>
            <a:stretch>
              <a:fillRect/>
            </a:stretch>
          </p:blipFill>
          <p:spPr>
            <a:xfrm>
              <a:off x="1199615" y="2083819"/>
              <a:ext cx="9681287" cy="4249280"/>
            </a:xfrm>
            <a:prstGeom prst="rect">
              <a:avLst/>
            </a:prstGeom>
          </p:spPr>
        </p:pic>
      </p:grpSp>
    </p:spTree>
    <p:extLst>
      <p:ext uri="{BB962C8B-B14F-4D97-AF65-F5344CB8AC3E}">
        <p14:creationId xmlns:p14="http://schemas.microsoft.com/office/powerpoint/2010/main" val="33115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A609BD3-A5CD-EF0F-D403-C99C335231BE}"/>
              </a:ext>
            </a:extLst>
          </p:cNvPr>
          <p:cNvSpPr txBox="1"/>
          <p:nvPr/>
        </p:nvSpPr>
        <p:spPr>
          <a:xfrm>
            <a:off x="920262" y="1308970"/>
            <a:ext cx="10351476" cy="4708981"/>
          </a:xfrm>
          <a:prstGeom prst="rect">
            <a:avLst/>
          </a:prstGeom>
          <a:noFill/>
        </p:spPr>
        <p:txBody>
          <a:bodyPr wrap="square">
            <a:spAutoFit/>
          </a:bodyPr>
          <a:lstStyle/>
          <a:p>
            <a:pPr algn="just"/>
            <a:r>
              <a:rPr lang="vi-VN" sz="2000" b="0" i="0" dirty="0">
                <a:effectLst/>
                <a:latin typeface="Cambria" panose="02040503050406030204" pitchFamily="18" charset="0"/>
                <a:ea typeface="Cambria" panose="02040503050406030204" pitchFamily="18" charset="0"/>
              </a:rPr>
              <a:t>1. </a:t>
            </a:r>
            <a:r>
              <a:rPr lang="vi-VN" sz="2000" b="0" i="0" dirty="0" err="1">
                <a:effectLst/>
                <a:latin typeface="Cambria" panose="02040503050406030204" pitchFamily="18" charset="0"/>
                <a:ea typeface="Cambria" panose="02040503050406030204" pitchFamily="18" charset="0"/>
              </a:rPr>
              <a:t>Buổi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Sớm</a:t>
            </a:r>
            <a:r>
              <a:rPr lang="vi-VN" sz="2000" b="0" i="0" dirty="0">
                <a:effectLst/>
                <a:latin typeface="Cambria" panose="02040503050406030204" pitchFamily="18" charset="0"/>
                <a:ea typeface="Cambria" panose="02040503050406030204" pitchFamily="18" charset="0"/>
              </a:rPr>
              <a:t> hôm </a:t>
            </a:r>
            <a:r>
              <a:rPr lang="vi-VN" sz="2000" b="0" i="0" dirty="0" err="1">
                <a:effectLst/>
                <a:latin typeface="Cambria" panose="02040503050406030204" pitchFamily="18" charset="0"/>
                <a:ea typeface="Cambria" panose="02040503050406030204" pitchFamily="18" charset="0"/>
              </a:rPr>
              <a:t>ấy</a:t>
            </a:r>
            <a:r>
              <a:rPr lang="vi-VN" sz="2000" b="0" i="0" dirty="0">
                <a:effectLst/>
                <a:latin typeface="Cambria" panose="02040503050406030204" pitchFamily="18" charset="0"/>
                <a:ea typeface="Cambria" panose="02040503050406030204" pitchFamily="18" charset="0"/>
              </a:rPr>
              <a:t>, sau khi </a:t>
            </a:r>
            <a:r>
              <a:rPr lang="vi-VN" sz="2000" b="0" i="0" dirty="0" err="1">
                <a:effectLst/>
                <a:latin typeface="Cambria" panose="02040503050406030204" pitchFamily="18" charset="0"/>
                <a:ea typeface="Cambria" panose="02040503050406030204" pitchFamily="18" charset="0"/>
              </a:rPr>
              <a:t>tập</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thể</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dục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Hồ</a:t>
            </a:r>
            <a:r>
              <a:rPr lang="vi-VN" sz="2000" b="0" i="0" dirty="0">
                <a:effectLst/>
                <a:latin typeface="Cambria" panose="02040503050406030204" pitchFamily="18" charset="0"/>
                <a:ea typeface="Cambria" panose="02040503050406030204" pitchFamily="18" charset="0"/>
              </a:rPr>
              <a:t> đi </a:t>
            </a:r>
            <a:r>
              <a:rPr lang="vi-VN" sz="2000" b="0" i="0" dirty="0" err="1">
                <a:effectLst/>
                <a:latin typeface="Cambria" panose="02040503050406030204" pitchFamily="18" charset="0"/>
                <a:ea typeface="Cambria" panose="02040503050406030204" pitchFamily="18" charset="0"/>
              </a:rPr>
              <a:t>dạo</a:t>
            </a:r>
            <a:r>
              <a:rPr lang="vi-VN" sz="2000" b="0" i="0" dirty="0">
                <a:effectLst/>
                <a:latin typeface="Cambria" panose="02040503050406030204" pitchFamily="18" charset="0"/>
                <a:ea typeface="Cambria" panose="02040503050406030204" pitchFamily="18" charset="0"/>
              </a:rPr>
              <a:t> trong </a:t>
            </a:r>
            <a:r>
              <a:rPr lang="vi-VN" sz="2000" b="0" i="0" dirty="0" err="1">
                <a:effectLst/>
                <a:latin typeface="Cambria" panose="02040503050406030204" pitchFamily="18" charset="0"/>
                <a:ea typeface="Cambria" panose="02040503050406030204" pitchFamily="18" charset="0"/>
              </a:rPr>
              <a:t>vườn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Đến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gần</a:t>
            </a:r>
            <a:r>
              <a:rPr lang="vi-VN" sz="2000" b="0" i="0" dirty="0">
                <a:effectLst/>
                <a:latin typeface="Cambria" panose="02040503050406030204" pitchFamily="18" charset="0"/>
                <a:ea typeface="Cambria" panose="02040503050406030204" pitchFamily="18" charset="0"/>
              </a:rPr>
              <a:t> cây đa,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chợt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thấy</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một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chiếc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đa </a:t>
            </a:r>
            <a:r>
              <a:rPr lang="vi-VN" sz="2000" b="0" i="0" dirty="0" err="1">
                <a:effectLst/>
                <a:latin typeface="Cambria" panose="02040503050406030204" pitchFamily="18" charset="0"/>
                <a:ea typeface="Cambria" panose="02040503050406030204" pitchFamily="18" charset="0"/>
              </a:rPr>
              <a:t>nhỏ</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dài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ngoằn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ngoèo</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nằm</a:t>
            </a:r>
            <a:r>
              <a:rPr lang="vi-VN" sz="2000" b="0" i="0" dirty="0">
                <a:effectLst/>
                <a:latin typeface="Cambria" panose="02040503050406030204" pitchFamily="18" charset="0"/>
                <a:ea typeface="Cambria" panose="02040503050406030204" pitchFamily="18" charset="0"/>
              </a:rPr>
              <a:t> trên </a:t>
            </a:r>
            <a:r>
              <a:rPr lang="vi-VN" sz="2000" b="0" i="0" dirty="0" err="1">
                <a:effectLst/>
                <a:latin typeface="Cambria" panose="02040503050406030204" pitchFamily="18" charset="0"/>
                <a:ea typeface="Cambria" panose="02040503050406030204" pitchFamily="18" charset="0"/>
              </a:rPr>
              <a:t>mặt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đất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Chắc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là</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trận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gió</a:t>
            </a:r>
            <a:r>
              <a:rPr lang="vi-VN" sz="2000" b="0" i="0" dirty="0">
                <a:effectLst/>
                <a:latin typeface="Cambria" panose="02040503050406030204" pitchFamily="18" charset="0"/>
                <a:ea typeface="Cambria" panose="02040503050406030204" pitchFamily="18" charset="0"/>
              </a:rPr>
              <a:t> đêm qua </a:t>
            </a:r>
            <a:r>
              <a:rPr lang="vi-VN" sz="2000" b="0" i="0" dirty="0" err="1">
                <a:effectLst/>
                <a:latin typeface="Cambria" panose="02040503050406030204" pitchFamily="18" charset="0"/>
                <a:ea typeface="Cambria" panose="02040503050406030204" pitchFamily="18" charset="0"/>
              </a:rPr>
              <a:t>đã</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làm</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nó</a:t>
            </a:r>
            <a:r>
              <a:rPr lang="vi-VN" sz="2000" b="0" i="0" dirty="0">
                <a:effectLst/>
                <a:latin typeface="Cambria" panose="02040503050406030204" pitchFamily="18" charset="0"/>
                <a:ea typeface="Cambria" panose="02040503050406030204" pitchFamily="18" charset="0"/>
              </a:rPr>
              <a:t> rơi </a:t>
            </a:r>
            <a:r>
              <a:rPr lang="vi-VN" sz="2000" b="0" i="0" dirty="0" err="1">
                <a:effectLst/>
                <a:latin typeface="Cambria" panose="02040503050406030204" pitchFamily="18" charset="0"/>
                <a:ea typeface="Cambria" panose="02040503050406030204" pitchFamily="18" charset="0"/>
              </a:rPr>
              <a:t>xuống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ngần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một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lát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rồi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bảo</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chủ</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vụ</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đứng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gần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đấy</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Chú</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cuốn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này</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lại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rồi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trồng</a:t>
            </a:r>
            <a:r>
              <a:rPr lang="vi-VN" sz="2000" b="0" i="0" dirty="0">
                <a:effectLst/>
                <a:latin typeface="Cambria" panose="02040503050406030204" pitchFamily="18" charset="0"/>
                <a:ea typeface="Cambria" panose="02040503050406030204" pitchFamily="18" charset="0"/>
              </a:rPr>
              <a:t> cho </a:t>
            </a:r>
            <a:r>
              <a:rPr lang="vi-VN" sz="2000" b="0" i="0" dirty="0" err="1">
                <a:effectLst/>
                <a:latin typeface="Cambria" panose="02040503050406030204" pitchFamily="18" charset="0"/>
                <a:ea typeface="Cambria" panose="02040503050406030204" pitchFamily="18" charset="0"/>
              </a:rPr>
              <a:t>nó</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mọc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tiếp</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nhé</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2. Theo </a:t>
            </a:r>
            <a:r>
              <a:rPr lang="vi-VN" sz="2000" b="0" i="0" dirty="0" err="1">
                <a:effectLst/>
                <a:latin typeface="Cambria" panose="02040503050406030204" pitchFamily="18" charset="0"/>
                <a:ea typeface="Cambria" panose="02040503050406030204" pitchFamily="18" charset="0"/>
              </a:rPr>
              <a:t>lời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chủ</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vụ</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xới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đất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vùi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chiếc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xuống</a:t>
            </a:r>
            <a:r>
              <a:rPr lang="vi-VN" sz="2000" b="0" i="0" dirty="0">
                <a:effectLst/>
                <a:latin typeface="Cambria" panose="02040503050406030204" pitchFamily="18" charset="0"/>
                <a:ea typeface="Cambria" panose="02040503050406030204" pitchFamily="18" charset="0"/>
              </a:rPr>
              <a:t>. Nhưng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bảo</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Chủ</a:t>
            </a:r>
            <a:r>
              <a:rPr lang="vi-VN" sz="2000" b="0" i="0" dirty="0">
                <a:effectLst/>
                <a:latin typeface="Cambria" panose="02040503050406030204" pitchFamily="18" charset="0"/>
                <a:ea typeface="Cambria" panose="02040503050406030204" pitchFamily="18" charset="0"/>
              </a:rPr>
              <a:t> nên </a:t>
            </a:r>
            <a:r>
              <a:rPr lang="vi-VN" sz="2000" b="0" i="0" dirty="0" err="1">
                <a:effectLst/>
                <a:latin typeface="Cambria" panose="02040503050406030204" pitchFamily="18" charset="0"/>
                <a:ea typeface="Cambria" panose="02040503050406030204" pitchFamily="18" charset="0"/>
              </a:rPr>
              <a:t>làm</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thế</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này</a:t>
            </a:r>
            <a:r>
              <a:rPr lang="vi-VN" sz="2000" b="0" i="0" dirty="0">
                <a:effectLst/>
                <a:latin typeface="Cambria" panose="02040503050406030204" pitchFamily="18" charset="0"/>
                <a:ea typeface="Cambria" panose="02040503050406030204" pitchFamily="18" charset="0"/>
              </a:rPr>
              <a:t>.</a:t>
            </a:r>
          </a:p>
          <a:p>
            <a:pPr algn="just"/>
            <a:r>
              <a:rPr lang="vi-VN" sz="2000" b="0" i="0" dirty="0" err="1">
                <a:effectLst/>
                <a:latin typeface="Cambria" panose="02040503050406030204" pitchFamily="18" charset="0"/>
                <a:ea typeface="Cambria" panose="02040503050406030204" pitchFamily="18" charset="0"/>
              </a:rPr>
              <a:t>Nói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rồi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cuộn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chiếc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thành</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một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vòng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tròn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và</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bảo</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chú</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buộc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nó</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tựa</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vào</a:t>
            </a:r>
            <a:r>
              <a:rPr lang="vi-VN" sz="2000" b="0" i="0" dirty="0">
                <a:effectLst/>
                <a:latin typeface="Cambria" panose="02040503050406030204" pitchFamily="18" charset="0"/>
                <a:ea typeface="Cambria" panose="02040503050406030204" pitchFamily="18" charset="0"/>
              </a:rPr>
              <a:t> hai </a:t>
            </a:r>
            <a:r>
              <a:rPr lang="vi-VN" sz="2000" b="0" i="0" dirty="0" err="1">
                <a:effectLst/>
                <a:latin typeface="Cambria" panose="02040503050406030204" pitchFamily="18" charset="0"/>
                <a:ea typeface="Cambria" panose="02040503050406030204" pitchFamily="18" charset="0"/>
              </a:rPr>
              <a:t>cái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cọc</a:t>
            </a:r>
            <a:r>
              <a:rPr lang="vi-VN" sz="2000" b="0" i="0" dirty="0">
                <a:effectLst/>
                <a:latin typeface="Cambria" panose="02040503050406030204" pitchFamily="18" charset="0"/>
                <a:ea typeface="Cambria" panose="02040503050406030204" pitchFamily="18" charset="0"/>
              </a:rPr>
              <a:t>, sau </a:t>
            </a:r>
            <a:r>
              <a:rPr lang="vi-VN" sz="2000" b="0" i="0" dirty="0" err="1">
                <a:effectLst/>
                <a:latin typeface="Cambria" panose="02040503050406030204" pitchFamily="18" charset="0"/>
                <a:ea typeface="Cambria" panose="02040503050406030204" pitchFamily="18" charset="0"/>
              </a:rPr>
              <a:t>đó</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mới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vùi</a:t>
            </a:r>
            <a:r>
              <a:rPr lang="vi-VN" sz="2000" b="0" i="0" dirty="0">
                <a:effectLst/>
                <a:latin typeface="Cambria" panose="02040503050406030204" pitchFamily="18" charset="0"/>
                <a:ea typeface="Cambria" panose="02040503050406030204" pitchFamily="18" charset="0"/>
              </a:rPr>
              <a:t> hai </a:t>
            </a:r>
            <a:r>
              <a:rPr lang="vi-VN" sz="2000" b="0" i="0" dirty="0" err="1">
                <a:effectLst/>
                <a:latin typeface="Cambria" panose="02040503050406030204" pitchFamily="18" charset="0"/>
                <a:ea typeface="Cambria" panose="02040503050406030204" pitchFamily="18" charset="0"/>
              </a:rPr>
              <a:t>đầu</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xuống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đất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Chủ</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cần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vụ</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thắc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mắc</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 Thưa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làm</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thế</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để</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làm</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gì</a:t>
            </a:r>
            <a:r>
              <a:rPr lang="vi-VN" sz="2000" b="0" i="0" dirty="0">
                <a:effectLst/>
                <a:latin typeface="Cambria" panose="02040503050406030204" pitchFamily="18" charset="0"/>
                <a:ea typeface="Cambria" panose="02040503050406030204" pitchFamily="18" charset="0"/>
              </a:rPr>
              <a:t> ạ?</a:t>
            </a:r>
          </a:p>
          <a:p>
            <a:pPr algn="just"/>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khẽ</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cười</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Rồi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chú</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sẽ</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biết</a:t>
            </a:r>
            <a:r>
              <a:rPr lang="vi-VN" sz="2000" b="0" i="0" dirty="0">
                <a:effectLst/>
                <a:latin typeface="Cambria" panose="02040503050406030204" pitchFamily="18" charset="0"/>
                <a:ea typeface="Cambria" panose="02040503050406030204" pitchFamily="18" charset="0"/>
              </a:rPr>
              <a:t>.</a:t>
            </a:r>
          </a:p>
          <a:p>
            <a:pPr algn="just"/>
            <a:r>
              <a:rPr lang="vi-VN" sz="2000" b="0" i="0" dirty="0">
                <a:effectLst/>
                <a:latin typeface="Cambria" panose="02040503050406030204" pitchFamily="18" charset="0"/>
                <a:ea typeface="Cambria" panose="02040503050406030204" pitchFamily="18" charset="0"/>
              </a:rPr>
              <a:t>3. </a:t>
            </a:r>
            <a:r>
              <a:rPr lang="vi-VN" sz="2000" b="0" i="0" dirty="0" err="1">
                <a:effectLst/>
                <a:latin typeface="Cambria" panose="02040503050406030204" pitchFamily="18" charset="0"/>
                <a:ea typeface="Cambria" panose="02040503050406030204" pitchFamily="18" charset="0"/>
              </a:rPr>
              <a:t>Nhiều</a:t>
            </a:r>
            <a:r>
              <a:rPr lang="vi-VN" sz="2000" b="0" i="0" dirty="0">
                <a:effectLst/>
                <a:latin typeface="Cambria" panose="02040503050406030204" pitchFamily="18" charset="0"/>
                <a:ea typeface="Cambria" panose="02040503050406030204" pitchFamily="18" charset="0"/>
              </a:rPr>
              <a:t> năm sau, </a:t>
            </a:r>
            <a:r>
              <a:rPr lang="vi-VN" sz="2000" b="0" i="0" dirty="0" err="1">
                <a:effectLst/>
                <a:latin typeface="Cambria" panose="02040503050406030204" pitchFamily="18" charset="0"/>
                <a:ea typeface="Cambria" panose="02040503050406030204" pitchFamily="18" charset="0"/>
              </a:rPr>
              <a:t>chiếc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đã</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bén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đất</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và</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thành</a:t>
            </a:r>
            <a:r>
              <a:rPr lang="vi-VN" sz="2000" b="0" i="0" dirty="0">
                <a:effectLst/>
                <a:latin typeface="Cambria" panose="02040503050406030204" pitchFamily="18" charset="0"/>
                <a:ea typeface="Cambria" panose="02040503050406030204" pitchFamily="18" charset="0"/>
              </a:rPr>
              <a:t> cây đa con </a:t>
            </a:r>
            <a:r>
              <a:rPr lang="vi-VN" sz="2000" b="0" i="0" dirty="0" err="1">
                <a:effectLst/>
                <a:latin typeface="Cambria" panose="02040503050406030204" pitchFamily="18" charset="0"/>
                <a:ea typeface="Cambria" panose="02040503050406030204" pitchFamily="18" charset="0"/>
              </a:rPr>
              <a:t>có</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vòng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lá</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tròn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Thiếu</a:t>
            </a:r>
            <a:r>
              <a:rPr lang="vi-VN" sz="2000" b="0" i="0" dirty="0">
                <a:effectLst/>
                <a:latin typeface="Cambria" panose="02040503050406030204" pitchFamily="18" charset="0"/>
                <a:ea typeface="Cambria" panose="02040503050406030204" pitchFamily="18" charset="0"/>
              </a:rPr>
              <a:t> nhi </a:t>
            </a:r>
            <a:r>
              <a:rPr lang="vi-VN" sz="2000" b="0" i="0" dirty="0" err="1">
                <a:effectLst/>
                <a:latin typeface="Cambria" panose="02040503050406030204" pitchFamily="18" charset="0"/>
                <a:ea typeface="Cambria" panose="02040503050406030204" pitchFamily="18" charset="0"/>
              </a:rPr>
              <a:t>vào</a:t>
            </a:r>
            <a:r>
              <a:rPr lang="vi-VN" sz="2000" b="0" i="0" dirty="0">
                <a:effectLst/>
                <a:latin typeface="Cambria" panose="02040503050406030204" pitchFamily="18" charset="0"/>
                <a:ea typeface="Cambria" panose="02040503050406030204" pitchFamily="18" charset="0"/>
              </a:rPr>
              <a:t> thăm </a:t>
            </a:r>
            <a:r>
              <a:rPr lang="vi-VN" sz="2000" b="0" i="0" dirty="0" err="1">
                <a:effectLst/>
                <a:latin typeface="Cambria" panose="02040503050406030204" pitchFamily="18" charset="0"/>
                <a:ea typeface="Cambria" panose="02040503050406030204" pitchFamily="18" charset="0"/>
              </a:rPr>
              <a:t>vườn</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em </a:t>
            </a:r>
            <a:r>
              <a:rPr lang="vi-VN" sz="2000" b="0" i="0" dirty="0" err="1">
                <a:effectLst/>
                <a:latin typeface="Cambria" panose="02040503050406030204" pitchFamily="18" charset="0"/>
                <a:ea typeface="Cambria" panose="02040503050406030204" pitchFamily="18" charset="0"/>
              </a:rPr>
              <a:t>nào</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cũng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thích</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trò</a:t>
            </a:r>
            <a:r>
              <a:rPr lang="vi-VN" sz="2000" b="0" i="0" dirty="0">
                <a:effectLst/>
                <a:latin typeface="Cambria" panose="02040503050406030204" pitchFamily="18" charset="0"/>
                <a:ea typeface="Cambria" panose="02040503050406030204" pitchFamily="18" charset="0"/>
              </a:rPr>
              <a:t> chơi chui qua chui </a:t>
            </a:r>
            <a:r>
              <a:rPr lang="vi-VN" sz="2000" b="0" i="0" dirty="0" err="1">
                <a:effectLst/>
                <a:latin typeface="Cambria" panose="02040503050406030204" pitchFamily="18" charset="0"/>
                <a:ea typeface="Cambria" panose="02040503050406030204" pitchFamily="18" charset="0"/>
              </a:rPr>
              <a:t>lại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vòng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lá</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ấy</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Lúc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đó</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mọi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người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mới</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hiểu</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vì</a:t>
            </a:r>
            <a:r>
              <a:rPr lang="vi-VN" sz="2000" b="0" i="0" dirty="0">
                <a:effectLst/>
                <a:latin typeface="Cambria" panose="02040503050406030204" pitchFamily="18" charset="0"/>
                <a:ea typeface="Cambria" panose="02040503050406030204" pitchFamily="18" charset="0"/>
              </a:rPr>
              <a:t> sao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trồng</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chiếc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rễ</a:t>
            </a:r>
            <a:r>
              <a:rPr lang="vi-VN" sz="2000" b="0" i="0" dirty="0">
                <a:effectLst/>
                <a:latin typeface="Cambria" panose="02040503050406030204" pitchFamily="18" charset="0"/>
                <a:ea typeface="Cambria" panose="02040503050406030204" pitchFamily="18" charset="0"/>
              </a:rPr>
              <a:t> đa </a:t>
            </a:r>
            <a:r>
              <a:rPr lang="vi-VN" sz="2000" b="0" i="0" dirty="0" err="1">
                <a:effectLst/>
                <a:latin typeface="Cambria" panose="02040503050406030204" pitchFamily="18" charset="0"/>
                <a:ea typeface="Cambria" panose="02040503050406030204" pitchFamily="18" charset="0"/>
              </a:rPr>
              <a:t>thành</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hình</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tròn</a:t>
            </a:r>
            <a:r>
              <a:rPr lang="vi-VN" sz="2000" b="0" i="0" dirty="0">
                <a:effectLst/>
                <a:latin typeface="Cambria" panose="02040503050406030204" pitchFamily="18" charset="0"/>
                <a:ea typeface="Cambria" panose="02040503050406030204" pitchFamily="18" charset="0"/>
              </a:rPr>
              <a:t> như </a:t>
            </a:r>
            <a:r>
              <a:rPr lang="vi-VN" sz="2000" b="0" i="0" dirty="0" err="1">
                <a:effectLst/>
                <a:latin typeface="Cambria" panose="02040503050406030204" pitchFamily="18" charset="0"/>
                <a:ea typeface="Cambria" panose="02040503050406030204" pitchFamily="18" charset="0"/>
              </a:rPr>
              <a:t>thế</a:t>
            </a:r>
            <a:r>
              <a:rPr lang="vi-VN" sz="2000" b="0" i="0" dirty="0">
                <a:effectLst/>
                <a:latin typeface="Cambria" panose="02040503050406030204" pitchFamily="18" charset="0"/>
                <a:ea typeface="Cambria" panose="02040503050406030204" pitchFamily="18" charset="0"/>
              </a:rPr>
              <a:t>.</a:t>
            </a:r>
          </a:p>
          <a:p>
            <a:pPr algn="r"/>
            <a:r>
              <a:rPr lang="vi-VN" sz="2000" b="0" i="0" dirty="0">
                <a:effectLst/>
                <a:latin typeface="Cambria" panose="02040503050406030204" pitchFamily="18" charset="0"/>
                <a:ea typeface="Cambria" panose="02040503050406030204" pitchFamily="18" charset="0"/>
              </a:rPr>
              <a:t>Theo </a:t>
            </a:r>
            <a:r>
              <a:rPr lang="vi-VN" sz="2000" b="0" i="0" dirty="0" err="1">
                <a:effectLst/>
                <a:latin typeface="Cambria" panose="02040503050406030204" pitchFamily="18" charset="0"/>
                <a:ea typeface="Cambria" panose="02040503050406030204" pitchFamily="18" charset="0"/>
              </a:rPr>
              <a:t>sách</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Bác</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Hồ</a:t>
            </a:r>
            <a:r>
              <a:rPr lang="vi-VN" sz="2000" b="0" i="0" dirty="0">
                <a:effectLst/>
                <a:latin typeface="Cambria" panose="02040503050406030204" pitchFamily="18" charset="0"/>
                <a:ea typeface="Cambria" panose="02040503050406030204" pitchFamily="18" charset="0"/>
              </a:rPr>
              <a:t> </a:t>
            </a:r>
            <a:r>
              <a:rPr lang="vi-VN" sz="2000" b="0" i="0" dirty="0" err="1">
                <a:effectLst/>
                <a:latin typeface="Cambria" panose="02040503050406030204" pitchFamily="18" charset="0"/>
                <a:ea typeface="Cambria" panose="02040503050406030204" pitchFamily="18" charset="0"/>
              </a:rPr>
              <a:t>kính</a:t>
            </a:r>
            <a:r>
              <a:rPr lang="vi-VN" sz="2000" b="0" i="0" dirty="0">
                <a:effectLst/>
                <a:latin typeface="Cambria" panose="02040503050406030204" pitchFamily="18" charset="0"/>
                <a:ea typeface="Cambria" panose="02040503050406030204" pitchFamily="18" charset="0"/>
              </a:rPr>
              <a:t> yêu</a:t>
            </a:r>
          </a:p>
        </p:txBody>
      </p:sp>
      <p:pic>
        <p:nvPicPr>
          <p:cNvPr id="10" name="Hình ảnh 9">
            <a:extLst>
              <a:ext uri="{FF2B5EF4-FFF2-40B4-BE49-F238E27FC236}">
                <a16:creationId xmlns:a16="http://schemas.microsoft.com/office/drawing/2014/main" id="{79F0991C-86DA-3AB8-6E30-7E6112106EB7}"/>
              </a:ext>
            </a:extLst>
          </p:cNvPr>
          <p:cNvPicPr>
            <a:picLocks noChangeAspect="1"/>
          </p:cNvPicPr>
          <p:nvPr/>
        </p:nvPicPr>
        <p:blipFill>
          <a:blip r:embed="rId2"/>
          <a:stretch>
            <a:fillRect/>
          </a:stretch>
        </p:blipFill>
        <p:spPr>
          <a:xfrm>
            <a:off x="2611834" y="431491"/>
            <a:ext cx="6968332" cy="926672"/>
          </a:xfrm>
          <a:prstGeom prst="rect">
            <a:avLst/>
          </a:prstGeom>
        </p:spPr>
      </p:pic>
    </p:spTree>
    <p:extLst>
      <p:ext uri="{BB962C8B-B14F-4D97-AF65-F5344CB8AC3E}">
        <p14:creationId xmlns:p14="http://schemas.microsoft.com/office/powerpoint/2010/main" val="64893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301981C-C04C-7A4F-1ADB-C6021C70A9D6}"/>
              </a:ext>
            </a:extLst>
          </p:cNvPr>
          <p:cNvGrpSpPr/>
          <p:nvPr/>
        </p:nvGrpSpPr>
        <p:grpSpPr>
          <a:xfrm>
            <a:off x="1249986" y="980095"/>
            <a:ext cx="9186669" cy="2674029"/>
            <a:chOff x="1249986" y="980095"/>
            <a:chExt cx="9186669" cy="2674029"/>
          </a:xfrm>
        </p:grpSpPr>
        <p:sp>
          <p:nvSpPr>
            <p:cNvPr id="2" name="Hộp Văn bản 1">
              <a:extLst>
                <a:ext uri="{FF2B5EF4-FFF2-40B4-BE49-F238E27FC236}">
                  <a16:creationId xmlns:a16="http://schemas.microsoft.com/office/drawing/2014/main" id="{A32F6B3C-B8BA-5D38-89D0-1B07610C747E}"/>
                </a:ext>
              </a:extLst>
            </p:cNvPr>
            <p:cNvSpPr txBox="1"/>
            <p:nvPr/>
          </p:nvSpPr>
          <p:spPr>
            <a:xfrm>
              <a:off x="1755344" y="2304535"/>
              <a:ext cx="8681311" cy="1349589"/>
            </a:xfrm>
            <a:prstGeom prst="wedgeRoundRectCallout">
              <a:avLst>
                <a:gd name="adj1" fmla="val -39468"/>
                <a:gd name="adj2" fmla="val 112881"/>
                <a:gd name="adj3" fmla="val 16667"/>
              </a:avLst>
            </a:prstGeom>
            <a:noFill/>
            <a:ln w="19050">
              <a:solidFill>
                <a:srgbClr val="70AD47"/>
              </a:solidFill>
              <a:prstDash val="dash"/>
            </a:ln>
          </p:spPr>
          <p:txBody>
            <a:bodyPr wrap="square">
              <a:spAutoFit/>
            </a:bodyPr>
            <a:lstStyle/>
            <a:p>
              <a:pPr algn="just">
                <a:lnSpc>
                  <a:spcPct val="120000"/>
                </a:lnSpc>
              </a:pPr>
              <a:r>
                <a:rPr lang="en-US" sz="3200" b="1" dirty="0">
                  <a:effectLst/>
                  <a:latin typeface="Cambria" panose="02040503050406030204" pitchFamily="18" charset="0"/>
                  <a:ea typeface="Cambria" panose="02040503050406030204" pitchFamily="18" charset="0"/>
                </a:rPr>
                <a:t>Chia </a:t>
              </a:r>
              <a:r>
                <a:rPr lang="en-US" sz="3200" b="1" dirty="0" err="1">
                  <a:effectLst/>
                  <a:latin typeface="Cambria" panose="02040503050406030204" pitchFamily="18" charset="0"/>
                  <a:ea typeface="Cambria" panose="02040503050406030204" pitchFamily="18" charset="0"/>
                </a:rPr>
                <a:t>sẻ</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vật</a:t>
              </a:r>
              <a:r>
                <a:rPr lang="en-US" sz="3200" b="1" dirty="0">
                  <a:effectLst/>
                  <a:latin typeface="Cambria" panose="02040503050406030204" pitchFamily="18" charset="0"/>
                  <a:ea typeface="Cambria" panose="02040503050406030204" pitchFamily="18" charset="0"/>
                </a:rPr>
                <a:t>.</a:t>
              </a:r>
            </a:p>
          </p:txBody>
        </p:sp>
        <p:pic>
          <p:nvPicPr>
            <p:cNvPr id="3" name="图片 1" descr="书本">
              <a:extLst>
                <a:ext uri="{FF2B5EF4-FFF2-40B4-BE49-F238E27FC236}">
                  <a16:creationId xmlns:a16="http://schemas.microsoft.com/office/drawing/2014/main" id="{4C76746B-1DC0-BD1E-12F5-30BCACB5F533}"/>
                </a:ext>
              </a:extLst>
            </p:cNvPr>
            <p:cNvPicPr>
              <a:picLocks noChangeAspect="1"/>
            </p:cNvPicPr>
            <p:nvPr/>
          </p:nvPicPr>
          <p:blipFill>
            <a:blip r:embed="rId2"/>
            <a:stretch>
              <a:fillRect/>
            </a:stretch>
          </p:blipFill>
          <p:spPr>
            <a:xfrm>
              <a:off x="1249986" y="980095"/>
              <a:ext cx="1849755" cy="1849755"/>
            </a:xfrm>
            <a:prstGeom prst="rect">
              <a:avLst/>
            </a:prstGeom>
          </p:spPr>
        </p:pic>
      </p:grpSp>
    </p:spTree>
    <p:extLst>
      <p:ext uri="{BB962C8B-B14F-4D97-AF65-F5344CB8AC3E}">
        <p14:creationId xmlns:p14="http://schemas.microsoft.com/office/powerpoint/2010/main" val="383178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32F6B3C-B8BA-5D38-89D0-1B07610C747E}"/>
              </a:ext>
            </a:extLst>
          </p:cNvPr>
          <p:cNvSpPr txBox="1"/>
          <p:nvPr/>
        </p:nvSpPr>
        <p:spPr>
          <a:xfrm>
            <a:off x="1358011" y="2790310"/>
            <a:ext cx="10644935" cy="2259145"/>
          </a:xfrm>
          <a:prstGeom prst="rect">
            <a:avLst/>
          </a:prstGeom>
          <a:noFill/>
        </p:spPr>
        <p:txBody>
          <a:bodyPr wrap="square">
            <a:spAutoFit/>
          </a:bodyPr>
          <a:lstStyle/>
          <a:p>
            <a:pPr algn="just">
              <a:lnSpc>
                <a:spcPct val="150000"/>
              </a:lnSpc>
              <a:spcBef>
                <a:spcPts val="600"/>
              </a:spcBef>
              <a:spcAft>
                <a:spcPts val="600"/>
              </a:spcAft>
            </a:pPr>
            <a:r>
              <a:rPr lang="en-US" sz="2800" b="1" dirty="0" err="1">
                <a:effectLst/>
                <a:latin typeface="Cambria" panose="02040503050406030204" pitchFamily="18" charset="0"/>
                <a:ea typeface="Cambria" panose="02040503050406030204" pitchFamily="18" charset="0"/>
              </a:rPr>
              <a:t>Đọc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Cây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bút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thần</a:t>
            </a:r>
            <a:r>
              <a:rPr lang="en-US" sz="2800" b="1" dirty="0">
                <a:effectLst/>
                <a:latin typeface="Cambria" panose="02040503050406030204" pitchFamily="18" charset="0"/>
                <a:ea typeface="Cambria" panose="02040503050406030204" pitchFamily="18" charset="0"/>
              </a:rPr>
              <a:t>.</a:t>
            </a:r>
          </a:p>
          <a:p>
            <a:pPr algn="just">
              <a:lnSpc>
                <a:spcPct val="150000"/>
              </a:lnSpc>
              <a:spcBef>
                <a:spcPts val="600"/>
              </a:spcBef>
              <a:spcAft>
                <a:spcPts val="600"/>
              </a:spcAft>
            </a:pPr>
            <a:r>
              <a:rPr lang="en-US" sz="2800" b="1" dirty="0" err="1">
                <a:effectLst/>
                <a:latin typeface="Cambria" panose="02040503050406030204" pitchFamily="18" charset="0"/>
                <a:ea typeface="Cambria" panose="02040503050406030204" pitchFamily="18" charset="0"/>
              </a:rPr>
              <a:t>Kể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bè</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nghe</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mọi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cảm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phục</a:t>
            </a:r>
            <a:endParaRPr lang="en-US" sz="2800" b="1" dirty="0">
              <a:latin typeface="Cambria" panose="02040503050406030204" pitchFamily="18" charset="0"/>
              <a:ea typeface="Cambria" panose="02040503050406030204" pitchFamily="18" charset="0"/>
            </a:endParaRPr>
          </a:p>
          <a:p>
            <a:pPr algn="just">
              <a:lnSpc>
                <a:spcPct val="150000"/>
              </a:lnSpc>
              <a:spcBef>
                <a:spcPts val="600"/>
              </a:spcBef>
              <a:spcAft>
                <a:spcPts val="600"/>
              </a:spcAft>
            </a:pPr>
            <a:r>
              <a:rPr lang="en-US" sz="2800" b="1" dirty="0" err="1">
                <a:effectLst/>
                <a:latin typeface="Cambria" panose="02040503050406030204" pitchFamily="18" charset="0"/>
                <a:ea typeface="Cambria" panose="02040503050406030204" pitchFamily="18" charset="0"/>
              </a:rPr>
              <a:t>Chuẩn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t>
            </a:r>
            <a:r>
              <a:rPr lang="en-US" sz="2800" b="1" dirty="0" err="1">
                <a:latin typeface="Cambria" panose="02040503050406030204" pitchFamily="18" charset="0"/>
                <a:ea typeface="Cambria" panose="02040503050406030204" pitchFamily="18" charset="0"/>
              </a:rPr>
              <a:t>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pic>
        <p:nvPicPr>
          <p:cNvPr id="7" name="图片 15" descr="手绘铅笔">
            <a:extLst>
              <a:ext uri="{FF2B5EF4-FFF2-40B4-BE49-F238E27FC236}">
                <a16:creationId xmlns:a16="http://schemas.microsoft.com/office/drawing/2014/main" id="{37BEB0EB-D643-786C-AA82-7CCF6D68DA23}"/>
              </a:ext>
            </a:extLst>
          </p:cNvPr>
          <p:cNvPicPr>
            <a:picLocks noChangeAspect="1"/>
          </p:cNvPicPr>
          <p:nvPr/>
        </p:nvPicPr>
        <p:blipFill>
          <a:blip r:embed="rId2"/>
          <a:stretch>
            <a:fillRect/>
          </a:stretch>
        </p:blipFill>
        <p:spPr>
          <a:xfrm>
            <a:off x="748377" y="2650153"/>
            <a:ext cx="815340" cy="815340"/>
          </a:xfrm>
          <a:prstGeom prst="rect">
            <a:avLst/>
          </a:prstGeom>
        </p:spPr>
      </p:pic>
      <p:pic>
        <p:nvPicPr>
          <p:cNvPr id="8" name="图片 15" descr="手绘铅笔">
            <a:extLst>
              <a:ext uri="{FF2B5EF4-FFF2-40B4-BE49-F238E27FC236}">
                <a16:creationId xmlns:a16="http://schemas.microsoft.com/office/drawing/2014/main" id="{1F7E12EA-EC14-20C4-1532-680CB8CB6A72}"/>
              </a:ext>
            </a:extLst>
          </p:cNvPr>
          <p:cNvPicPr>
            <a:picLocks noChangeAspect="1"/>
          </p:cNvPicPr>
          <p:nvPr/>
        </p:nvPicPr>
        <p:blipFill>
          <a:blip r:embed="rId2"/>
          <a:stretch>
            <a:fillRect/>
          </a:stretch>
        </p:blipFill>
        <p:spPr>
          <a:xfrm>
            <a:off x="687119" y="3512212"/>
            <a:ext cx="815340" cy="815340"/>
          </a:xfrm>
          <a:prstGeom prst="rect">
            <a:avLst/>
          </a:prstGeom>
        </p:spPr>
      </p:pic>
      <p:pic>
        <p:nvPicPr>
          <p:cNvPr id="9" name="图片 15" descr="手绘铅笔">
            <a:extLst>
              <a:ext uri="{FF2B5EF4-FFF2-40B4-BE49-F238E27FC236}">
                <a16:creationId xmlns:a16="http://schemas.microsoft.com/office/drawing/2014/main" id="{93FFB892-16BE-1480-FAE4-AEC2D2B1C391}"/>
              </a:ext>
            </a:extLst>
          </p:cNvPr>
          <p:cNvPicPr>
            <a:picLocks noChangeAspect="1"/>
          </p:cNvPicPr>
          <p:nvPr/>
        </p:nvPicPr>
        <p:blipFill>
          <a:blip r:embed="rId2"/>
          <a:stretch>
            <a:fillRect/>
          </a:stretch>
        </p:blipFill>
        <p:spPr>
          <a:xfrm>
            <a:off x="741608" y="4280834"/>
            <a:ext cx="815340" cy="815340"/>
          </a:xfrm>
          <a:prstGeom prst="rect">
            <a:avLst/>
          </a:prstGeom>
        </p:spPr>
      </p:pic>
      <p:pic>
        <p:nvPicPr>
          <p:cNvPr id="11" name="图片 6" descr="卡通云朵">
            <a:extLst>
              <a:ext uri="{FF2B5EF4-FFF2-40B4-BE49-F238E27FC236}">
                <a16:creationId xmlns:a16="http://schemas.microsoft.com/office/drawing/2014/main" id="{F11EAEA5-F72B-D85F-FA5E-2A25DFDF5066}"/>
              </a:ext>
            </a:extLst>
          </p:cNvPr>
          <p:cNvPicPr>
            <a:picLocks noChangeAspect="1"/>
          </p:cNvPicPr>
          <p:nvPr/>
        </p:nvPicPr>
        <p:blipFill>
          <a:blip r:embed="rId3"/>
          <a:stretch>
            <a:fillRect/>
          </a:stretch>
        </p:blipFill>
        <p:spPr>
          <a:xfrm rot="300000">
            <a:off x="640000" y="203363"/>
            <a:ext cx="2785110" cy="2785110"/>
          </a:xfrm>
          <a:prstGeom prst="rect">
            <a:avLst/>
          </a:prstGeom>
        </p:spPr>
      </p:pic>
      <p:pic>
        <p:nvPicPr>
          <p:cNvPr id="13" name="Hình ảnh 12">
            <a:extLst>
              <a:ext uri="{FF2B5EF4-FFF2-40B4-BE49-F238E27FC236}">
                <a16:creationId xmlns:a16="http://schemas.microsoft.com/office/drawing/2014/main" id="{57A9358E-84A1-10AC-AC9D-83B3D7D70CEB}"/>
              </a:ext>
            </a:extLst>
          </p:cNvPr>
          <p:cNvPicPr>
            <a:picLocks noChangeAspect="1"/>
          </p:cNvPicPr>
          <p:nvPr/>
        </p:nvPicPr>
        <p:blipFill>
          <a:blip r:embed="rId4"/>
          <a:stretch>
            <a:fillRect/>
          </a:stretch>
        </p:blipFill>
        <p:spPr>
          <a:xfrm>
            <a:off x="3157473" y="885408"/>
            <a:ext cx="5877053" cy="2219136"/>
          </a:xfrm>
          <a:prstGeom prst="rect">
            <a:avLst/>
          </a:prstGeom>
        </p:spPr>
      </p:pic>
    </p:spTree>
    <p:extLst>
      <p:ext uri="{BB962C8B-B14F-4D97-AF65-F5344CB8AC3E}">
        <p14:creationId xmlns:p14="http://schemas.microsoft.com/office/powerpoint/2010/main" val="16335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500"/>
                                        <p:tgtEl>
                                          <p:spTgt spid="2">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up)">
                                      <p:cBhvr>
                                        <p:cTn id="30" dur="500"/>
                                        <p:tgtEl>
                                          <p:spTgt spid="2">
                                            <p:txEl>
                                              <p:pRg st="2" end="2"/>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C:/Users/ADMINI~1.USE/AppData/Local/Temp/picturescale_20200213140500/output_20200213140501.pngoutput_20200213140501">
            <a:extLst>
              <a:ext uri="{FF2B5EF4-FFF2-40B4-BE49-F238E27FC236}">
                <a16:creationId xmlns:a16="http://schemas.microsoft.com/office/drawing/2014/main" id="{1D778DA9-25C0-AC7F-DE0A-25F5AE3ED847}"/>
              </a:ext>
            </a:extLst>
          </p:cNvPr>
          <p:cNvPicPr>
            <a:picLocks noChangeAspect="1"/>
          </p:cNvPicPr>
          <p:nvPr/>
        </p:nvPicPr>
        <p:blipFill>
          <a:blip r:embed="rId2">
            <a:lum bright="6000" contrast="6000"/>
          </a:blip>
          <a:stretch>
            <a:fillRect/>
          </a:stretch>
        </p:blipFill>
        <p:spPr>
          <a:xfrm>
            <a:off x="835660" y="1302385"/>
            <a:ext cx="4370070" cy="4716145"/>
          </a:xfrm>
          <a:prstGeom prst="rect">
            <a:avLst/>
          </a:prstGeom>
        </p:spPr>
      </p:pic>
      <p:pic>
        <p:nvPicPr>
          <p:cNvPr id="4" name="Hình ảnh 3">
            <a:extLst>
              <a:ext uri="{FF2B5EF4-FFF2-40B4-BE49-F238E27FC236}">
                <a16:creationId xmlns:a16="http://schemas.microsoft.com/office/drawing/2014/main" id="{E44BFA3A-E94D-E364-5074-BD21C6003D48}"/>
              </a:ext>
            </a:extLst>
          </p:cNvPr>
          <p:cNvPicPr>
            <a:picLocks noChangeAspect="1"/>
          </p:cNvPicPr>
          <p:nvPr/>
        </p:nvPicPr>
        <p:blipFill>
          <a:blip r:embed="rId3"/>
          <a:stretch>
            <a:fillRect/>
          </a:stretch>
        </p:blipFill>
        <p:spPr>
          <a:xfrm>
            <a:off x="4760115" y="2757308"/>
            <a:ext cx="7047587" cy="2798307"/>
          </a:xfrm>
          <a:prstGeom prst="rect">
            <a:avLst/>
          </a:prstGeom>
        </p:spPr>
      </p:pic>
      <p:pic>
        <p:nvPicPr>
          <p:cNvPr id="14" name="Hình ảnh 13">
            <a:extLst>
              <a:ext uri="{FF2B5EF4-FFF2-40B4-BE49-F238E27FC236}">
                <a16:creationId xmlns:a16="http://schemas.microsoft.com/office/drawing/2014/main" id="{CBA60977-5240-91DA-C7FC-F4B18AEB3350}"/>
              </a:ext>
            </a:extLst>
          </p:cNvPr>
          <p:cNvPicPr>
            <a:picLocks noChangeAspect="1"/>
          </p:cNvPicPr>
          <p:nvPr/>
        </p:nvPicPr>
        <p:blipFill>
          <a:blip r:embed="rId4"/>
          <a:stretch>
            <a:fillRect/>
          </a:stretch>
        </p:blipFill>
        <p:spPr>
          <a:xfrm>
            <a:off x="6457997" y="1725978"/>
            <a:ext cx="3651821" cy="859611"/>
          </a:xfrm>
          <a:prstGeom prst="rect">
            <a:avLst/>
          </a:prstGeom>
        </p:spPr>
      </p:pic>
    </p:spTree>
    <p:extLst>
      <p:ext uri="{BB962C8B-B14F-4D97-AF65-F5344CB8AC3E}">
        <p14:creationId xmlns:p14="http://schemas.microsoft.com/office/powerpoint/2010/main" val="34625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7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descr="书本学习">
            <a:extLst>
              <a:ext uri="{FF2B5EF4-FFF2-40B4-BE49-F238E27FC236}">
                <a16:creationId xmlns:a16="http://schemas.microsoft.com/office/drawing/2014/main" id="{A2D15F2F-8089-17A9-8464-26D6735E8F61}"/>
              </a:ext>
            </a:extLst>
          </p:cNvPr>
          <p:cNvPicPr>
            <a:picLocks noChangeAspect="1"/>
          </p:cNvPicPr>
          <p:nvPr/>
        </p:nvPicPr>
        <p:blipFill>
          <a:blip r:embed="rId2"/>
          <a:stretch>
            <a:fillRect/>
          </a:stretch>
        </p:blipFill>
        <p:spPr>
          <a:xfrm>
            <a:off x="154305" y="2040890"/>
            <a:ext cx="4669155" cy="4669155"/>
          </a:xfrm>
          <a:prstGeom prst="rect">
            <a:avLst/>
          </a:prstGeom>
        </p:spPr>
      </p:pic>
      <p:pic>
        <p:nvPicPr>
          <p:cNvPr id="4" name="Hình ảnh 3">
            <a:extLst>
              <a:ext uri="{FF2B5EF4-FFF2-40B4-BE49-F238E27FC236}">
                <a16:creationId xmlns:a16="http://schemas.microsoft.com/office/drawing/2014/main" id="{B922A27A-51AC-6E11-A0B1-9DA91B788644}"/>
              </a:ext>
            </a:extLst>
          </p:cNvPr>
          <p:cNvPicPr>
            <a:picLocks noChangeAspect="1"/>
          </p:cNvPicPr>
          <p:nvPr/>
        </p:nvPicPr>
        <p:blipFill>
          <a:blip r:embed="rId3"/>
          <a:stretch>
            <a:fillRect/>
          </a:stretch>
        </p:blipFill>
        <p:spPr>
          <a:xfrm>
            <a:off x="4669123" y="1200719"/>
            <a:ext cx="6858594" cy="4456562"/>
          </a:xfrm>
          <a:prstGeom prst="rect">
            <a:avLst/>
          </a:prstGeom>
        </p:spPr>
      </p:pic>
    </p:spTree>
    <p:extLst>
      <p:ext uri="{BB962C8B-B14F-4D97-AF65-F5344CB8AC3E}">
        <p14:creationId xmlns:p14="http://schemas.microsoft.com/office/powerpoint/2010/main" val="39475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gic Wand Song _ Kids Songs &amp; Nursery Rhymes">
            <a:hlinkClick r:id="" action="ppaction://media"/>
            <a:extLst>
              <a:ext uri="{FF2B5EF4-FFF2-40B4-BE49-F238E27FC236}">
                <a16:creationId xmlns:a16="http://schemas.microsoft.com/office/drawing/2014/main" id="{A3EB977D-AEEC-1762-1969-9C61E3E7EE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02590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descr="C:/Users/ADMINI~1.USE/AppData/Local/Temp/picturescale_20200213131841/output_20200213131843.pngoutput_20200213131843">
            <a:extLst>
              <a:ext uri="{FF2B5EF4-FFF2-40B4-BE49-F238E27FC236}">
                <a16:creationId xmlns:a16="http://schemas.microsoft.com/office/drawing/2014/main" id="{36B52ECB-0599-EA07-8823-74E8E02C07C1}"/>
              </a:ext>
            </a:extLst>
          </p:cNvPr>
          <p:cNvPicPr>
            <a:picLocks noChangeAspect="1"/>
          </p:cNvPicPr>
          <p:nvPr/>
        </p:nvPicPr>
        <p:blipFill>
          <a:blip r:embed="rId2">
            <a:lum bright="12000" contrast="-6000"/>
          </a:blip>
          <a:stretch>
            <a:fillRect/>
          </a:stretch>
        </p:blipFill>
        <p:spPr>
          <a:xfrm>
            <a:off x="6695440" y="1297305"/>
            <a:ext cx="4572000" cy="4572635"/>
          </a:xfrm>
          <a:prstGeom prst="rect">
            <a:avLst/>
          </a:prstGeom>
        </p:spPr>
      </p:pic>
      <p:pic>
        <p:nvPicPr>
          <p:cNvPr id="4" name="Hình ảnh 3">
            <a:extLst>
              <a:ext uri="{FF2B5EF4-FFF2-40B4-BE49-F238E27FC236}">
                <a16:creationId xmlns:a16="http://schemas.microsoft.com/office/drawing/2014/main" id="{413C1D92-D7F9-B411-20FA-D762556FEFAF}"/>
              </a:ext>
            </a:extLst>
          </p:cNvPr>
          <p:cNvPicPr>
            <a:picLocks noChangeAspect="1"/>
          </p:cNvPicPr>
          <p:nvPr/>
        </p:nvPicPr>
        <p:blipFill>
          <a:blip r:embed="rId3"/>
          <a:stretch>
            <a:fillRect/>
          </a:stretch>
        </p:blipFill>
        <p:spPr>
          <a:xfrm>
            <a:off x="178146" y="1416306"/>
            <a:ext cx="6858594" cy="4334632"/>
          </a:xfrm>
          <a:prstGeom prst="rect">
            <a:avLst/>
          </a:prstGeom>
        </p:spPr>
      </p:pic>
    </p:spTree>
    <p:extLst>
      <p:ext uri="{BB962C8B-B14F-4D97-AF65-F5344CB8AC3E}">
        <p14:creationId xmlns:p14="http://schemas.microsoft.com/office/powerpoint/2010/main" val="13961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USER-20190605LU\Desktop\2eb95ef6beba7d73c823f5a160ff250c.png2eb95ef6beba7d73c823f5a160ff250c">
            <a:extLst>
              <a:ext uri="{FF2B5EF4-FFF2-40B4-BE49-F238E27FC236}">
                <a16:creationId xmlns:a16="http://schemas.microsoft.com/office/drawing/2014/main" id="{E0990828-6E3E-86A3-C4F9-929CE9F7C45D}"/>
              </a:ext>
            </a:extLst>
          </p:cNvPr>
          <p:cNvPicPr>
            <a:picLocks noChangeAspect="1"/>
          </p:cNvPicPr>
          <p:nvPr/>
        </p:nvPicPr>
        <p:blipFill>
          <a:blip r:embed="rId2"/>
          <a:srcRect/>
          <a:stretch>
            <a:fillRect/>
          </a:stretch>
        </p:blipFill>
        <p:spPr>
          <a:xfrm>
            <a:off x="454025" y="1570990"/>
            <a:ext cx="4532630" cy="4532630"/>
          </a:xfrm>
          <a:prstGeom prst="rect">
            <a:avLst/>
          </a:prstGeom>
        </p:spPr>
      </p:pic>
      <p:pic>
        <p:nvPicPr>
          <p:cNvPr id="4" name="Hình ảnh 3">
            <a:extLst>
              <a:ext uri="{FF2B5EF4-FFF2-40B4-BE49-F238E27FC236}">
                <a16:creationId xmlns:a16="http://schemas.microsoft.com/office/drawing/2014/main" id="{D05CC026-3FA2-5E2B-D885-74DEFDCA5479}"/>
              </a:ext>
            </a:extLst>
          </p:cNvPr>
          <p:cNvPicPr>
            <a:picLocks noChangeAspect="1"/>
          </p:cNvPicPr>
          <p:nvPr/>
        </p:nvPicPr>
        <p:blipFill>
          <a:blip r:embed="rId3"/>
          <a:stretch>
            <a:fillRect/>
          </a:stretch>
        </p:blipFill>
        <p:spPr>
          <a:xfrm>
            <a:off x="4585669" y="1261684"/>
            <a:ext cx="6840305" cy="4334632"/>
          </a:xfrm>
          <a:prstGeom prst="rect">
            <a:avLst/>
          </a:prstGeom>
        </p:spPr>
      </p:pic>
    </p:spTree>
    <p:extLst>
      <p:ext uri="{BB962C8B-B14F-4D97-AF65-F5344CB8AC3E}">
        <p14:creationId xmlns:p14="http://schemas.microsoft.com/office/powerpoint/2010/main" val="165099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69FED8E-0203-9142-845C-7B1AE6DE1F27}"/>
              </a:ext>
            </a:extLst>
          </p:cNvPr>
          <p:cNvSpPr txBox="1"/>
          <p:nvPr/>
        </p:nvSpPr>
        <p:spPr>
          <a:xfrm>
            <a:off x="551639" y="1310972"/>
            <a:ext cx="11088716" cy="5262979"/>
          </a:xfrm>
          <a:prstGeom prst="rect">
            <a:avLst/>
          </a:prstGeom>
          <a:noFill/>
        </p:spPr>
        <p:txBody>
          <a:bodyPr wrap="square">
            <a:spAutoFit/>
          </a:bodyPr>
          <a:lstStyle/>
          <a:p>
            <a:pPr indent="228600" algn="just">
              <a:lnSpc>
                <a:spcPct val="120000"/>
              </a:lnSpc>
            </a:pPr>
            <a:r>
              <a:rPr lang="vi-VN" sz="2000" dirty="0" err="1">
                <a:effectLst/>
                <a:latin typeface="Cambria" panose="02040503050406030204" pitchFamily="18" charset="0"/>
                <a:ea typeface="Cambria" panose="02040503050406030204" pitchFamily="18" charset="0"/>
              </a:rPr>
              <a:t>Ngày</a:t>
            </a:r>
            <a:r>
              <a:rPr lang="vi-VN" sz="2000" dirty="0">
                <a:effectLst/>
                <a:latin typeface="Cambria" panose="02040503050406030204" pitchFamily="18" charset="0"/>
                <a:ea typeface="Cambria" panose="02040503050406030204" pitchFamily="18" charset="0"/>
              </a:rPr>
              <a:t> xưa,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bé</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thông minh, tên </a:t>
            </a:r>
            <a:r>
              <a:rPr lang="vi-VN" sz="2000" dirty="0" err="1">
                <a:effectLst/>
                <a:latin typeface="Cambria" panose="02040503050406030204" pitchFamily="18" charset="0"/>
                <a:ea typeface="Cambria" panose="02040503050406030204" pitchFamily="18" charset="0"/>
              </a:rPr>
              <a:t>là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thích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Khi </a:t>
            </a:r>
            <a:r>
              <a:rPr lang="vi-VN" sz="2000" dirty="0" err="1">
                <a:effectLst/>
                <a:latin typeface="Cambria" panose="02040503050406030204" pitchFamily="18" charset="0"/>
                <a:ea typeface="Cambria" panose="02040503050406030204" pitchFamily="18" charset="0"/>
              </a:rPr>
              <a:t>kiếm</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củi</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núi</a:t>
            </a:r>
            <a:r>
              <a:rPr lang="vi-VN" sz="2000" dirty="0">
                <a:effectLst/>
                <a:latin typeface="Cambria" panose="02040503050406030204" pitchFamily="18" charset="0"/>
                <a:ea typeface="Cambria" panose="02040503050406030204" pitchFamily="18" charset="0"/>
              </a:rPr>
              <a:t> hay </a:t>
            </a:r>
            <a:r>
              <a:rPr lang="vi-VN" sz="2000" dirty="0" err="1">
                <a:effectLst/>
                <a:latin typeface="Cambria" panose="02040503050406030204" pitchFamily="18" charset="0"/>
                <a:ea typeface="Cambria" panose="02040503050406030204" pitchFamily="18" charset="0"/>
              </a:rPr>
              <a:t>lúc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cỏ</a:t>
            </a:r>
            <a:r>
              <a:rPr lang="vi-VN" sz="2000" dirty="0">
                <a:effectLst/>
                <a:latin typeface="Cambria" panose="02040503050406030204" pitchFamily="18" charset="0"/>
                <a:ea typeface="Cambria" panose="02040503050406030204" pitchFamily="18" charset="0"/>
              </a:rPr>
              <a:t> ven sông, em </a:t>
            </a:r>
            <a:r>
              <a:rPr lang="vi-VN" sz="2000" dirty="0" err="1">
                <a:effectLst/>
                <a:latin typeface="Cambria" panose="02040503050406030204" pitchFamily="18" charset="0"/>
                <a:ea typeface="Cambria" panose="02040503050406030204" pitchFamily="18" charset="0"/>
              </a:rPr>
              <a:t>đều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tập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đất</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đá</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chim,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như </a:t>
            </a:r>
            <a:r>
              <a:rPr lang="vi-VN" sz="2000" dirty="0" err="1">
                <a:effectLst/>
                <a:latin typeface="Cambria" panose="02040503050406030204" pitchFamily="18" charset="0"/>
                <a:ea typeface="Cambria" panose="02040503050406030204" pitchFamily="18" charset="0"/>
              </a:rPr>
              <a:t>sắp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nghe chim </a:t>
            </a:r>
            <a:r>
              <a:rPr lang="vi-VN" sz="2000" dirty="0" err="1">
                <a:effectLst/>
                <a:latin typeface="Cambria" panose="02040503050406030204" pitchFamily="18" charset="0"/>
                <a:ea typeface="Cambria" panose="02040503050406030204" pitchFamily="18" charset="0"/>
              </a:rPr>
              <a:t>hót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trông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bơi. Em ao </a:t>
            </a:r>
            <a:r>
              <a:rPr lang="vi-VN" sz="2000" dirty="0" err="1">
                <a:effectLst/>
                <a:latin typeface="Cambria" panose="02040503050406030204" pitchFamily="18" charset="0"/>
                <a:ea typeface="Cambria" panose="02040503050406030204" pitchFamily="18" charset="0"/>
              </a:rPr>
              <a:t>ước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đêm,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mơ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cụ</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già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tóc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bạc</a:t>
            </a:r>
            <a:r>
              <a:rPr lang="vi-VN" sz="2000" dirty="0">
                <a:effectLst/>
                <a:latin typeface="Cambria" panose="02040503050406030204" pitchFamily="18" charset="0"/>
                <a:ea typeface="Cambria" panose="02040503050406030204" pitchFamily="18" charset="0"/>
              </a:rPr>
              <a:t> phơ đưa cho em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sáng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lấp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lánh</a:t>
            </a:r>
            <a:r>
              <a:rPr lang="vi-VN" sz="2000" dirty="0">
                <a:effectLst/>
                <a:latin typeface="Cambria" panose="02040503050406030204" pitchFamily="18" charset="0"/>
                <a:ea typeface="Cambria" panose="02040503050406030204" pitchFamily="18" charset="0"/>
              </a:rPr>
              <a:t>. Em reo lên: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đẹp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quá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Cháu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cảm</a:t>
            </a:r>
            <a:r>
              <a:rPr lang="vi-VN" sz="2000" dirty="0">
                <a:effectLst/>
                <a:latin typeface="Cambria" panose="02040503050406030204" pitchFamily="18" charset="0"/>
                <a:ea typeface="Cambria" panose="02040503050406030204" pitchFamily="18" charset="0"/>
              </a:rPr>
              <a:t> ơn ông!”. </a:t>
            </a:r>
            <a:r>
              <a:rPr lang="vi-VN" sz="2000" dirty="0" err="1">
                <a:effectLst/>
                <a:latin typeface="Cambria" panose="02040503050406030204" pitchFamily="18" charset="0"/>
                <a:ea typeface="Cambria" panose="02040503050406030204" pitchFamily="18" charset="0"/>
              </a:rPr>
              <a:t>Tỉnh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dậy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vẫn</a:t>
            </a:r>
            <a:r>
              <a:rPr lang="vi-VN" sz="2000" dirty="0">
                <a:effectLst/>
                <a:latin typeface="Cambria" panose="02040503050406030204" pitchFamily="18" charset="0"/>
                <a:ea typeface="Cambria" panose="02040503050406030204" pitchFamily="18" charset="0"/>
              </a:rPr>
              <a:t> trong tay </a:t>
            </a:r>
            <a:r>
              <a:rPr lang="vi-VN" sz="2000" dirty="0" err="1">
                <a:effectLst/>
                <a:latin typeface="Cambria" panose="02040503050406030204" pitchFamily="18" charset="0"/>
                <a:ea typeface="Cambria" panose="02040503050406030204" pitchFamily="18" charset="0"/>
              </a:rPr>
              <a:t>mình</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a:effectLst/>
                <a:latin typeface="Cambria" panose="02040503050406030204" pitchFamily="18" charset="0"/>
                <a:ea typeface="Cambria" panose="02040503050406030204" pitchFamily="18" charset="0"/>
              </a:rPr>
              <a:t>Mã Lương vẽ một con chim, chim tung cánh </a:t>
            </a:r>
            <a:r>
              <a:rPr lang="vi-VN" sz="2000" dirty="0" smtClean="0">
                <a:effectLst/>
                <a:latin typeface="Cambria" panose="02040503050406030204" pitchFamily="18" charset="0"/>
                <a:ea typeface="Cambria" panose="02040503050406030204" pitchFamily="18" charset="0"/>
              </a:rPr>
              <a:t>ba</a:t>
            </a:r>
            <a:r>
              <a:rPr lang="en-US" sz="2000" dirty="0">
                <a:latin typeface="Cambria" panose="02040503050406030204" pitchFamily="18" charset="0"/>
                <a:ea typeface="Cambria" panose="02040503050406030204" pitchFamily="18" charset="0"/>
              </a:rPr>
              <a:t>y</a:t>
            </a:r>
            <a:r>
              <a:rPr lang="vi-VN" sz="2000" dirty="0" smtClean="0">
                <a:effectLst/>
                <a:latin typeface="Cambria" panose="02040503050406030204" pitchFamily="18" charset="0"/>
                <a:ea typeface="Cambria" panose="02040503050406030204" pitchFamily="18" charset="0"/>
              </a:rPr>
              <a:t>; </a:t>
            </a:r>
            <a:r>
              <a:rPr lang="vi-VN" sz="2000" dirty="0">
                <a:effectLst/>
                <a:latin typeface="Cambria" panose="02040503050406030204" pitchFamily="18" charset="0"/>
                <a:ea typeface="Cambria" panose="02040503050406030204" pitchFamily="18" charset="0"/>
              </a:rPr>
              <a:t>vẽ một con cá, cá vẫy đuôi trường xuống sông,… Mã Lương liền dùng bút thần vẽ cho người nghèo trong làng.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Biết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trong </a:t>
            </a:r>
            <a:r>
              <a:rPr lang="vi-VN" sz="2000" dirty="0" err="1">
                <a:effectLst/>
                <a:latin typeface="Cambria" panose="02040503050406030204" pitchFamily="18" charset="0"/>
                <a:ea typeface="Cambria" panose="02040503050406030204" pitchFamily="18" charset="0"/>
              </a:rPr>
              <a:t>làng</a:t>
            </a:r>
            <a:r>
              <a:rPr lang="vi-VN" sz="2000" dirty="0">
                <a:effectLst/>
                <a:latin typeface="Cambria" panose="02040503050406030204" pitchFamily="18" charset="0"/>
                <a:ea typeface="Cambria" panose="02040503050406030204" pitchFamily="18" charset="0"/>
              </a:rPr>
              <a:t>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“Mau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về</a:t>
            </a:r>
            <a:r>
              <a:rPr lang="vi-VN" sz="2000" dirty="0">
                <a:effectLst/>
                <a:latin typeface="Cambria" panose="02040503050406030204" pitchFamily="18" charset="0"/>
                <a:ea typeface="Cambria" panose="02040503050406030204" pitchFamily="18" charset="0"/>
              </a:rPr>
              <a:t> cho ta!”.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theo ý </a:t>
            </a:r>
            <a:r>
              <a:rPr lang="vi-VN" sz="2000" dirty="0" err="1">
                <a:effectLst/>
                <a:latin typeface="Cambria" panose="02040503050406030204" pitchFamily="18" charset="0"/>
                <a:ea typeface="Cambria" panose="02040503050406030204" pitchFamily="18" charset="0"/>
              </a:rPr>
              <a:t>muốn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không </a:t>
            </a:r>
            <a:r>
              <a:rPr lang="vi-VN" sz="2000" dirty="0" err="1">
                <a:effectLst/>
                <a:latin typeface="Cambria" panose="02040503050406030204" pitchFamily="18" charset="0"/>
                <a:ea typeface="Cambria" panose="02040503050406030204" pitchFamily="18" charset="0"/>
              </a:rPr>
              <a:t>chịu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nhốt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chuồng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rét</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bánh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ăn,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lò</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xông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cướp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thần</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đã</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vượt</a:t>
            </a:r>
            <a:r>
              <a:rPr lang="vi-VN" sz="2000" dirty="0">
                <a:effectLst/>
                <a:latin typeface="Cambria" panose="02040503050406030204" pitchFamily="18" charset="0"/>
                <a:ea typeface="Cambria" panose="02040503050406030204" pitchFamily="18" charset="0"/>
              </a:rPr>
              <a:t> ra </a:t>
            </a:r>
            <a:r>
              <a:rPr lang="vi-VN" sz="2000" dirty="0" err="1">
                <a:effectLst/>
                <a:latin typeface="Cambria" panose="02040503050406030204" pitchFamily="18" charset="0"/>
                <a:ea typeface="Cambria" panose="02040503050406030204" pitchFamily="18" charset="0"/>
              </a:rPr>
              <a:t>ngoài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bằng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chiếc</a:t>
            </a:r>
            <a:r>
              <a:rPr lang="vi-VN" sz="2000" dirty="0">
                <a:effectLst/>
                <a:latin typeface="Cambria" panose="02040503050406030204" pitchFamily="18" charset="0"/>
                <a:ea typeface="Cambria" panose="02040503050406030204" pitchFamily="18" charset="0"/>
              </a:rPr>
              <a:t> thang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tường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Rồi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con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đi </a:t>
            </a:r>
            <a:r>
              <a:rPr lang="vi-VN" sz="2000" dirty="0" err="1">
                <a:effectLst/>
                <a:latin typeface="Cambria" panose="02040503050406030204" pitchFamily="18" charset="0"/>
                <a:ea typeface="Cambria" panose="02040503050406030204" pitchFamily="18" charset="0"/>
              </a:rPr>
              <a:t>khắp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a:t>
            </a:r>
            <a:r>
              <a:rPr lang="vi-VN" sz="2000" dirty="0">
                <a:effectLst/>
                <a:latin typeface="Cambria" panose="02040503050406030204" pitchFamily="18" charset="0"/>
                <a:ea typeface="Cambria" panose="02040503050406030204" pitchFamily="18" charset="0"/>
              </a:rPr>
              <a:t> đây </a:t>
            </a:r>
            <a:r>
              <a:rPr lang="vi-VN" sz="2000" dirty="0" err="1">
                <a:effectLst/>
                <a:latin typeface="Cambria" panose="02040503050406030204" pitchFamily="18" charset="0"/>
                <a:ea typeface="Cambria" panose="02040503050406030204" pitchFamily="18" charset="0"/>
              </a:rPr>
              <a:t>giúp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người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nghèo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khổ</a:t>
            </a:r>
            <a:r>
              <a:rPr lang="vi-VN" sz="2000" dirty="0">
                <a:effectLst/>
                <a:latin typeface="Cambria" panose="02040503050406030204" pitchFamily="18" charset="0"/>
                <a:ea typeface="Cambria" panose="02040503050406030204" pitchFamily="18" charset="0"/>
              </a:rPr>
              <a:t>.</a:t>
            </a:r>
          </a:p>
          <a:p>
            <a:pPr indent="228600" algn="r">
              <a:lnSpc>
                <a:spcPct val="120000"/>
              </a:lnSpc>
            </a:pPr>
            <a:r>
              <a:rPr lang="vi-VN" sz="2000" dirty="0">
                <a:effectLst/>
                <a:latin typeface="Cambria" panose="02040503050406030204" pitchFamily="18" charset="0"/>
                <a:ea typeface="Cambria" panose="02040503050406030204" pitchFamily="18" charset="0"/>
              </a:rPr>
              <a:t>(Theo </a:t>
            </a:r>
            <a:r>
              <a:rPr lang="vi-VN" sz="2000" dirty="0" err="1">
                <a:effectLst/>
                <a:latin typeface="Cambria" panose="02040503050406030204" pitchFamily="18" charset="0"/>
                <a:ea typeface="Cambria" panose="02040503050406030204" pitchFamily="18" charset="0"/>
              </a:rPr>
              <a:t>Truyện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cổ</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tích</a:t>
            </a:r>
            <a:r>
              <a:rPr lang="vi-VN" sz="2000" dirty="0">
                <a:effectLst/>
                <a:latin typeface="Cambria" panose="02040503050406030204" pitchFamily="18" charset="0"/>
                <a:ea typeface="Cambria" panose="02040503050406030204" pitchFamily="18" charset="0"/>
              </a:rPr>
              <a:t> Trung </a:t>
            </a:r>
            <a:r>
              <a:rPr lang="vi-VN" sz="2000" dirty="0" err="1">
                <a:effectLst/>
                <a:latin typeface="Cambria" panose="02040503050406030204" pitchFamily="18" charset="0"/>
                <a:ea typeface="Cambria" panose="02040503050406030204" pitchFamily="18" charset="0"/>
              </a:rPr>
              <a:t>Quốc</a:t>
            </a:r>
            <a:r>
              <a:rPr lang="vi-VN" sz="2000" dirty="0">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6417CAB3-9754-9E73-7FC3-4F7AC7C398FB}"/>
              </a:ext>
            </a:extLst>
          </p:cNvPr>
          <p:cNvPicPr>
            <a:picLocks noChangeAspect="1"/>
          </p:cNvPicPr>
          <p:nvPr/>
        </p:nvPicPr>
        <p:blipFill>
          <a:blip r:embed="rId2"/>
          <a:stretch>
            <a:fillRect/>
          </a:stretch>
        </p:blipFill>
        <p:spPr>
          <a:xfrm>
            <a:off x="3730544" y="507109"/>
            <a:ext cx="4730906" cy="969348"/>
          </a:xfrm>
          <a:prstGeom prst="rect">
            <a:avLst/>
          </a:prstGeom>
        </p:spPr>
      </p:pic>
    </p:spTree>
    <p:extLst>
      <p:ext uri="{BB962C8B-B14F-4D97-AF65-F5344CB8AC3E}">
        <p14:creationId xmlns:p14="http://schemas.microsoft.com/office/powerpoint/2010/main" val="4251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7D05B62-71D0-88CD-D107-BB175740C00D}"/>
              </a:ext>
            </a:extLst>
          </p:cNvPr>
          <p:cNvSpPr txBox="1"/>
          <p:nvPr/>
        </p:nvSpPr>
        <p:spPr>
          <a:xfrm>
            <a:off x="5832880" y="1982449"/>
            <a:ext cx="5414864" cy="4154984"/>
          </a:xfrm>
          <a:prstGeom prst="rect">
            <a:avLst/>
          </a:prstGeom>
          <a:noFill/>
        </p:spPr>
        <p:txBody>
          <a:bodyPr wrap="square" anchor="ctr">
            <a:spAutoFit/>
          </a:bodyPr>
          <a:lstStyle/>
          <a:p>
            <a:pPr algn="just">
              <a:spcBef>
                <a:spcPts val="600"/>
              </a:spcBef>
              <a:spcAft>
                <a:spcPts val="60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cây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bút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vẽ</a:t>
            </a:r>
            <a:r>
              <a:rPr lang="en-US" sz="2800" b="1" dirty="0">
                <a:effectLst/>
                <a:latin typeface="Cambria" panose="02040503050406030204" pitchFamily="18" charset="0"/>
                <a:ea typeface="Cambria" panose="02040503050406030204" pitchFamily="18" charset="0"/>
              </a:rPr>
              <a:t>.</a:t>
            </a:r>
          </a:p>
          <a:p>
            <a:pPr algn="just">
              <a:spcBef>
                <a:spcPts val="600"/>
              </a:spcBef>
              <a:spcAft>
                <a:spcPts val="60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trong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tay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minh</a:t>
            </a:r>
            <a:r>
              <a:rPr lang="en-US" sz="2800" b="1" dirty="0">
                <a:effectLst/>
                <a:latin typeface="Cambria" panose="02040503050406030204" pitchFamily="18" charset="0"/>
                <a:ea typeface="Cambria" panose="02040503050406030204" pitchFamily="18" charset="0"/>
              </a:rPr>
              <a:t>.</a:t>
            </a:r>
          </a:p>
          <a:p>
            <a:pPr algn="just">
              <a:spcBef>
                <a:spcPts val="600"/>
              </a:spcBef>
              <a:spcAft>
                <a:spcPts val="60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3: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vẽ</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cho</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cuốc</a:t>
            </a:r>
            <a:r>
              <a:rPr lang="en-US" sz="2800" b="1" dirty="0">
                <a:effectLst/>
                <a:latin typeface="Cambria" panose="02040503050406030204" pitchFamily="18" charset="0"/>
                <a:ea typeface="Cambria" panose="02040503050406030204" pitchFamily="18" charset="0"/>
              </a:rPr>
              <a:t>.</a:t>
            </a:r>
          </a:p>
          <a:p>
            <a:pPr algn="just">
              <a:spcBef>
                <a:spcPts val="600"/>
              </a:spcBef>
              <a:spcAft>
                <a:spcPts val="60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4: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vẽ</a:t>
            </a:r>
            <a:r>
              <a:rPr lang="en-US" sz="2800" b="1" i="1" dirty="0">
                <a:effectLst/>
                <a:latin typeface="Cambria" panose="02040503050406030204" pitchFamily="18" charset="0"/>
                <a:ea typeface="Cambria" panose="02040503050406030204" pitchFamily="18" charset="0"/>
              </a:rPr>
              <a:t> </a:t>
            </a:r>
            <a:r>
              <a:rPr lang="en-US" sz="2800" b="1" i="1" dirty="0" err="1" smtClean="0">
                <a:effectLst/>
                <a:latin typeface="Cambria" panose="02040503050406030204" pitchFamily="18" charset="0"/>
                <a:ea typeface="Cambria" panose="02040503050406030204" pitchFamily="18" charset="0"/>
              </a:rPr>
              <a:t>lò</a:t>
            </a:r>
            <a:r>
              <a:rPr lang="en-US" sz="2800" b="1" i="1" dirty="0" smtClean="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sưởi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để</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sưởi</a:t>
            </a:r>
            <a:r>
              <a:rPr lang="en-US" sz="2800" b="1" i="1" dirty="0">
                <a:effectLst/>
                <a:latin typeface="Cambria" panose="02040503050406030204" pitchFamily="18" charset="0"/>
                <a:ea typeface="Cambria" panose="02040503050406030204" pitchFamily="18" charset="0"/>
              </a:rPr>
              <a:t>.</a:t>
            </a:r>
          </a:p>
          <a:p>
            <a:pPr algn="just">
              <a:spcBef>
                <a:spcPts val="600"/>
              </a:spcBef>
              <a:spcAft>
                <a:spcPts val="60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p>
        </p:txBody>
      </p:sp>
      <p:grpSp>
        <p:nvGrpSpPr>
          <p:cNvPr id="11" name="Nhóm 10">
            <a:extLst>
              <a:ext uri="{FF2B5EF4-FFF2-40B4-BE49-F238E27FC236}">
                <a16:creationId xmlns:a16="http://schemas.microsoft.com/office/drawing/2014/main" id="{B32205D4-A9AE-A9DB-6EBF-522E350EFCF0}"/>
              </a:ext>
            </a:extLst>
          </p:cNvPr>
          <p:cNvGrpSpPr/>
          <p:nvPr/>
        </p:nvGrpSpPr>
        <p:grpSpPr>
          <a:xfrm>
            <a:off x="864593" y="1522917"/>
            <a:ext cx="4255885" cy="3812166"/>
            <a:chOff x="947881" y="1341725"/>
            <a:chExt cx="4255885" cy="3812166"/>
          </a:xfrm>
        </p:grpSpPr>
        <p:sp>
          <p:nvSpPr>
            <p:cNvPr id="2" name="Hộp Văn bản 1">
              <a:extLst>
                <a:ext uri="{FF2B5EF4-FFF2-40B4-BE49-F238E27FC236}">
                  <a16:creationId xmlns:a16="http://schemas.microsoft.com/office/drawing/2014/main" id="{969FED8E-0203-9142-845C-7B1AE6DE1F27}"/>
                </a:ext>
              </a:extLst>
            </p:cNvPr>
            <p:cNvSpPr txBox="1"/>
            <p:nvPr/>
          </p:nvSpPr>
          <p:spPr>
            <a:xfrm>
              <a:off x="1027544" y="2739962"/>
              <a:ext cx="4096558" cy="1569660"/>
            </a:xfrm>
            <a:prstGeom prst="rect">
              <a:avLst/>
            </a:prstGeom>
            <a:noFill/>
          </p:spPr>
          <p:txBody>
            <a:bodyPr wrap="square">
              <a:spAutoFit/>
            </a:bodyP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grpSp>
          <p:nvGrpSpPr>
            <p:cNvPr id="8" name="组合 24">
              <a:extLst>
                <a:ext uri="{FF2B5EF4-FFF2-40B4-BE49-F238E27FC236}">
                  <a16:creationId xmlns:a16="http://schemas.microsoft.com/office/drawing/2014/main" id="{13453CBD-30F1-DFF6-F660-A93F3D1E0E4A}"/>
                </a:ext>
              </a:extLst>
            </p:cNvPr>
            <p:cNvGrpSpPr/>
            <p:nvPr/>
          </p:nvGrpSpPr>
          <p:grpSpPr>
            <a:xfrm>
              <a:off x="947881" y="1341725"/>
              <a:ext cx="4255885" cy="3812166"/>
              <a:chOff x="2225" y="3280"/>
              <a:chExt cx="4698" cy="5137"/>
            </a:xfrm>
          </p:grpSpPr>
          <p:sp>
            <p:nvSpPr>
              <p:cNvPr id="9" name="椭圆 11">
                <a:extLst>
                  <a:ext uri="{FF2B5EF4-FFF2-40B4-BE49-F238E27FC236}">
                    <a16:creationId xmlns:a16="http://schemas.microsoft.com/office/drawing/2014/main" id="{2BB8AB28-2E13-37AE-EE83-F013A65F08FA}"/>
                  </a:ext>
                </a:extLst>
              </p:cNvPr>
              <p:cNvSpPr/>
              <p:nvPr/>
            </p:nvSpPr>
            <p:spPr>
              <a:xfrm>
                <a:off x="2225" y="3921"/>
                <a:ext cx="4698" cy="4497"/>
              </a:xfrm>
              <a:prstGeom prst="ellipse">
                <a:avLst/>
              </a:prstGeom>
              <a:noFill/>
              <a:ln w="19050">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3" descr="星星">
                <a:extLst>
                  <a:ext uri="{FF2B5EF4-FFF2-40B4-BE49-F238E27FC236}">
                    <a16:creationId xmlns:a16="http://schemas.microsoft.com/office/drawing/2014/main" id="{F4369694-D372-15DD-22C8-388B85F4DADF}"/>
                  </a:ext>
                </a:extLst>
              </p:cNvPr>
              <p:cNvPicPr>
                <a:picLocks noChangeAspect="1"/>
              </p:cNvPicPr>
              <p:nvPr/>
            </p:nvPicPr>
            <p:blipFill>
              <a:blip r:embed="rId2"/>
              <a:stretch>
                <a:fillRect/>
              </a:stretch>
            </p:blipFill>
            <p:spPr>
              <a:xfrm>
                <a:off x="3633" y="3280"/>
                <a:ext cx="1626" cy="1626"/>
              </a:xfrm>
              <a:prstGeom prst="rect">
                <a:avLst/>
              </a:prstGeom>
            </p:spPr>
          </p:pic>
        </p:grpSp>
      </p:grpSp>
      <p:pic>
        <p:nvPicPr>
          <p:cNvPr id="18" name="Hình ảnh 17">
            <a:extLst>
              <a:ext uri="{FF2B5EF4-FFF2-40B4-BE49-F238E27FC236}">
                <a16:creationId xmlns:a16="http://schemas.microsoft.com/office/drawing/2014/main" id="{EC1A91CF-B091-1E41-5C3D-D31E1639AC27}"/>
              </a:ext>
            </a:extLst>
          </p:cNvPr>
          <p:cNvPicPr>
            <a:picLocks noChangeAspect="1"/>
          </p:cNvPicPr>
          <p:nvPr/>
        </p:nvPicPr>
        <p:blipFill>
          <a:blip r:embed="rId3"/>
          <a:stretch>
            <a:fillRect/>
          </a:stretch>
        </p:blipFill>
        <p:spPr>
          <a:xfrm>
            <a:off x="3785415" y="720567"/>
            <a:ext cx="4621169" cy="1109568"/>
          </a:xfrm>
          <a:prstGeom prst="rect">
            <a:avLst/>
          </a:prstGeom>
        </p:spPr>
      </p:pic>
    </p:spTree>
    <p:extLst>
      <p:ext uri="{BB962C8B-B14F-4D97-AF65-F5344CB8AC3E}">
        <p14:creationId xmlns:p14="http://schemas.microsoft.com/office/powerpoint/2010/main" val="6410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69FED8E-0203-9142-845C-7B1AE6DE1F27}"/>
              </a:ext>
            </a:extLst>
          </p:cNvPr>
          <p:cNvSpPr txBox="1"/>
          <p:nvPr/>
        </p:nvSpPr>
        <p:spPr>
          <a:xfrm>
            <a:off x="551639" y="1310972"/>
            <a:ext cx="11088716" cy="5262979"/>
          </a:xfrm>
          <a:prstGeom prst="rect">
            <a:avLst/>
          </a:prstGeom>
          <a:noFill/>
        </p:spPr>
        <p:txBody>
          <a:bodyPr wrap="square">
            <a:spAutoFit/>
          </a:bodyPr>
          <a:lstStyle/>
          <a:p>
            <a:pPr indent="228600" algn="just">
              <a:lnSpc>
                <a:spcPct val="120000"/>
              </a:lnSpc>
            </a:pPr>
            <a:r>
              <a:rPr lang="vi-VN" sz="2000" dirty="0" err="1">
                <a:effectLst/>
                <a:latin typeface="Cambria" panose="02040503050406030204" pitchFamily="18" charset="0"/>
                <a:ea typeface="Cambria" panose="02040503050406030204" pitchFamily="18" charset="0"/>
              </a:rPr>
              <a:t>Ngày</a:t>
            </a:r>
            <a:r>
              <a:rPr lang="vi-VN" sz="2000" dirty="0">
                <a:effectLst/>
                <a:latin typeface="Cambria" panose="02040503050406030204" pitchFamily="18" charset="0"/>
                <a:ea typeface="Cambria" panose="02040503050406030204" pitchFamily="18" charset="0"/>
              </a:rPr>
              <a:t> xưa,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bé</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thông minh, tên </a:t>
            </a:r>
            <a:r>
              <a:rPr lang="vi-VN" sz="2000" dirty="0" err="1">
                <a:effectLst/>
                <a:latin typeface="Cambria" panose="02040503050406030204" pitchFamily="18" charset="0"/>
                <a:ea typeface="Cambria" panose="02040503050406030204" pitchFamily="18" charset="0"/>
              </a:rPr>
              <a:t>là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rất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thích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Khi </a:t>
            </a:r>
            <a:r>
              <a:rPr lang="vi-VN" sz="2000" dirty="0" err="1">
                <a:effectLst/>
                <a:latin typeface="Cambria" panose="02040503050406030204" pitchFamily="18" charset="0"/>
                <a:ea typeface="Cambria" panose="02040503050406030204" pitchFamily="18" charset="0"/>
              </a:rPr>
              <a:t>kiếm</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củi</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núi</a:t>
            </a:r>
            <a:r>
              <a:rPr lang="vi-VN" sz="2000" dirty="0">
                <a:effectLst/>
                <a:latin typeface="Cambria" panose="02040503050406030204" pitchFamily="18" charset="0"/>
                <a:ea typeface="Cambria" panose="02040503050406030204" pitchFamily="18" charset="0"/>
              </a:rPr>
              <a:t> hay </a:t>
            </a:r>
            <a:r>
              <a:rPr lang="vi-VN" sz="2000" dirty="0" err="1">
                <a:effectLst/>
                <a:latin typeface="Cambria" panose="02040503050406030204" pitchFamily="18" charset="0"/>
                <a:ea typeface="Cambria" panose="02040503050406030204" pitchFamily="18" charset="0"/>
              </a:rPr>
              <a:t>lúc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cỏ</a:t>
            </a:r>
            <a:r>
              <a:rPr lang="vi-VN" sz="2000" dirty="0">
                <a:effectLst/>
                <a:latin typeface="Cambria" panose="02040503050406030204" pitchFamily="18" charset="0"/>
                <a:ea typeface="Cambria" panose="02040503050406030204" pitchFamily="18" charset="0"/>
              </a:rPr>
              <a:t> ven sông, em </a:t>
            </a:r>
            <a:r>
              <a:rPr lang="vi-VN" sz="2000" dirty="0" err="1">
                <a:effectLst/>
                <a:latin typeface="Cambria" panose="02040503050406030204" pitchFamily="18" charset="0"/>
                <a:ea typeface="Cambria" panose="02040503050406030204" pitchFamily="18" charset="0"/>
              </a:rPr>
              <a:t>đều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tập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đất</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đá</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chim,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như </a:t>
            </a:r>
            <a:r>
              <a:rPr lang="vi-VN" sz="2000" dirty="0" err="1">
                <a:effectLst/>
                <a:latin typeface="Cambria" panose="02040503050406030204" pitchFamily="18" charset="0"/>
                <a:ea typeface="Cambria" panose="02040503050406030204" pitchFamily="18" charset="0"/>
              </a:rPr>
              <a:t>sắp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nghe chim </a:t>
            </a:r>
            <a:r>
              <a:rPr lang="vi-VN" sz="2000" dirty="0" err="1">
                <a:effectLst/>
                <a:latin typeface="Cambria" panose="02040503050406030204" pitchFamily="18" charset="0"/>
                <a:ea typeface="Cambria" panose="02040503050406030204" pitchFamily="18" charset="0"/>
              </a:rPr>
              <a:t>hót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tưởng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được</a:t>
            </a:r>
            <a:r>
              <a:rPr lang="vi-VN" sz="2000" dirty="0">
                <a:effectLst/>
                <a:latin typeface="Cambria" panose="02040503050406030204" pitchFamily="18" charset="0"/>
                <a:ea typeface="Cambria" panose="02040503050406030204" pitchFamily="18" charset="0"/>
              </a:rPr>
              <a:t> trông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cá</a:t>
            </a:r>
            <a:r>
              <a:rPr lang="vi-VN" sz="2000" dirty="0">
                <a:effectLst/>
                <a:latin typeface="Cambria" panose="02040503050406030204" pitchFamily="18" charset="0"/>
                <a:ea typeface="Cambria" panose="02040503050406030204" pitchFamily="18" charset="0"/>
              </a:rPr>
              <a:t> bơi. Em ao </a:t>
            </a:r>
            <a:r>
              <a:rPr lang="vi-VN" sz="2000" dirty="0" err="1">
                <a:effectLst/>
                <a:latin typeface="Cambria" panose="02040503050406030204" pitchFamily="18" charset="0"/>
                <a:ea typeface="Cambria" panose="02040503050406030204" pitchFamily="18" charset="0"/>
              </a:rPr>
              <a:t>ước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đêm,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mơ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cụ</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già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tóc</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bạc</a:t>
            </a:r>
            <a:r>
              <a:rPr lang="vi-VN" sz="2000" dirty="0">
                <a:effectLst/>
                <a:latin typeface="Cambria" panose="02040503050406030204" pitchFamily="18" charset="0"/>
                <a:ea typeface="Cambria" panose="02040503050406030204" pitchFamily="18" charset="0"/>
              </a:rPr>
              <a:t> phơ đưa cho em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sáng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lấp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lánh</a:t>
            </a:r>
            <a:r>
              <a:rPr lang="vi-VN" sz="2000" dirty="0">
                <a:effectLst/>
                <a:latin typeface="Cambria" panose="02040503050406030204" pitchFamily="18" charset="0"/>
                <a:ea typeface="Cambria" panose="02040503050406030204" pitchFamily="18" charset="0"/>
              </a:rPr>
              <a:t>. Em reo lên: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đẹp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quá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Cháu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cảm</a:t>
            </a:r>
            <a:r>
              <a:rPr lang="vi-VN" sz="2000" dirty="0">
                <a:effectLst/>
                <a:latin typeface="Cambria" panose="02040503050406030204" pitchFamily="18" charset="0"/>
                <a:ea typeface="Cambria" panose="02040503050406030204" pitchFamily="18" charset="0"/>
              </a:rPr>
              <a:t> ơn ông!”. </a:t>
            </a:r>
            <a:r>
              <a:rPr lang="vi-VN" sz="2000" dirty="0" err="1">
                <a:effectLst/>
                <a:latin typeface="Cambria" panose="02040503050406030204" pitchFamily="18" charset="0"/>
                <a:ea typeface="Cambria" panose="02040503050406030204" pitchFamily="18" charset="0"/>
              </a:rPr>
              <a:t>Tỉnh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dậy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thấy</a:t>
            </a:r>
            <a:r>
              <a:rPr lang="vi-VN" sz="2000" dirty="0">
                <a:effectLst/>
                <a:latin typeface="Cambria" panose="02040503050406030204" pitchFamily="18" charset="0"/>
                <a:ea typeface="Cambria" panose="02040503050406030204" pitchFamily="18" charset="0"/>
              </a:rPr>
              <a:t> cây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vẫn</a:t>
            </a:r>
            <a:r>
              <a:rPr lang="vi-VN" sz="2000" dirty="0">
                <a:effectLst/>
                <a:latin typeface="Cambria" panose="02040503050406030204" pitchFamily="18" charset="0"/>
                <a:ea typeface="Cambria" panose="02040503050406030204" pitchFamily="18" charset="0"/>
              </a:rPr>
              <a:t> trong tay </a:t>
            </a:r>
            <a:r>
              <a:rPr lang="vi-VN" sz="2000" dirty="0" err="1">
                <a:effectLst/>
                <a:latin typeface="Cambria" panose="02040503050406030204" pitchFamily="18" charset="0"/>
                <a:ea typeface="Cambria" panose="02040503050406030204" pitchFamily="18" charset="0"/>
              </a:rPr>
              <a:t>mình</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a:effectLst/>
                <a:latin typeface="Cambria" panose="02040503050406030204" pitchFamily="18" charset="0"/>
                <a:ea typeface="Cambria" panose="02040503050406030204" pitchFamily="18" charset="0"/>
              </a:rPr>
              <a:t>Mã Lương vẽ một con chim, chim tung cánh </a:t>
            </a:r>
            <a:r>
              <a:rPr lang="vi-VN" sz="2000" dirty="0" smtClean="0">
                <a:effectLst/>
                <a:latin typeface="Cambria" panose="02040503050406030204" pitchFamily="18" charset="0"/>
                <a:ea typeface="Cambria" panose="02040503050406030204" pitchFamily="18" charset="0"/>
              </a:rPr>
              <a:t>ba</a:t>
            </a:r>
            <a:r>
              <a:rPr lang="en-US" sz="2000" dirty="0" smtClean="0">
                <a:effectLst/>
                <a:latin typeface="Cambria" panose="02040503050406030204" pitchFamily="18" charset="0"/>
                <a:ea typeface="Cambria" panose="02040503050406030204" pitchFamily="18" charset="0"/>
              </a:rPr>
              <a:t>y</a:t>
            </a:r>
            <a:r>
              <a:rPr lang="vi-VN" sz="2000" dirty="0" smtClean="0">
                <a:effectLst/>
                <a:latin typeface="Cambria" panose="02040503050406030204" pitchFamily="18" charset="0"/>
                <a:ea typeface="Cambria" panose="02040503050406030204" pitchFamily="18" charset="0"/>
              </a:rPr>
              <a:t>; </a:t>
            </a:r>
            <a:r>
              <a:rPr lang="vi-VN" sz="2000" dirty="0">
                <a:effectLst/>
                <a:latin typeface="Cambria" panose="02040503050406030204" pitchFamily="18" charset="0"/>
                <a:ea typeface="Cambria" panose="02040503050406030204" pitchFamily="18" charset="0"/>
              </a:rPr>
              <a:t>vẽ một con cá, cá vẫy đuôi trường xuống sông,… Mã Lương liền dùng bút thần vẽ cho người nghèo trong làng.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cày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Nhà</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nào</a:t>
            </a:r>
            <a:r>
              <a:rPr lang="vi-VN" sz="2000" dirty="0">
                <a:effectLst/>
                <a:latin typeface="Cambria" panose="02040503050406030204" pitchFamily="18" charset="0"/>
                <a:ea typeface="Cambria" panose="02040503050406030204" pitchFamily="18" charset="0"/>
              </a:rPr>
              <a:t> không </a:t>
            </a:r>
            <a:r>
              <a:rPr lang="vi-VN" sz="2000" dirty="0" err="1">
                <a:effectLst/>
                <a:latin typeface="Cambria" panose="02040503050406030204" pitchFamily="18" charset="0"/>
                <a:ea typeface="Cambria" panose="02040503050406030204" pitchFamily="18" charset="0"/>
              </a:rPr>
              <a:t>có</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cho </a:t>
            </a:r>
            <a:r>
              <a:rPr lang="vi-VN" sz="2000" dirty="0" err="1">
                <a:effectLst/>
                <a:latin typeface="Cambria" panose="02040503050406030204" pitchFamily="18" charset="0"/>
                <a:ea typeface="Cambria" panose="02040503050406030204" pitchFamily="18" charset="0"/>
              </a:rPr>
              <a:t>cuốc</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Biết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trong </a:t>
            </a:r>
            <a:r>
              <a:rPr lang="vi-VN" sz="2000" dirty="0" err="1">
                <a:effectLst/>
                <a:latin typeface="Cambria" panose="02040503050406030204" pitchFamily="18" charset="0"/>
                <a:ea typeface="Cambria" panose="02040503050406030204" pitchFamily="18" charset="0"/>
              </a:rPr>
              <a:t>làng</a:t>
            </a:r>
            <a:r>
              <a:rPr lang="vi-VN" sz="2000" dirty="0">
                <a:effectLst/>
                <a:latin typeface="Cambria" panose="02040503050406030204" pitchFamily="18" charset="0"/>
                <a:ea typeface="Cambria" panose="02040503050406030204" pitchFamily="18" charset="0"/>
              </a:rPr>
              <a:t>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“Mau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về</a:t>
            </a:r>
            <a:r>
              <a:rPr lang="vi-VN" sz="2000" dirty="0">
                <a:effectLst/>
                <a:latin typeface="Cambria" panose="02040503050406030204" pitchFamily="18" charset="0"/>
                <a:ea typeface="Cambria" panose="02040503050406030204" pitchFamily="18" charset="0"/>
              </a:rPr>
              <a:t> cho ta!”.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bắt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theo ý </a:t>
            </a:r>
            <a:r>
              <a:rPr lang="vi-VN" sz="2000" dirty="0" err="1">
                <a:effectLst/>
                <a:latin typeface="Cambria" panose="02040503050406030204" pitchFamily="18" charset="0"/>
                <a:ea typeface="Cambria" panose="02040503050406030204" pitchFamily="18" charset="0"/>
              </a:rPr>
              <a:t>muốn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của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không </a:t>
            </a:r>
            <a:r>
              <a:rPr lang="vi-VN" sz="2000" dirty="0" err="1">
                <a:effectLst/>
                <a:latin typeface="Cambria" panose="02040503050406030204" pitchFamily="18" charset="0"/>
                <a:ea typeface="Cambria" panose="02040503050406030204" pitchFamily="18" charset="0"/>
              </a:rPr>
              <a:t>chịu</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Hắn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nhốt</a:t>
            </a:r>
            <a:r>
              <a:rPr lang="vi-VN" sz="2000" dirty="0">
                <a:effectLst/>
                <a:latin typeface="Cambria" panose="02040503050406030204" pitchFamily="18" charset="0"/>
                <a:ea typeface="Cambria" panose="02040503050406030204" pitchFamily="18" charset="0"/>
              </a:rPr>
              <a:t> em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chuồng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bỏ</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rét</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bánh</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ăn,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lò</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để</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sưởi</a:t>
            </a:r>
            <a:r>
              <a:rPr lang="vi-VN" sz="2000" dirty="0">
                <a:effectLst/>
                <a:latin typeface="Cambria" panose="02040503050406030204" pitchFamily="18" charset="0"/>
                <a:ea typeface="Cambria" panose="02040503050406030204" pitchFamily="18" charset="0"/>
              </a:rPr>
              <a:t>.</a:t>
            </a:r>
          </a:p>
          <a:p>
            <a:pPr indent="228600" algn="just">
              <a:lnSpc>
                <a:spcPct val="120000"/>
              </a:lnSpc>
            </a:pPr>
            <a:r>
              <a:rPr lang="vi-VN" sz="2000" dirty="0" err="1">
                <a:effectLst/>
                <a:latin typeface="Cambria" panose="02040503050406030204" pitchFamily="18" charset="0"/>
                <a:ea typeface="Cambria" panose="02040503050406030204" pitchFamily="18" charset="0"/>
              </a:rPr>
              <a:t>Phú</a:t>
            </a:r>
            <a:r>
              <a:rPr lang="vi-VN" sz="2000" dirty="0">
                <a:effectLst/>
                <a:latin typeface="Cambria" panose="02040503050406030204" pitchFamily="18" charset="0"/>
                <a:ea typeface="Cambria" panose="02040503050406030204" pitchFamily="18" charset="0"/>
              </a:rPr>
              <a:t> ông sai </a:t>
            </a:r>
            <a:r>
              <a:rPr lang="vi-VN" sz="2000" dirty="0" err="1">
                <a:effectLst/>
                <a:latin typeface="Cambria" panose="02040503050406030204" pitchFamily="18" charset="0"/>
                <a:ea typeface="Cambria" panose="02040503050406030204" pitchFamily="18" charset="0"/>
              </a:rPr>
              <a:t>đầy</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tớ</a:t>
            </a:r>
            <a:r>
              <a:rPr lang="vi-VN" sz="2000" dirty="0">
                <a:effectLst/>
                <a:latin typeface="Cambria" panose="02040503050406030204" pitchFamily="18" charset="0"/>
                <a:ea typeface="Cambria" panose="02040503050406030204" pitchFamily="18" charset="0"/>
              </a:rPr>
              <a:t> xông </a:t>
            </a:r>
            <a:r>
              <a:rPr lang="vi-VN" sz="2000" dirty="0" err="1">
                <a:effectLst/>
                <a:latin typeface="Cambria" panose="02040503050406030204" pitchFamily="18" charset="0"/>
                <a:ea typeface="Cambria" panose="02040503050406030204" pitchFamily="18" charset="0"/>
              </a:rPr>
              <a:t>vào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cướp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bút</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thần</a:t>
            </a:r>
            <a:r>
              <a:rPr lang="vi-VN" sz="2000" dirty="0">
                <a:effectLst/>
                <a:latin typeface="Cambria" panose="02040503050406030204" pitchFamily="18" charset="0"/>
                <a:ea typeface="Cambria" panose="02040503050406030204" pitchFamily="18" charset="0"/>
              </a:rPr>
              <a:t>. Nhưng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đã</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vượt</a:t>
            </a:r>
            <a:r>
              <a:rPr lang="vi-VN" sz="2000" dirty="0">
                <a:effectLst/>
                <a:latin typeface="Cambria" panose="02040503050406030204" pitchFamily="18" charset="0"/>
                <a:ea typeface="Cambria" panose="02040503050406030204" pitchFamily="18" charset="0"/>
              </a:rPr>
              <a:t> ra </a:t>
            </a:r>
            <a:r>
              <a:rPr lang="vi-VN" sz="2000" dirty="0" err="1">
                <a:effectLst/>
                <a:latin typeface="Cambria" panose="02040503050406030204" pitchFamily="18" charset="0"/>
                <a:ea typeface="Cambria" panose="02040503050406030204" pitchFamily="18" charset="0"/>
              </a:rPr>
              <a:t>ngoài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bằng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chiếc</a:t>
            </a:r>
            <a:r>
              <a:rPr lang="vi-VN" sz="2000" dirty="0">
                <a:effectLst/>
                <a:latin typeface="Cambria" panose="02040503050406030204" pitchFamily="18" charset="0"/>
                <a:ea typeface="Cambria" panose="02040503050406030204" pitchFamily="18" charset="0"/>
              </a:rPr>
              <a:t> thang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trên </a:t>
            </a:r>
            <a:r>
              <a:rPr lang="vi-VN" sz="2000" dirty="0" err="1">
                <a:effectLst/>
                <a:latin typeface="Cambria" panose="02040503050406030204" pitchFamily="18" charset="0"/>
                <a:ea typeface="Cambria" panose="02040503050406030204" pitchFamily="18" charset="0"/>
              </a:rPr>
              <a:t>tường</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Rồi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Mã</a:t>
            </a:r>
            <a:r>
              <a:rPr lang="vi-VN" sz="2000" dirty="0">
                <a:effectLst/>
                <a:latin typeface="Cambria" panose="02040503050406030204" pitchFamily="18" charset="0"/>
                <a:ea typeface="Cambria" panose="02040503050406030204" pitchFamily="18" charset="0"/>
              </a:rPr>
              <a:t> Lương </a:t>
            </a:r>
            <a:r>
              <a:rPr lang="vi-VN" sz="2000" dirty="0" err="1">
                <a:effectLst/>
                <a:latin typeface="Cambria" panose="02040503050406030204" pitchFamily="18" charset="0"/>
                <a:ea typeface="Cambria" panose="02040503050406030204" pitchFamily="18" charset="0"/>
              </a:rPr>
              <a:t>vẽ</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một</a:t>
            </a:r>
            <a:r>
              <a:rPr lang="vi-VN" sz="2000" dirty="0">
                <a:effectLst/>
                <a:latin typeface="Cambria" panose="02040503050406030204" pitchFamily="18" charset="0"/>
                <a:ea typeface="Cambria" panose="02040503050406030204" pitchFamily="18" charset="0"/>
              </a:rPr>
              <a:t> con </a:t>
            </a:r>
            <a:r>
              <a:rPr lang="vi-VN" sz="2000" dirty="0" err="1">
                <a:effectLst/>
                <a:latin typeface="Cambria" panose="02040503050406030204" pitchFamily="18" charset="0"/>
                <a:ea typeface="Cambria" panose="02040503050406030204" pitchFamily="18" charset="0"/>
              </a:rPr>
              <a:t>ngựa</a:t>
            </a:r>
            <a:r>
              <a:rPr lang="vi-VN" sz="2000" dirty="0">
                <a:effectLst/>
                <a:latin typeface="Cambria" panose="02040503050406030204" pitchFamily="18" charset="0"/>
                <a:ea typeface="Cambria" panose="02040503050406030204" pitchFamily="18" charset="0"/>
              </a:rPr>
              <a:t>, đi </a:t>
            </a:r>
            <a:r>
              <a:rPr lang="vi-VN" sz="2000" dirty="0" err="1">
                <a:effectLst/>
                <a:latin typeface="Cambria" panose="02040503050406030204" pitchFamily="18" charset="0"/>
                <a:ea typeface="Cambria" panose="02040503050406030204" pitchFamily="18" charset="0"/>
              </a:rPr>
              <a:t>khắp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đó</a:t>
            </a:r>
            <a:r>
              <a:rPr lang="vi-VN" sz="2000" dirty="0">
                <a:effectLst/>
                <a:latin typeface="Cambria" panose="02040503050406030204" pitchFamily="18" charset="0"/>
                <a:ea typeface="Cambria" panose="02040503050406030204" pitchFamily="18" charset="0"/>
              </a:rPr>
              <a:t> đây </a:t>
            </a:r>
            <a:r>
              <a:rPr lang="vi-VN" sz="2000" dirty="0" err="1">
                <a:effectLst/>
                <a:latin typeface="Cambria" panose="02040503050406030204" pitchFamily="18" charset="0"/>
                <a:ea typeface="Cambria" panose="02040503050406030204" pitchFamily="18" charset="0"/>
              </a:rPr>
              <a:t>giúp</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đỡ</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người</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nghèo</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khổ</a:t>
            </a:r>
            <a:r>
              <a:rPr lang="vi-VN" sz="2000" dirty="0">
                <a:effectLst/>
                <a:latin typeface="Cambria" panose="02040503050406030204" pitchFamily="18" charset="0"/>
                <a:ea typeface="Cambria" panose="02040503050406030204" pitchFamily="18" charset="0"/>
              </a:rPr>
              <a:t>.</a:t>
            </a:r>
          </a:p>
          <a:p>
            <a:pPr indent="228600" algn="r">
              <a:lnSpc>
                <a:spcPct val="120000"/>
              </a:lnSpc>
            </a:pPr>
            <a:r>
              <a:rPr lang="vi-VN" sz="2000" dirty="0">
                <a:effectLst/>
                <a:latin typeface="Cambria" panose="02040503050406030204" pitchFamily="18" charset="0"/>
                <a:ea typeface="Cambria" panose="02040503050406030204" pitchFamily="18" charset="0"/>
              </a:rPr>
              <a:t>(Theo </a:t>
            </a:r>
            <a:r>
              <a:rPr lang="vi-VN" sz="2000" dirty="0" err="1">
                <a:effectLst/>
                <a:latin typeface="Cambria" panose="02040503050406030204" pitchFamily="18" charset="0"/>
                <a:ea typeface="Cambria" panose="02040503050406030204" pitchFamily="18" charset="0"/>
              </a:rPr>
              <a:t>Truyện</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cổ</a:t>
            </a:r>
            <a:r>
              <a:rPr lang="vi-VN" sz="2000" dirty="0">
                <a:effectLst/>
                <a:latin typeface="Cambria" panose="02040503050406030204" pitchFamily="18" charset="0"/>
                <a:ea typeface="Cambria" panose="02040503050406030204" pitchFamily="18" charset="0"/>
              </a:rPr>
              <a:t> </a:t>
            </a:r>
            <a:r>
              <a:rPr lang="vi-VN" sz="2000" dirty="0" err="1">
                <a:effectLst/>
                <a:latin typeface="Cambria" panose="02040503050406030204" pitchFamily="18" charset="0"/>
                <a:ea typeface="Cambria" panose="02040503050406030204" pitchFamily="18" charset="0"/>
              </a:rPr>
              <a:t>tích</a:t>
            </a:r>
            <a:r>
              <a:rPr lang="vi-VN" sz="2000" dirty="0">
                <a:effectLst/>
                <a:latin typeface="Cambria" panose="02040503050406030204" pitchFamily="18" charset="0"/>
                <a:ea typeface="Cambria" panose="02040503050406030204" pitchFamily="18" charset="0"/>
              </a:rPr>
              <a:t> Trung </a:t>
            </a:r>
            <a:r>
              <a:rPr lang="vi-VN" sz="2000" dirty="0" err="1">
                <a:effectLst/>
                <a:latin typeface="Cambria" panose="02040503050406030204" pitchFamily="18" charset="0"/>
                <a:ea typeface="Cambria" panose="02040503050406030204" pitchFamily="18" charset="0"/>
              </a:rPr>
              <a:t>Quốc</a:t>
            </a:r>
            <a:r>
              <a:rPr lang="vi-VN" sz="2000" dirty="0">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E5DCE9EA-617F-D740-A689-F810E3D8E6B0}"/>
              </a:ext>
            </a:extLst>
          </p:cNvPr>
          <p:cNvPicPr>
            <a:picLocks noChangeAspect="1"/>
          </p:cNvPicPr>
          <p:nvPr/>
        </p:nvPicPr>
        <p:blipFill>
          <a:blip r:embed="rId2"/>
          <a:stretch>
            <a:fillRect/>
          </a:stretch>
        </p:blipFill>
        <p:spPr>
          <a:xfrm>
            <a:off x="0" y="507109"/>
            <a:ext cx="3432345" cy="1012024"/>
          </a:xfrm>
          <a:prstGeom prst="rect">
            <a:avLst/>
          </a:prstGeom>
        </p:spPr>
      </p:pic>
      <p:pic>
        <p:nvPicPr>
          <p:cNvPr id="16" name="Hình ảnh 15">
            <a:extLst>
              <a:ext uri="{FF2B5EF4-FFF2-40B4-BE49-F238E27FC236}">
                <a16:creationId xmlns:a16="http://schemas.microsoft.com/office/drawing/2014/main" id="{CD307CAB-C8EA-8F63-D0EC-4C8ACCF80191}"/>
              </a:ext>
            </a:extLst>
          </p:cNvPr>
          <p:cNvPicPr>
            <a:picLocks noChangeAspect="1"/>
          </p:cNvPicPr>
          <p:nvPr/>
        </p:nvPicPr>
        <p:blipFill>
          <a:blip r:embed="rId3"/>
          <a:stretch>
            <a:fillRect/>
          </a:stretch>
        </p:blipFill>
        <p:spPr>
          <a:xfrm>
            <a:off x="3730544" y="507109"/>
            <a:ext cx="4730906" cy="969348"/>
          </a:xfrm>
          <a:prstGeom prst="rect">
            <a:avLst/>
          </a:prstGeom>
        </p:spPr>
      </p:pic>
    </p:spTree>
    <p:extLst>
      <p:ext uri="{BB962C8B-B14F-4D97-AF65-F5344CB8AC3E}">
        <p14:creationId xmlns:p14="http://schemas.microsoft.com/office/powerpoint/2010/main" val="1128405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99,&quot;width&quot;:889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35,&quot;width&quot;:945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76,&quot;width&quot;:203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90,&quot;width&quot;:6896}"/>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1970</Words>
  <Application>Microsoft Office PowerPoint</Application>
  <PresentationFormat>Widescreen</PresentationFormat>
  <Paragraphs>79</Paragraphs>
  <Slides>28</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等线</vt:lpstr>
      <vt:lpstr>Fredoka One</vt:lpstr>
      <vt:lpstr>M PLUS Rounded 1c</vt:lpstr>
      <vt:lpstr>字魂73号-江南手书</vt:lpstr>
      <vt:lpstr>#9Slide05 Bodega Script</vt:lpstr>
      <vt:lpstr>#9Slide07 HoneyCream</vt:lpstr>
      <vt:lpstr>Arial</vt:lpstr>
      <vt:lpstr>Calibri</vt:lpstr>
      <vt:lpstr>Calibri Light</vt:lpstr>
      <vt:lpstr>Cambria</vt:lpstr>
      <vt:lpstr>SVN-Dancing Script</vt:lpstr>
      <vt:lpstr>SVN-Newton</vt:lpstr>
      <vt:lpstr>SVN-Ready</vt:lpstr>
      <vt:lpstr>Times New Roman</vt:lpstr>
      <vt:lpstr>UTM Avo</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Nguyễn Thị Hồng Linh</cp:lastModifiedBy>
  <cp:revision>12</cp:revision>
  <dcterms:created xsi:type="dcterms:W3CDTF">2022-11-30T13:27:28Z</dcterms:created>
  <dcterms:modified xsi:type="dcterms:W3CDTF">2022-12-12T03:57:25Z</dcterms:modified>
</cp:coreProperties>
</file>