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6" r:id="rId1"/>
  </p:sldMasterIdLst>
  <p:notesMasterIdLst>
    <p:notesMasterId r:id="rId16"/>
  </p:notesMasterIdLst>
  <p:handoutMasterIdLst>
    <p:handoutMasterId r:id="rId17"/>
  </p:handoutMasterIdLst>
  <p:sldIdLst>
    <p:sldId id="257" r:id="rId2"/>
    <p:sldId id="258" r:id="rId3"/>
    <p:sldId id="259" r:id="rId4"/>
    <p:sldId id="285" r:id="rId5"/>
    <p:sldId id="262" r:id="rId6"/>
    <p:sldId id="282" r:id="rId7"/>
    <p:sldId id="269" r:id="rId8"/>
    <p:sldId id="286" r:id="rId9"/>
    <p:sldId id="283" r:id="rId10"/>
    <p:sldId id="274" r:id="rId11"/>
    <p:sldId id="287" r:id="rId12"/>
    <p:sldId id="284" r:id="rId13"/>
    <p:sldId id="279" r:id="rId14"/>
    <p:sldId id="281" r:id="rId15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华文新魏" panose="02010800040101010101" pitchFamily="2" charset="-122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C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3F605-62A6-47D0-BEF1-268DF0F82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67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2EF07-674F-473C-BFDB-07C7872441F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F057E-75FA-4D7F-9B01-309D94EBC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12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052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353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55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710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521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92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612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553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46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645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114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104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056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66AD6C-9DC4-4A0D-A2E1-154048A1B3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5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235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405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675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7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28" y="136525"/>
            <a:ext cx="902804" cy="85911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9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232" y="137630"/>
            <a:ext cx="972722" cy="7905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96672" y="341040"/>
            <a:ext cx="1512168" cy="7536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26519" y="-603019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7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328" y="84628"/>
            <a:ext cx="1050117" cy="896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14796" y="-61474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14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31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95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0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79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59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50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009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68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998D14D-4E9A-073C-DF5E-5E21BD83B14C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3115407" y="-606579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7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665" r:id="rId13"/>
    <p:sldLayoutId id="2147483666" r:id="rId14"/>
    <p:sldLayoutId id="2147483667" r:id="rId15"/>
    <p:sldLayoutId id="2147483668" r:id="rId16"/>
    <p:sldLayoutId id="2147483676" r:id="rId17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00" y="4005064"/>
            <a:ext cx="2952328" cy="2535396"/>
          </a:xfrm>
          <a:prstGeom prst="rect">
            <a:avLst/>
          </a:prstGeom>
        </p:spPr>
      </p:pic>
      <p:pic>
        <p:nvPicPr>
          <p:cNvPr id="15" name="PA_MakeIt La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91344" y="-761685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010197" y="518640"/>
            <a:ext cx="3590855" cy="1883827"/>
            <a:chOff x="2254037" y="855905"/>
            <a:chExt cx="3590855" cy="18838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387">
              <a:off x="2254037" y="855905"/>
              <a:ext cx="3590855" cy="18838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/>
            <a:srcRect l="11748" t="16407" r="13724" b="22829"/>
            <a:stretch/>
          </p:blipFill>
          <p:spPr>
            <a:xfrm>
              <a:off x="2595154" y="1550126"/>
              <a:ext cx="836024" cy="67926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/>
            <a:srcRect l="11126" t="9448" r="14493" b="27392"/>
            <a:stretch/>
          </p:blipFill>
          <p:spPr>
            <a:xfrm>
              <a:off x="3553098" y="1497874"/>
              <a:ext cx="766354" cy="60089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/>
            <a:srcRect l="17611" t="11087" r="14881" b="23792"/>
            <a:stretch/>
          </p:blipFill>
          <p:spPr>
            <a:xfrm rot="20832564">
              <a:off x="4526902" y="1312463"/>
              <a:ext cx="853440" cy="868331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6524" y="2361061"/>
            <a:ext cx="10338936" cy="177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2079832" y="266216"/>
            <a:ext cx="7874644" cy="6944811"/>
            <a:chOff x="2079832" y="266216"/>
            <a:chExt cx="7874644" cy="694481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32" y="266216"/>
              <a:ext cx="7874644" cy="694481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535919" y="593371"/>
              <a:ext cx="7110091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Tin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là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một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học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sinh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học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còn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chậm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. Tin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rất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ngại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thắc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mắc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với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thầy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cô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và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bạn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bè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vì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sợ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mọi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người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chê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cười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mình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.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Nếu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là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bạn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của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Tin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sẽ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khuyên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Tin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như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thế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nào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1" y="3169608"/>
            <a:ext cx="2371508" cy="36883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564" y="3009417"/>
            <a:ext cx="2079998" cy="38485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92D24-8B6F-3C55-A35B-6565544FBC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52AF1-2F02-1A0F-67E9-7E4D9CCEFC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2079832" y="266216"/>
            <a:ext cx="7874644" cy="6944811"/>
            <a:chOff x="2079832" y="266216"/>
            <a:chExt cx="7874644" cy="694481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32" y="266216"/>
              <a:ext cx="7874644" cy="694481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2535919" y="593371"/>
              <a:ext cx="7110091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Luân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giọng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hát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rất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hay. </a:t>
              </a:r>
              <a:r>
                <a:rPr lang="en-US" sz="4400" noProof="0" dirty="0" err="1">
                  <a:solidFill>
                    <a:srgbClr val="0070C0"/>
                  </a:solidFill>
                  <a:latin typeface="Calibri"/>
                </a:rPr>
                <a:t>Lúc</a:t>
              </a:r>
              <a:r>
                <a:rPr lang="en-US" sz="4400" noProof="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noProof="0" dirty="0" err="1">
                  <a:solidFill>
                    <a:srgbClr val="0070C0"/>
                  </a:solidFill>
                  <a:latin typeface="Calibri"/>
                </a:rPr>
                <a:t>đó</a:t>
              </a:r>
              <a:r>
                <a:rPr lang="en-US" sz="4400" noProof="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noProof="0" dirty="0" err="1">
                  <a:solidFill>
                    <a:srgbClr val="0070C0"/>
                  </a:solidFill>
                  <a:latin typeface="Calibri"/>
                </a:rPr>
                <a:t>trường</a:t>
              </a:r>
              <a:r>
                <a:rPr lang="en-US" sz="4400" noProof="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noProof="0" dirty="0" err="1">
                  <a:solidFill>
                    <a:srgbClr val="0070C0"/>
                  </a:solidFill>
                  <a:latin typeface="Calibri"/>
                </a:rPr>
                <a:t>Luân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tổ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chức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cuộc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hát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bạn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rất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muốn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tham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gia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nhưng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vì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ngại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đám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đông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nên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bạn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không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dám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đăng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ký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.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Nếu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là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bạn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của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Luân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sẽ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làm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gì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1" y="3169608"/>
            <a:ext cx="2371508" cy="368839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564" y="3009417"/>
            <a:ext cx="2079998" cy="38485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6469C-658C-1685-0DD1-CC7D706DBA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9A7CB6-0B37-1283-C7CE-357A173B93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6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SO_Shape"/>
          <p:cNvSpPr/>
          <p:nvPr/>
        </p:nvSpPr>
        <p:spPr bwMode="auto">
          <a:xfrm>
            <a:off x="1680241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5207128"/>
            <a:ext cx="3993573" cy="1650872"/>
          </a:xfrm>
          <a:prstGeom prst="rect">
            <a:avLst/>
          </a:prstGeom>
        </p:spPr>
      </p:pic>
      <p:pic>
        <p:nvPicPr>
          <p:cNvPr id="17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1" y="1316691"/>
            <a:ext cx="1821228" cy="27646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7461804" y="826623"/>
            <a:ext cx="3312368" cy="23572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503" y="2948731"/>
            <a:ext cx="3895682" cy="2511770"/>
          </a:xfrm>
          <a:prstGeom prst="rect">
            <a:avLst/>
          </a:prstGeom>
        </p:spPr>
      </p:pic>
      <p:pic>
        <p:nvPicPr>
          <p:cNvPr id="15" name="图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2909" y="1387982"/>
            <a:ext cx="1630927" cy="138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6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079832" y="266217"/>
            <a:ext cx="7874644" cy="6591784"/>
            <a:chOff x="2079832" y="266217"/>
            <a:chExt cx="7874644" cy="65917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32" y="266217"/>
              <a:ext cx="7874644" cy="659178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462108" y="454475"/>
              <a:ext cx="7110091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Minh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rất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thích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cắt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dán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giấy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Chính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vì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thế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Minh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đã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lấy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giấy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nháp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mình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cắt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chơi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giáo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biết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đã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nhắc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nhở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Minh,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nhưng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hôm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sau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Minh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vẫn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Nếu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Minh,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1" y="3169608"/>
            <a:ext cx="2371508" cy="36883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564" y="3009417"/>
            <a:ext cx="2079998" cy="38485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067AA-9E6D-A735-8F62-7CFBBC2438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4265FA-C71C-A8D4-E24C-7E3FE95542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/>
          <p:cNvSpPr txBox="1"/>
          <p:nvPr/>
        </p:nvSpPr>
        <p:spPr>
          <a:xfrm>
            <a:off x="1270005" y="2552207"/>
            <a:ext cx="9652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em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học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tốt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00A53E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!</a:t>
            </a:r>
            <a:endParaRPr kumimoji="0" lang="en-US" altLang="zh-CN" sz="7200" b="0" i="0" u="none" strike="noStrike" kern="1200" cap="none" spc="0" normalizeH="0" baseline="0" noProof="0" dirty="0">
              <a:ln>
                <a:noFill/>
              </a:ln>
              <a:solidFill>
                <a:srgbClr val="E6792A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43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33823" y="1023295"/>
            <a:ext cx="4913717" cy="1665382"/>
            <a:chOff x="6066165" y="1572985"/>
            <a:chExt cx="4913717" cy="1665382"/>
          </a:xfrm>
        </p:grpSpPr>
        <p:sp>
          <p:nvSpPr>
            <p:cNvPr id="5" name="TextBox 26"/>
            <p:cNvSpPr txBox="1"/>
            <p:nvPr/>
          </p:nvSpPr>
          <p:spPr>
            <a:xfrm>
              <a:off x="8225505" y="1572985"/>
              <a:ext cx="5950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ontserrat Semi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ntserrat Semi" charset="0"/>
              </a:endParaRPr>
            </a:p>
          </p:txBody>
        </p:sp>
        <p:sp>
          <p:nvSpPr>
            <p:cNvPr id="6" name="TextBox 38"/>
            <p:cNvSpPr txBox="1"/>
            <p:nvPr/>
          </p:nvSpPr>
          <p:spPr>
            <a:xfrm>
              <a:off x="6066165" y="2453537"/>
              <a:ext cx="4913717" cy="784830"/>
            </a:xfrm>
            <a:prstGeom prst="rect">
              <a:avLst/>
            </a:prstGeom>
            <a:noFill/>
          </p:spPr>
          <p:txBody>
            <a:bodyPr wrap="none" rtlCol="0" anchor="t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yêu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Tổ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quốc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Việt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Nam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</p:txBody>
        </p:sp>
        <p:cxnSp>
          <p:nvCxnSpPr>
            <p:cNvPr id="7" name="Straight Connector 39"/>
            <p:cNvCxnSpPr/>
            <p:nvPr/>
          </p:nvCxnSpPr>
          <p:spPr>
            <a:xfrm>
              <a:off x="8337204" y="3037404"/>
              <a:ext cx="379142" cy="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5767315" y="1065382"/>
            <a:ext cx="5930406" cy="1629085"/>
            <a:chOff x="5557830" y="1611500"/>
            <a:chExt cx="5930406" cy="1629085"/>
          </a:xfrm>
        </p:grpSpPr>
        <p:sp>
          <p:nvSpPr>
            <p:cNvPr id="9" name="TextBox 26"/>
            <p:cNvSpPr txBox="1"/>
            <p:nvPr/>
          </p:nvSpPr>
          <p:spPr>
            <a:xfrm>
              <a:off x="8257309" y="1611500"/>
              <a:ext cx="5950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Montserrat Semi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ntserrat Semi" charset="0"/>
              </a:endParaRPr>
            </a:p>
          </p:txBody>
        </p:sp>
        <p:sp>
          <p:nvSpPr>
            <p:cNvPr id="10" name="TextBox 38"/>
            <p:cNvSpPr txBox="1"/>
            <p:nvPr/>
          </p:nvSpPr>
          <p:spPr>
            <a:xfrm>
              <a:off x="5557830" y="2455755"/>
              <a:ext cx="5930406" cy="784830"/>
            </a:xfrm>
            <a:prstGeom prst="rect">
              <a:avLst/>
            </a:prstGeom>
            <a:noFill/>
          </p:spPr>
          <p:txBody>
            <a:bodyPr wrap="none" rtlCol="0" anchor="t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Quan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tâm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hàng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xóm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láng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oppins SemiBold" charset="0"/>
                </a:rPr>
                <a:t>giềng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</p:txBody>
        </p:sp>
        <p:cxnSp>
          <p:nvCxnSpPr>
            <p:cNvPr id="11" name="Straight Connector 39"/>
            <p:cNvCxnSpPr/>
            <p:nvPr/>
          </p:nvCxnSpPr>
          <p:spPr>
            <a:xfrm>
              <a:off x="8365256" y="2998089"/>
              <a:ext cx="379142" cy="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1427354" y="3385602"/>
            <a:ext cx="2526654" cy="1588021"/>
            <a:chOff x="7346920" y="1646174"/>
            <a:chExt cx="2526654" cy="1588021"/>
          </a:xfrm>
        </p:grpSpPr>
        <p:sp>
          <p:nvSpPr>
            <p:cNvPr id="13" name="TextBox 26"/>
            <p:cNvSpPr txBox="1"/>
            <p:nvPr/>
          </p:nvSpPr>
          <p:spPr>
            <a:xfrm>
              <a:off x="8358088" y="1646174"/>
              <a:ext cx="5950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ontserrat Semi" charset="0"/>
                </a:rPr>
                <a:t>3</a:t>
              </a:r>
            </a:p>
          </p:txBody>
        </p:sp>
        <p:sp>
          <p:nvSpPr>
            <p:cNvPr id="14" name="TextBox 38"/>
            <p:cNvSpPr txBox="1"/>
            <p:nvPr/>
          </p:nvSpPr>
          <p:spPr>
            <a:xfrm>
              <a:off x="7346920" y="2449365"/>
              <a:ext cx="2526654" cy="784830"/>
            </a:xfrm>
            <a:prstGeom prst="rect">
              <a:avLst/>
            </a:prstGeom>
            <a:noFill/>
          </p:spPr>
          <p:txBody>
            <a:bodyPr wrap="none" rtlCol="0" anchor="t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Ham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học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hỏi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</p:txBody>
        </p:sp>
        <p:cxnSp>
          <p:nvCxnSpPr>
            <p:cNvPr id="15" name="Straight Connector 39"/>
            <p:cNvCxnSpPr/>
            <p:nvPr/>
          </p:nvCxnSpPr>
          <p:spPr>
            <a:xfrm>
              <a:off x="8364455" y="2920085"/>
              <a:ext cx="379142" cy="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7595562" y="3505210"/>
            <a:ext cx="2337499" cy="1600775"/>
            <a:chOff x="7354275" y="1646607"/>
            <a:chExt cx="2337499" cy="1600775"/>
          </a:xfrm>
        </p:grpSpPr>
        <p:sp>
          <p:nvSpPr>
            <p:cNvPr id="17" name="TextBox 26"/>
            <p:cNvSpPr txBox="1"/>
            <p:nvPr/>
          </p:nvSpPr>
          <p:spPr>
            <a:xfrm>
              <a:off x="8263990" y="1646607"/>
              <a:ext cx="59503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Montserrat Semi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ntserrat Semi" charset="0"/>
              </a:endParaRPr>
            </a:p>
          </p:txBody>
        </p:sp>
        <p:sp>
          <p:nvSpPr>
            <p:cNvPr id="18" name="TextBox 38"/>
            <p:cNvSpPr txBox="1"/>
            <p:nvPr/>
          </p:nvSpPr>
          <p:spPr>
            <a:xfrm>
              <a:off x="7354275" y="2455755"/>
              <a:ext cx="2337499" cy="791627"/>
            </a:xfrm>
            <a:prstGeom prst="rect">
              <a:avLst/>
            </a:prstGeom>
            <a:noFill/>
          </p:spPr>
          <p:txBody>
            <a:bodyPr wrap="none" rtlCol="0" anchor="t" anchorCtr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Giữ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lời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 </a:t>
              </a:r>
              <a:r>
                <a:rPr kumimoji="0" lang="en-US" altLang="zh-CN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华文新魏" panose="02010800040101010101" pitchFamily="2" charset="-122"/>
                  <a:cs typeface="Poppins SemiBold" charset="0"/>
                </a:rPr>
                <a:t>hứa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ppins SemiBold" charset="0"/>
              </a:endParaRPr>
            </a:p>
          </p:txBody>
        </p:sp>
        <p:cxnSp>
          <p:nvCxnSpPr>
            <p:cNvPr id="19" name="Straight Connector 39"/>
            <p:cNvCxnSpPr/>
            <p:nvPr/>
          </p:nvCxnSpPr>
          <p:spPr>
            <a:xfrm>
              <a:off x="8365997" y="3036433"/>
              <a:ext cx="379142" cy="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579" y="2528320"/>
            <a:ext cx="1121761" cy="82912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845" y="2546402"/>
            <a:ext cx="1121761" cy="107298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516" y="4732713"/>
            <a:ext cx="1255885" cy="102421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239" y="4973623"/>
            <a:ext cx="1188823" cy="101202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225" y="748541"/>
            <a:ext cx="2302000" cy="7536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0452" t="10833" r="10142" b="27740"/>
          <a:stretch/>
        </p:blipFill>
        <p:spPr>
          <a:xfrm>
            <a:off x="4431784" y="168837"/>
            <a:ext cx="3751337" cy="139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266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2" presetClass="entr" presetSubtype="1" accel="266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" presetClass="entr" presetSubtype="1" accel="266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2" presetID="2" presetClass="entr" presetSubtype="4" accel="266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266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2" presetClass="entr" presetSubtype="1" accel="266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2" presetClass="entr" presetSubtype="1" accel="266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42" presetID="2" presetClass="entr" presetSubtype="4" accel="266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SO_Shape"/>
          <p:cNvSpPr/>
          <p:nvPr/>
        </p:nvSpPr>
        <p:spPr bwMode="auto">
          <a:xfrm>
            <a:off x="1680241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1" y="1316691"/>
            <a:ext cx="1821228" cy="27646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7461804" y="826623"/>
            <a:ext cx="3312368" cy="235723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6945" y="1539712"/>
            <a:ext cx="1121761" cy="823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546" y="2361757"/>
            <a:ext cx="5547841" cy="34262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1A2937-9D38-BFB4-A420-E2B693B7B7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FAE7C23-6ADD-3C09-A5DD-E3DDE110D9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9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079832" y="266217"/>
            <a:ext cx="7874644" cy="6041986"/>
            <a:chOff x="2079832" y="266217"/>
            <a:chExt cx="7874644" cy="60419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32" y="266217"/>
              <a:ext cx="7874644" cy="604198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566474" y="1070425"/>
              <a:ext cx="697953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rgbClr val="0070C0"/>
                  </a:solidFill>
                </a:rPr>
                <a:t>Em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hãy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thực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hiện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</a:p>
            <a:p>
              <a:pPr algn="ctr"/>
              <a:r>
                <a:rPr lang="en-US" sz="6000" dirty="0" err="1">
                  <a:solidFill>
                    <a:srgbClr val="0070C0"/>
                  </a:solidFill>
                </a:rPr>
                <a:t>lại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tư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thế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khi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</a:p>
            <a:p>
              <a:pPr algn="ctr"/>
              <a:r>
                <a:rPr lang="en-US" sz="6000" dirty="0" err="1">
                  <a:solidFill>
                    <a:srgbClr val="0070C0"/>
                  </a:solidFill>
                </a:rPr>
                <a:t>đứng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chào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cờ</a:t>
              </a:r>
              <a:r>
                <a:rPr lang="en-US" sz="6000" dirty="0">
                  <a:solidFill>
                    <a:srgbClr val="0070C0"/>
                  </a:solidFill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9" y="3169608"/>
            <a:ext cx="2371508" cy="368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74" y="2847371"/>
            <a:ext cx="2079998" cy="384858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4730959-DB0E-3542-525F-ABC55DF5A8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B2D11CE-1DF9-9EE4-9942-B062019D44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079832" y="266217"/>
            <a:ext cx="7874644" cy="6041986"/>
            <a:chOff x="2079832" y="266217"/>
            <a:chExt cx="7874644" cy="60419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32" y="266217"/>
              <a:ext cx="7874644" cy="604198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693666" y="823601"/>
              <a:ext cx="6971066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rgbClr val="0070C0"/>
                  </a:solidFill>
                </a:rPr>
                <a:t>Khi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thấy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các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bạn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nói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chuyện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rồi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cười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đùa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trong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lúc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hát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Quốc</a:t>
              </a:r>
              <a:r>
                <a:rPr lang="en-US" sz="6000" dirty="0">
                  <a:solidFill>
                    <a:srgbClr val="0070C0"/>
                  </a:solidFill>
                </a:rPr>
                <a:t> ca </a:t>
              </a:r>
              <a:r>
                <a:rPr lang="en-US" sz="6000" dirty="0" err="1">
                  <a:solidFill>
                    <a:srgbClr val="0070C0"/>
                  </a:solidFill>
                </a:rPr>
                <a:t>em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sẽ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làm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gì</a:t>
              </a:r>
              <a:r>
                <a:rPr lang="en-US" sz="6000" dirty="0">
                  <a:solidFill>
                    <a:srgbClr val="0070C0"/>
                  </a:solidFill>
                </a:rPr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9" y="3169608"/>
            <a:ext cx="2371508" cy="368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74" y="2847371"/>
            <a:ext cx="2079998" cy="384858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18A53AE-E3DD-8625-2617-7BF273401C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568D5FC-3AEE-EF0C-65C4-A434F5CDFE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5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SO_Shape"/>
          <p:cNvSpPr/>
          <p:nvPr/>
        </p:nvSpPr>
        <p:spPr bwMode="auto">
          <a:xfrm>
            <a:off x="1680241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1" y="1316691"/>
            <a:ext cx="1821228" cy="27646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7461804" y="826623"/>
            <a:ext cx="3312368" cy="2357231"/>
          </a:xfrm>
          <a:prstGeom prst="rect">
            <a:avLst/>
          </a:prstGeom>
        </p:spPr>
      </p:pic>
      <p:pic>
        <p:nvPicPr>
          <p:cNvPr id="14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387" y="953724"/>
            <a:ext cx="1347499" cy="12889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7412" y="2387107"/>
            <a:ext cx="6444031" cy="34262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EB669A-BAC4-6B60-FDCE-B352E6B4AA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323F187-82A4-D5C1-0F37-C2EF252537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5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079832" y="266217"/>
            <a:ext cx="7874644" cy="6041986"/>
            <a:chOff x="2079832" y="266217"/>
            <a:chExt cx="7874644" cy="604198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32" y="266217"/>
              <a:ext cx="7874644" cy="604198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01195" y="823601"/>
              <a:ext cx="711009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rgbClr val="0070C0"/>
                  </a:solidFill>
                </a:rPr>
                <a:t>Hãy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kể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những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việc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em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đã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làm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thể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hiện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sự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quan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tâm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đến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hàng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xóm</a:t>
              </a:r>
              <a:r>
                <a:rPr lang="en-US" sz="6000" dirty="0">
                  <a:solidFill>
                    <a:srgbClr val="0070C0"/>
                  </a:solidFill>
                </a:rPr>
                <a:t>, </a:t>
              </a:r>
              <a:r>
                <a:rPr lang="en-US" sz="6000" dirty="0" err="1">
                  <a:solidFill>
                    <a:srgbClr val="0070C0"/>
                  </a:solidFill>
                </a:rPr>
                <a:t>láng</a:t>
              </a:r>
              <a:r>
                <a:rPr lang="en-US" sz="6000" dirty="0">
                  <a:solidFill>
                    <a:srgbClr val="0070C0"/>
                  </a:solidFill>
                </a:rPr>
                <a:t> </a:t>
              </a:r>
              <a:r>
                <a:rPr lang="en-US" sz="6000" dirty="0" err="1">
                  <a:solidFill>
                    <a:srgbClr val="0070C0"/>
                  </a:solidFill>
                </a:rPr>
                <a:t>giềng</a:t>
              </a:r>
              <a:r>
                <a:rPr lang="en-US" sz="6000" dirty="0">
                  <a:solidFill>
                    <a:srgbClr val="0070C0"/>
                  </a:solidFill>
                </a:rPr>
                <a:t>?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9" y="3169608"/>
            <a:ext cx="2371508" cy="36883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74" y="2847371"/>
            <a:ext cx="2079998" cy="38485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E87FEB-CA98-A6CE-810F-F15B82B878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B4EA2-76E5-1231-437F-74F2D3D499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079832" y="266216"/>
            <a:ext cx="7874644" cy="6944811"/>
            <a:chOff x="2079832" y="266216"/>
            <a:chExt cx="7874644" cy="694481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832" y="266216"/>
              <a:ext cx="7874644" cy="694481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35919" y="593371"/>
              <a:ext cx="7110091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Trong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lúc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Tuấn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đang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ở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nhà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xem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tivi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thấy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nghe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thấy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tiếng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khóc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của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Bi ở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đối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diện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nhà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,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Tuấn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chạy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sang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thì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không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thấy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cô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Mai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mẹ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Bi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đâu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,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chỉ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thấy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Bi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bị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trượt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ngã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.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Nếu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là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Tuấn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em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sẽ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làm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Calibri"/>
                </a:rPr>
                <a:t>gì</a:t>
              </a:r>
              <a:r>
                <a:rPr lang="en-US" sz="4400" dirty="0">
                  <a:solidFill>
                    <a:srgbClr val="0070C0"/>
                  </a:solidFill>
                  <a:latin typeface="Calibri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1" y="3169608"/>
            <a:ext cx="2371508" cy="36883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564" y="3009417"/>
            <a:ext cx="2079998" cy="38485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9F7521-AEC1-35A9-4048-B740B7ACAB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A5DB7-8B45-0C70-4DDE-E65BDA3C3D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8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1" y="-17868"/>
            <a:ext cx="12027087" cy="6096806"/>
          </a:xfrm>
          <a:prstGeom prst="rect">
            <a:avLst/>
          </a:prstGeom>
        </p:spPr>
      </p:pic>
      <p:sp>
        <p:nvSpPr>
          <p:cNvPr id="16" name="KSO_Shape"/>
          <p:cNvSpPr/>
          <p:nvPr/>
        </p:nvSpPr>
        <p:spPr bwMode="auto">
          <a:xfrm>
            <a:off x="1680241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5207128"/>
            <a:ext cx="3993573" cy="1650872"/>
          </a:xfrm>
          <a:prstGeom prst="rect">
            <a:avLst/>
          </a:prstGeom>
        </p:spPr>
      </p:pic>
      <p:pic>
        <p:nvPicPr>
          <p:cNvPr id="17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1" y="1316691"/>
            <a:ext cx="1821228" cy="27646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7461804" y="826623"/>
            <a:ext cx="3312368" cy="2357231"/>
          </a:xfrm>
          <a:prstGeom prst="rect">
            <a:avLst/>
          </a:prstGeom>
        </p:spPr>
      </p:pic>
      <p:pic>
        <p:nvPicPr>
          <p:cNvPr id="14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6945" y="1359505"/>
            <a:ext cx="1653810" cy="1348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8848" y="2835344"/>
            <a:ext cx="423099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4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104</TotalTime>
  <Words>283</Words>
  <Application>Microsoft Office PowerPoint</Application>
  <PresentationFormat>Widescreen</PresentationFormat>
  <Paragraphs>32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Cambria</vt:lpstr>
      <vt:lpstr>Calibri</vt:lpstr>
      <vt:lpstr>华文新魏</vt:lpstr>
      <vt:lpstr>等线</vt:lpstr>
      <vt:lpstr>Calibri Light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YEN</cp:lastModifiedBy>
  <cp:revision>17</cp:revision>
  <dcterms:created xsi:type="dcterms:W3CDTF">2022-12-05T16:58:34Z</dcterms:created>
  <dcterms:modified xsi:type="dcterms:W3CDTF">2025-04-13T11:22:31Z</dcterms:modified>
</cp:coreProperties>
</file>