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5" r:id="rId3"/>
  </p:sldMasterIdLst>
  <p:notesMasterIdLst>
    <p:notesMasterId r:id="rId19"/>
  </p:notesMasterIdLst>
  <p:sldIdLst>
    <p:sldId id="257" r:id="rId4"/>
    <p:sldId id="258" r:id="rId5"/>
    <p:sldId id="259" r:id="rId6"/>
    <p:sldId id="319" r:id="rId7"/>
    <p:sldId id="295" r:id="rId8"/>
    <p:sldId id="320" r:id="rId9"/>
    <p:sldId id="321" r:id="rId10"/>
    <p:sldId id="322" r:id="rId11"/>
    <p:sldId id="261" r:id="rId12"/>
    <p:sldId id="263" r:id="rId13"/>
    <p:sldId id="266" r:id="rId14"/>
    <p:sldId id="267" r:id="rId15"/>
    <p:sldId id="269" r:id="rId16"/>
    <p:sldId id="268" r:id="rId17"/>
    <p:sldId id="265" r:id="rId18"/>
  </p:sldIdLst>
  <p:sldSz cx="12192000" cy="6858000"/>
  <p:notesSz cx="6858000" cy="9144000"/>
  <p:embeddedFontLst>
    <p:embeddedFont>
      <p:font typeface="Vogue-ExtraBold" panose="020B0500000000000000" charset="0"/>
      <p:regular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600"/>
    <a:srgbClr val="058F78"/>
    <a:srgbClr val="336D39"/>
    <a:srgbClr val="404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F78B1-D49F-49EE-BEEE-B2F8BCA829B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83AAB-C262-4DD5-BC26-67036CD2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2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83AAB-C262-4DD5-BC26-67036CD228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0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4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9B17-A1C6-958D-1A44-DE71E8D5F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2494A-0E3C-B503-3287-8B2F3DAFF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8E589-2511-9F39-3682-8AE62161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F5618-F9E4-F5E2-617A-838908B0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2A0C5-B256-3512-4F0D-FA61F8D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E113-BF1A-8FBF-5B22-00E231E6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A9701-AA25-2CA7-0A2C-A5C58D86B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5CE7F-6D1D-84E2-6B31-5BC9CB933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3032D-8E6F-377C-B3D5-27DD6E7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095D6-DDB3-DB69-899E-F9D3AFC1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F287E-5ADB-84CF-6DC2-A01ECF44F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60C99-A6A8-7B34-02EF-BAF066DC4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C40C8-3488-1CBF-E45A-D398D5C32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FC3E-C890-01E4-AFAA-D0736CC9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54DF4-A2A0-AA8C-6CF7-839BD0CC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4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2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8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388E-11D3-CDA3-37F4-ECC8B6E7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2B437-E9FD-C06D-AF26-F82DD2943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36FD2-713E-2A7C-686A-5BA882EA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302F1-8529-DCDA-0295-D6C1D0C3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ADE01-EC3A-D674-0033-EA67BBBC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7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8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B4A8-9275-2264-2B00-7D6E5C6E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CAB3A-AD30-C53B-7406-872E4823B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FB6A-339D-F561-CD37-8C1E01F2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7450-83A9-16BF-72F5-56ED2D0C7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CA5D3-BB8F-CA97-8471-82C33219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4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B78621-472C-B847-33FA-EBF733053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E16065F-C55B-4026-EAB4-41EEB38B8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7E3AF2B-BCEF-F2FF-AC62-B8B60426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B94B0C-6312-54FA-8CCE-3E5D789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B2F54F-A190-B8A2-0B7C-4E1D91F6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F3EC3E60-709C-1E5C-3731-2480DE7765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形 42">
            <a:extLst>
              <a:ext uri="{FF2B5EF4-FFF2-40B4-BE49-F238E27FC236}">
                <a16:creationId xmlns:a16="http://schemas.microsoft.com/office/drawing/2014/main" id="{F890DFE5-7FA8-E6B5-03EA-D4ACCCEEA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8497" y="1"/>
            <a:ext cx="5155542" cy="6858000"/>
          </a:xfrm>
          <a:prstGeom prst="rect">
            <a:avLst/>
          </a:prstGeom>
        </p:spPr>
      </p:pic>
      <p:sp>
        <p:nvSpPr>
          <p:cNvPr id="9" name="矩形 38">
            <a:extLst>
              <a:ext uri="{FF2B5EF4-FFF2-40B4-BE49-F238E27FC236}">
                <a16:creationId xmlns:a16="http://schemas.microsoft.com/office/drawing/2014/main" id="{9159E625-5F99-8F3F-A97C-D2207A2F936D}"/>
              </a:ext>
            </a:extLst>
          </p:cNvPr>
          <p:cNvSpPr/>
          <p:nvPr userDrawn="1"/>
        </p:nvSpPr>
        <p:spPr>
          <a:xfrm>
            <a:off x="794307" y="656223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27">
            <a:extLst>
              <a:ext uri="{FF2B5EF4-FFF2-40B4-BE49-F238E27FC236}">
                <a16:creationId xmlns:a16="http://schemas.microsoft.com/office/drawing/2014/main" id="{A3932DBF-6D8D-569B-39B8-0D96FB554CF0}"/>
              </a:ext>
            </a:extLst>
          </p:cNvPr>
          <p:cNvSpPr/>
          <p:nvPr userDrawn="1"/>
        </p:nvSpPr>
        <p:spPr>
          <a:xfrm>
            <a:off x="1860457" y="1654275"/>
            <a:ext cx="683975" cy="231932"/>
          </a:xfrm>
          <a:custGeom>
            <a:avLst/>
            <a:gdLst>
              <a:gd name="connsiteX0" fmla="*/ 651484 w 683975"/>
              <a:gd name="connsiteY0" fmla="*/ 136591 h 231932"/>
              <a:gd name="connsiteX1" fmla="*/ 595835 w 683975"/>
              <a:gd name="connsiteY1" fmla="*/ 112996 h 231932"/>
              <a:gd name="connsiteX2" fmla="*/ 486318 w 683975"/>
              <a:gd name="connsiteY2" fmla="*/ 14609 h 231932"/>
              <a:gd name="connsiteX3" fmla="*/ 334063 w 683975"/>
              <a:gd name="connsiteY3" fmla="*/ 39540 h 231932"/>
              <a:gd name="connsiteX4" fmla="*/ 202287 w 683975"/>
              <a:gd name="connsiteY4" fmla="*/ 137036 h 231932"/>
              <a:gd name="connsiteX5" fmla="*/ 83866 w 683975"/>
              <a:gd name="connsiteY5" fmla="*/ 159741 h 231932"/>
              <a:gd name="connsiteX6" fmla="*/ 54038 w 683975"/>
              <a:gd name="connsiteY6" fmla="*/ 230081 h 231932"/>
              <a:gd name="connsiteX7" fmla="*/ 286428 w 683975"/>
              <a:gd name="connsiteY7" fmla="*/ 230971 h 231932"/>
              <a:gd name="connsiteX8" fmla="*/ 679976 w 683975"/>
              <a:gd name="connsiteY8" fmla="*/ 230971 h 231932"/>
              <a:gd name="connsiteX9" fmla="*/ 651484 w 683975"/>
              <a:gd name="connsiteY9" fmla="*/ 136591 h 23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975" h="231932">
                <a:moveTo>
                  <a:pt x="651484" y="136591"/>
                </a:moveTo>
                <a:cubicBezTo>
                  <a:pt x="637238" y="128132"/>
                  <a:pt x="618540" y="121009"/>
                  <a:pt x="595835" y="112996"/>
                </a:cubicBezTo>
                <a:cubicBezTo>
                  <a:pt x="537515" y="91182"/>
                  <a:pt x="536179" y="48888"/>
                  <a:pt x="486318" y="14609"/>
                </a:cubicBezTo>
                <a:cubicBezTo>
                  <a:pt x="440909" y="-16109"/>
                  <a:pt x="377692" y="6150"/>
                  <a:pt x="334063" y="39540"/>
                </a:cubicBezTo>
                <a:cubicBezTo>
                  <a:pt x="290434" y="72929"/>
                  <a:pt x="253484" y="117893"/>
                  <a:pt x="202287" y="137036"/>
                </a:cubicBezTo>
                <a:cubicBezTo>
                  <a:pt x="164446" y="151282"/>
                  <a:pt x="123043" y="149947"/>
                  <a:pt x="83866" y="159741"/>
                </a:cubicBezTo>
                <a:cubicBezTo>
                  <a:pt x="19759" y="175768"/>
                  <a:pt x="-51917" y="225184"/>
                  <a:pt x="54038" y="230081"/>
                </a:cubicBezTo>
                <a:cubicBezTo>
                  <a:pt x="131056" y="233642"/>
                  <a:pt x="208965" y="230971"/>
                  <a:pt x="286428" y="230971"/>
                </a:cubicBezTo>
                <a:cubicBezTo>
                  <a:pt x="417759" y="230971"/>
                  <a:pt x="548645" y="230971"/>
                  <a:pt x="679976" y="230971"/>
                </a:cubicBezTo>
                <a:cubicBezTo>
                  <a:pt x="690660" y="176658"/>
                  <a:pt x="679531" y="153063"/>
                  <a:pt x="651484" y="136591"/>
                </a:cubicBezTo>
                <a:close/>
              </a:path>
            </a:pathLst>
          </a:custGeom>
          <a:solidFill>
            <a:srgbClr val="AEE9F2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28">
            <a:extLst>
              <a:ext uri="{FF2B5EF4-FFF2-40B4-BE49-F238E27FC236}">
                <a16:creationId xmlns:a16="http://schemas.microsoft.com/office/drawing/2014/main" id="{3D648E28-FFFE-229A-2189-92C7CBEB864C}"/>
              </a:ext>
            </a:extLst>
          </p:cNvPr>
          <p:cNvSpPr/>
          <p:nvPr userDrawn="1"/>
        </p:nvSpPr>
        <p:spPr>
          <a:xfrm>
            <a:off x="2110356" y="332015"/>
            <a:ext cx="724769" cy="182113"/>
          </a:xfrm>
          <a:custGeom>
            <a:avLst/>
            <a:gdLst>
              <a:gd name="connsiteX0" fmla="*/ 722099 w 724769"/>
              <a:gd name="connsiteY0" fmla="*/ 170539 h 182113"/>
              <a:gd name="connsiteX1" fmla="*/ 665559 w 724769"/>
              <a:gd name="connsiteY1" fmla="*/ 99754 h 182113"/>
              <a:gd name="connsiteX2" fmla="*/ 506181 w 724769"/>
              <a:gd name="connsiteY2" fmla="*/ 74378 h 182113"/>
              <a:gd name="connsiteX3" fmla="*/ 432725 w 724769"/>
              <a:gd name="connsiteY3" fmla="*/ 12942 h 182113"/>
              <a:gd name="connsiteX4" fmla="*/ 340571 w 724769"/>
              <a:gd name="connsiteY4" fmla="*/ 6709 h 182113"/>
              <a:gd name="connsiteX5" fmla="*/ 260882 w 724769"/>
              <a:gd name="connsiteY5" fmla="*/ 57461 h 182113"/>
              <a:gd name="connsiteX6" fmla="*/ 194103 w 724769"/>
              <a:gd name="connsiteY6" fmla="*/ 106877 h 182113"/>
              <a:gd name="connsiteX7" fmla="*/ 120647 w 724769"/>
              <a:gd name="connsiteY7" fmla="*/ 113109 h 182113"/>
              <a:gd name="connsiteX8" fmla="*/ 41403 w 724769"/>
              <a:gd name="connsiteY8" fmla="*/ 129581 h 182113"/>
              <a:gd name="connsiteX9" fmla="*/ 0 w 724769"/>
              <a:gd name="connsiteY9" fmla="*/ 182114 h 182113"/>
              <a:gd name="connsiteX10" fmla="*/ 724770 w 724769"/>
              <a:gd name="connsiteY10" fmla="*/ 182114 h 182113"/>
              <a:gd name="connsiteX11" fmla="*/ 722099 w 724769"/>
              <a:gd name="connsiteY11" fmla="*/ 170539 h 18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769" h="182113">
                <a:moveTo>
                  <a:pt x="722099" y="170539"/>
                </a:moveTo>
                <a:cubicBezTo>
                  <a:pt x="712304" y="141156"/>
                  <a:pt x="693161" y="113555"/>
                  <a:pt x="665559" y="99754"/>
                </a:cubicBezTo>
                <a:cubicBezTo>
                  <a:pt x="616589" y="76159"/>
                  <a:pt x="553817" y="100199"/>
                  <a:pt x="506181" y="74378"/>
                </a:cubicBezTo>
                <a:cubicBezTo>
                  <a:pt x="478134" y="59241"/>
                  <a:pt x="460327" y="28968"/>
                  <a:pt x="432725" y="12942"/>
                </a:cubicBezTo>
                <a:cubicBezTo>
                  <a:pt x="405568" y="-3085"/>
                  <a:pt x="370844" y="-3085"/>
                  <a:pt x="340571" y="6709"/>
                </a:cubicBezTo>
                <a:cubicBezTo>
                  <a:pt x="310743" y="16948"/>
                  <a:pt x="284477" y="36092"/>
                  <a:pt x="260882" y="57461"/>
                </a:cubicBezTo>
                <a:cubicBezTo>
                  <a:pt x="240403" y="76159"/>
                  <a:pt x="220369" y="97528"/>
                  <a:pt x="194103" y="106877"/>
                </a:cubicBezTo>
                <a:cubicBezTo>
                  <a:pt x="170953" y="114890"/>
                  <a:pt x="145577" y="112664"/>
                  <a:pt x="120647" y="113109"/>
                </a:cubicBezTo>
                <a:cubicBezTo>
                  <a:pt x="93490" y="113109"/>
                  <a:pt x="65443" y="116671"/>
                  <a:pt x="41403" y="129581"/>
                </a:cubicBezTo>
                <a:cubicBezTo>
                  <a:pt x="21369" y="140711"/>
                  <a:pt x="4452" y="160300"/>
                  <a:pt x="0" y="182114"/>
                </a:cubicBezTo>
                <a:lnTo>
                  <a:pt x="724770" y="182114"/>
                </a:lnTo>
                <a:cubicBezTo>
                  <a:pt x="724325" y="178552"/>
                  <a:pt x="723434" y="174546"/>
                  <a:pt x="722099" y="170539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29">
            <a:extLst>
              <a:ext uri="{FF2B5EF4-FFF2-40B4-BE49-F238E27FC236}">
                <a16:creationId xmlns:a16="http://schemas.microsoft.com/office/drawing/2014/main" id="{481AE314-891E-435A-1D8A-2A322DBB7948}"/>
              </a:ext>
            </a:extLst>
          </p:cNvPr>
          <p:cNvSpPr/>
          <p:nvPr userDrawn="1"/>
        </p:nvSpPr>
        <p:spPr>
          <a:xfrm>
            <a:off x="3449526" y="301251"/>
            <a:ext cx="1210556" cy="269769"/>
          </a:xfrm>
          <a:custGeom>
            <a:avLst/>
            <a:gdLst>
              <a:gd name="connsiteX0" fmla="*/ 1835519 w 2240642"/>
              <a:gd name="connsiteY0" fmla="*/ 256693 h 499321"/>
              <a:gd name="connsiteX1" fmla="*/ 1638300 w 2240642"/>
              <a:gd name="connsiteY1" fmla="*/ 244228 h 499321"/>
              <a:gd name="connsiteX2" fmla="*/ 1478032 w 2240642"/>
              <a:gd name="connsiteY2" fmla="*/ 42557 h 499321"/>
              <a:gd name="connsiteX3" fmla="*/ 1260779 w 2240642"/>
              <a:gd name="connsiteY3" fmla="*/ 18962 h 499321"/>
              <a:gd name="connsiteX4" fmla="*/ 1091161 w 2240642"/>
              <a:gd name="connsiteY4" fmla="*/ 170326 h 499321"/>
              <a:gd name="connsiteX5" fmla="*/ 904181 w 2240642"/>
              <a:gd name="connsiteY5" fmla="*/ 341279 h 499321"/>
              <a:gd name="connsiteX6" fmla="*/ 535119 w 2240642"/>
              <a:gd name="connsiteY6" fmla="*/ 215736 h 499321"/>
              <a:gd name="connsiteX7" fmla="*/ 324544 w 2240642"/>
              <a:gd name="connsiteY7" fmla="*/ 419633 h 499321"/>
              <a:gd name="connsiteX8" fmla="*/ 193658 w 2240642"/>
              <a:gd name="connsiteY8" fmla="*/ 423639 h 499321"/>
              <a:gd name="connsiteX9" fmla="*/ 62772 w 2240642"/>
              <a:gd name="connsiteY9" fmla="*/ 424975 h 499321"/>
              <a:gd name="connsiteX10" fmla="*/ 0 w 2240642"/>
              <a:gd name="connsiteY10" fmla="*/ 499322 h 499321"/>
              <a:gd name="connsiteX11" fmla="*/ 2240643 w 2240642"/>
              <a:gd name="connsiteY11" fmla="*/ 499322 h 499321"/>
              <a:gd name="connsiteX12" fmla="*/ 2209924 w 2240642"/>
              <a:gd name="connsiteY12" fmla="*/ 445454 h 499321"/>
              <a:gd name="connsiteX13" fmla="*/ 1835519 w 2240642"/>
              <a:gd name="connsiteY13" fmla="*/ 256693 h 49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0642" h="499321">
                <a:moveTo>
                  <a:pt x="1835519" y="256693"/>
                </a:moveTo>
                <a:cubicBezTo>
                  <a:pt x="1768741" y="259364"/>
                  <a:pt x="1697065" y="276281"/>
                  <a:pt x="1638300" y="244228"/>
                </a:cubicBezTo>
                <a:cubicBezTo>
                  <a:pt x="1562173" y="202825"/>
                  <a:pt x="1543920" y="99096"/>
                  <a:pt x="1478032" y="42557"/>
                </a:cubicBezTo>
                <a:cubicBezTo>
                  <a:pt x="1419712" y="-7305"/>
                  <a:pt x="1331564" y="-10866"/>
                  <a:pt x="1260779" y="18962"/>
                </a:cubicBezTo>
                <a:cubicBezTo>
                  <a:pt x="1189994" y="48789"/>
                  <a:pt x="1134790" y="107109"/>
                  <a:pt x="1091161" y="170326"/>
                </a:cubicBezTo>
                <a:cubicBezTo>
                  <a:pt x="1041300" y="242002"/>
                  <a:pt x="990994" y="330595"/>
                  <a:pt x="904181" y="341279"/>
                </a:cubicBezTo>
                <a:cubicBezTo>
                  <a:pt x="771069" y="357751"/>
                  <a:pt x="662443" y="174333"/>
                  <a:pt x="535119" y="215736"/>
                </a:cubicBezTo>
                <a:cubicBezTo>
                  <a:pt x="440738" y="246454"/>
                  <a:pt x="416698" y="381791"/>
                  <a:pt x="324544" y="419633"/>
                </a:cubicBezTo>
                <a:cubicBezTo>
                  <a:pt x="283586" y="436550"/>
                  <a:pt x="237286" y="430317"/>
                  <a:pt x="193658" y="423639"/>
                </a:cubicBezTo>
                <a:cubicBezTo>
                  <a:pt x="150029" y="416961"/>
                  <a:pt x="104175" y="409838"/>
                  <a:pt x="62772" y="424975"/>
                </a:cubicBezTo>
                <a:cubicBezTo>
                  <a:pt x="30718" y="436995"/>
                  <a:pt x="3562" y="467268"/>
                  <a:pt x="0" y="499322"/>
                </a:cubicBezTo>
                <a:lnTo>
                  <a:pt x="2240643" y="499322"/>
                </a:lnTo>
                <a:cubicBezTo>
                  <a:pt x="2231739" y="480624"/>
                  <a:pt x="2221499" y="462371"/>
                  <a:pt x="2209924" y="445454"/>
                </a:cubicBezTo>
                <a:cubicBezTo>
                  <a:pt x="2127564" y="325252"/>
                  <a:pt x="1981542" y="251351"/>
                  <a:pt x="1835519" y="256693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30">
            <a:extLst>
              <a:ext uri="{FF2B5EF4-FFF2-40B4-BE49-F238E27FC236}">
                <a16:creationId xmlns:a16="http://schemas.microsoft.com/office/drawing/2014/main" id="{646331BE-819B-21C2-8FC0-05F2282A3DE6}"/>
              </a:ext>
            </a:extLst>
          </p:cNvPr>
          <p:cNvSpPr/>
          <p:nvPr userDrawn="1"/>
        </p:nvSpPr>
        <p:spPr>
          <a:xfrm>
            <a:off x="2844958" y="1193810"/>
            <a:ext cx="604568" cy="604567"/>
          </a:xfrm>
          <a:custGeom>
            <a:avLst/>
            <a:gdLst>
              <a:gd name="connsiteX0" fmla="*/ 604568 w 604568"/>
              <a:gd name="connsiteY0" fmla="*/ 302284 h 604567"/>
              <a:gd name="connsiteX1" fmla="*/ 302284 w 604568"/>
              <a:gd name="connsiteY1" fmla="*/ 604568 h 604567"/>
              <a:gd name="connsiteX2" fmla="*/ 0 w 604568"/>
              <a:gd name="connsiteY2" fmla="*/ 302284 h 604567"/>
              <a:gd name="connsiteX3" fmla="*/ 302284 w 604568"/>
              <a:gd name="connsiteY3" fmla="*/ 0 h 604567"/>
              <a:gd name="connsiteX4" fmla="*/ 604568 w 604568"/>
              <a:gd name="connsiteY4" fmla="*/ 302284 h 60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568" h="604567">
                <a:moveTo>
                  <a:pt x="604568" y="302284"/>
                </a:moveTo>
                <a:cubicBezTo>
                  <a:pt x="604568" y="469230"/>
                  <a:pt x="469230" y="604568"/>
                  <a:pt x="302284" y="604568"/>
                </a:cubicBezTo>
                <a:cubicBezTo>
                  <a:pt x="135338" y="604568"/>
                  <a:pt x="0" y="469230"/>
                  <a:pt x="0" y="302284"/>
                </a:cubicBezTo>
                <a:cubicBezTo>
                  <a:pt x="0" y="135338"/>
                  <a:pt x="135338" y="0"/>
                  <a:pt x="302284" y="0"/>
                </a:cubicBezTo>
                <a:cubicBezTo>
                  <a:pt x="469230" y="0"/>
                  <a:pt x="604568" y="135338"/>
                  <a:pt x="604568" y="302284"/>
                </a:cubicBezTo>
                <a:close/>
              </a:path>
            </a:pathLst>
          </a:custGeom>
          <a:gradFill>
            <a:gsLst>
              <a:gs pos="0">
                <a:srgbClr val="F09A95"/>
              </a:gs>
              <a:gs pos="50000">
                <a:srgbClr val="F5A56A"/>
              </a:gs>
              <a:gs pos="100000">
                <a:srgbClr val="FBB040"/>
              </a:gs>
            </a:gsLst>
            <a:lin ang="5400000" scaled="1"/>
          </a:gra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4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815B-921F-8C93-3376-51E89803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3922D-B059-2F0C-5DE1-FB79E104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28E7D-33C6-8DDD-1B4F-BB04BB3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D62A9D-63D6-D8C2-3604-DD59517E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3EBF8F-7A77-6BBF-7B83-88B2BF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11118BC-F4E6-97D7-0291-215A4AEE2A94}"/>
              </a:ext>
            </a:extLst>
          </p:cNvPr>
          <p:cNvSpPr/>
          <p:nvPr userDrawn="1"/>
        </p:nvSpPr>
        <p:spPr>
          <a:xfrm>
            <a:off x="-1" y="419100"/>
            <a:ext cx="12192001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E501E487-BA23-C5FD-1060-ABD6014BD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 t="7219" r="21148" b="77031"/>
          <a:stretch/>
        </p:blipFill>
        <p:spPr>
          <a:xfrm flipH="1">
            <a:off x="10409150" y="444500"/>
            <a:ext cx="15231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815B-921F-8C93-3376-51E89803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3922D-B059-2F0C-5DE1-FB79E104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28E7D-33C6-8DDD-1B4F-BB04BB3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D62A9D-63D6-D8C2-3604-DD59517E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3EBF8F-7A77-6BBF-7B83-88B2BF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11118BC-F4E6-97D7-0291-215A4AEE2A94}"/>
              </a:ext>
            </a:extLst>
          </p:cNvPr>
          <p:cNvSpPr/>
          <p:nvPr userDrawn="1"/>
        </p:nvSpPr>
        <p:spPr>
          <a:xfrm>
            <a:off x="-1" y="419100"/>
            <a:ext cx="12192001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E501E487-BA23-C5FD-1060-ABD6014BD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 t="7219" r="21148" b="77031"/>
          <a:stretch/>
        </p:blipFill>
        <p:spPr>
          <a:xfrm flipH="1">
            <a:off x="10409150" y="444500"/>
            <a:ext cx="15231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815B-921F-8C93-3376-51E89803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3922D-B059-2F0C-5DE1-FB79E104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28E7D-33C6-8DDD-1B4F-BB04BB3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D62A9D-63D6-D8C2-3604-DD59517E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3EBF8F-7A77-6BBF-7B83-88B2BF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11118BC-F4E6-97D7-0291-215A4AEE2A94}"/>
              </a:ext>
            </a:extLst>
          </p:cNvPr>
          <p:cNvSpPr/>
          <p:nvPr userDrawn="1"/>
        </p:nvSpPr>
        <p:spPr>
          <a:xfrm>
            <a:off x="-1" y="419100"/>
            <a:ext cx="12192001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E501E487-BA23-C5FD-1060-ABD6014BD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 t="7219" r="21148" b="77031"/>
          <a:stretch/>
        </p:blipFill>
        <p:spPr>
          <a:xfrm flipH="1">
            <a:off x="10409150" y="444500"/>
            <a:ext cx="15231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815B-921F-8C93-3376-51E89803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3922D-B059-2F0C-5DE1-FB79E104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28E7D-33C6-8DDD-1B4F-BB04BB3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D62A9D-63D6-D8C2-3604-DD59517E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3EBF8F-7A77-6BBF-7B83-88B2BF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11118BC-F4E6-97D7-0291-215A4AEE2A94}"/>
              </a:ext>
            </a:extLst>
          </p:cNvPr>
          <p:cNvSpPr/>
          <p:nvPr userDrawn="1"/>
        </p:nvSpPr>
        <p:spPr>
          <a:xfrm>
            <a:off x="-1" y="419100"/>
            <a:ext cx="12192001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E501E487-BA23-C5FD-1060-ABD6014BD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 t="7219" r="21148" b="77031"/>
          <a:stretch/>
        </p:blipFill>
        <p:spPr>
          <a:xfrm flipH="1">
            <a:off x="10409150" y="444500"/>
            <a:ext cx="15231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EB97F4-F48D-6011-D092-5B366F13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8DA47-DEAA-8B53-0F3B-A84C078A9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B3A2D0-56AC-32E4-022D-EC030778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0F9B6A-CBDF-40CC-1498-4EDBB2F06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74592D-FFDC-EA98-51D3-7D07DBB9C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8DA88397-48E9-220D-4DD3-0F38C91892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38">
            <a:extLst>
              <a:ext uri="{FF2B5EF4-FFF2-40B4-BE49-F238E27FC236}">
                <a16:creationId xmlns:a16="http://schemas.microsoft.com/office/drawing/2014/main" id="{8374E66E-F5C0-B3A0-133A-87C12845E54C}"/>
              </a:ext>
            </a:extLst>
          </p:cNvPr>
          <p:cNvSpPr/>
          <p:nvPr userDrawn="1"/>
        </p:nvSpPr>
        <p:spPr>
          <a:xfrm>
            <a:off x="794307" y="656223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27">
            <a:extLst>
              <a:ext uri="{FF2B5EF4-FFF2-40B4-BE49-F238E27FC236}">
                <a16:creationId xmlns:a16="http://schemas.microsoft.com/office/drawing/2014/main" id="{1E9642E1-26CC-3D51-5915-7DC034877A9C}"/>
              </a:ext>
            </a:extLst>
          </p:cNvPr>
          <p:cNvSpPr/>
          <p:nvPr userDrawn="1"/>
        </p:nvSpPr>
        <p:spPr>
          <a:xfrm>
            <a:off x="1860457" y="1654275"/>
            <a:ext cx="683975" cy="231932"/>
          </a:xfrm>
          <a:custGeom>
            <a:avLst/>
            <a:gdLst>
              <a:gd name="connsiteX0" fmla="*/ 651484 w 683975"/>
              <a:gd name="connsiteY0" fmla="*/ 136591 h 231932"/>
              <a:gd name="connsiteX1" fmla="*/ 595835 w 683975"/>
              <a:gd name="connsiteY1" fmla="*/ 112996 h 231932"/>
              <a:gd name="connsiteX2" fmla="*/ 486318 w 683975"/>
              <a:gd name="connsiteY2" fmla="*/ 14609 h 231932"/>
              <a:gd name="connsiteX3" fmla="*/ 334063 w 683975"/>
              <a:gd name="connsiteY3" fmla="*/ 39540 h 231932"/>
              <a:gd name="connsiteX4" fmla="*/ 202287 w 683975"/>
              <a:gd name="connsiteY4" fmla="*/ 137036 h 231932"/>
              <a:gd name="connsiteX5" fmla="*/ 83866 w 683975"/>
              <a:gd name="connsiteY5" fmla="*/ 159741 h 231932"/>
              <a:gd name="connsiteX6" fmla="*/ 54038 w 683975"/>
              <a:gd name="connsiteY6" fmla="*/ 230081 h 231932"/>
              <a:gd name="connsiteX7" fmla="*/ 286428 w 683975"/>
              <a:gd name="connsiteY7" fmla="*/ 230971 h 231932"/>
              <a:gd name="connsiteX8" fmla="*/ 679976 w 683975"/>
              <a:gd name="connsiteY8" fmla="*/ 230971 h 231932"/>
              <a:gd name="connsiteX9" fmla="*/ 651484 w 683975"/>
              <a:gd name="connsiteY9" fmla="*/ 136591 h 23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975" h="231932">
                <a:moveTo>
                  <a:pt x="651484" y="136591"/>
                </a:moveTo>
                <a:cubicBezTo>
                  <a:pt x="637238" y="128132"/>
                  <a:pt x="618540" y="121009"/>
                  <a:pt x="595835" y="112996"/>
                </a:cubicBezTo>
                <a:cubicBezTo>
                  <a:pt x="537515" y="91182"/>
                  <a:pt x="536179" y="48888"/>
                  <a:pt x="486318" y="14609"/>
                </a:cubicBezTo>
                <a:cubicBezTo>
                  <a:pt x="440909" y="-16109"/>
                  <a:pt x="377692" y="6150"/>
                  <a:pt x="334063" y="39540"/>
                </a:cubicBezTo>
                <a:cubicBezTo>
                  <a:pt x="290434" y="72929"/>
                  <a:pt x="253484" y="117893"/>
                  <a:pt x="202287" y="137036"/>
                </a:cubicBezTo>
                <a:cubicBezTo>
                  <a:pt x="164446" y="151282"/>
                  <a:pt x="123043" y="149947"/>
                  <a:pt x="83866" y="159741"/>
                </a:cubicBezTo>
                <a:cubicBezTo>
                  <a:pt x="19759" y="175768"/>
                  <a:pt x="-51917" y="225184"/>
                  <a:pt x="54038" y="230081"/>
                </a:cubicBezTo>
                <a:cubicBezTo>
                  <a:pt x="131056" y="233642"/>
                  <a:pt x="208965" y="230971"/>
                  <a:pt x="286428" y="230971"/>
                </a:cubicBezTo>
                <a:cubicBezTo>
                  <a:pt x="417759" y="230971"/>
                  <a:pt x="548645" y="230971"/>
                  <a:pt x="679976" y="230971"/>
                </a:cubicBezTo>
                <a:cubicBezTo>
                  <a:pt x="690660" y="176658"/>
                  <a:pt x="679531" y="153063"/>
                  <a:pt x="651484" y="136591"/>
                </a:cubicBezTo>
                <a:close/>
              </a:path>
            </a:pathLst>
          </a:custGeom>
          <a:solidFill>
            <a:srgbClr val="AEE9F2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任意多边形: 形状 28">
            <a:extLst>
              <a:ext uri="{FF2B5EF4-FFF2-40B4-BE49-F238E27FC236}">
                <a16:creationId xmlns:a16="http://schemas.microsoft.com/office/drawing/2014/main" id="{F3F55612-EDDF-B126-A880-EDA407E23B03}"/>
              </a:ext>
            </a:extLst>
          </p:cNvPr>
          <p:cNvSpPr/>
          <p:nvPr userDrawn="1"/>
        </p:nvSpPr>
        <p:spPr>
          <a:xfrm>
            <a:off x="2110356" y="332015"/>
            <a:ext cx="724769" cy="182113"/>
          </a:xfrm>
          <a:custGeom>
            <a:avLst/>
            <a:gdLst>
              <a:gd name="connsiteX0" fmla="*/ 722099 w 724769"/>
              <a:gd name="connsiteY0" fmla="*/ 170539 h 182113"/>
              <a:gd name="connsiteX1" fmla="*/ 665559 w 724769"/>
              <a:gd name="connsiteY1" fmla="*/ 99754 h 182113"/>
              <a:gd name="connsiteX2" fmla="*/ 506181 w 724769"/>
              <a:gd name="connsiteY2" fmla="*/ 74378 h 182113"/>
              <a:gd name="connsiteX3" fmla="*/ 432725 w 724769"/>
              <a:gd name="connsiteY3" fmla="*/ 12942 h 182113"/>
              <a:gd name="connsiteX4" fmla="*/ 340571 w 724769"/>
              <a:gd name="connsiteY4" fmla="*/ 6709 h 182113"/>
              <a:gd name="connsiteX5" fmla="*/ 260882 w 724769"/>
              <a:gd name="connsiteY5" fmla="*/ 57461 h 182113"/>
              <a:gd name="connsiteX6" fmla="*/ 194103 w 724769"/>
              <a:gd name="connsiteY6" fmla="*/ 106877 h 182113"/>
              <a:gd name="connsiteX7" fmla="*/ 120647 w 724769"/>
              <a:gd name="connsiteY7" fmla="*/ 113109 h 182113"/>
              <a:gd name="connsiteX8" fmla="*/ 41403 w 724769"/>
              <a:gd name="connsiteY8" fmla="*/ 129581 h 182113"/>
              <a:gd name="connsiteX9" fmla="*/ 0 w 724769"/>
              <a:gd name="connsiteY9" fmla="*/ 182114 h 182113"/>
              <a:gd name="connsiteX10" fmla="*/ 724770 w 724769"/>
              <a:gd name="connsiteY10" fmla="*/ 182114 h 182113"/>
              <a:gd name="connsiteX11" fmla="*/ 722099 w 724769"/>
              <a:gd name="connsiteY11" fmla="*/ 170539 h 18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769" h="182113">
                <a:moveTo>
                  <a:pt x="722099" y="170539"/>
                </a:moveTo>
                <a:cubicBezTo>
                  <a:pt x="712304" y="141156"/>
                  <a:pt x="693161" y="113555"/>
                  <a:pt x="665559" y="99754"/>
                </a:cubicBezTo>
                <a:cubicBezTo>
                  <a:pt x="616589" y="76159"/>
                  <a:pt x="553817" y="100199"/>
                  <a:pt x="506181" y="74378"/>
                </a:cubicBezTo>
                <a:cubicBezTo>
                  <a:pt x="478134" y="59241"/>
                  <a:pt x="460327" y="28968"/>
                  <a:pt x="432725" y="12942"/>
                </a:cubicBezTo>
                <a:cubicBezTo>
                  <a:pt x="405568" y="-3085"/>
                  <a:pt x="370844" y="-3085"/>
                  <a:pt x="340571" y="6709"/>
                </a:cubicBezTo>
                <a:cubicBezTo>
                  <a:pt x="310743" y="16948"/>
                  <a:pt x="284477" y="36092"/>
                  <a:pt x="260882" y="57461"/>
                </a:cubicBezTo>
                <a:cubicBezTo>
                  <a:pt x="240403" y="76159"/>
                  <a:pt x="220369" y="97528"/>
                  <a:pt x="194103" y="106877"/>
                </a:cubicBezTo>
                <a:cubicBezTo>
                  <a:pt x="170953" y="114890"/>
                  <a:pt x="145577" y="112664"/>
                  <a:pt x="120647" y="113109"/>
                </a:cubicBezTo>
                <a:cubicBezTo>
                  <a:pt x="93490" y="113109"/>
                  <a:pt x="65443" y="116671"/>
                  <a:pt x="41403" y="129581"/>
                </a:cubicBezTo>
                <a:cubicBezTo>
                  <a:pt x="21369" y="140711"/>
                  <a:pt x="4452" y="160300"/>
                  <a:pt x="0" y="182114"/>
                </a:cubicBezTo>
                <a:lnTo>
                  <a:pt x="724770" y="182114"/>
                </a:lnTo>
                <a:cubicBezTo>
                  <a:pt x="724325" y="178552"/>
                  <a:pt x="723434" y="174546"/>
                  <a:pt x="722099" y="170539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29">
            <a:extLst>
              <a:ext uri="{FF2B5EF4-FFF2-40B4-BE49-F238E27FC236}">
                <a16:creationId xmlns:a16="http://schemas.microsoft.com/office/drawing/2014/main" id="{ECD7526A-2800-4735-6276-A9C8A412D395}"/>
              </a:ext>
            </a:extLst>
          </p:cNvPr>
          <p:cNvSpPr/>
          <p:nvPr userDrawn="1"/>
        </p:nvSpPr>
        <p:spPr>
          <a:xfrm>
            <a:off x="3449526" y="301251"/>
            <a:ext cx="1210556" cy="269769"/>
          </a:xfrm>
          <a:custGeom>
            <a:avLst/>
            <a:gdLst>
              <a:gd name="connsiteX0" fmla="*/ 1835519 w 2240642"/>
              <a:gd name="connsiteY0" fmla="*/ 256693 h 499321"/>
              <a:gd name="connsiteX1" fmla="*/ 1638300 w 2240642"/>
              <a:gd name="connsiteY1" fmla="*/ 244228 h 499321"/>
              <a:gd name="connsiteX2" fmla="*/ 1478032 w 2240642"/>
              <a:gd name="connsiteY2" fmla="*/ 42557 h 499321"/>
              <a:gd name="connsiteX3" fmla="*/ 1260779 w 2240642"/>
              <a:gd name="connsiteY3" fmla="*/ 18962 h 499321"/>
              <a:gd name="connsiteX4" fmla="*/ 1091161 w 2240642"/>
              <a:gd name="connsiteY4" fmla="*/ 170326 h 499321"/>
              <a:gd name="connsiteX5" fmla="*/ 904181 w 2240642"/>
              <a:gd name="connsiteY5" fmla="*/ 341279 h 499321"/>
              <a:gd name="connsiteX6" fmla="*/ 535119 w 2240642"/>
              <a:gd name="connsiteY6" fmla="*/ 215736 h 499321"/>
              <a:gd name="connsiteX7" fmla="*/ 324544 w 2240642"/>
              <a:gd name="connsiteY7" fmla="*/ 419633 h 499321"/>
              <a:gd name="connsiteX8" fmla="*/ 193658 w 2240642"/>
              <a:gd name="connsiteY8" fmla="*/ 423639 h 499321"/>
              <a:gd name="connsiteX9" fmla="*/ 62772 w 2240642"/>
              <a:gd name="connsiteY9" fmla="*/ 424975 h 499321"/>
              <a:gd name="connsiteX10" fmla="*/ 0 w 2240642"/>
              <a:gd name="connsiteY10" fmla="*/ 499322 h 499321"/>
              <a:gd name="connsiteX11" fmla="*/ 2240643 w 2240642"/>
              <a:gd name="connsiteY11" fmla="*/ 499322 h 499321"/>
              <a:gd name="connsiteX12" fmla="*/ 2209924 w 2240642"/>
              <a:gd name="connsiteY12" fmla="*/ 445454 h 499321"/>
              <a:gd name="connsiteX13" fmla="*/ 1835519 w 2240642"/>
              <a:gd name="connsiteY13" fmla="*/ 256693 h 49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0642" h="499321">
                <a:moveTo>
                  <a:pt x="1835519" y="256693"/>
                </a:moveTo>
                <a:cubicBezTo>
                  <a:pt x="1768741" y="259364"/>
                  <a:pt x="1697065" y="276281"/>
                  <a:pt x="1638300" y="244228"/>
                </a:cubicBezTo>
                <a:cubicBezTo>
                  <a:pt x="1562173" y="202825"/>
                  <a:pt x="1543920" y="99096"/>
                  <a:pt x="1478032" y="42557"/>
                </a:cubicBezTo>
                <a:cubicBezTo>
                  <a:pt x="1419712" y="-7305"/>
                  <a:pt x="1331564" y="-10866"/>
                  <a:pt x="1260779" y="18962"/>
                </a:cubicBezTo>
                <a:cubicBezTo>
                  <a:pt x="1189994" y="48789"/>
                  <a:pt x="1134790" y="107109"/>
                  <a:pt x="1091161" y="170326"/>
                </a:cubicBezTo>
                <a:cubicBezTo>
                  <a:pt x="1041300" y="242002"/>
                  <a:pt x="990994" y="330595"/>
                  <a:pt x="904181" y="341279"/>
                </a:cubicBezTo>
                <a:cubicBezTo>
                  <a:pt x="771069" y="357751"/>
                  <a:pt x="662443" y="174333"/>
                  <a:pt x="535119" y="215736"/>
                </a:cubicBezTo>
                <a:cubicBezTo>
                  <a:pt x="440738" y="246454"/>
                  <a:pt x="416698" y="381791"/>
                  <a:pt x="324544" y="419633"/>
                </a:cubicBezTo>
                <a:cubicBezTo>
                  <a:pt x="283586" y="436550"/>
                  <a:pt x="237286" y="430317"/>
                  <a:pt x="193658" y="423639"/>
                </a:cubicBezTo>
                <a:cubicBezTo>
                  <a:pt x="150029" y="416961"/>
                  <a:pt x="104175" y="409838"/>
                  <a:pt x="62772" y="424975"/>
                </a:cubicBezTo>
                <a:cubicBezTo>
                  <a:pt x="30718" y="436995"/>
                  <a:pt x="3562" y="467268"/>
                  <a:pt x="0" y="499322"/>
                </a:cubicBezTo>
                <a:lnTo>
                  <a:pt x="2240643" y="499322"/>
                </a:lnTo>
                <a:cubicBezTo>
                  <a:pt x="2231739" y="480624"/>
                  <a:pt x="2221499" y="462371"/>
                  <a:pt x="2209924" y="445454"/>
                </a:cubicBezTo>
                <a:cubicBezTo>
                  <a:pt x="2127564" y="325252"/>
                  <a:pt x="1981542" y="251351"/>
                  <a:pt x="1835519" y="256693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30">
            <a:extLst>
              <a:ext uri="{FF2B5EF4-FFF2-40B4-BE49-F238E27FC236}">
                <a16:creationId xmlns:a16="http://schemas.microsoft.com/office/drawing/2014/main" id="{E92787C2-89E8-F842-8E2E-27E09F06CE12}"/>
              </a:ext>
            </a:extLst>
          </p:cNvPr>
          <p:cNvSpPr/>
          <p:nvPr userDrawn="1"/>
        </p:nvSpPr>
        <p:spPr>
          <a:xfrm>
            <a:off x="2844958" y="1193810"/>
            <a:ext cx="604568" cy="604567"/>
          </a:xfrm>
          <a:custGeom>
            <a:avLst/>
            <a:gdLst>
              <a:gd name="connsiteX0" fmla="*/ 604568 w 604568"/>
              <a:gd name="connsiteY0" fmla="*/ 302284 h 604567"/>
              <a:gd name="connsiteX1" fmla="*/ 302284 w 604568"/>
              <a:gd name="connsiteY1" fmla="*/ 604568 h 604567"/>
              <a:gd name="connsiteX2" fmla="*/ 0 w 604568"/>
              <a:gd name="connsiteY2" fmla="*/ 302284 h 604567"/>
              <a:gd name="connsiteX3" fmla="*/ 302284 w 604568"/>
              <a:gd name="connsiteY3" fmla="*/ 0 h 604567"/>
              <a:gd name="connsiteX4" fmla="*/ 604568 w 604568"/>
              <a:gd name="connsiteY4" fmla="*/ 302284 h 60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568" h="604567">
                <a:moveTo>
                  <a:pt x="604568" y="302284"/>
                </a:moveTo>
                <a:cubicBezTo>
                  <a:pt x="604568" y="469230"/>
                  <a:pt x="469230" y="604568"/>
                  <a:pt x="302284" y="604568"/>
                </a:cubicBezTo>
                <a:cubicBezTo>
                  <a:pt x="135338" y="604568"/>
                  <a:pt x="0" y="469230"/>
                  <a:pt x="0" y="302284"/>
                </a:cubicBezTo>
                <a:cubicBezTo>
                  <a:pt x="0" y="135338"/>
                  <a:pt x="135338" y="0"/>
                  <a:pt x="302284" y="0"/>
                </a:cubicBezTo>
                <a:cubicBezTo>
                  <a:pt x="469230" y="0"/>
                  <a:pt x="604568" y="135338"/>
                  <a:pt x="604568" y="302284"/>
                </a:cubicBezTo>
                <a:close/>
              </a:path>
            </a:pathLst>
          </a:custGeom>
          <a:gradFill>
            <a:gsLst>
              <a:gs pos="0">
                <a:srgbClr val="F09A95"/>
              </a:gs>
              <a:gs pos="50000">
                <a:srgbClr val="F5A56A"/>
              </a:gs>
              <a:gs pos="100000">
                <a:srgbClr val="FBB040"/>
              </a:gs>
            </a:gsLst>
            <a:lin ang="5400000" scaled="1"/>
          </a:gra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3" name="图片 108">
            <a:extLst>
              <a:ext uri="{FF2B5EF4-FFF2-40B4-BE49-F238E27FC236}">
                <a16:creationId xmlns:a16="http://schemas.microsoft.com/office/drawing/2014/main" id="{16ECB670-E09E-06EA-2761-51313E688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0" t="50673" b="5832"/>
          <a:stretch/>
        </p:blipFill>
        <p:spPr>
          <a:xfrm>
            <a:off x="9956378" y="4293758"/>
            <a:ext cx="1936750" cy="1984830"/>
          </a:xfrm>
          <a:prstGeom prst="rect">
            <a:avLst/>
          </a:prstGeom>
        </p:spPr>
      </p:pic>
      <p:grpSp>
        <p:nvGrpSpPr>
          <p:cNvPr id="14" name="组合 20">
            <a:extLst>
              <a:ext uri="{FF2B5EF4-FFF2-40B4-BE49-F238E27FC236}">
                <a16:creationId xmlns:a16="http://schemas.microsoft.com/office/drawing/2014/main" id="{208C16E2-9289-FF9E-963B-B729D7D845B3}"/>
              </a:ext>
            </a:extLst>
          </p:cNvPr>
          <p:cNvGrpSpPr/>
          <p:nvPr userDrawn="1"/>
        </p:nvGrpSpPr>
        <p:grpSpPr>
          <a:xfrm>
            <a:off x="287089" y="2283313"/>
            <a:ext cx="5121007" cy="3773260"/>
            <a:chOff x="5564307" y="1503370"/>
            <a:chExt cx="6666071" cy="4911694"/>
          </a:xfrm>
        </p:grpSpPr>
        <p:pic>
          <p:nvPicPr>
            <p:cNvPr id="15" name="图形 17">
              <a:extLst>
                <a:ext uri="{FF2B5EF4-FFF2-40B4-BE49-F238E27FC236}">
                  <a16:creationId xmlns:a16="http://schemas.microsoft.com/office/drawing/2014/main" id="{A6EC825A-D5AE-8F82-7814-FEB1B151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64307" y="1794547"/>
              <a:ext cx="5568315" cy="4620517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A2059C66-215F-2E7A-40C0-90FC5C660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9" t="16008" r="9838" b="16992"/>
            <a:stretch/>
          </p:blipFill>
          <p:spPr>
            <a:xfrm>
              <a:off x="5625267" y="1503370"/>
              <a:ext cx="5568316" cy="4620517"/>
            </a:xfrm>
            <a:prstGeom prst="rect">
              <a:avLst/>
            </a:prstGeom>
          </p:spPr>
        </p:pic>
        <p:pic>
          <p:nvPicPr>
            <p:cNvPr id="17" name="图形 12">
              <a:extLst>
                <a:ext uri="{FF2B5EF4-FFF2-40B4-BE49-F238E27FC236}">
                  <a16:creationId xmlns:a16="http://schemas.microsoft.com/office/drawing/2014/main" id="{688958DB-1E4B-3F93-1E7B-9148DA40D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34865" y="1633725"/>
              <a:ext cx="2195513" cy="4781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3270EF-CF7C-C282-9D9B-CD7B6678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721A390-55EB-5BBD-D7EA-9ED999FB1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4A58E9E-CD86-176D-BBD3-D40DF85F4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2A4F5-7EDE-F081-6ECD-28B78BAF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D745E67-2DAC-DB71-962F-07D75492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EE480A-B4F6-999E-0063-9A84FEBA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49C281-947F-9931-56EA-034A56A4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F46A1D2-9F4B-7FCD-B201-25DFEC585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B3D696E-9C12-CE54-CA2D-909BEF820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4D9366A-1C5F-C916-3760-126037AC4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3E02B29-7FDE-E6E3-4903-AB5BBA315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28E6F2-1C93-0B93-9329-BD719C9C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8158F27-717B-8F41-F14F-530FD480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BB3DD1B-FDBD-80C3-9505-9D8546F7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7EED6F-6F78-C8BF-5F42-9091F1F7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B6ED117-54CA-FC63-B1BD-7C0E55A5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634891-50C3-7B48-A965-9C9D33DD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3DAB67A-7660-2016-A390-B8454B08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A91B-E681-9FFD-1B41-A206F66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AF5A-6AA2-647E-F1FA-FBEFC6300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8F0FD-D19F-1E1A-88DF-C9EEA57C4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135FC-A87F-FA3E-2C6C-8027466B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31D8B-4462-2723-4497-C5AA33D7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6538C-DBF0-728F-E702-51010FC2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7EED6F-6F78-C8BF-5F42-9091F1F7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B6ED117-54CA-FC63-B1BD-7C0E55A5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634891-50C3-7B48-A965-9C9D33DD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3DAB67A-7660-2016-A390-B8454B08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7EED6F-6F78-C8BF-5F42-9091F1F7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B6ED117-54CA-FC63-B1BD-7C0E55A5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634891-50C3-7B48-A965-9C9D33DD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3DAB67A-7660-2016-A390-B8454B08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D1FDBD-BC36-EF7D-2EF4-F0059933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6D5DA50-A395-4296-6C72-871607BF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368A26B-BD36-91C4-625E-30415CEE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E9C0D9D6-2428-C1F8-9869-103C1A032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42">
            <a:extLst>
              <a:ext uri="{FF2B5EF4-FFF2-40B4-BE49-F238E27FC236}">
                <a16:creationId xmlns:a16="http://schemas.microsoft.com/office/drawing/2014/main" id="{D0EC52E4-8792-919B-A7C2-0658D3E2F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8497" y="1"/>
            <a:ext cx="5155542" cy="6858000"/>
          </a:xfrm>
          <a:prstGeom prst="rect">
            <a:avLst/>
          </a:prstGeom>
        </p:spPr>
      </p:pic>
      <p:sp>
        <p:nvSpPr>
          <p:cNvPr id="7" name="矩形 38">
            <a:extLst>
              <a:ext uri="{FF2B5EF4-FFF2-40B4-BE49-F238E27FC236}">
                <a16:creationId xmlns:a16="http://schemas.microsoft.com/office/drawing/2014/main" id="{59D32840-FE7C-F5C7-9885-C7C1D282706B}"/>
              </a:ext>
            </a:extLst>
          </p:cNvPr>
          <p:cNvSpPr/>
          <p:nvPr userDrawn="1"/>
        </p:nvSpPr>
        <p:spPr>
          <a:xfrm>
            <a:off x="794307" y="656223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8">
            <a:extLst>
              <a:ext uri="{FF2B5EF4-FFF2-40B4-BE49-F238E27FC236}">
                <a16:creationId xmlns:a16="http://schemas.microsoft.com/office/drawing/2014/main" id="{6011D977-3221-57CB-ED9B-160B73C22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0" t="50673" b="5832"/>
          <a:stretch/>
        </p:blipFill>
        <p:spPr>
          <a:xfrm>
            <a:off x="9956378" y="4293758"/>
            <a:ext cx="1936750" cy="198483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1DFD9C80-2369-BE13-1A8A-3C140B967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2" b="49188"/>
          <a:stretch/>
        </p:blipFill>
        <p:spPr>
          <a:xfrm>
            <a:off x="9404919" y="365849"/>
            <a:ext cx="2488209" cy="29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7C2B29-68C6-7092-6597-A1A1BF79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3971FFF-C97D-05EB-8137-42445F7B6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1A9342-88A4-0206-F273-C4C0078E0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48256D-104D-19AC-6AC1-F28E134D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AA5C4E7-2CDA-87CC-E3F7-70249B55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BE7D59-8EA6-C925-DBF0-7203D77E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B5A5BC18-CED7-E428-D851-B2BE8CC64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形 42">
            <a:extLst>
              <a:ext uri="{FF2B5EF4-FFF2-40B4-BE49-F238E27FC236}">
                <a16:creationId xmlns:a16="http://schemas.microsoft.com/office/drawing/2014/main" id="{520C36D6-7AF9-B525-3B44-6789A5518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8497" y="1"/>
            <a:ext cx="5155542" cy="6858000"/>
          </a:xfrm>
          <a:prstGeom prst="rect">
            <a:avLst/>
          </a:prstGeom>
        </p:spPr>
      </p:pic>
      <p:sp>
        <p:nvSpPr>
          <p:cNvPr id="10" name="矩形 38">
            <a:extLst>
              <a:ext uri="{FF2B5EF4-FFF2-40B4-BE49-F238E27FC236}">
                <a16:creationId xmlns:a16="http://schemas.microsoft.com/office/drawing/2014/main" id="{ED4E62D3-A57D-63AD-A7A4-9137AF546375}"/>
              </a:ext>
            </a:extLst>
          </p:cNvPr>
          <p:cNvSpPr/>
          <p:nvPr userDrawn="1"/>
        </p:nvSpPr>
        <p:spPr>
          <a:xfrm>
            <a:off x="784860" y="625459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28">
            <a:extLst>
              <a:ext uri="{FF2B5EF4-FFF2-40B4-BE49-F238E27FC236}">
                <a16:creationId xmlns:a16="http://schemas.microsoft.com/office/drawing/2014/main" id="{DBC034E1-496A-6EBA-2A81-CCA9FE342B8B}"/>
              </a:ext>
            </a:extLst>
          </p:cNvPr>
          <p:cNvSpPr/>
          <p:nvPr userDrawn="1"/>
        </p:nvSpPr>
        <p:spPr>
          <a:xfrm>
            <a:off x="2110356" y="301251"/>
            <a:ext cx="724769" cy="182113"/>
          </a:xfrm>
          <a:custGeom>
            <a:avLst/>
            <a:gdLst>
              <a:gd name="connsiteX0" fmla="*/ 722099 w 724769"/>
              <a:gd name="connsiteY0" fmla="*/ 170539 h 182113"/>
              <a:gd name="connsiteX1" fmla="*/ 665559 w 724769"/>
              <a:gd name="connsiteY1" fmla="*/ 99754 h 182113"/>
              <a:gd name="connsiteX2" fmla="*/ 506181 w 724769"/>
              <a:gd name="connsiteY2" fmla="*/ 74378 h 182113"/>
              <a:gd name="connsiteX3" fmla="*/ 432725 w 724769"/>
              <a:gd name="connsiteY3" fmla="*/ 12942 h 182113"/>
              <a:gd name="connsiteX4" fmla="*/ 340571 w 724769"/>
              <a:gd name="connsiteY4" fmla="*/ 6709 h 182113"/>
              <a:gd name="connsiteX5" fmla="*/ 260882 w 724769"/>
              <a:gd name="connsiteY5" fmla="*/ 57461 h 182113"/>
              <a:gd name="connsiteX6" fmla="*/ 194103 w 724769"/>
              <a:gd name="connsiteY6" fmla="*/ 106877 h 182113"/>
              <a:gd name="connsiteX7" fmla="*/ 120647 w 724769"/>
              <a:gd name="connsiteY7" fmla="*/ 113109 h 182113"/>
              <a:gd name="connsiteX8" fmla="*/ 41403 w 724769"/>
              <a:gd name="connsiteY8" fmla="*/ 129581 h 182113"/>
              <a:gd name="connsiteX9" fmla="*/ 0 w 724769"/>
              <a:gd name="connsiteY9" fmla="*/ 182114 h 182113"/>
              <a:gd name="connsiteX10" fmla="*/ 724770 w 724769"/>
              <a:gd name="connsiteY10" fmla="*/ 182114 h 182113"/>
              <a:gd name="connsiteX11" fmla="*/ 722099 w 724769"/>
              <a:gd name="connsiteY11" fmla="*/ 170539 h 18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769" h="182113">
                <a:moveTo>
                  <a:pt x="722099" y="170539"/>
                </a:moveTo>
                <a:cubicBezTo>
                  <a:pt x="712304" y="141156"/>
                  <a:pt x="693161" y="113555"/>
                  <a:pt x="665559" y="99754"/>
                </a:cubicBezTo>
                <a:cubicBezTo>
                  <a:pt x="616589" y="76159"/>
                  <a:pt x="553817" y="100199"/>
                  <a:pt x="506181" y="74378"/>
                </a:cubicBezTo>
                <a:cubicBezTo>
                  <a:pt x="478134" y="59241"/>
                  <a:pt x="460327" y="28968"/>
                  <a:pt x="432725" y="12942"/>
                </a:cubicBezTo>
                <a:cubicBezTo>
                  <a:pt x="405568" y="-3085"/>
                  <a:pt x="370844" y="-3085"/>
                  <a:pt x="340571" y="6709"/>
                </a:cubicBezTo>
                <a:cubicBezTo>
                  <a:pt x="310743" y="16948"/>
                  <a:pt x="284477" y="36092"/>
                  <a:pt x="260882" y="57461"/>
                </a:cubicBezTo>
                <a:cubicBezTo>
                  <a:pt x="240403" y="76159"/>
                  <a:pt x="220369" y="97528"/>
                  <a:pt x="194103" y="106877"/>
                </a:cubicBezTo>
                <a:cubicBezTo>
                  <a:pt x="170953" y="114890"/>
                  <a:pt x="145577" y="112664"/>
                  <a:pt x="120647" y="113109"/>
                </a:cubicBezTo>
                <a:cubicBezTo>
                  <a:pt x="93490" y="113109"/>
                  <a:pt x="65443" y="116671"/>
                  <a:pt x="41403" y="129581"/>
                </a:cubicBezTo>
                <a:cubicBezTo>
                  <a:pt x="21369" y="140711"/>
                  <a:pt x="4452" y="160300"/>
                  <a:pt x="0" y="182114"/>
                </a:cubicBezTo>
                <a:lnTo>
                  <a:pt x="724770" y="182114"/>
                </a:lnTo>
                <a:cubicBezTo>
                  <a:pt x="724325" y="178552"/>
                  <a:pt x="723434" y="174546"/>
                  <a:pt x="722099" y="170539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29">
            <a:extLst>
              <a:ext uri="{FF2B5EF4-FFF2-40B4-BE49-F238E27FC236}">
                <a16:creationId xmlns:a16="http://schemas.microsoft.com/office/drawing/2014/main" id="{87F9FB12-6927-6423-4239-3A4E7CA69C46}"/>
              </a:ext>
            </a:extLst>
          </p:cNvPr>
          <p:cNvSpPr/>
          <p:nvPr userDrawn="1"/>
        </p:nvSpPr>
        <p:spPr>
          <a:xfrm>
            <a:off x="3449526" y="301251"/>
            <a:ext cx="1210556" cy="269769"/>
          </a:xfrm>
          <a:custGeom>
            <a:avLst/>
            <a:gdLst>
              <a:gd name="connsiteX0" fmla="*/ 1835519 w 2240642"/>
              <a:gd name="connsiteY0" fmla="*/ 256693 h 499321"/>
              <a:gd name="connsiteX1" fmla="*/ 1638300 w 2240642"/>
              <a:gd name="connsiteY1" fmla="*/ 244228 h 499321"/>
              <a:gd name="connsiteX2" fmla="*/ 1478032 w 2240642"/>
              <a:gd name="connsiteY2" fmla="*/ 42557 h 499321"/>
              <a:gd name="connsiteX3" fmla="*/ 1260779 w 2240642"/>
              <a:gd name="connsiteY3" fmla="*/ 18962 h 499321"/>
              <a:gd name="connsiteX4" fmla="*/ 1091161 w 2240642"/>
              <a:gd name="connsiteY4" fmla="*/ 170326 h 499321"/>
              <a:gd name="connsiteX5" fmla="*/ 904181 w 2240642"/>
              <a:gd name="connsiteY5" fmla="*/ 341279 h 499321"/>
              <a:gd name="connsiteX6" fmla="*/ 535119 w 2240642"/>
              <a:gd name="connsiteY6" fmla="*/ 215736 h 499321"/>
              <a:gd name="connsiteX7" fmla="*/ 324544 w 2240642"/>
              <a:gd name="connsiteY7" fmla="*/ 419633 h 499321"/>
              <a:gd name="connsiteX8" fmla="*/ 193658 w 2240642"/>
              <a:gd name="connsiteY8" fmla="*/ 423639 h 499321"/>
              <a:gd name="connsiteX9" fmla="*/ 62772 w 2240642"/>
              <a:gd name="connsiteY9" fmla="*/ 424975 h 499321"/>
              <a:gd name="connsiteX10" fmla="*/ 0 w 2240642"/>
              <a:gd name="connsiteY10" fmla="*/ 499322 h 499321"/>
              <a:gd name="connsiteX11" fmla="*/ 2240643 w 2240642"/>
              <a:gd name="connsiteY11" fmla="*/ 499322 h 499321"/>
              <a:gd name="connsiteX12" fmla="*/ 2209924 w 2240642"/>
              <a:gd name="connsiteY12" fmla="*/ 445454 h 499321"/>
              <a:gd name="connsiteX13" fmla="*/ 1835519 w 2240642"/>
              <a:gd name="connsiteY13" fmla="*/ 256693 h 49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0642" h="499321">
                <a:moveTo>
                  <a:pt x="1835519" y="256693"/>
                </a:moveTo>
                <a:cubicBezTo>
                  <a:pt x="1768741" y="259364"/>
                  <a:pt x="1697065" y="276281"/>
                  <a:pt x="1638300" y="244228"/>
                </a:cubicBezTo>
                <a:cubicBezTo>
                  <a:pt x="1562173" y="202825"/>
                  <a:pt x="1543920" y="99096"/>
                  <a:pt x="1478032" y="42557"/>
                </a:cubicBezTo>
                <a:cubicBezTo>
                  <a:pt x="1419712" y="-7305"/>
                  <a:pt x="1331564" y="-10866"/>
                  <a:pt x="1260779" y="18962"/>
                </a:cubicBezTo>
                <a:cubicBezTo>
                  <a:pt x="1189994" y="48789"/>
                  <a:pt x="1134790" y="107109"/>
                  <a:pt x="1091161" y="170326"/>
                </a:cubicBezTo>
                <a:cubicBezTo>
                  <a:pt x="1041300" y="242002"/>
                  <a:pt x="990994" y="330595"/>
                  <a:pt x="904181" y="341279"/>
                </a:cubicBezTo>
                <a:cubicBezTo>
                  <a:pt x="771069" y="357751"/>
                  <a:pt x="662443" y="174333"/>
                  <a:pt x="535119" y="215736"/>
                </a:cubicBezTo>
                <a:cubicBezTo>
                  <a:pt x="440738" y="246454"/>
                  <a:pt x="416698" y="381791"/>
                  <a:pt x="324544" y="419633"/>
                </a:cubicBezTo>
                <a:cubicBezTo>
                  <a:pt x="283586" y="436550"/>
                  <a:pt x="237286" y="430317"/>
                  <a:pt x="193658" y="423639"/>
                </a:cubicBezTo>
                <a:cubicBezTo>
                  <a:pt x="150029" y="416961"/>
                  <a:pt x="104175" y="409838"/>
                  <a:pt x="62772" y="424975"/>
                </a:cubicBezTo>
                <a:cubicBezTo>
                  <a:pt x="30718" y="436995"/>
                  <a:pt x="3562" y="467268"/>
                  <a:pt x="0" y="499322"/>
                </a:cubicBezTo>
                <a:lnTo>
                  <a:pt x="2240643" y="499322"/>
                </a:lnTo>
                <a:cubicBezTo>
                  <a:pt x="2231739" y="480624"/>
                  <a:pt x="2221499" y="462371"/>
                  <a:pt x="2209924" y="445454"/>
                </a:cubicBezTo>
                <a:cubicBezTo>
                  <a:pt x="2127564" y="325252"/>
                  <a:pt x="1981542" y="251351"/>
                  <a:pt x="1835519" y="256693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3" name="图片 108">
            <a:extLst>
              <a:ext uri="{FF2B5EF4-FFF2-40B4-BE49-F238E27FC236}">
                <a16:creationId xmlns:a16="http://schemas.microsoft.com/office/drawing/2014/main" id="{E15E8F55-3BA0-F538-B1EB-8673686C2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0" t="50673" b="5832"/>
          <a:stretch/>
        </p:blipFill>
        <p:spPr>
          <a:xfrm>
            <a:off x="9956378" y="4262994"/>
            <a:ext cx="1936750" cy="1984830"/>
          </a:xfrm>
          <a:prstGeom prst="rect">
            <a:avLst/>
          </a:prstGeom>
        </p:spPr>
      </p:pic>
      <p:pic>
        <p:nvPicPr>
          <p:cNvPr id="15" name="图片 40">
            <a:extLst>
              <a:ext uri="{FF2B5EF4-FFF2-40B4-BE49-F238E27FC236}">
                <a16:creationId xmlns:a16="http://schemas.microsoft.com/office/drawing/2014/main" id="{D434F0A3-C56E-5CE6-E399-54437B271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 r="79378" b="59187"/>
          <a:stretch/>
        </p:blipFill>
        <p:spPr>
          <a:xfrm>
            <a:off x="-457674" y="442134"/>
            <a:ext cx="2861223" cy="2153380"/>
          </a:xfrm>
          <a:custGeom>
            <a:avLst/>
            <a:gdLst>
              <a:gd name="connsiteX0" fmla="*/ 1358623 w 2514323"/>
              <a:gd name="connsiteY0" fmla="*/ 0 h 1892300"/>
              <a:gd name="connsiteX1" fmla="*/ 1803123 w 2514323"/>
              <a:gd name="connsiteY1" fmla="*/ 0 h 1892300"/>
              <a:gd name="connsiteX2" fmla="*/ 2057123 w 2514323"/>
              <a:gd name="connsiteY2" fmla="*/ 177800 h 1892300"/>
              <a:gd name="connsiteX3" fmla="*/ 2209523 w 2514323"/>
              <a:gd name="connsiteY3" fmla="*/ 393700 h 1892300"/>
              <a:gd name="connsiteX4" fmla="*/ 2514323 w 2514323"/>
              <a:gd name="connsiteY4" fmla="*/ 736600 h 1892300"/>
              <a:gd name="connsiteX5" fmla="*/ 2400023 w 2514323"/>
              <a:gd name="connsiteY5" fmla="*/ 1384300 h 1892300"/>
              <a:gd name="connsiteX6" fmla="*/ 1739623 w 2514323"/>
              <a:gd name="connsiteY6" fmla="*/ 1892300 h 1892300"/>
              <a:gd name="connsiteX7" fmla="*/ 1257023 w 2514323"/>
              <a:gd name="connsiteY7" fmla="*/ 1892300 h 1892300"/>
              <a:gd name="connsiteX8" fmla="*/ 1066523 w 2514323"/>
              <a:gd name="connsiteY8" fmla="*/ 1892300 h 1892300"/>
              <a:gd name="connsiteX9" fmla="*/ 0 w 2514323"/>
              <a:gd name="connsiteY9" fmla="*/ 1515880 h 1892300"/>
              <a:gd name="connsiteX10" fmla="*/ 0 w 2514323"/>
              <a:gd name="connsiteY10" fmla="*/ 1130162 h 1892300"/>
              <a:gd name="connsiteX11" fmla="*/ 329923 w 2514323"/>
              <a:gd name="connsiteY11" fmla="*/ 965200 h 1892300"/>
              <a:gd name="connsiteX12" fmla="*/ 939523 w 2514323"/>
              <a:gd name="connsiteY12" fmla="*/ 812800 h 1892300"/>
              <a:gd name="connsiteX13" fmla="*/ 1091923 w 2514323"/>
              <a:gd name="connsiteY13" fmla="*/ 482600 h 1892300"/>
              <a:gd name="connsiteX14" fmla="*/ 1358623 w 2514323"/>
              <a:gd name="connsiteY1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323" h="1892300">
                <a:moveTo>
                  <a:pt x="1358623" y="0"/>
                </a:moveTo>
                <a:lnTo>
                  <a:pt x="1803123" y="0"/>
                </a:lnTo>
                <a:lnTo>
                  <a:pt x="2057123" y="177800"/>
                </a:lnTo>
                <a:lnTo>
                  <a:pt x="2209523" y="393700"/>
                </a:lnTo>
                <a:lnTo>
                  <a:pt x="2514323" y="736600"/>
                </a:lnTo>
                <a:lnTo>
                  <a:pt x="2400023" y="1384300"/>
                </a:lnTo>
                <a:lnTo>
                  <a:pt x="1739623" y="1892300"/>
                </a:lnTo>
                <a:lnTo>
                  <a:pt x="1257023" y="1892300"/>
                </a:lnTo>
                <a:lnTo>
                  <a:pt x="1066523" y="1892300"/>
                </a:lnTo>
                <a:lnTo>
                  <a:pt x="0" y="1515880"/>
                </a:lnTo>
                <a:lnTo>
                  <a:pt x="0" y="1130162"/>
                </a:lnTo>
                <a:lnTo>
                  <a:pt x="329923" y="965200"/>
                </a:lnTo>
                <a:lnTo>
                  <a:pt x="939523" y="812800"/>
                </a:lnTo>
                <a:lnTo>
                  <a:pt x="1091923" y="482600"/>
                </a:lnTo>
                <a:lnTo>
                  <a:pt x="1358623" y="0"/>
                </a:lnTo>
                <a:close/>
              </a:path>
            </a:pathLst>
          </a:custGeom>
        </p:spPr>
      </p:pic>
      <p:pic>
        <p:nvPicPr>
          <p:cNvPr id="16" name="图片 43">
            <a:extLst>
              <a:ext uri="{FF2B5EF4-FFF2-40B4-BE49-F238E27FC236}">
                <a16:creationId xmlns:a16="http://schemas.microsoft.com/office/drawing/2014/main" id="{27BD1098-90F0-B660-373B-1ECE8FB8C6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80" y="3944338"/>
            <a:ext cx="2738835" cy="27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7C2B29-68C6-7092-6597-A1A1BF79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3971FFF-C97D-05EB-8137-42445F7B6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1A9342-88A4-0206-F273-C4C0078E0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48256D-104D-19AC-6AC1-F28E134D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AA5C4E7-2CDA-87CC-E3F7-70249B55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BE7D59-8EA6-C925-DBF0-7203D77E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B5A5BC18-CED7-E428-D851-B2BE8CC64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形 42">
            <a:extLst>
              <a:ext uri="{FF2B5EF4-FFF2-40B4-BE49-F238E27FC236}">
                <a16:creationId xmlns:a16="http://schemas.microsoft.com/office/drawing/2014/main" id="{520C36D6-7AF9-B525-3B44-6789A5518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8497" y="1"/>
            <a:ext cx="5155542" cy="6858000"/>
          </a:xfrm>
          <a:prstGeom prst="rect">
            <a:avLst/>
          </a:prstGeom>
        </p:spPr>
      </p:pic>
      <p:sp>
        <p:nvSpPr>
          <p:cNvPr id="10" name="矩形 38">
            <a:extLst>
              <a:ext uri="{FF2B5EF4-FFF2-40B4-BE49-F238E27FC236}">
                <a16:creationId xmlns:a16="http://schemas.microsoft.com/office/drawing/2014/main" id="{ED4E62D3-A57D-63AD-A7A4-9137AF546375}"/>
              </a:ext>
            </a:extLst>
          </p:cNvPr>
          <p:cNvSpPr/>
          <p:nvPr userDrawn="1"/>
        </p:nvSpPr>
        <p:spPr>
          <a:xfrm>
            <a:off x="784860" y="625459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28">
            <a:extLst>
              <a:ext uri="{FF2B5EF4-FFF2-40B4-BE49-F238E27FC236}">
                <a16:creationId xmlns:a16="http://schemas.microsoft.com/office/drawing/2014/main" id="{DBC034E1-496A-6EBA-2A81-CCA9FE342B8B}"/>
              </a:ext>
            </a:extLst>
          </p:cNvPr>
          <p:cNvSpPr/>
          <p:nvPr userDrawn="1"/>
        </p:nvSpPr>
        <p:spPr>
          <a:xfrm>
            <a:off x="2110356" y="301251"/>
            <a:ext cx="724769" cy="182113"/>
          </a:xfrm>
          <a:custGeom>
            <a:avLst/>
            <a:gdLst>
              <a:gd name="connsiteX0" fmla="*/ 722099 w 724769"/>
              <a:gd name="connsiteY0" fmla="*/ 170539 h 182113"/>
              <a:gd name="connsiteX1" fmla="*/ 665559 w 724769"/>
              <a:gd name="connsiteY1" fmla="*/ 99754 h 182113"/>
              <a:gd name="connsiteX2" fmla="*/ 506181 w 724769"/>
              <a:gd name="connsiteY2" fmla="*/ 74378 h 182113"/>
              <a:gd name="connsiteX3" fmla="*/ 432725 w 724769"/>
              <a:gd name="connsiteY3" fmla="*/ 12942 h 182113"/>
              <a:gd name="connsiteX4" fmla="*/ 340571 w 724769"/>
              <a:gd name="connsiteY4" fmla="*/ 6709 h 182113"/>
              <a:gd name="connsiteX5" fmla="*/ 260882 w 724769"/>
              <a:gd name="connsiteY5" fmla="*/ 57461 h 182113"/>
              <a:gd name="connsiteX6" fmla="*/ 194103 w 724769"/>
              <a:gd name="connsiteY6" fmla="*/ 106877 h 182113"/>
              <a:gd name="connsiteX7" fmla="*/ 120647 w 724769"/>
              <a:gd name="connsiteY7" fmla="*/ 113109 h 182113"/>
              <a:gd name="connsiteX8" fmla="*/ 41403 w 724769"/>
              <a:gd name="connsiteY8" fmla="*/ 129581 h 182113"/>
              <a:gd name="connsiteX9" fmla="*/ 0 w 724769"/>
              <a:gd name="connsiteY9" fmla="*/ 182114 h 182113"/>
              <a:gd name="connsiteX10" fmla="*/ 724770 w 724769"/>
              <a:gd name="connsiteY10" fmla="*/ 182114 h 182113"/>
              <a:gd name="connsiteX11" fmla="*/ 722099 w 724769"/>
              <a:gd name="connsiteY11" fmla="*/ 170539 h 18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769" h="182113">
                <a:moveTo>
                  <a:pt x="722099" y="170539"/>
                </a:moveTo>
                <a:cubicBezTo>
                  <a:pt x="712304" y="141156"/>
                  <a:pt x="693161" y="113555"/>
                  <a:pt x="665559" y="99754"/>
                </a:cubicBezTo>
                <a:cubicBezTo>
                  <a:pt x="616589" y="76159"/>
                  <a:pt x="553817" y="100199"/>
                  <a:pt x="506181" y="74378"/>
                </a:cubicBezTo>
                <a:cubicBezTo>
                  <a:pt x="478134" y="59241"/>
                  <a:pt x="460327" y="28968"/>
                  <a:pt x="432725" y="12942"/>
                </a:cubicBezTo>
                <a:cubicBezTo>
                  <a:pt x="405568" y="-3085"/>
                  <a:pt x="370844" y="-3085"/>
                  <a:pt x="340571" y="6709"/>
                </a:cubicBezTo>
                <a:cubicBezTo>
                  <a:pt x="310743" y="16948"/>
                  <a:pt x="284477" y="36092"/>
                  <a:pt x="260882" y="57461"/>
                </a:cubicBezTo>
                <a:cubicBezTo>
                  <a:pt x="240403" y="76159"/>
                  <a:pt x="220369" y="97528"/>
                  <a:pt x="194103" y="106877"/>
                </a:cubicBezTo>
                <a:cubicBezTo>
                  <a:pt x="170953" y="114890"/>
                  <a:pt x="145577" y="112664"/>
                  <a:pt x="120647" y="113109"/>
                </a:cubicBezTo>
                <a:cubicBezTo>
                  <a:pt x="93490" y="113109"/>
                  <a:pt x="65443" y="116671"/>
                  <a:pt x="41403" y="129581"/>
                </a:cubicBezTo>
                <a:cubicBezTo>
                  <a:pt x="21369" y="140711"/>
                  <a:pt x="4452" y="160300"/>
                  <a:pt x="0" y="182114"/>
                </a:cubicBezTo>
                <a:lnTo>
                  <a:pt x="724770" y="182114"/>
                </a:lnTo>
                <a:cubicBezTo>
                  <a:pt x="724325" y="178552"/>
                  <a:pt x="723434" y="174546"/>
                  <a:pt x="722099" y="170539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29">
            <a:extLst>
              <a:ext uri="{FF2B5EF4-FFF2-40B4-BE49-F238E27FC236}">
                <a16:creationId xmlns:a16="http://schemas.microsoft.com/office/drawing/2014/main" id="{87F9FB12-6927-6423-4239-3A4E7CA69C46}"/>
              </a:ext>
            </a:extLst>
          </p:cNvPr>
          <p:cNvSpPr/>
          <p:nvPr userDrawn="1"/>
        </p:nvSpPr>
        <p:spPr>
          <a:xfrm>
            <a:off x="3449526" y="301251"/>
            <a:ext cx="1210556" cy="269769"/>
          </a:xfrm>
          <a:custGeom>
            <a:avLst/>
            <a:gdLst>
              <a:gd name="connsiteX0" fmla="*/ 1835519 w 2240642"/>
              <a:gd name="connsiteY0" fmla="*/ 256693 h 499321"/>
              <a:gd name="connsiteX1" fmla="*/ 1638300 w 2240642"/>
              <a:gd name="connsiteY1" fmla="*/ 244228 h 499321"/>
              <a:gd name="connsiteX2" fmla="*/ 1478032 w 2240642"/>
              <a:gd name="connsiteY2" fmla="*/ 42557 h 499321"/>
              <a:gd name="connsiteX3" fmla="*/ 1260779 w 2240642"/>
              <a:gd name="connsiteY3" fmla="*/ 18962 h 499321"/>
              <a:gd name="connsiteX4" fmla="*/ 1091161 w 2240642"/>
              <a:gd name="connsiteY4" fmla="*/ 170326 h 499321"/>
              <a:gd name="connsiteX5" fmla="*/ 904181 w 2240642"/>
              <a:gd name="connsiteY5" fmla="*/ 341279 h 499321"/>
              <a:gd name="connsiteX6" fmla="*/ 535119 w 2240642"/>
              <a:gd name="connsiteY6" fmla="*/ 215736 h 499321"/>
              <a:gd name="connsiteX7" fmla="*/ 324544 w 2240642"/>
              <a:gd name="connsiteY7" fmla="*/ 419633 h 499321"/>
              <a:gd name="connsiteX8" fmla="*/ 193658 w 2240642"/>
              <a:gd name="connsiteY8" fmla="*/ 423639 h 499321"/>
              <a:gd name="connsiteX9" fmla="*/ 62772 w 2240642"/>
              <a:gd name="connsiteY9" fmla="*/ 424975 h 499321"/>
              <a:gd name="connsiteX10" fmla="*/ 0 w 2240642"/>
              <a:gd name="connsiteY10" fmla="*/ 499322 h 499321"/>
              <a:gd name="connsiteX11" fmla="*/ 2240643 w 2240642"/>
              <a:gd name="connsiteY11" fmla="*/ 499322 h 499321"/>
              <a:gd name="connsiteX12" fmla="*/ 2209924 w 2240642"/>
              <a:gd name="connsiteY12" fmla="*/ 445454 h 499321"/>
              <a:gd name="connsiteX13" fmla="*/ 1835519 w 2240642"/>
              <a:gd name="connsiteY13" fmla="*/ 256693 h 49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0642" h="499321">
                <a:moveTo>
                  <a:pt x="1835519" y="256693"/>
                </a:moveTo>
                <a:cubicBezTo>
                  <a:pt x="1768741" y="259364"/>
                  <a:pt x="1697065" y="276281"/>
                  <a:pt x="1638300" y="244228"/>
                </a:cubicBezTo>
                <a:cubicBezTo>
                  <a:pt x="1562173" y="202825"/>
                  <a:pt x="1543920" y="99096"/>
                  <a:pt x="1478032" y="42557"/>
                </a:cubicBezTo>
                <a:cubicBezTo>
                  <a:pt x="1419712" y="-7305"/>
                  <a:pt x="1331564" y="-10866"/>
                  <a:pt x="1260779" y="18962"/>
                </a:cubicBezTo>
                <a:cubicBezTo>
                  <a:pt x="1189994" y="48789"/>
                  <a:pt x="1134790" y="107109"/>
                  <a:pt x="1091161" y="170326"/>
                </a:cubicBezTo>
                <a:cubicBezTo>
                  <a:pt x="1041300" y="242002"/>
                  <a:pt x="990994" y="330595"/>
                  <a:pt x="904181" y="341279"/>
                </a:cubicBezTo>
                <a:cubicBezTo>
                  <a:pt x="771069" y="357751"/>
                  <a:pt x="662443" y="174333"/>
                  <a:pt x="535119" y="215736"/>
                </a:cubicBezTo>
                <a:cubicBezTo>
                  <a:pt x="440738" y="246454"/>
                  <a:pt x="416698" y="381791"/>
                  <a:pt x="324544" y="419633"/>
                </a:cubicBezTo>
                <a:cubicBezTo>
                  <a:pt x="283586" y="436550"/>
                  <a:pt x="237286" y="430317"/>
                  <a:pt x="193658" y="423639"/>
                </a:cubicBezTo>
                <a:cubicBezTo>
                  <a:pt x="150029" y="416961"/>
                  <a:pt x="104175" y="409838"/>
                  <a:pt x="62772" y="424975"/>
                </a:cubicBezTo>
                <a:cubicBezTo>
                  <a:pt x="30718" y="436995"/>
                  <a:pt x="3562" y="467268"/>
                  <a:pt x="0" y="499322"/>
                </a:cubicBezTo>
                <a:lnTo>
                  <a:pt x="2240643" y="499322"/>
                </a:lnTo>
                <a:cubicBezTo>
                  <a:pt x="2231739" y="480624"/>
                  <a:pt x="2221499" y="462371"/>
                  <a:pt x="2209924" y="445454"/>
                </a:cubicBezTo>
                <a:cubicBezTo>
                  <a:pt x="2127564" y="325252"/>
                  <a:pt x="1981542" y="251351"/>
                  <a:pt x="1835519" y="256693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片 40">
            <a:extLst>
              <a:ext uri="{FF2B5EF4-FFF2-40B4-BE49-F238E27FC236}">
                <a16:creationId xmlns:a16="http://schemas.microsoft.com/office/drawing/2014/main" id="{D434F0A3-C56E-5CE6-E399-54437B271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 r="79378" b="59187"/>
          <a:stretch/>
        </p:blipFill>
        <p:spPr>
          <a:xfrm>
            <a:off x="-388483" y="392307"/>
            <a:ext cx="2861223" cy="2153380"/>
          </a:xfrm>
          <a:custGeom>
            <a:avLst/>
            <a:gdLst>
              <a:gd name="connsiteX0" fmla="*/ 1358623 w 2514323"/>
              <a:gd name="connsiteY0" fmla="*/ 0 h 1892300"/>
              <a:gd name="connsiteX1" fmla="*/ 1803123 w 2514323"/>
              <a:gd name="connsiteY1" fmla="*/ 0 h 1892300"/>
              <a:gd name="connsiteX2" fmla="*/ 2057123 w 2514323"/>
              <a:gd name="connsiteY2" fmla="*/ 177800 h 1892300"/>
              <a:gd name="connsiteX3" fmla="*/ 2209523 w 2514323"/>
              <a:gd name="connsiteY3" fmla="*/ 393700 h 1892300"/>
              <a:gd name="connsiteX4" fmla="*/ 2514323 w 2514323"/>
              <a:gd name="connsiteY4" fmla="*/ 736600 h 1892300"/>
              <a:gd name="connsiteX5" fmla="*/ 2400023 w 2514323"/>
              <a:gd name="connsiteY5" fmla="*/ 1384300 h 1892300"/>
              <a:gd name="connsiteX6" fmla="*/ 1739623 w 2514323"/>
              <a:gd name="connsiteY6" fmla="*/ 1892300 h 1892300"/>
              <a:gd name="connsiteX7" fmla="*/ 1257023 w 2514323"/>
              <a:gd name="connsiteY7" fmla="*/ 1892300 h 1892300"/>
              <a:gd name="connsiteX8" fmla="*/ 1066523 w 2514323"/>
              <a:gd name="connsiteY8" fmla="*/ 1892300 h 1892300"/>
              <a:gd name="connsiteX9" fmla="*/ 0 w 2514323"/>
              <a:gd name="connsiteY9" fmla="*/ 1515880 h 1892300"/>
              <a:gd name="connsiteX10" fmla="*/ 0 w 2514323"/>
              <a:gd name="connsiteY10" fmla="*/ 1130162 h 1892300"/>
              <a:gd name="connsiteX11" fmla="*/ 329923 w 2514323"/>
              <a:gd name="connsiteY11" fmla="*/ 965200 h 1892300"/>
              <a:gd name="connsiteX12" fmla="*/ 939523 w 2514323"/>
              <a:gd name="connsiteY12" fmla="*/ 812800 h 1892300"/>
              <a:gd name="connsiteX13" fmla="*/ 1091923 w 2514323"/>
              <a:gd name="connsiteY13" fmla="*/ 482600 h 1892300"/>
              <a:gd name="connsiteX14" fmla="*/ 1358623 w 2514323"/>
              <a:gd name="connsiteY1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323" h="1892300">
                <a:moveTo>
                  <a:pt x="1358623" y="0"/>
                </a:moveTo>
                <a:lnTo>
                  <a:pt x="1803123" y="0"/>
                </a:lnTo>
                <a:lnTo>
                  <a:pt x="2057123" y="177800"/>
                </a:lnTo>
                <a:lnTo>
                  <a:pt x="2209523" y="393700"/>
                </a:lnTo>
                <a:lnTo>
                  <a:pt x="2514323" y="736600"/>
                </a:lnTo>
                <a:lnTo>
                  <a:pt x="2400023" y="1384300"/>
                </a:lnTo>
                <a:lnTo>
                  <a:pt x="1739623" y="1892300"/>
                </a:lnTo>
                <a:lnTo>
                  <a:pt x="1257023" y="1892300"/>
                </a:lnTo>
                <a:lnTo>
                  <a:pt x="1066523" y="1892300"/>
                </a:lnTo>
                <a:lnTo>
                  <a:pt x="0" y="1515880"/>
                </a:lnTo>
                <a:lnTo>
                  <a:pt x="0" y="1130162"/>
                </a:lnTo>
                <a:lnTo>
                  <a:pt x="329923" y="965200"/>
                </a:lnTo>
                <a:lnTo>
                  <a:pt x="939523" y="812800"/>
                </a:lnTo>
                <a:lnTo>
                  <a:pt x="1091923" y="482600"/>
                </a:lnTo>
                <a:lnTo>
                  <a:pt x="135862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5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9B1320-10F8-3CE8-B8EC-2CC453FD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D89D739-8907-C23A-0E60-941C90C37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95070C3-59AC-C29C-2CD5-BBFEABE6A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C1803B-323F-3094-4958-8A1570612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3F5FB8A-FAD9-03D4-17F2-1603C227B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85FE28E-78CA-DE59-5186-3E33E581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6A3E27-6FAB-169F-5462-CA7B322C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56C59B-96BB-0201-6794-270B53589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CEEAE4-7AE3-FF8A-551A-B0A6A0A1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0B9455-282D-8BC0-2181-B8792304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EDE542-A5BE-D8DD-1FF8-8CCDE21B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F041472-E7D5-5D77-E1A1-07D8C2080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CDE756A-1342-BEB7-3C21-539B21F62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01CE85-8A23-595F-5835-300AAF33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FDF7125-5F6C-E482-A8FD-34E5D983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FA0621-FE7E-F230-DE0A-75A38187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8A03-1439-9892-B6FC-A46412DA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9700C-F6B8-60BE-0D3F-FC479A547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AE56E-6D3A-19C0-18E7-F10810FAB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F16AB-CD91-2A9B-C76A-0C3873AD1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8CA0A-08E8-D5C3-7B90-0D8C5990D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E92FFA-77D8-9F41-CC3E-963189C2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4B9EB6-C137-2B71-16AE-94510C555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219AC-50F3-E232-0FB7-F905CF3D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465-F979-0A32-3D14-7251E1FB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C8A1D-7E37-CC6B-5FF8-8856FA48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A2964-F8A4-E678-F88A-AB52D922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49E51-B670-6053-D4F8-5A77E5C0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7D6475-6520-A4DF-A0EC-695E6223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06457-95B3-A3D6-BFB8-6ED358C1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843D7-74F1-DA74-8A31-4B7B259B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B1AC-674E-ECB0-85E8-D88886FB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7A77-F2E5-EE55-B372-C847BD205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4E9EA-13CB-DA05-A72E-4A80BA15A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C9B11-62FF-8714-79BD-DA2D3815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95D9C-DF8E-05AB-FB33-2883CDD8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FF895-8606-AC31-4660-9196FD9E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4B00-88E2-504C-41F6-DCA0A084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54623E-305D-A3E9-9D64-51992E488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1DD13-ADD1-9BFF-2C8D-7083BCA4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CA682-B3EA-1FDC-8BE0-E8E18C25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DEE7-647D-BA94-A0A7-EAD72B0F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52F72-1DCD-7852-4A4D-4DDD28B18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64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73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0" r:id="rId8"/>
    <p:sldLayoutId id="2147483709" r:id="rId9"/>
    <p:sldLayoutId id="2147483708" r:id="rId10"/>
    <p:sldLayoutId id="2147483707" r:id="rId11"/>
    <p:sldLayoutId id="2147483706" r:id="rId12"/>
    <p:sldLayoutId id="2147483700" r:id="rId13"/>
    <p:sldLayoutId id="2147483699" r:id="rId14"/>
    <p:sldLayoutId id="2147483698" r:id="rId15"/>
    <p:sldLayoutId id="2147483668" r:id="rId16"/>
    <p:sldLayoutId id="2147483669" r:id="rId17"/>
    <p:sldLayoutId id="2147483670" r:id="rId18"/>
    <p:sldLayoutId id="2147483671" r:id="rId19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2B4A324B-0F57-8A51-D7B6-CCA51249EF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84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705" r:id="rId3"/>
    <p:sldLayoutId id="2147483704" r:id="rId4"/>
    <p:sldLayoutId id="2147483703" r:id="rId5"/>
    <p:sldLayoutId id="2147483688" r:id="rId6"/>
    <p:sldLayoutId id="2147483689" r:id="rId7"/>
    <p:sldLayoutId id="2147483690" r:id="rId8"/>
    <p:sldLayoutId id="2147483691" r:id="rId9"/>
    <p:sldLayoutId id="2147483702" r:id="rId10"/>
    <p:sldLayoutId id="214748370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8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6.xml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5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4" y="513101"/>
            <a:ext cx="10709910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1"/>
            <a:ext cx="4147318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0" y="998855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0" y="1589405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5" y="3631644"/>
            <a:ext cx="9693910" cy="3255010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0" y="3196590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5" y="217805"/>
            <a:ext cx="803910" cy="560070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5"/>
            <a:ext cx="803910" cy="560070"/>
          </a:xfrm>
          <a:prstGeom prst="rect">
            <a:avLst/>
          </a:prstGeom>
        </p:spPr>
      </p:pic>
      <p:sp>
        <p:nvSpPr>
          <p:cNvPr id="2" name="iṧļiḑé">
            <a:extLst>
              <a:ext uri="{FF2B5EF4-FFF2-40B4-BE49-F238E27FC236}">
                <a16:creationId xmlns:a16="http://schemas.microsoft.com/office/drawing/2014/main" id="{00B3BA14-4AD0-1DF5-C134-945702AC54CF}"/>
              </a:ext>
            </a:extLst>
          </p:cNvPr>
          <p:cNvSpPr txBox="1"/>
          <p:nvPr/>
        </p:nvSpPr>
        <p:spPr>
          <a:xfrm>
            <a:off x="4676231" y="1426282"/>
            <a:ext cx="1933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normalizeH="0" baseline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TOÁN</a:t>
            </a:r>
            <a:endParaRPr kumimoji="0" lang="zh-CN" altLang="en-US" sz="5400" b="1" i="0" u="none" strike="noStrike" kern="1200" cap="none" normalizeH="0" baseline="0" noProof="0" dirty="0">
              <a:ln w="28575">
                <a:solidFill>
                  <a:srgbClr val="F58125"/>
                </a:solidFill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庞门正道标题体" panose="02010600030101010101" pitchFamily="2" charset="-122"/>
            </a:endParaRPr>
          </a:p>
        </p:txBody>
      </p:sp>
      <p:sp>
        <p:nvSpPr>
          <p:cNvPr id="22" name="iṧļiḑé">
            <a:extLst>
              <a:ext uri="{FF2B5EF4-FFF2-40B4-BE49-F238E27FC236}">
                <a16:creationId xmlns:a16="http://schemas.microsoft.com/office/drawing/2014/main" id="{411D733E-B28F-D839-E605-1C8BA781AC80}"/>
              </a:ext>
            </a:extLst>
          </p:cNvPr>
          <p:cNvSpPr txBox="1"/>
          <p:nvPr/>
        </p:nvSpPr>
        <p:spPr>
          <a:xfrm>
            <a:off x="4372432" y="3841573"/>
            <a:ext cx="2654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(Trang 111)</a:t>
            </a:r>
            <a:endParaRPr kumimoji="0" lang="zh-CN" altLang="en-US" sz="4400" b="1" i="0" u="none" strike="noStrike" kern="1200" cap="none" normalizeH="0" baseline="0" noProof="0" dirty="0">
              <a:ln w="28575">
                <a:solidFill>
                  <a:srgbClr val="F58125"/>
                </a:solidFill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庞门正道标题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6C7E4-7344-6C8E-C704-19E483BA07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83" y="2243804"/>
            <a:ext cx="9291109" cy="1493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FF563D-30FC-5E9C-12D7-E29FDA6AE5F8}"/>
              </a:ext>
            </a:extLst>
          </p:cNvPr>
          <p:cNvGrpSpPr/>
          <p:nvPr/>
        </p:nvGrpSpPr>
        <p:grpSpPr>
          <a:xfrm>
            <a:off x="1840774" y="594712"/>
            <a:ext cx="4009043" cy="735214"/>
            <a:chOff x="2227290" y="785729"/>
            <a:chExt cx="12428411" cy="7352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DE67DD-4850-AF44-B35B-0315961760AB}"/>
                </a:ext>
              </a:extLst>
            </p:cNvPr>
            <p:cNvSpPr/>
            <p:nvPr/>
          </p:nvSpPr>
          <p:spPr>
            <a:xfrm>
              <a:off x="2227290" y="799087"/>
              <a:ext cx="12428411" cy="72185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035CF7-B47A-4916-E6AB-57268E803FBA}"/>
                </a:ext>
              </a:extLst>
            </p:cNvPr>
            <p:cNvSpPr txBox="1"/>
            <p:nvPr/>
          </p:nvSpPr>
          <p:spPr>
            <a:xfrm>
              <a:off x="3251850" y="785729"/>
              <a:ext cx="11103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A218F6-F51B-8801-740F-EB851CA8BBF3}"/>
              </a:ext>
            </a:extLst>
          </p:cNvPr>
          <p:cNvGrpSpPr/>
          <p:nvPr/>
        </p:nvGrpSpPr>
        <p:grpSpPr>
          <a:xfrm>
            <a:off x="655292" y="1653351"/>
            <a:ext cx="2538210" cy="920837"/>
            <a:chOff x="6197924" y="3592285"/>
            <a:chExt cx="253821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9857F3-62A8-A1C5-FE2B-96EC38C73C93}"/>
                </a:ext>
              </a:extLst>
            </p:cNvPr>
            <p:cNvSpPr/>
            <p:nvPr/>
          </p:nvSpPr>
          <p:spPr>
            <a:xfrm>
              <a:off x="6197924" y="3592285"/>
              <a:ext cx="253821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336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6D39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483E6D-F6CD-D182-25C8-A79A89AC7E86}"/>
                </a:ext>
              </a:extLst>
            </p:cNvPr>
            <p:cNvSpPr txBox="1"/>
            <p:nvPr/>
          </p:nvSpPr>
          <p:spPr>
            <a:xfrm>
              <a:off x="6357202" y="3637204"/>
              <a:ext cx="2272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336D39"/>
                  </a:solidFill>
                  <a:latin typeface="Cambria" panose="02040503050406030204" pitchFamily="18" charset="0"/>
                </a:rPr>
                <a:t>122 x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E862B3-04B4-3D57-DAEE-6700CAEF25F6}"/>
              </a:ext>
            </a:extLst>
          </p:cNvPr>
          <p:cNvGrpSpPr/>
          <p:nvPr/>
        </p:nvGrpSpPr>
        <p:grpSpPr>
          <a:xfrm>
            <a:off x="3557790" y="1653351"/>
            <a:ext cx="2538210" cy="920837"/>
            <a:chOff x="6197924" y="3592285"/>
            <a:chExt cx="2538210" cy="92083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253D835-BA75-AA88-3E7F-283C2BED60E1}"/>
                </a:ext>
              </a:extLst>
            </p:cNvPr>
            <p:cNvSpPr/>
            <p:nvPr/>
          </p:nvSpPr>
          <p:spPr>
            <a:xfrm>
              <a:off x="6197924" y="3592285"/>
              <a:ext cx="253821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336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6D39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1B3688-B09B-9454-27E1-AA2639535060}"/>
                </a:ext>
              </a:extLst>
            </p:cNvPr>
            <p:cNvSpPr txBox="1"/>
            <p:nvPr/>
          </p:nvSpPr>
          <p:spPr>
            <a:xfrm>
              <a:off x="6380801" y="3637204"/>
              <a:ext cx="2272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336D39"/>
                  </a:solidFill>
                  <a:latin typeface="Cambria" panose="02040503050406030204" pitchFamily="18" charset="0"/>
                </a:rPr>
                <a:t>327 x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0AC3F-A910-75C9-E3F4-E6D4899B30A5}"/>
              </a:ext>
            </a:extLst>
          </p:cNvPr>
          <p:cNvGrpSpPr/>
          <p:nvPr/>
        </p:nvGrpSpPr>
        <p:grpSpPr>
          <a:xfrm>
            <a:off x="6373014" y="1653351"/>
            <a:ext cx="2538210" cy="920837"/>
            <a:chOff x="6197924" y="3592285"/>
            <a:chExt cx="2538210" cy="9208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A77F110-864D-6A50-0C04-6B19B20D76BC}"/>
                </a:ext>
              </a:extLst>
            </p:cNvPr>
            <p:cNvSpPr/>
            <p:nvPr/>
          </p:nvSpPr>
          <p:spPr>
            <a:xfrm>
              <a:off x="6197924" y="3592285"/>
              <a:ext cx="253821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336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6D39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584BD9-A859-F0EF-E184-3DEDE49E6F64}"/>
                </a:ext>
              </a:extLst>
            </p:cNvPr>
            <p:cNvSpPr txBox="1"/>
            <p:nvPr/>
          </p:nvSpPr>
          <p:spPr>
            <a:xfrm>
              <a:off x="6352129" y="3592285"/>
              <a:ext cx="2272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336D39"/>
                  </a:solidFill>
                  <a:latin typeface="Cambria" panose="02040503050406030204" pitchFamily="18" charset="0"/>
                </a:rPr>
                <a:t>715 : 5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1F4797-748F-77AD-A532-DB07A85F7478}"/>
              </a:ext>
            </a:extLst>
          </p:cNvPr>
          <p:cNvGrpSpPr/>
          <p:nvPr/>
        </p:nvGrpSpPr>
        <p:grpSpPr>
          <a:xfrm>
            <a:off x="9226796" y="1676126"/>
            <a:ext cx="2538210" cy="920837"/>
            <a:chOff x="6197924" y="3592285"/>
            <a:chExt cx="2538210" cy="92083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C14204F-5254-6044-FB19-949BAE869AC7}"/>
                </a:ext>
              </a:extLst>
            </p:cNvPr>
            <p:cNvSpPr/>
            <p:nvPr/>
          </p:nvSpPr>
          <p:spPr>
            <a:xfrm>
              <a:off x="6197924" y="3592285"/>
              <a:ext cx="253821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336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6D39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E7FBB7-0DEB-50F4-55A2-91FC9C8D0524}"/>
                </a:ext>
              </a:extLst>
            </p:cNvPr>
            <p:cNvSpPr txBox="1"/>
            <p:nvPr/>
          </p:nvSpPr>
          <p:spPr>
            <a:xfrm>
              <a:off x="6352129" y="3592285"/>
              <a:ext cx="2272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336D39"/>
                  </a:solidFill>
                  <a:latin typeface="Cambria" panose="02040503050406030204" pitchFamily="18" charset="0"/>
                </a:rPr>
                <a:t>645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E36F5BA-E1DE-6C01-925E-92414035C448}"/>
              </a:ext>
            </a:extLst>
          </p:cNvPr>
          <p:cNvSpPr txBox="1"/>
          <p:nvPr/>
        </p:nvSpPr>
        <p:spPr>
          <a:xfrm>
            <a:off x="1167473" y="2777386"/>
            <a:ext cx="1413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122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797A36-A78B-1460-6A1C-A322CCCFC290}"/>
              </a:ext>
            </a:extLst>
          </p:cNvPr>
          <p:cNvSpPr txBox="1"/>
          <p:nvPr/>
        </p:nvSpPr>
        <p:spPr>
          <a:xfrm>
            <a:off x="1710469" y="3576022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4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30F5D6-0E9D-BDC3-3FF6-8536E1A98E7B}"/>
              </a:ext>
            </a:extLst>
          </p:cNvPr>
          <p:cNvSpPr txBox="1"/>
          <p:nvPr/>
        </p:nvSpPr>
        <p:spPr>
          <a:xfrm>
            <a:off x="737490" y="3442931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ED848B-0175-5B23-E66D-36E514111E44}"/>
              </a:ext>
            </a:extLst>
          </p:cNvPr>
          <p:cNvCxnSpPr>
            <a:cxnSpLocks/>
          </p:cNvCxnSpPr>
          <p:nvPr/>
        </p:nvCxnSpPr>
        <p:spPr>
          <a:xfrm>
            <a:off x="1257020" y="4499352"/>
            <a:ext cx="127819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229B744-8A07-5216-43E8-EAE895F01E29}"/>
              </a:ext>
            </a:extLst>
          </p:cNvPr>
          <p:cNvSpPr txBox="1"/>
          <p:nvPr/>
        </p:nvSpPr>
        <p:spPr>
          <a:xfrm>
            <a:off x="1816235" y="4495542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8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51BF00-D321-B213-C4AD-C3EFBD06D88C}"/>
              </a:ext>
            </a:extLst>
          </p:cNvPr>
          <p:cNvSpPr txBox="1"/>
          <p:nvPr/>
        </p:nvSpPr>
        <p:spPr>
          <a:xfrm>
            <a:off x="1389284" y="4484519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8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0FC7D5-462C-BF83-6A65-E322A96D1B39}"/>
              </a:ext>
            </a:extLst>
          </p:cNvPr>
          <p:cNvSpPr txBox="1"/>
          <p:nvPr/>
        </p:nvSpPr>
        <p:spPr>
          <a:xfrm>
            <a:off x="938286" y="4505015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4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8E5C84-2850-4EA3-2B2C-8AEA58F807E9}"/>
              </a:ext>
            </a:extLst>
          </p:cNvPr>
          <p:cNvSpPr txBox="1"/>
          <p:nvPr/>
        </p:nvSpPr>
        <p:spPr>
          <a:xfrm>
            <a:off x="4074483" y="2751051"/>
            <a:ext cx="1413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327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5C0C4D-4D4D-DF74-DC42-B59CE9353FC6}"/>
              </a:ext>
            </a:extLst>
          </p:cNvPr>
          <p:cNvSpPr txBox="1"/>
          <p:nvPr/>
        </p:nvSpPr>
        <p:spPr>
          <a:xfrm>
            <a:off x="4617479" y="3549687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B08AED-92AD-F78E-F878-7C8BB1A1016A}"/>
              </a:ext>
            </a:extLst>
          </p:cNvPr>
          <p:cNvSpPr txBox="1"/>
          <p:nvPr/>
        </p:nvSpPr>
        <p:spPr>
          <a:xfrm>
            <a:off x="3644500" y="3416596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0F17BF-AF49-9A5D-0CA8-5F4D72989EFE}"/>
              </a:ext>
            </a:extLst>
          </p:cNvPr>
          <p:cNvCxnSpPr>
            <a:cxnSpLocks/>
          </p:cNvCxnSpPr>
          <p:nvPr/>
        </p:nvCxnSpPr>
        <p:spPr>
          <a:xfrm>
            <a:off x="4164030" y="4473017"/>
            <a:ext cx="127819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DD50CB0-4127-C535-241E-E733A2196F9B}"/>
              </a:ext>
            </a:extLst>
          </p:cNvPr>
          <p:cNvSpPr txBox="1"/>
          <p:nvPr/>
        </p:nvSpPr>
        <p:spPr>
          <a:xfrm>
            <a:off x="4723245" y="4469207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1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6D18A5-84A3-C880-CF31-C0762CA3F426}"/>
              </a:ext>
            </a:extLst>
          </p:cNvPr>
          <p:cNvSpPr txBox="1"/>
          <p:nvPr/>
        </p:nvSpPr>
        <p:spPr>
          <a:xfrm>
            <a:off x="4296294" y="4458184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8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1421C6-0354-870B-35A9-9AA042FE99B0}"/>
              </a:ext>
            </a:extLst>
          </p:cNvPr>
          <p:cNvSpPr txBox="1"/>
          <p:nvPr/>
        </p:nvSpPr>
        <p:spPr>
          <a:xfrm>
            <a:off x="3845296" y="4478680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9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8610E9-1360-2D11-2CB7-8BBCF83E65DB}"/>
              </a:ext>
            </a:extLst>
          </p:cNvPr>
          <p:cNvSpPr txBox="1"/>
          <p:nvPr/>
        </p:nvSpPr>
        <p:spPr>
          <a:xfrm>
            <a:off x="6250627" y="2911900"/>
            <a:ext cx="161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715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ECA4C6-A531-1527-47A3-E0ACA00F4D23}"/>
              </a:ext>
            </a:extLst>
          </p:cNvPr>
          <p:cNvGrpSpPr/>
          <p:nvPr/>
        </p:nvGrpSpPr>
        <p:grpSpPr>
          <a:xfrm>
            <a:off x="7760931" y="3019457"/>
            <a:ext cx="1119960" cy="2013273"/>
            <a:chOff x="1998717" y="2045380"/>
            <a:chExt cx="1119960" cy="201327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D57BD36-34A5-9F2A-597B-3917FFC1789F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25DC514-D66D-20BE-8FD3-EF9EC1D431E6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19960" cy="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B758927-58D6-2BC5-4532-93917B6E91A5}"/>
              </a:ext>
            </a:extLst>
          </p:cNvPr>
          <p:cNvSpPr txBox="1"/>
          <p:nvPr/>
        </p:nvSpPr>
        <p:spPr>
          <a:xfrm>
            <a:off x="7997456" y="2873047"/>
            <a:ext cx="515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2F49A9-B7D4-E917-AAEE-24BA8EB442DF}"/>
              </a:ext>
            </a:extLst>
          </p:cNvPr>
          <p:cNvSpPr txBox="1"/>
          <p:nvPr/>
        </p:nvSpPr>
        <p:spPr>
          <a:xfrm>
            <a:off x="7741917" y="3581400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933358A-BB99-8213-C445-31917100C149}"/>
              </a:ext>
            </a:extLst>
          </p:cNvPr>
          <p:cNvSpPr txBox="1"/>
          <p:nvPr/>
        </p:nvSpPr>
        <p:spPr>
          <a:xfrm>
            <a:off x="8111007" y="3600764"/>
            <a:ext cx="5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749982-ED34-F6CC-D53D-A1369275AAFB}"/>
              </a:ext>
            </a:extLst>
          </p:cNvPr>
          <p:cNvSpPr txBox="1"/>
          <p:nvPr/>
        </p:nvSpPr>
        <p:spPr>
          <a:xfrm>
            <a:off x="6308912" y="3590764"/>
            <a:ext cx="1004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21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09D46A-F869-61C1-75DB-73B5AF752014}"/>
              </a:ext>
            </a:extLst>
          </p:cNvPr>
          <p:cNvSpPr txBox="1"/>
          <p:nvPr/>
        </p:nvSpPr>
        <p:spPr>
          <a:xfrm>
            <a:off x="6758842" y="425561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0114E4C-E963-989B-F63E-7525BB97E52E}"/>
              </a:ext>
            </a:extLst>
          </p:cNvPr>
          <p:cNvSpPr txBox="1"/>
          <p:nvPr/>
        </p:nvSpPr>
        <p:spPr>
          <a:xfrm>
            <a:off x="7161520" y="425551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49012D-386E-EA70-92EB-669CAB7E736D}"/>
              </a:ext>
            </a:extLst>
          </p:cNvPr>
          <p:cNvSpPr txBox="1"/>
          <p:nvPr/>
        </p:nvSpPr>
        <p:spPr>
          <a:xfrm>
            <a:off x="7161520" y="4991351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015A1D-49DA-1E2F-D6FD-4EA8F9DB4BB9}"/>
              </a:ext>
            </a:extLst>
          </p:cNvPr>
          <p:cNvSpPr txBox="1"/>
          <p:nvPr/>
        </p:nvSpPr>
        <p:spPr>
          <a:xfrm>
            <a:off x="8496591" y="3610058"/>
            <a:ext cx="5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691AD68-CF4A-B034-260F-39014FFB25A5}"/>
              </a:ext>
            </a:extLst>
          </p:cNvPr>
          <p:cNvSpPr txBox="1"/>
          <p:nvPr/>
        </p:nvSpPr>
        <p:spPr>
          <a:xfrm>
            <a:off x="9130979" y="2874445"/>
            <a:ext cx="161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645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CB15F1F-2703-FCA4-BC04-FE9556AF171A}"/>
              </a:ext>
            </a:extLst>
          </p:cNvPr>
          <p:cNvGrpSpPr/>
          <p:nvPr/>
        </p:nvGrpSpPr>
        <p:grpSpPr>
          <a:xfrm>
            <a:off x="10641283" y="2982002"/>
            <a:ext cx="1119960" cy="2013273"/>
            <a:chOff x="1998717" y="2045380"/>
            <a:chExt cx="1119960" cy="201327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19101C2-69DB-B54E-CE0A-E058C851896E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4412CA7-4804-940F-4690-61CDDDC15854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19960" cy="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0C0AA88-2869-A2FE-6848-8FCCA8844D4B}"/>
              </a:ext>
            </a:extLst>
          </p:cNvPr>
          <p:cNvSpPr txBox="1"/>
          <p:nvPr/>
        </p:nvSpPr>
        <p:spPr>
          <a:xfrm>
            <a:off x="10877808" y="2835592"/>
            <a:ext cx="515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F1D9E1-7F36-A282-EADB-80D5E3DD5BA0}"/>
              </a:ext>
            </a:extLst>
          </p:cNvPr>
          <p:cNvSpPr txBox="1"/>
          <p:nvPr/>
        </p:nvSpPr>
        <p:spPr>
          <a:xfrm>
            <a:off x="10622269" y="3554105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2A63162-4326-BA14-88EE-ED010C0CBAB7}"/>
              </a:ext>
            </a:extLst>
          </p:cNvPr>
          <p:cNvSpPr txBox="1"/>
          <p:nvPr/>
        </p:nvSpPr>
        <p:spPr>
          <a:xfrm>
            <a:off x="10991359" y="3563309"/>
            <a:ext cx="5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FAEB215-C6D5-D1FD-EB6E-8367515C819E}"/>
              </a:ext>
            </a:extLst>
          </p:cNvPr>
          <p:cNvSpPr txBox="1"/>
          <p:nvPr/>
        </p:nvSpPr>
        <p:spPr>
          <a:xfrm>
            <a:off x="9189264" y="3553309"/>
            <a:ext cx="1004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04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9C8AB9F-353D-A70B-3A74-6E6E3E71BCFB}"/>
              </a:ext>
            </a:extLst>
          </p:cNvPr>
          <p:cNvSpPr txBox="1"/>
          <p:nvPr/>
        </p:nvSpPr>
        <p:spPr>
          <a:xfrm>
            <a:off x="9639194" y="421815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CE97B50-EA0A-2EAE-BF1B-9A08326C1810}"/>
              </a:ext>
            </a:extLst>
          </p:cNvPr>
          <p:cNvSpPr txBox="1"/>
          <p:nvPr/>
        </p:nvSpPr>
        <p:spPr>
          <a:xfrm>
            <a:off x="10041872" y="4218061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C9274D5-AB85-047E-F2D5-F9293F485040}"/>
              </a:ext>
            </a:extLst>
          </p:cNvPr>
          <p:cNvSpPr txBox="1"/>
          <p:nvPr/>
        </p:nvSpPr>
        <p:spPr>
          <a:xfrm>
            <a:off x="10041872" y="495389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8FA5132-73A9-6BD2-FFF4-DBCDC0EF961D}"/>
              </a:ext>
            </a:extLst>
          </p:cNvPr>
          <p:cNvSpPr txBox="1"/>
          <p:nvPr/>
        </p:nvSpPr>
        <p:spPr>
          <a:xfrm>
            <a:off x="11376943" y="3572603"/>
            <a:ext cx="5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689F5-C9AC-D6FB-13D0-AE3464A7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43" y="355745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54" grpId="0"/>
      <p:bldP spid="58" grpId="0"/>
      <p:bldP spid="59" grpId="0"/>
      <p:bldP spid="60" grpId="0"/>
      <p:bldP spid="61" grpId="0"/>
      <p:bldP spid="62" grpId="0"/>
      <p:bldP spid="63" grpId="0"/>
      <p:bldP spid="65" grpId="0"/>
      <p:bldP spid="69" grpId="0"/>
      <p:bldP spid="70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F53680-7945-030F-D4E9-59D2703403BA}"/>
              </a:ext>
            </a:extLst>
          </p:cNvPr>
          <p:cNvGrpSpPr/>
          <p:nvPr/>
        </p:nvGrpSpPr>
        <p:grpSpPr>
          <a:xfrm>
            <a:off x="1553900" y="684779"/>
            <a:ext cx="1745706" cy="923330"/>
            <a:chOff x="1999390" y="799087"/>
            <a:chExt cx="5411853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9B4E05F-E13B-F1C2-B116-B0B0B838AEFE}"/>
                </a:ext>
              </a:extLst>
            </p:cNvPr>
            <p:cNvSpPr/>
            <p:nvPr/>
          </p:nvSpPr>
          <p:spPr>
            <a:xfrm>
              <a:off x="1999390" y="857076"/>
              <a:ext cx="5411853" cy="81077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F18674-D23C-92E5-2848-C668E43931B0}"/>
                </a:ext>
              </a:extLst>
            </p:cNvPr>
            <p:cNvSpPr txBox="1"/>
            <p:nvPr/>
          </p:nvSpPr>
          <p:spPr>
            <a:xfrm>
              <a:off x="2527419" y="799087"/>
              <a:ext cx="4355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BF56BA3-0B3E-A58C-791F-FF79BD5B5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98330"/>
              </p:ext>
            </p:extLst>
          </p:nvPr>
        </p:nvGraphicFramePr>
        <p:xfrm>
          <a:off x="2611120" y="1767698"/>
          <a:ext cx="8117839" cy="39887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2959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477744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62356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623568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</a:tblGrid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Giảm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60B8BE3-2144-504E-25B9-05BE4247A534}"/>
              </a:ext>
            </a:extLst>
          </p:cNvPr>
          <p:cNvGrpSpPr/>
          <p:nvPr/>
        </p:nvGrpSpPr>
        <p:grpSpPr>
          <a:xfrm>
            <a:off x="7937117" y="4626600"/>
            <a:ext cx="853178" cy="849433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00CA127-DB65-0028-23D7-6012ABB6495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659B3-4009-3EA1-17A8-3E0BFC5C2D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F6A3DD-420C-314E-C5C7-B7836E27D3E6}"/>
              </a:ext>
            </a:extLst>
          </p:cNvPr>
          <p:cNvGrpSpPr/>
          <p:nvPr/>
        </p:nvGrpSpPr>
        <p:grpSpPr>
          <a:xfrm>
            <a:off x="7937117" y="3429000"/>
            <a:ext cx="853178" cy="849433"/>
            <a:chOff x="1677971" y="5532161"/>
            <a:chExt cx="924787" cy="8874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1964BB-45B6-66D1-7B03-4A28C4FBB51C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9F5812-5823-B7F3-4D4F-A86AC09A6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1872BF-1B24-9097-F1C3-61416711278E}"/>
              </a:ext>
            </a:extLst>
          </p:cNvPr>
          <p:cNvGrpSpPr/>
          <p:nvPr/>
        </p:nvGrpSpPr>
        <p:grpSpPr>
          <a:xfrm>
            <a:off x="9476703" y="4686640"/>
            <a:ext cx="853178" cy="849433"/>
            <a:chOff x="1677971" y="5532161"/>
            <a:chExt cx="924787" cy="88749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8AFB821-7D2D-F3A8-5123-79C02FA0583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938800-0A58-C4F8-AFD9-B3A5B3997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896F30-0817-0AF7-75D3-50795201CA6D}"/>
              </a:ext>
            </a:extLst>
          </p:cNvPr>
          <p:cNvGrpSpPr/>
          <p:nvPr/>
        </p:nvGrpSpPr>
        <p:grpSpPr>
          <a:xfrm>
            <a:off x="9476703" y="3489040"/>
            <a:ext cx="853178" cy="849433"/>
            <a:chOff x="1677971" y="5532161"/>
            <a:chExt cx="924787" cy="88749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7CC40FE-F171-119F-CF20-0ACAC168DDA4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DE1B1C-504F-9AEF-56D0-7F89A9E2C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54AB65-6862-8D88-648C-39ADBAD66124}"/>
              </a:ext>
            </a:extLst>
          </p:cNvPr>
          <p:cNvGrpSpPr/>
          <p:nvPr/>
        </p:nvGrpSpPr>
        <p:grpSpPr>
          <a:xfrm>
            <a:off x="681047" y="1901208"/>
            <a:ext cx="1745706" cy="923330"/>
            <a:chOff x="1999390" y="799087"/>
            <a:chExt cx="5411853" cy="92333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97AAC39-67F1-D7B5-72E4-DF52846DAC11}"/>
                </a:ext>
              </a:extLst>
            </p:cNvPr>
            <p:cNvSpPr/>
            <p:nvPr/>
          </p:nvSpPr>
          <p:spPr>
            <a:xfrm>
              <a:off x="1999390" y="857076"/>
              <a:ext cx="5411853" cy="81077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4931DB-7396-6589-CCEC-2FD61D16D4EF}"/>
                </a:ext>
              </a:extLst>
            </p:cNvPr>
            <p:cNvSpPr txBox="1"/>
            <p:nvPr/>
          </p:nvSpPr>
          <p:spPr>
            <a:xfrm>
              <a:off x="2527419" y="799087"/>
              <a:ext cx="4355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cs typeface="Arial" panose="020B0604020202020204" pitchFamily="34" charset="0"/>
                </a:rPr>
                <a:t>a)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753D3AA-D3A7-B71C-020D-7D481FF7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10" y="35581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F53680-7945-030F-D4E9-59D2703403BA}"/>
              </a:ext>
            </a:extLst>
          </p:cNvPr>
          <p:cNvGrpSpPr/>
          <p:nvPr/>
        </p:nvGrpSpPr>
        <p:grpSpPr>
          <a:xfrm>
            <a:off x="1553900" y="684779"/>
            <a:ext cx="1745706" cy="923330"/>
            <a:chOff x="1999390" y="799087"/>
            <a:chExt cx="5411853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9B4E05F-E13B-F1C2-B116-B0B0B838AEFE}"/>
                </a:ext>
              </a:extLst>
            </p:cNvPr>
            <p:cNvSpPr/>
            <p:nvPr/>
          </p:nvSpPr>
          <p:spPr>
            <a:xfrm>
              <a:off x="1999390" y="857076"/>
              <a:ext cx="5411853" cy="81077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F18674-D23C-92E5-2848-C668E43931B0}"/>
                </a:ext>
              </a:extLst>
            </p:cNvPr>
            <p:cNvSpPr txBox="1"/>
            <p:nvPr/>
          </p:nvSpPr>
          <p:spPr>
            <a:xfrm>
              <a:off x="2527419" y="799087"/>
              <a:ext cx="4355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BF56BA3-0B3E-A58C-791F-FF79BD5B5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037735"/>
              </p:ext>
            </p:extLst>
          </p:nvPr>
        </p:nvGraphicFramePr>
        <p:xfrm>
          <a:off x="2165566" y="1767698"/>
          <a:ext cx="8563395" cy="39887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9185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558852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712679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712679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</a:tblGrid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mấy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60B8BE3-2144-504E-25B9-05BE4247A534}"/>
              </a:ext>
            </a:extLst>
          </p:cNvPr>
          <p:cNvGrpSpPr/>
          <p:nvPr/>
        </p:nvGrpSpPr>
        <p:grpSpPr>
          <a:xfrm>
            <a:off x="7804179" y="4712549"/>
            <a:ext cx="853178" cy="849433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00CA127-DB65-0028-23D7-6012ABB6495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659B3-4009-3EA1-17A8-3E0BFC5C2D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1872BF-1B24-9097-F1C3-61416711278E}"/>
              </a:ext>
            </a:extLst>
          </p:cNvPr>
          <p:cNvGrpSpPr/>
          <p:nvPr/>
        </p:nvGrpSpPr>
        <p:grpSpPr>
          <a:xfrm>
            <a:off x="9382162" y="4712549"/>
            <a:ext cx="853178" cy="849433"/>
            <a:chOff x="1677971" y="5532161"/>
            <a:chExt cx="924787" cy="88749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8AFB821-7D2D-F3A8-5123-79C02FA0583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938800-0A58-C4F8-AFD9-B3A5B3997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C0BEA7-490A-A075-B212-4764AD4722B1}"/>
              </a:ext>
            </a:extLst>
          </p:cNvPr>
          <p:cNvGrpSpPr/>
          <p:nvPr/>
        </p:nvGrpSpPr>
        <p:grpSpPr>
          <a:xfrm>
            <a:off x="760513" y="1767698"/>
            <a:ext cx="1405053" cy="923330"/>
            <a:chOff x="1812101" y="744516"/>
            <a:chExt cx="4355797" cy="9233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85CC037-DAA2-80A2-4DE5-0CAAEFB0F1A0}"/>
                </a:ext>
              </a:extLst>
            </p:cNvPr>
            <p:cNvSpPr/>
            <p:nvPr/>
          </p:nvSpPr>
          <p:spPr>
            <a:xfrm>
              <a:off x="1999390" y="857076"/>
              <a:ext cx="3712763" cy="81077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734B92-EB1E-2A64-5909-0B5557510FB8}"/>
                </a:ext>
              </a:extLst>
            </p:cNvPr>
            <p:cNvSpPr txBox="1"/>
            <p:nvPr/>
          </p:nvSpPr>
          <p:spPr>
            <a:xfrm>
              <a:off x="1812101" y="744516"/>
              <a:ext cx="4355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cs typeface="Arial" panose="020B0604020202020204" pitchFamily="34" charset="0"/>
                </a:rPr>
                <a:t>b)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2D61D43-C82C-AA5F-BD71-83FB25F24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07" y="34475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15709D-1851-4FA1-D313-F9C0AAE36D6D}"/>
              </a:ext>
            </a:extLst>
          </p:cNvPr>
          <p:cNvSpPr txBox="1"/>
          <p:nvPr/>
        </p:nvSpPr>
        <p:spPr>
          <a:xfrm>
            <a:off x="1741361" y="2594166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7F2AB5-B5C8-3793-F341-8E17277B02C3}"/>
              </a:ext>
            </a:extLst>
          </p:cNvPr>
          <p:cNvSpPr txBox="1"/>
          <p:nvPr/>
        </p:nvSpPr>
        <p:spPr>
          <a:xfrm>
            <a:off x="422712" y="3348600"/>
            <a:ext cx="296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bê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2D20C-763B-D94F-F032-74ED865C5B9A}"/>
              </a:ext>
            </a:extLst>
          </p:cNvPr>
          <p:cNvSpPr txBox="1"/>
          <p:nvPr/>
        </p:nvSpPr>
        <p:spPr>
          <a:xfrm>
            <a:off x="3820218" y="3404745"/>
            <a:ext cx="18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120 kg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659F4-BA09-27EC-FCDC-376F8960FFA1}"/>
              </a:ext>
            </a:extLst>
          </p:cNvPr>
          <p:cNvSpPr txBox="1"/>
          <p:nvPr/>
        </p:nvSpPr>
        <p:spPr>
          <a:xfrm>
            <a:off x="360326" y="4018682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73A65-C38C-2E3A-5101-83CCD37D3ECD}"/>
              </a:ext>
            </a:extLst>
          </p:cNvPr>
          <p:cNvSpPr txBox="1"/>
          <p:nvPr/>
        </p:nvSpPr>
        <p:spPr>
          <a:xfrm>
            <a:off x="3820159" y="4014158"/>
            <a:ext cx="377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bê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1B3D0C-BBCB-AB24-AD60-5300866C7D82}"/>
              </a:ext>
            </a:extLst>
          </p:cNvPr>
          <p:cNvGrpSpPr/>
          <p:nvPr/>
        </p:nvGrpSpPr>
        <p:grpSpPr>
          <a:xfrm>
            <a:off x="1482616" y="675592"/>
            <a:ext cx="10150420" cy="1754326"/>
            <a:chOff x="1778403" y="789900"/>
            <a:chExt cx="31467258" cy="175432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1A78ED-5549-826A-C9C1-E8226F91DC74}"/>
                </a:ext>
              </a:extLst>
            </p:cNvPr>
            <p:cNvSpPr/>
            <p:nvPr/>
          </p:nvSpPr>
          <p:spPr>
            <a:xfrm>
              <a:off x="1778403" y="818281"/>
              <a:ext cx="31467258" cy="171745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DF8EF-581B-423C-2577-789D5BCF2DEB}"/>
                </a:ext>
              </a:extLst>
            </p:cNvPr>
            <p:cNvSpPr txBox="1"/>
            <p:nvPr/>
          </p:nvSpPr>
          <p:spPr>
            <a:xfrm>
              <a:off x="1778403" y="789900"/>
              <a:ext cx="310849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120kg, 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bò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gấp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3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ki-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lô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-gam?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8B0DDA5-6010-8124-B6E6-76578514116B}"/>
              </a:ext>
            </a:extLst>
          </p:cNvPr>
          <p:cNvSpPr txBox="1"/>
          <p:nvPr/>
        </p:nvSpPr>
        <p:spPr>
          <a:xfrm>
            <a:off x="360326" y="4715811"/>
            <a:ext cx="334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2 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3CFCC-BDF0-74AD-8FE7-E18BD3063D58}"/>
              </a:ext>
            </a:extLst>
          </p:cNvPr>
          <p:cNvSpPr txBox="1"/>
          <p:nvPr/>
        </p:nvSpPr>
        <p:spPr>
          <a:xfrm>
            <a:off x="3820161" y="4696584"/>
            <a:ext cx="150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kg?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373B0D-8B17-17F9-34C5-F78DBA9C5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30" b="57778" l="67969" r="84688">
                        <a14:foregroundMark x1="76875" y1="37500" x2="80625" y2="40926"/>
                        <a14:foregroundMark x1="82292" y1="39444" x2="83906" y2="42222"/>
                        <a14:foregroundMark x1="80156" y1="39444" x2="81771" y2="39444"/>
                        <a14:foregroundMark x1="79531" y1="38148" x2="83177" y2="39630"/>
                        <a14:foregroundMark x1="84219" y1="40741" x2="85417" y2="50463"/>
                        <a14:foregroundMark x1="85417" y1="50463" x2="83594" y2="56019"/>
                        <a14:foregroundMark x1="83594" y1="56019" x2="81042" y2="57870"/>
                        <a14:foregroundMark x1="81042" y1="57870" x2="71458" y2="55185"/>
                        <a14:foregroundMark x1="74167" y1="37130" x2="72396" y2="42315"/>
                        <a14:foregroundMark x1="72396" y1="42315" x2="72344" y2="42870"/>
                        <a14:foregroundMark x1="70833" y1="44074" x2="69583" y2="49722"/>
                        <a14:foregroundMark x1="69375" y1="48333" x2="68802" y2="51944"/>
                        <a14:foregroundMark x1="69271" y1="47870" x2="68646" y2="52685"/>
                        <a14:foregroundMark x1="68646" y1="50000" x2="70833" y2="42778"/>
                        <a14:foregroundMark x1="71302" y1="41481" x2="69948" y2="44722"/>
                        <a14:foregroundMark x1="69948" y1="44722" x2="69219" y2="47963"/>
                        <a14:foregroundMark x1="69531" y1="46019" x2="67969" y2="51019"/>
                        <a14:foregroundMark x1="67969" y1="51019" x2="67969" y2="51019"/>
                        <a14:foregroundMark x1="69323" y1="50093" x2="73958" y2="52130"/>
                        <a14:foregroundMark x1="73958" y1="52130" x2="79740" y2="51204"/>
                        <a14:foregroundMark x1="79740" y1="51204" x2="80208" y2="50833"/>
                        <a14:foregroundMark x1="74531" y1="57500" x2="76771" y2="57222"/>
                        <a14:foregroundMark x1="76771" y1="57222" x2="77135" y2="57222"/>
                        <a14:foregroundMark x1="78854" y1="57222" x2="77552" y2="57222"/>
                        <a14:foregroundMark x1="76094" y1="57315" x2="77760" y2="57222"/>
                        <a14:foregroundMark x1="75885" y1="57685" x2="81667" y2="55185"/>
                        <a14:foregroundMark x1="72917" y1="39259" x2="74688" y2="36852"/>
                        <a14:foregroundMark x1="72500" y1="38426" x2="76094" y2="35741"/>
                        <a14:foregroundMark x1="73750" y1="37407" x2="76667" y2="35833"/>
                        <a14:foregroundMark x1="76667" y1="35833" x2="76667" y2="35833"/>
                        <a14:foregroundMark x1="73229" y1="36759" x2="79115" y2="34630"/>
                        <a14:foregroundMark x1="79115" y1="34630" x2="79219" y2="34815"/>
                        <a14:foregroundMark x1="77083" y1="35278" x2="80052" y2="37870"/>
                        <a14:foregroundMark x1="80052" y1="37870" x2="80625" y2="3898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7000" t="32741" r="13333" b="40929"/>
          <a:stretch/>
        </p:blipFill>
        <p:spPr>
          <a:xfrm>
            <a:off x="6868161" y="2487735"/>
            <a:ext cx="5153067" cy="3880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E6B85-1B46-1DFF-9E6C-1DA79A6B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83" y="624794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35CF2C-C3DF-29A5-A4FA-F6395B64E9C8}"/>
              </a:ext>
            </a:extLst>
          </p:cNvPr>
          <p:cNvSpPr txBox="1"/>
          <p:nvPr/>
        </p:nvSpPr>
        <p:spPr>
          <a:xfrm>
            <a:off x="5219099" y="188801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A737A-7615-FDE6-C3D5-C176249D78BF}"/>
              </a:ext>
            </a:extLst>
          </p:cNvPr>
          <p:cNvSpPr txBox="1"/>
          <p:nvPr/>
        </p:nvSpPr>
        <p:spPr>
          <a:xfrm>
            <a:off x="3241760" y="2534344"/>
            <a:ext cx="572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cân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FEC5B-A429-3F9B-007A-6AFCF37D625D}"/>
              </a:ext>
            </a:extLst>
          </p:cNvPr>
          <p:cNvSpPr txBox="1"/>
          <p:nvPr/>
        </p:nvSpPr>
        <p:spPr>
          <a:xfrm>
            <a:off x="3646404" y="318067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120 x 3 = 360 (kg)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EB596-0FAE-D849-611E-D71CF1148A76}"/>
              </a:ext>
            </a:extLst>
          </p:cNvPr>
          <p:cNvSpPr txBox="1"/>
          <p:nvPr/>
        </p:nvSpPr>
        <p:spPr>
          <a:xfrm>
            <a:off x="2374065" y="3791666"/>
            <a:ext cx="721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bê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cân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447566-587D-07FA-848E-6FDFFD51E41B}"/>
              </a:ext>
            </a:extLst>
          </p:cNvPr>
          <p:cNvSpPr txBox="1"/>
          <p:nvPr/>
        </p:nvSpPr>
        <p:spPr>
          <a:xfrm>
            <a:off x="3646404" y="4471964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360 + 120 = 480 (kg)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A25A6-0344-F184-048F-1702EBA3D0B4}"/>
              </a:ext>
            </a:extLst>
          </p:cNvPr>
          <p:cNvSpPr txBox="1"/>
          <p:nvPr/>
        </p:nvSpPr>
        <p:spPr>
          <a:xfrm>
            <a:off x="3844438" y="5184053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480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F69EF-9507-E943-63F7-6102C4EA6F18}"/>
              </a:ext>
            </a:extLst>
          </p:cNvPr>
          <p:cNvGrpSpPr/>
          <p:nvPr/>
        </p:nvGrpSpPr>
        <p:grpSpPr>
          <a:xfrm>
            <a:off x="1482616" y="683732"/>
            <a:ext cx="10177873" cy="1142976"/>
            <a:chOff x="1778403" y="789900"/>
            <a:chExt cx="31552365" cy="114297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A7E9751-C34B-F256-47DE-9AF7034C6229}"/>
                </a:ext>
              </a:extLst>
            </p:cNvPr>
            <p:cNvSpPr/>
            <p:nvPr/>
          </p:nvSpPr>
          <p:spPr>
            <a:xfrm>
              <a:off x="1778403" y="818281"/>
              <a:ext cx="31467258" cy="111459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7E6484-CC45-14F6-812B-1AA39D716293}"/>
                </a:ext>
              </a:extLst>
            </p:cNvPr>
            <p:cNvSpPr txBox="1"/>
            <p:nvPr/>
          </p:nvSpPr>
          <p:spPr>
            <a:xfrm>
              <a:off x="1778403" y="789900"/>
              <a:ext cx="31552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120kg, con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bò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3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cả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ki-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lô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-gam?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30F0B3-9A5C-B85A-CAC8-E6E78D0E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44" y="46771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5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4" y="513101"/>
            <a:ext cx="10709910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1"/>
            <a:ext cx="4147318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0" y="998855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0" y="1589405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5" y="3631644"/>
            <a:ext cx="9693910" cy="3255010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0" y="3196590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5" y="217805"/>
            <a:ext cx="803910" cy="560070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5"/>
            <a:ext cx="803910" cy="560070"/>
          </a:xfrm>
          <a:prstGeom prst="rect">
            <a:avLst/>
          </a:prstGeom>
        </p:spPr>
      </p:pic>
      <p:sp>
        <p:nvSpPr>
          <p:cNvPr id="2" name="iṧļiḑé">
            <a:extLst>
              <a:ext uri="{FF2B5EF4-FFF2-40B4-BE49-F238E27FC236}">
                <a16:creationId xmlns:a16="http://schemas.microsoft.com/office/drawing/2014/main" id="{00B3BA14-4AD0-1DF5-C134-945702AC54CF}"/>
              </a:ext>
            </a:extLst>
          </p:cNvPr>
          <p:cNvSpPr txBox="1"/>
          <p:nvPr/>
        </p:nvSpPr>
        <p:spPr>
          <a:xfrm>
            <a:off x="4676231" y="1426282"/>
            <a:ext cx="1933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TOÁN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srgbClr val="F58125"/>
                </a:solidFill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庞门正道标题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F20C7-9586-CDDB-CED7-2A899FAF2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8678" y="2345683"/>
            <a:ext cx="7766977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245" y="894080"/>
            <a:ext cx="11319510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684655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834640" y="894080"/>
            <a:ext cx="603313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336D3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381750"/>
            <a:ext cx="12192000" cy="476250"/>
          </a:xfrm>
          <a:prstGeom prst="rect">
            <a:avLst/>
          </a:prstGeom>
        </p:spPr>
      </p:pic>
      <p:pic>
        <p:nvPicPr>
          <p:cNvPr id="4" name="图片 3" descr="78"/>
          <p:cNvPicPr>
            <a:picLocks noChangeAspect="1"/>
          </p:cNvPicPr>
          <p:nvPr/>
        </p:nvPicPr>
        <p:blipFill>
          <a:blip r:embed="rId4"/>
          <a:srcRect l="15051" t="52027" r="21515" b="21881"/>
          <a:stretch>
            <a:fillRect/>
          </a:stretch>
        </p:blipFill>
        <p:spPr>
          <a:xfrm>
            <a:off x="-248285" y="-250190"/>
            <a:ext cx="2646680" cy="193548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3"/>
          <a:srcRect l="10626" t="26120" r="66452" b="65054"/>
          <a:stretch>
            <a:fillRect/>
          </a:stretch>
        </p:blipFill>
        <p:spPr>
          <a:xfrm flipH="1">
            <a:off x="9629775" y="4881245"/>
            <a:ext cx="2562225" cy="1753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EAF4CC-420C-13CD-6119-E0A7C8A2080B}"/>
              </a:ext>
            </a:extLst>
          </p:cNvPr>
          <p:cNvSpPr txBox="1"/>
          <p:nvPr/>
        </p:nvSpPr>
        <p:spPr>
          <a:xfrm>
            <a:off x="924560" y="1639099"/>
            <a:ext cx="10528618" cy="3905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b="1" dirty="0">
              <a:solidFill>
                <a:schemeClr val="bg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Củng cố kiến thức, kĩ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năng v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ề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nh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â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n, chia s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ố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có ba chữ s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ố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v</a:t>
            </a: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ới (cho) số có một chữ số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 giá trị của biểu th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ức, bài toán v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ề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gấp lên một s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ố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l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ầ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n, gi</a:t>
            </a: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 đi một số lần, so sánh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lớn gấp mấy lần số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bé, giải bài toán có l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ờ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i văn (hai bước</a:t>
            </a: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tính).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tính chất kết hợp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của phép nhân (qua biếu thức s</a:t>
            </a:r>
            <a:r>
              <a:rPr lang="nl-NL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ố</a:t>
            </a:r>
            <a:r>
              <a:rPr lang="vi-VN" sz="20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ch</a:t>
            </a: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ưa dùng chữ).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năng lực lập luận, tư duy toán học và năng lực giao tiếp toán học</a:t>
            </a:r>
            <a:endParaRPr lang="en-US" sz="20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bldLvl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5" y="894080"/>
            <a:ext cx="11319510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5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3505200" y="2085657"/>
            <a:ext cx="4675014" cy="2992120"/>
          </a:xfrm>
          <a:prstGeom prst="rect">
            <a:avLst/>
          </a:prstGeom>
          <a:solidFill>
            <a:srgbClr val="FCE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KHỞI ĐỘNG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srgbClr val="336D3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5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5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5" y="217805"/>
            <a:ext cx="803910" cy="560070"/>
          </a:xfrm>
          <a:prstGeom prst="rect">
            <a:avLst/>
          </a:prstGeom>
        </p:spPr>
      </p:pic>
      <p:pic>
        <p:nvPicPr>
          <p:cNvPr id="8" name="图片 3" descr="4">
            <a:extLst>
              <a:ext uri="{FF2B5EF4-FFF2-40B4-BE49-F238E27FC236}">
                <a16:creationId xmlns:a16="http://schemas.microsoft.com/office/drawing/2014/main" id="{A56E9D82-56BE-A12B-030E-3E762394A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5" y="1309216"/>
            <a:ext cx="4675015" cy="5548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91558878-E8B2-2EEB-C0F3-2D0C3A96AE3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CBA77B91-CDBC-8B85-EC8C-9DFA0D249F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5C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5208E36-F13F-4733-4465-5B33AEEF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489" y="0"/>
              <a:ext cx="9699022" cy="6858000"/>
            </a:xfrm>
            <a:prstGeom prst="rect">
              <a:avLst/>
            </a:prstGeom>
          </p:spPr>
        </p:pic>
      </p:grpSp>
      <p:pic>
        <p:nvPicPr>
          <p:cNvPr id="8" name="Hình ảnh 7">
            <a:hlinkClick r:id="rId3" action="ppaction://hlinksldjump"/>
            <a:extLst>
              <a:ext uri="{FF2B5EF4-FFF2-40B4-BE49-F238E27FC236}">
                <a16:creationId xmlns:a16="http://schemas.microsoft.com/office/drawing/2014/main" id="{88BEAF74-B5CA-A111-FBEB-5471F1C715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59" y="4322617"/>
            <a:ext cx="1927116" cy="1316182"/>
          </a:xfrm>
          <a:prstGeom prst="rect">
            <a:avLst/>
          </a:prstGeom>
        </p:spPr>
      </p:pic>
      <p:pic>
        <p:nvPicPr>
          <p:cNvPr id="12" name="Hình ảnh 11">
            <a:hlinkClick r:id="rId5" action="ppaction://hlinksldjump"/>
            <a:extLst>
              <a:ext uri="{FF2B5EF4-FFF2-40B4-BE49-F238E27FC236}">
                <a16:creationId xmlns:a16="http://schemas.microsoft.com/office/drawing/2014/main" id="{2DB3E48A-32BF-D8D1-57C7-9AAD6FEB94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12" y="4209472"/>
            <a:ext cx="1940351" cy="1316182"/>
          </a:xfrm>
          <a:prstGeom prst="rect">
            <a:avLst/>
          </a:prstGeom>
        </p:spPr>
      </p:pic>
      <p:pic>
        <p:nvPicPr>
          <p:cNvPr id="10" name="Hình ảnh 9">
            <a:hlinkClick r:id="rId7" action="ppaction://hlinksldjump"/>
            <a:extLst>
              <a:ext uri="{FF2B5EF4-FFF2-40B4-BE49-F238E27FC236}">
                <a16:creationId xmlns:a16="http://schemas.microsoft.com/office/drawing/2014/main" id="{B735607E-D4BC-C369-3870-B3B29A30BD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0"/>
            <a:ext cx="2302571" cy="1158071"/>
          </a:xfrm>
          <a:prstGeom prst="rect">
            <a:avLst/>
          </a:prstGeom>
        </p:spPr>
      </p:pic>
      <p:pic>
        <p:nvPicPr>
          <p:cNvPr id="7" name="Hình ảnh 6">
            <a:hlinkClick r:id="rId9" action="ppaction://hlinksldjump"/>
            <a:extLst>
              <a:ext uri="{FF2B5EF4-FFF2-40B4-BE49-F238E27FC236}">
                <a16:creationId xmlns:a16="http://schemas.microsoft.com/office/drawing/2014/main" id="{108AAEFB-DFB8-633C-C150-C90441D18E6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47" y="360106"/>
            <a:ext cx="2413764" cy="267311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4BBE86A-37C8-7510-4A9A-D6B7DEA422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489" y="957280"/>
            <a:ext cx="3068768" cy="27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9 0.12894 L 0.02579 0.12917 C 0.02579 0.1331 0.02566 0.1375 0.02566 0.1419 C 0.02566 0.14282 0.02566 0.14398 0.02579 0.14468 C 0.02592 0.14722 0.02605 0.14954 0.02618 0.15139 C 0.02631 0.15255 0.02774 0.16736 0.02839 0.16968 C 0.02878 0.17037 0.02904 0.17037 0.0293 0.17083 C 0.02943 0.17107 0.02956 0.17153 0.02969 0.17245 C 0.02995 0.17384 0.03008 0.17546 0.03034 0.17708 C 0.03099 0.18495 0.0306 0.18079 0.03099 0.18796 C 0.03191 0.19907 0.03073 0.18009 0.03191 0.20023 C 0.03165 0.20394 0.03152 0.2081 0.03152 0.21181 C 0.03139 0.21273 0.03125 0.21343 0.03125 0.21435 C 0.03125 0.2169 0.03112 0.21875 0.03112 0.22107 C 0.0306 0.24005 0.03125 0.21875 0.03073 0.23565 C 0.03073 0.23935 0.03073 0.24329 0.03073 0.24699 C 0.0306 0.24838 0.03047 0.24861 0.03047 0.24977 C 0.03034 0.25278 0.03034 0.25579 0.03034 0.25833 C 0.03008 0.26412 0.02969 0.2713 0.02943 0.27593 L 0.02891 0.28426 L 0.02865 0.29005 C 0.02865 0.29097 0.02839 0.2919 0.02839 0.29306 C 0.028 0.29931 0.02826 0.29236 0.028 0.29861 C 0.02787 0.29977 0.02787 0.30069 0.02787 0.30139 C 0.02761 0.30718 0.02761 0.30532 0.02735 0.31019 C 0.02722 0.31157 0.02722 0.31319 0.02709 0.31482 C 0.02709 0.3162 0.02696 0.31759 0.02696 0.31852 C 0.0267 0.32014 0.02657 0.3213 0.02644 0.32245 C 0.02631 0.32361 0.02631 0.32454 0.02631 0.32523 C 0.02618 0.32732 0.02592 0.32917 0.02579 0.33125 C 0.02566 0.33357 0.02566 0.33565 0.0254 0.33796 C 0.0254 0.33843 0.02527 0.33866 0.02527 0.33912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0.44468 L 0.09167 0.44491 C 0.09571 0.45023 0.09922 0.45718 0.10378 0.46088 C 0.10795 0.46435 0.11732 0.46644 0.11732 0.46667 C 0.1267 0.46551 0.13607 0.46574 0.14545 0.46366 C 0.14857 0.46296 0.15144 0.45995 0.15456 0.45833 C 0.16081 0.45486 0.16706 0.45139 0.17344 0.44884 C 0.17592 0.44792 0.17852 0.44815 0.18099 0.44745 C 0.18946 0.44537 0.18073 0.44699 0.1879 0.44468 C 0.19271 0.44329 0.19753 0.44329 0.20222 0.44074 C 0.20378 0.43982 0.20534 0.43935 0.20678 0.43796 C 0.20847 0.43657 0.2099 0.43449 0.21133 0.43264 C 0.21667 0.42569 0.21537 0.42616 0.22123 0.41644 C 0.22266 0.41412 0.22448 0.41227 0.22579 0.40972 C 0.22696 0.40741 0.22761 0.40417 0.22878 0.40162 C 0.22969 0.39977 0.23099 0.39838 0.23178 0.3963 C 0.23269 0.39421 0.23334 0.39167 0.23412 0.38958 C 0.23529 0.38634 0.23685 0.38357 0.2379 0.38009 C 0.23855 0.37801 0.23868 0.37546 0.23946 0.37338 C 0.24037 0.37083 0.24349 0.3669 0.24467 0.36528 C 0.24571 0.36273 0.24675 0.35995 0.24779 0.35718 C 0.2487 0.35486 0.25 0.35301 0.25079 0.35046 C 0.25118 0.34884 0.25261 0.33889 0.25313 0.33565 C 0.25287 0.32176 0.25326 0.30764 0.25235 0.29398 C 0.25196 0.28958 0.25014 0.28588 0.24922 0.28171 C 0.24857 0.2787 0.24844 0.27546 0.24779 0.27245 C 0.2474 0.27083 0.24662 0.26991 0.24623 0.26829 C 0.24532 0.26482 0.2448 0.26111 0.24402 0.25764 C 0.24258 0.25208 0.23946 0.24144 0.23946 0.24167 C 0.2379 0.21412 0.23985 0.23912 0.23711 0.21991 C 0.23672 0.21713 0.23698 0.21435 0.23633 0.21181 C 0.23581 0.20926 0.23152 0.19907 0.23034 0.19699 C 0.22943 0.19537 0.22826 0.19444 0.22735 0.19282 C 0.22553 0.19005 0.22422 0.18657 0.22201 0.18495 C 0.22084 0.1838 0.21941 0.18403 0.21823 0.18357 C 0.20964 0.18403 0.20105 0.18403 0.19245 0.18495 C 0.19141 0.18495 0.19037 0.18588 0.18933 0.18611 C 0.18685 0.18681 0.18438 0.18704 0.18178 0.1875 C 0.17579 0.18704 0.16967 0.18681 0.16368 0.18611 C 0.16211 0.18611 0.16042 0.18588 0.15912 0.18495 C 0.15586 0.18241 0.15 0.17546 0.15 0.17569 C 0.14974 0.17407 0.14974 0.17245 0.14922 0.1713 C 0.14323 0.15671 0.14037 0.15185 0.13178 0.14167 L 0.125 0.13357 C 0.12357 0.13032 0.12058 0.12361 0.11967 0.12014 C 0.11862 0.11667 0.1181 0.11296 0.11732 0.10949 C 0.11941 0.09282 0.11928 0.08357 0.125 0.07037 C 0.12787 0.06366 0.13711 0.05486 0.14011 0.05162 C 0.14219 0.04931 0.14428 0.04745 0.14623 0.04468 C 0.1504 0.03866 0.15118 0.03704 0.15678 0.03264 C 0.16316 0.02755 0.16433 0.02986 0.17045 0.02315 C 0.18243 0.00995 0.17618 0.01435 0.18555 0.00162 C 0.1875 -0.00093 0.18959 -0.00278 0.19167 -0.00509 C 0.19245 -0.00694 0.19336 -0.00856 0.19389 -0.01042 C 0.19818 -0.02384 0.19506 -0.04051 0.19623 -0.05486 C 0.19649 -0.05856 0.19805 -0.06134 0.19922 -0.06435 C 0.20105 -0.06875 0.20326 -0.07245 0.20534 -0.07639 C 0.20756 -0.08056 0.21016 -0.08403 0.21211 -0.08866 C 0.21368 -0.09213 0.21459 -0.09676 0.21589 -0.10069 C 0.2211 -0.11597 0.21719 -0.10139 0.22123 -0.11829 C 0.22318 -0.13866 0.22058 -0.11481 0.22344 -0.1331 C 0.22409 -0.13704 0.22448 -0.1412 0.225 -0.14514 C 0.22553 -0.14884 0.22605 -0.15231 0.22657 -0.15579 C 0.22696 -0.15903 0.22761 -0.16204 0.228 -0.16528 C 0.22839 -0.16806 0.22852 -0.17083 0.22878 -0.17338 C 0.22943 -0.17824 0.22995 -0.17778 0.23112 -0.18287 C 0.23217 -0.18773 0.23256 -0.19306 0.23412 -0.19768 C 0.2349 -0.20023 0.23672 -0.20093 0.2379 -0.20301 C 0.23855 -0.20417 0.23881 -0.20579 0.23946 -0.20718 C 0.24428 -0.21736 0.23946 -0.20509 0.24323 -0.21505 " pathEditMode="relative" rAng="0" ptsTypes="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04 -0.17037 L 0.33204 -0.17014 C 0.33438 -0.16157 0.33672 -0.15255 0.33907 -0.14352 C 0.34011 -0.13912 0.34141 -0.13495 0.34219 -0.13056 C 0.3431 -0.12431 0.34454 -0.11643 0.34519 -0.11042 C 0.34597 -0.1044 0.34636 -0.09606 0.34675 -0.09028 C 0.34649 -0.08565 0.34649 -0.08079 0.34597 -0.07593 C 0.34571 -0.07292 0.34493 -0.06991 0.34441 -0.06667 C 0.34415 -0.06389 0.34389 -0.06111 0.34362 -0.05833 C 0.34284 -0.03657 0.3461 -0.02245 0.33907 -0.00625 C 0.33829 -0.00463 0.33698 -0.00324 0.33594 -0.00162 C 0.33321 0.01065 0.33659 -0.00556 0.33438 0.02662 C 0.33425 0.02847 0.33217 0.04074 0.33125 0.04329 C 0.33021 0.04607 0.32852 0.04861 0.32748 0.05139 C 0.32618 0.05486 0.3254 0.0588 0.32435 0.06204 C 0.3237 0.07755 0.32344 0.08889 0.32201 0.10463 C 0.32175 0.10833 0.32097 0.1125 0.32045 0.11667 C 0.32019 0.12176 0.32006 0.12662 0.31967 0.13194 C 0.31954 0.13542 0.31889 0.13912 0.31902 0.14259 C 0.31915 0.1463 0.32006 0.14954 0.32045 0.15324 C 0.32084 0.15671 0.32097 0.16042 0.32123 0.16366 C 0.32032 0.18009 0.32123 0.17569 0.31823 0.19097 C 0.31745 0.19444 0.31706 0.19838 0.31589 0.20162 C 0.31446 0.20532 0.31211 0.20741 0.31042 0.21111 C 0.30652 0.21875 0.30209 0.22616 0.29883 0.23472 C 0.29375 0.24838 0.29024 0.26412 0.28334 0.27616 C 0.27995 0.28194 0.27605 0.28819 0.27331 0.29491 C 0.27188 0.29907 0.27149 0.3037 0.27032 0.30787 C 0.26407 0.32847 0.27032 0.30301 0.26407 0.32546 C 0.2612 0.33611 0.26068 0.34074 0.25873 0.35185 C 0.25912 0.35671 0.25873 0.3625 0.26016 0.3669 C 0.26172 0.37153 0.26511 0.37384 0.26719 0.37755 C 0.26849 0.38009 0.26967 0.38264 0.27097 0.38449 C 0.27188 0.38588 0.27318 0.38704 0.27409 0.38819 C 0.27592 0.39074 0.27761 0.39329 0.27956 0.39537 C 0.28073 0.39676 0.28217 0.39745 0.28334 0.39861 C 0.28503 0.40093 0.28646 0.40301 0.28803 0.40486 C 0.29206 0.40972 0.29623 0.41458 0.3004 0.41875 C 0.303 0.42176 0.30547 0.42477 0.30808 0.42708 C 0.31172 0.43079 0.31797 0.43495 0.32201 0.43542 C 0.32761 0.43657 0.33334 0.43634 0.33907 0.43681 C 0.34415 0.43519 0.34974 0.43519 0.35456 0.43218 C 0.35873 0.42917 0.36771 0.42292 0.37149 0.4213 C 0.37566 0.41968 0.37969 0.41736 0.38386 0.41667 C 0.38894 0.41551 0.39415 0.41574 0.39935 0.41551 C 0.40092 0.41482 0.40248 0.41412 0.40391 0.41319 C 0.41264 0.40694 0.40938 0.40787 0.41706 0.4 C 0.41889 0.39838 0.42071 0.39699 0.42253 0.39537 C 0.43347 0.37176 0.4211 0.40139 0.42722 0.3787 C 0.42774 0.37639 0.4293 0.37477 0.43021 0.37292 C 0.43086 0.37153 0.43139 0.36991 0.43178 0.36829 C 0.43191 0.36759 0.43178 0.36736 0.43178 0.3669 " pathEditMode="relative" rAng="0" ptsTypes="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78 0.3669 L 0.43178 0.36736 C 0.42709 0.34699 0.4224 0.32801 0.41784 0.30764 C 0.41628 0.3 0.41433 0.29352 0.4129 0.28519 C 0.41055 0.27107 0.40652 0.22292 0.40573 0.21482 C 0.40495 0.20718 0.40404 0.2 0.40352 0.1919 C 0.40131 0.16319 0.40248 0.17662 0.40027 0.15116 C 0.40053 0.13843 0.40053 0.12523 0.40118 0.11296 C 0.40157 0.10671 0.40248 0.10139 0.40352 0.09676 C 0.40495 0.08912 0.40625 0.0794 0.40847 0.07662 C 0.41094 0.07315 0.4112 0.07315 0.41407 0.06505 C 0.41602 0.05949 0.41784 0.05301 0.41954 0.04676 C 0.42201 0.03889 0.42318 0.03264 0.42618 0.02894 C 0.42748 0.02732 0.42878 0.02732 0.43008 0.02662 C 0.43438 0.02894 0.43881 0.02917 0.44284 0.03357 C 0.44519 0.03565 0.44805 0.04537 0.45014 0.05139 C 0.45482 0.05069 0.45938 0.05185 0.46407 0.04907 C 0.46524 0.04884 0.46628 0.04491 0.46732 0.04213 C 0.4724 0.03079 0.47097 0.03495 0.47409 0.01968 C 0.47514 0.00509 0.47435 0.00949 0.47579 0.00417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91558878-E8B2-2EEB-C0F3-2D0C3A96AE32}"/>
              </a:ext>
            </a:extLst>
          </p:cNvPr>
          <p:cNvGrpSpPr/>
          <p:nvPr/>
        </p:nvGrpSpPr>
        <p:grpSpPr>
          <a:xfrm>
            <a:off x="0" y="-14112"/>
            <a:ext cx="12192000" cy="6858000"/>
            <a:chOff x="0" y="0"/>
            <a:chExt cx="12192000" cy="685800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CBA77B91-CDBC-8B85-EC8C-9DFA0D249F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5C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5208E36-F13F-4733-4465-5B33AEEF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489" y="0"/>
              <a:ext cx="9699022" cy="6858000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4BBE86A-37C8-7510-4A9A-D6B7DEA422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7517" y="1545669"/>
            <a:ext cx="3068768" cy="2736434"/>
          </a:xfrm>
          <a:prstGeom prst="rect">
            <a:avLst/>
          </a:prstGeom>
        </p:spPr>
      </p:pic>
      <p:pic>
        <p:nvPicPr>
          <p:cNvPr id="8" name="Hình ảnh 7">
            <a:hlinkClick r:id="rId6" action="ppaction://hlinksldjump"/>
            <a:extLst>
              <a:ext uri="{FF2B5EF4-FFF2-40B4-BE49-F238E27FC236}">
                <a16:creationId xmlns:a16="http://schemas.microsoft.com/office/drawing/2014/main" id="{88BEAF74-B5CA-A111-FBEB-5471F1C715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59" y="4322617"/>
            <a:ext cx="1927116" cy="1316182"/>
          </a:xfrm>
          <a:prstGeom prst="rect">
            <a:avLst/>
          </a:prstGeom>
        </p:spPr>
      </p:pic>
      <p:pic>
        <p:nvPicPr>
          <p:cNvPr id="12" name="Hình ảnh 11">
            <a:hlinkClick r:id="rId8" action="ppaction://hlinksldjump"/>
            <a:extLst>
              <a:ext uri="{FF2B5EF4-FFF2-40B4-BE49-F238E27FC236}">
                <a16:creationId xmlns:a16="http://schemas.microsoft.com/office/drawing/2014/main" id="{2DB3E48A-32BF-D8D1-57C7-9AAD6FEB94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12" y="4209472"/>
            <a:ext cx="1940351" cy="1316182"/>
          </a:xfrm>
          <a:prstGeom prst="rect">
            <a:avLst/>
          </a:prstGeom>
        </p:spPr>
      </p:pic>
      <p:pic>
        <p:nvPicPr>
          <p:cNvPr id="10" name="Hình ảnh 9">
            <a:hlinkClick r:id="rId10" action="ppaction://hlinksldjump"/>
            <a:extLst>
              <a:ext uri="{FF2B5EF4-FFF2-40B4-BE49-F238E27FC236}">
                <a16:creationId xmlns:a16="http://schemas.microsoft.com/office/drawing/2014/main" id="{B735607E-D4BC-C369-3870-B3B29A30BD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0"/>
            <a:ext cx="2302571" cy="115807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08AAEFB-DFB8-633C-C150-C90441D18E6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47" y="360106"/>
            <a:ext cx="2413764" cy="267311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71D029B-0D47-98E4-51F1-56B1C0DE9197}"/>
              </a:ext>
            </a:extLst>
          </p:cNvPr>
          <p:cNvSpPr/>
          <p:nvPr/>
        </p:nvSpPr>
        <p:spPr>
          <a:xfrm>
            <a:off x="62667" y="14112"/>
            <a:ext cx="12192000" cy="6858000"/>
          </a:xfrm>
          <a:prstGeom prst="rect">
            <a:avLst/>
          </a:prstGeom>
          <a:solidFill>
            <a:srgbClr val="85CCD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12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586119A-D6C3-4071-639F-AC8CF0B1BF1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6" t="17778" r="45082" b="46140"/>
          <a:stretch/>
        </p:blipFill>
        <p:spPr>
          <a:xfrm>
            <a:off x="3889313" y="1313302"/>
            <a:ext cx="4413375" cy="4231396"/>
          </a:xfrm>
          <a:prstGeom prst="rect">
            <a:avLst/>
          </a:prstGeom>
        </p:spPr>
      </p:pic>
      <p:pic>
        <p:nvPicPr>
          <p:cNvPr id="13" name="Hình ảnh 12">
            <a:hlinkClick r:id="rId14" action="ppaction://hlinksldjump"/>
            <a:extLst>
              <a:ext uri="{FF2B5EF4-FFF2-40B4-BE49-F238E27FC236}">
                <a16:creationId xmlns:a16="http://schemas.microsoft.com/office/drawing/2014/main" id="{B4692059-5DFD-E7C5-D935-12DDBA615C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3" t="63030" r="3433"/>
          <a:stretch/>
        </p:blipFill>
        <p:spPr>
          <a:xfrm>
            <a:off x="3408298" y="87887"/>
            <a:ext cx="6237881" cy="487441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2C1E474-D91D-60AB-3A42-3AE5EACB31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3049" y="5058481"/>
            <a:ext cx="5377138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43F2F983-8792-5336-4EDE-5CE4592EB0AF}"/>
              </a:ext>
            </a:extLst>
          </p:cNvPr>
          <p:cNvGrpSpPr/>
          <p:nvPr/>
        </p:nvGrpSpPr>
        <p:grpSpPr>
          <a:xfrm>
            <a:off x="1634835" y="655985"/>
            <a:ext cx="8672946" cy="1163782"/>
            <a:chOff x="1634836" y="840509"/>
            <a:chExt cx="8672946" cy="1163782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C5273058-E653-ABFF-5B44-B4AB916675C3}"/>
                </a:ext>
              </a:extLst>
            </p:cNvPr>
            <p:cNvSpPr/>
            <p:nvPr/>
          </p:nvSpPr>
          <p:spPr>
            <a:xfrm>
              <a:off x="1634836" y="840509"/>
              <a:ext cx="8672946" cy="1163782"/>
            </a:xfrm>
            <a:prstGeom prst="roundRect">
              <a:avLst/>
            </a:prstGeom>
            <a:solidFill>
              <a:srgbClr val="FFC3B9"/>
            </a:solidFill>
            <a:ln w="28575">
              <a:solidFill>
                <a:srgbClr val="FE715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19D530F-480A-9ADD-5D25-44BC819CA482}"/>
                </a:ext>
              </a:extLst>
            </p:cNvPr>
            <p:cNvSpPr txBox="1"/>
            <p:nvPr/>
          </p:nvSpPr>
          <p:spPr>
            <a:xfrm>
              <a:off x="4889123" y="1116776"/>
              <a:ext cx="2164375" cy="610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</a:rPr>
                <a:t>128 x 5 = 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8A84FF2B-84E7-B600-5D67-4FE6B1CE0501}"/>
              </a:ext>
            </a:extLst>
          </p:cNvPr>
          <p:cNvGrpSpPr/>
          <p:nvPr/>
        </p:nvGrpSpPr>
        <p:grpSpPr>
          <a:xfrm>
            <a:off x="346807" y="2033580"/>
            <a:ext cx="9960974" cy="808299"/>
            <a:chOff x="1258869" y="2706255"/>
            <a:chExt cx="9960974" cy="80829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8FE1A2-E5EB-1964-8757-FDD3D033F091}"/>
                </a:ext>
              </a:extLst>
            </p:cNvPr>
            <p:cNvSpPr/>
            <p:nvPr/>
          </p:nvSpPr>
          <p:spPr>
            <a:xfrm>
              <a:off x="2235623" y="2804935"/>
              <a:ext cx="8984220" cy="610940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133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id="{D3F355B2-C572-1B78-FC51-5C30533C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9" name="B">
            <a:extLst>
              <a:ext uri="{FF2B5EF4-FFF2-40B4-BE49-F238E27FC236}">
                <a16:creationId xmlns:a16="http://schemas.microsoft.com/office/drawing/2014/main" id="{73329833-71F8-43F4-6E11-35F6FCC3912C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3035651"/>
            <a:ext cx="9960976" cy="810000"/>
            <a:chOff x="6575139" y="2653724"/>
            <a:chExt cx="12262168" cy="99712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54D1E6A4-CE4F-EE42-7CE9-6F0AC658BAE9}"/>
                </a:ext>
              </a:extLst>
            </p:cNvPr>
            <p:cNvSpPr/>
            <p:nvPr/>
          </p:nvSpPr>
          <p:spPr>
            <a:xfrm>
              <a:off x="7777545" y="2842553"/>
              <a:ext cx="11059762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654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045E1CEC-7795-DBEA-61D8-26C5957E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AC3818D2-E75E-E0F5-D50D-E906D3B380D7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4127192"/>
            <a:ext cx="9960974" cy="810001"/>
            <a:chOff x="1106373" y="4263686"/>
            <a:chExt cx="12262167" cy="997128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FF039BA6-EF27-6798-EDFB-C2FCEF047236}"/>
                </a:ext>
              </a:extLst>
            </p:cNvPr>
            <p:cNvSpPr/>
            <p:nvPr/>
          </p:nvSpPr>
          <p:spPr>
            <a:xfrm>
              <a:off x="2235620" y="4263686"/>
              <a:ext cx="11132920" cy="997127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640</a:t>
              </a: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F9BB839F-2123-A826-C95E-14402691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5" name="D">
            <a:extLst>
              <a:ext uri="{FF2B5EF4-FFF2-40B4-BE49-F238E27FC236}">
                <a16:creationId xmlns:a16="http://schemas.microsoft.com/office/drawing/2014/main" id="{88379C91-89E4-68C9-9732-EEE4A2AFFA12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5218737"/>
            <a:ext cx="9960975" cy="810000"/>
            <a:chOff x="6575139" y="4263687"/>
            <a:chExt cx="12262165" cy="997127"/>
          </a:xfrm>
        </p:grpSpPr>
        <p:sp>
          <p:nvSpPr>
            <p:cNvPr id="16" name="60">
              <a:extLst>
                <a:ext uri="{FF2B5EF4-FFF2-40B4-BE49-F238E27FC236}">
                  <a16:creationId xmlns:a16="http://schemas.microsoft.com/office/drawing/2014/main" id="{072F587A-1636-5E22-D2F6-18357908A30B}"/>
                </a:ext>
              </a:extLst>
            </p:cNvPr>
            <p:cNvSpPr/>
            <p:nvPr/>
          </p:nvSpPr>
          <p:spPr>
            <a:xfrm>
              <a:off x="7704387" y="4452516"/>
              <a:ext cx="11132917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456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BF080796-DEE5-BDDE-6AE2-B27846EF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8" name="Đúng">
            <a:extLst>
              <a:ext uri="{FF2B5EF4-FFF2-40B4-BE49-F238E27FC236}">
                <a16:creationId xmlns:a16="http://schemas.microsoft.com/office/drawing/2014/main" id="{2FFD17D9-AFC4-59E9-988F-43F8B48513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307781" y="4127192"/>
            <a:ext cx="815946" cy="8100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6786A48C-1677-DBF1-9DB4-33EE98E7E2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3081898"/>
            <a:ext cx="815946" cy="81000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9EB3D3-6FB1-C8C1-112F-0C86031257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290880" y="1984902"/>
            <a:ext cx="815946" cy="81000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A887690-DAF0-3558-2DEA-CB76576249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5218737"/>
            <a:ext cx="815946" cy="810000"/>
          </a:xfrm>
          <a:prstGeom prst="rect">
            <a:avLst/>
          </a:prstGeom>
        </p:spPr>
      </p:pic>
      <p:pic>
        <p:nvPicPr>
          <p:cNvPr id="33" name="Hình ảnh 32">
            <a:hlinkClick r:id="rId8" action="ppaction://hlinksldjump"/>
            <a:extLst>
              <a:ext uri="{FF2B5EF4-FFF2-40B4-BE49-F238E27FC236}">
                <a16:creationId xmlns:a16="http://schemas.microsoft.com/office/drawing/2014/main" id="{4113E26B-A176-28D2-C454-BD7A11E1A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4532" y="6159396"/>
            <a:ext cx="1987468" cy="701101"/>
          </a:xfrm>
          <a:prstGeom prst="rect">
            <a:avLst/>
          </a:prstGeom>
        </p:spPr>
      </p:pic>
      <p:pic>
        <p:nvPicPr>
          <p:cNvPr id="2" name="ĐỒNG HỒ ĐẾM NGƯỢC 15s - MP4 (Phan Linh)_Trim">
            <a:hlinkClick r:id="" action="ppaction://media"/>
            <a:extLst>
              <a:ext uri="{FF2B5EF4-FFF2-40B4-BE49-F238E27FC236}">
                <a16:creationId xmlns:a16="http://schemas.microsoft.com/office/drawing/2014/main" id="{636D1DEF-52B9-6737-39CA-E804B4703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610" r="22885"/>
          <a:stretch/>
        </p:blipFill>
        <p:spPr>
          <a:xfrm>
            <a:off x="111351" y="550735"/>
            <a:ext cx="1249680" cy="12072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78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4D89D83D-4BC1-93DC-D9B2-F4564AB5B3A6}"/>
              </a:ext>
            </a:extLst>
          </p:cNvPr>
          <p:cNvGrpSpPr/>
          <p:nvPr/>
        </p:nvGrpSpPr>
        <p:grpSpPr>
          <a:xfrm>
            <a:off x="1634835" y="511490"/>
            <a:ext cx="8672946" cy="1163782"/>
            <a:chOff x="1634836" y="840509"/>
            <a:chExt cx="8672946" cy="1163782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C5273058-E653-ABFF-5B44-B4AB916675C3}"/>
                </a:ext>
              </a:extLst>
            </p:cNvPr>
            <p:cNvSpPr/>
            <p:nvPr/>
          </p:nvSpPr>
          <p:spPr>
            <a:xfrm>
              <a:off x="1634836" y="840509"/>
              <a:ext cx="8672946" cy="1163782"/>
            </a:xfrm>
            <a:prstGeom prst="roundRect">
              <a:avLst/>
            </a:prstGeom>
            <a:solidFill>
              <a:srgbClr val="FFC3B9"/>
            </a:solidFill>
            <a:ln w="28575">
              <a:solidFill>
                <a:srgbClr val="FE715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19D530F-480A-9ADD-5D25-44BC819CA482}"/>
                </a:ext>
              </a:extLst>
            </p:cNvPr>
            <p:cNvSpPr txBox="1"/>
            <p:nvPr/>
          </p:nvSpPr>
          <p:spPr>
            <a:xfrm>
              <a:off x="4939618" y="1116776"/>
              <a:ext cx="2063385" cy="610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</a:rPr>
                <a:t>320 : 5 = 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8A84FF2B-84E7-B600-5D67-4FE6B1CE0501}"/>
              </a:ext>
            </a:extLst>
          </p:cNvPr>
          <p:cNvGrpSpPr/>
          <p:nvPr/>
        </p:nvGrpSpPr>
        <p:grpSpPr>
          <a:xfrm>
            <a:off x="346807" y="2033589"/>
            <a:ext cx="9960974" cy="906978"/>
            <a:chOff x="1258869" y="2706255"/>
            <a:chExt cx="9960974" cy="90697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8FE1A2-E5EB-1964-8757-FDD3D033F091}"/>
                </a:ext>
              </a:extLst>
            </p:cNvPr>
            <p:cNvSpPr/>
            <p:nvPr/>
          </p:nvSpPr>
          <p:spPr>
            <a:xfrm>
              <a:off x="2235623" y="2804935"/>
              <a:ext cx="8984220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32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id="{D3F355B2-C572-1B78-FC51-5C30533C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9" name="B">
            <a:extLst>
              <a:ext uri="{FF2B5EF4-FFF2-40B4-BE49-F238E27FC236}">
                <a16:creationId xmlns:a16="http://schemas.microsoft.com/office/drawing/2014/main" id="{73329833-71F8-43F4-6E11-35F6FCC3912C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3035660"/>
            <a:ext cx="9960976" cy="810000"/>
            <a:chOff x="6575139" y="2653724"/>
            <a:chExt cx="12262168" cy="99712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54D1E6A4-CE4F-EE42-7CE9-6F0AC658BAE9}"/>
                </a:ext>
              </a:extLst>
            </p:cNvPr>
            <p:cNvSpPr/>
            <p:nvPr/>
          </p:nvSpPr>
          <p:spPr>
            <a:xfrm>
              <a:off x="7777545" y="2842553"/>
              <a:ext cx="11059762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045E1CEC-7795-DBEA-61D8-26C5957E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AC3818D2-E75E-E0F5-D50D-E906D3B380D7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4127201"/>
            <a:ext cx="9960974" cy="810001"/>
            <a:chOff x="1106373" y="4263686"/>
            <a:chExt cx="12262167" cy="997128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FF039BA6-EF27-6798-EDFB-C2FCEF047236}"/>
                </a:ext>
              </a:extLst>
            </p:cNvPr>
            <p:cNvSpPr/>
            <p:nvPr/>
          </p:nvSpPr>
          <p:spPr>
            <a:xfrm>
              <a:off x="2235620" y="4263686"/>
              <a:ext cx="11132920" cy="997127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</a:t>
              </a: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F9BB839F-2123-A826-C95E-14402691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5" name="D">
            <a:extLst>
              <a:ext uri="{FF2B5EF4-FFF2-40B4-BE49-F238E27FC236}">
                <a16:creationId xmlns:a16="http://schemas.microsoft.com/office/drawing/2014/main" id="{88379C91-89E4-68C9-9732-EEE4A2AFFA12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5218746"/>
            <a:ext cx="9960975" cy="810000"/>
            <a:chOff x="6575139" y="4263687"/>
            <a:chExt cx="12262165" cy="997127"/>
          </a:xfrm>
        </p:grpSpPr>
        <p:sp>
          <p:nvSpPr>
            <p:cNvPr id="16" name="60">
              <a:extLst>
                <a:ext uri="{FF2B5EF4-FFF2-40B4-BE49-F238E27FC236}">
                  <a16:creationId xmlns:a16="http://schemas.microsoft.com/office/drawing/2014/main" id="{072F587A-1636-5E22-D2F6-18357908A30B}"/>
                </a:ext>
              </a:extLst>
            </p:cNvPr>
            <p:cNvSpPr/>
            <p:nvPr/>
          </p:nvSpPr>
          <p:spPr>
            <a:xfrm>
              <a:off x="7704387" y="4452516"/>
              <a:ext cx="11132917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64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BF080796-DEE5-BDDE-6AE2-B27846EF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8" name="Đúng">
            <a:extLst>
              <a:ext uri="{FF2B5EF4-FFF2-40B4-BE49-F238E27FC236}">
                <a16:creationId xmlns:a16="http://schemas.microsoft.com/office/drawing/2014/main" id="{2FFD17D9-AFC4-59E9-988F-43F8B48513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307781" y="5274952"/>
            <a:ext cx="815946" cy="8100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6786A48C-1677-DBF1-9DB4-33EE98E7E2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3081907"/>
            <a:ext cx="815946" cy="81000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9EB3D3-6FB1-C8C1-112F-0C86031257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2093003"/>
            <a:ext cx="815946" cy="81000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A887690-DAF0-3558-2DEA-CB76576249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4178903"/>
            <a:ext cx="815946" cy="810000"/>
          </a:xfrm>
          <a:prstGeom prst="rect">
            <a:avLst/>
          </a:prstGeom>
        </p:spPr>
      </p:pic>
      <p:pic>
        <p:nvPicPr>
          <p:cNvPr id="33" name="Hình ảnh 32">
            <a:hlinkClick r:id="rId8" action="ppaction://hlinksldjump"/>
            <a:extLst>
              <a:ext uri="{FF2B5EF4-FFF2-40B4-BE49-F238E27FC236}">
                <a16:creationId xmlns:a16="http://schemas.microsoft.com/office/drawing/2014/main" id="{4113E26B-A176-28D2-C454-BD7A11E1A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4532" y="6251350"/>
            <a:ext cx="1987468" cy="701101"/>
          </a:xfrm>
          <a:prstGeom prst="rect">
            <a:avLst/>
          </a:prstGeom>
        </p:spPr>
      </p:pic>
      <p:pic>
        <p:nvPicPr>
          <p:cNvPr id="3" name="ĐỒNG HỒ ĐẾM NGƯỢC 15s - MP4 (Phan Linh)_Trim">
            <a:hlinkClick r:id="" action="ppaction://media"/>
            <a:extLst>
              <a:ext uri="{FF2B5EF4-FFF2-40B4-BE49-F238E27FC236}">
                <a16:creationId xmlns:a16="http://schemas.microsoft.com/office/drawing/2014/main" id="{FD367859-F88E-CDAD-1A56-8BF355425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610" r="22885"/>
          <a:stretch/>
        </p:blipFill>
        <p:spPr>
          <a:xfrm>
            <a:off x="111351" y="550735"/>
            <a:ext cx="1249680" cy="12072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23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4D89D83D-4BC1-93DC-D9B2-F4564AB5B3A6}"/>
              </a:ext>
            </a:extLst>
          </p:cNvPr>
          <p:cNvGrpSpPr/>
          <p:nvPr/>
        </p:nvGrpSpPr>
        <p:grpSpPr>
          <a:xfrm>
            <a:off x="1634835" y="511490"/>
            <a:ext cx="8672946" cy="1176732"/>
            <a:chOff x="1634836" y="840509"/>
            <a:chExt cx="8672946" cy="1176732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C5273058-E653-ABFF-5B44-B4AB916675C3}"/>
                </a:ext>
              </a:extLst>
            </p:cNvPr>
            <p:cNvSpPr/>
            <p:nvPr/>
          </p:nvSpPr>
          <p:spPr>
            <a:xfrm>
              <a:off x="1634836" y="840509"/>
              <a:ext cx="8672946" cy="1163782"/>
            </a:xfrm>
            <a:prstGeom prst="roundRect">
              <a:avLst/>
            </a:prstGeom>
            <a:solidFill>
              <a:srgbClr val="FFC3B9"/>
            </a:solidFill>
            <a:ln w="28575">
              <a:solidFill>
                <a:srgbClr val="FE715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19D530F-480A-9ADD-5D25-44BC819CA482}"/>
                </a:ext>
              </a:extLst>
            </p:cNvPr>
            <p:cNvSpPr txBox="1"/>
            <p:nvPr/>
          </p:nvSpPr>
          <p:spPr>
            <a:xfrm>
              <a:off x="2719832" y="840509"/>
              <a:ext cx="6145287" cy="1176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</a:rPr>
                <a:t>Cho số 24, gấp số này lên 4 lần. Ta được số mới là: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8A84FF2B-84E7-B600-5D67-4FE6B1CE0501}"/>
              </a:ext>
            </a:extLst>
          </p:cNvPr>
          <p:cNvGrpSpPr/>
          <p:nvPr/>
        </p:nvGrpSpPr>
        <p:grpSpPr>
          <a:xfrm>
            <a:off x="346807" y="2033589"/>
            <a:ext cx="9960974" cy="906978"/>
            <a:chOff x="1258869" y="2706255"/>
            <a:chExt cx="9960974" cy="90697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8FE1A2-E5EB-1964-8757-FDD3D033F091}"/>
                </a:ext>
              </a:extLst>
            </p:cNvPr>
            <p:cNvSpPr/>
            <p:nvPr/>
          </p:nvSpPr>
          <p:spPr>
            <a:xfrm>
              <a:off x="2235623" y="2804935"/>
              <a:ext cx="8984220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id="{D3F355B2-C572-1B78-FC51-5C30533C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9" name="B">
            <a:extLst>
              <a:ext uri="{FF2B5EF4-FFF2-40B4-BE49-F238E27FC236}">
                <a16:creationId xmlns:a16="http://schemas.microsoft.com/office/drawing/2014/main" id="{73329833-71F8-43F4-6E11-35F6FCC3912C}"/>
              </a:ext>
            </a:extLst>
          </p:cNvPr>
          <p:cNvGrpSpPr>
            <a:grpSpLocks noChangeAspect="1"/>
          </p:cNvGrpSpPr>
          <p:nvPr/>
        </p:nvGrpSpPr>
        <p:grpSpPr>
          <a:xfrm>
            <a:off x="329904" y="3112610"/>
            <a:ext cx="10020404" cy="920638"/>
            <a:chOff x="6575139" y="2653724"/>
            <a:chExt cx="12335325" cy="1133325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54D1E6A4-CE4F-EE42-7CE9-6F0AC658BAE9}"/>
                </a:ext>
              </a:extLst>
            </p:cNvPr>
            <p:cNvSpPr/>
            <p:nvPr/>
          </p:nvSpPr>
          <p:spPr>
            <a:xfrm>
              <a:off x="7777545" y="2842552"/>
              <a:ext cx="11132919" cy="944497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045E1CEC-7795-DBEA-61D8-26C5957E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AC3818D2-E75E-E0F5-D50D-E906D3B380D7}"/>
              </a:ext>
            </a:extLst>
          </p:cNvPr>
          <p:cNvGrpSpPr>
            <a:grpSpLocks noChangeAspect="1"/>
          </p:cNvGrpSpPr>
          <p:nvPr/>
        </p:nvGrpSpPr>
        <p:grpSpPr>
          <a:xfrm>
            <a:off x="353325" y="4310155"/>
            <a:ext cx="9960974" cy="810001"/>
            <a:chOff x="1106373" y="4263686"/>
            <a:chExt cx="12262167" cy="997128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FF039BA6-EF27-6798-EDFB-C2FCEF047236}"/>
                </a:ext>
              </a:extLst>
            </p:cNvPr>
            <p:cNvSpPr/>
            <p:nvPr/>
          </p:nvSpPr>
          <p:spPr>
            <a:xfrm>
              <a:off x="2235620" y="4263686"/>
              <a:ext cx="11132920" cy="997127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F9BB839F-2123-A826-C95E-14402691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5" name="D">
            <a:extLst>
              <a:ext uri="{FF2B5EF4-FFF2-40B4-BE49-F238E27FC236}">
                <a16:creationId xmlns:a16="http://schemas.microsoft.com/office/drawing/2014/main" id="{88379C91-89E4-68C9-9732-EEE4A2AFFA12}"/>
              </a:ext>
            </a:extLst>
          </p:cNvPr>
          <p:cNvGrpSpPr>
            <a:grpSpLocks noChangeAspect="1"/>
          </p:cNvGrpSpPr>
          <p:nvPr/>
        </p:nvGrpSpPr>
        <p:grpSpPr>
          <a:xfrm>
            <a:off x="329904" y="5280752"/>
            <a:ext cx="9960975" cy="810000"/>
            <a:chOff x="6575139" y="4263687"/>
            <a:chExt cx="12262165" cy="997127"/>
          </a:xfrm>
        </p:grpSpPr>
        <p:sp>
          <p:nvSpPr>
            <p:cNvPr id="16" name="60">
              <a:extLst>
                <a:ext uri="{FF2B5EF4-FFF2-40B4-BE49-F238E27FC236}">
                  <a16:creationId xmlns:a16="http://schemas.microsoft.com/office/drawing/2014/main" id="{072F587A-1636-5E22-D2F6-18357908A30B}"/>
                </a:ext>
              </a:extLst>
            </p:cNvPr>
            <p:cNvSpPr/>
            <p:nvPr/>
          </p:nvSpPr>
          <p:spPr>
            <a:xfrm>
              <a:off x="7704387" y="4452516"/>
              <a:ext cx="11132917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28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BF080796-DEE5-BDDE-6AE2-B27846EF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8" name="Đúng">
            <a:extLst>
              <a:ext uri="{FF2B5EF4-FFF2-40B4-BE49-F238E27FC236}">
                <a16:creationId xmlns:a16="http://schemas.microsoft.com/office/drawing/2014/main" id="{2FFD17D9-AFC4-59E9-988F-43F8B48513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307781" y="4329412"/>
            <a:ext cx="815946" cy="8100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6786A48C-1677-DBF1-9DB4-33EE98E7E2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14299" y="3253019"/>
            <a:ext cx="815946" cy="81000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9EB3D3-6FB1-C8C1-112F-0C86031257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14299" y="2121824"/>
            <a:ext cx="815946" cy="81000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A887690-DAF0-3558-2DEA-CB76576249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14299" y="5328335"/>
            <a:ext cx="815946" cy="810000"/>
          </a:xfrm>
          <a:prstGeom prst="rect">
            <a:avLst/>
          </a:prstGeom>
        </p:spPr>
      </p:pic>
      <p:pic>
        <p:nvPicPr>
          <p:cNvPr id="33" name="Hình ảnh 32">
            <a:hlinkClick r:id="rId8" action="ppaction://hlinksldjump"/>
            <a:extLst>
              <a:ext uri="{FF2B5EF4-FFF2-40B4-BE49-F238E27FC236}">
                <a16:creationId xmlns:a16="http://schemas.microsoft.com/office/drawing/2014/main" id="{4113E26B-A176-28D2-C454-BD7A11E1A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4532" y="6251350"/>
            <a:ext cx="1987468" cy="701101"/>
          </a:xfrm>
          <a:prstGeom prst="rect">
            <a:avLst/>
          </a:prstGeom>
        </p:spPr>
      </p:pic>
      <p:pic>
        <p:nvPicPr>
          <p:cNvPr id="3" name="ĐỒNG HỒ ĐẾM NGƯỢC 15s - MP4 (Phan Linh)_Trim">
            <a:hlinkClick r:id="" action="ppaction://media"/>
            <a:extLst>
              <a:ext uri="{FF2B5EF4-FFF2-40B4-BE49-F238E27FC236}">
                <a16:creationId xmlns:a16="http://schemas.microsoft.com/office/drawing/2014/main" id="{1C111593-49A9-1CBA-9BC8-575D18CF7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610" r="22885"/>
          <a:stretch/>
        </p:blipFill>
        <p:spPr>
          <a:xfrm>
            <a:off x="111351" y="550735"/>
            <a:ext cx="1249680" cy="12072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86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5" y="894080"/>
            <a:ext cx="11319510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5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3505200" y="2085657"/>
            <a:ext cx="4675014" cy="2992120"/>
          </a:xfrm>
          <a:prstGeom prst="rect">
            <a:avLst/>
          </a:prstGeom>
          <a:solidFill>
            <a:srgbClr val="FCE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LUYỆN TẬP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srgbClr val="336D3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5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5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5" y="217805"/>
            <a:ext cx="803910" cy="560070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5" y="1309216"/>
            <a:ext cx="4675015" cy="55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4386159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443</Words>
  <Application>Microsoft Office PowerPoint</Application>
  <PresentationFormat>Widescreen</PresentationFormat>
  <Paragraphs>110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Vogue-ExtraBold</vt:lpstr>
      <vt:lpstr>Constantia</vt:lpstr>
      <vt:lpstr>思源黑体 CN Bold</vt:lpstr>
      <vt:lpstr>思源黑体 CN Light</vt:lpstr>
      <vt:lpstr>庞门正道标题体</vt:lpstr>
      <vt:lpstr>Calibri Light</vt:lpstr>
      <vt:lpstr>Calibri</vt:lpstr>
      <vt:lpstr>Cordia New</vt:lpstr>
      <vt:lpstr>Arial</vt:lpstr>
      <vt:lpstr>等线</vt:lpstr>
      <vt:lpstr>Cambria</vt:lpstr>
      <vt:lpstr>Times New Roman</vt:lpstr>
      <vt:lpstr>Office Theme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Admin</cp:lastModifiedBy>
  <cp:revision>18</cp:revision>
  <dcterms:created xsi:type="dcterms:W3CDTF">2022-11-05T10:08:24Z</dcterms:created>
  <dcterms:modified xsi:type="dcterms:W3CDTF">2022-12-07T14:50:47Z</dcterms:modified>
</cp:coreProperties>
</file>