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6" r:id="rId2"/>
    <p:sldId id="258" r:id="rId3"/>
    <p:sldId id="269" r:id="rId4"/>
    <p:sldId id="307" r:id="rId5"/>
    <p:sldId id="263" r:id="rId6"/>
    <p:sldId id="308" r:id="rId7"/>
    <p:sldId id="309" r:id="rId8"/>
    <p:sldId id="270" r:id="rId9"/>
    <p:sldId id="310" r:id="rId10"/>
    <p:sldId id="311" r:id="rId11"/>
    <p:sldId id="312" r:id="rId12"/>
    <p:sldId id="313" r:id="rId13"/>
    <p:sldId id="314" r:id="rId14"/>
    <p:sldId id="306" r:id="rId15"/>
  </p:sldIdLst>
  <p:sldSz cx="12192000" cy="6858000"/>
  <p:notesSz cx="6858000" cy="9144000"/>
  <p:embeddedFontLst>
    <p:embeddedFont>
      <p:font typeface="Cambria" panose="02040503050406030204" pitchFamily="18" charset="0"/>
      <p:regular r:id="rId17"/>
      <p:bold r:id="rId18"/>
      <p:italic r:id="rId19"/>
      <p:boldItalic r:id="rId20"/>
    </p:embeddedFont>
    <p:embeddedFont>
      <p:font typeface="SVN-Ready" panose="020B0604020202020204" charset="0"/>
      <p:regular r:id="rId21"/>
    </p:embeddedFont>
    <p:embeddedFont>
      <p:font typeface="SVN-Gretoon" panose="020B0604020202020204" charset="0"/>
      <p:regular r:id="rId22"/>
    </p:embeddedFont>
    <p:embeddedFont>
      <p:font typeface="SVN-Lobster" panose="020B0604020202020204" charset="0"/>
      <p:regular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C22"/>
    <a:srgbClr val="AB2821"/>
    <a:srgbClr val="A41E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75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91972-F3DF-439F-AA04-3B17B241F678}" type="datetimeFigureOut">
              <a:rPr lang="zh-CN" altLang="en-US" smtClean="0"/>
              <a:t>2022/12/7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9A53A-2C79-4DFC-ADC8-28E53116795A}" type="slidenum">
              <a:rPr lang="zh-CN" altLang="en-US" smtClean="0"/>
              <a:t>‹#›</a:t>
            </a:fld>
            <a:endParaRPr lang="zh-CN" altLang="en-US"/>
          </a:p>
        </p:txBody>
      </p:sp>
    </p:spTree>
    <p:extLst>
      <p:ext uri="{BB962C8B-B14F-4D97-AF65-F5344CB8AC3E}">
        <p14:creationId xmlns:p14="http://schemas.microsoft.com/office/powerpoint/2010/main" val="410786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C9A53A-2C79-4DFC-ADC8-28E53116795A}" type="slidenum">
              <a:rPr lang="zh-CN" altLang="en-US" smtClean="0"/>
              <a:t>1</a:t>
            </a:fld>
            <a:endParaRPr lang="zh-CN" altLang="en-US"/>
          </a:p>
        </p:txBody>
      </p:sp>
    </p:spTree>
    <p:extLst>
      <p:ext uri="{BB962C8B-B14F-4D97-AF65-F5344CB8AC3E}">
        <p14:creationId xmlns:p14="http://schemas.microsoft.com/office/powerpoint/2010/main" val="31072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C9A53A-2C79-4DFC-ADC8-28E53116795A}" type="slidenum">
              <a:rPr lang="zh-CN" altLang="en-US" smtClean="0"/>
              <a:t>10</a:t>
            </a:fld>
            <a:endParaRPr lang="zh-CN" altLang="en-US"/>
          </a:p>
        </p:txBody>
      </p:sp>
    </p:spTree>
    <p:extLst>
      <p:ext uri="{BB962C8B-B14F-4D97-AF65-F5344CB8AC3E}">
        <p14:creationId xmlns:p14="http://schemas.microsoft.com/office/powerpoint/2010/main" val="294656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D81990-4843-48C1-83A4-AB8A639BB4A1}" type="slidenum">
              <a:rPr lang="zh-CN" altLang="en-US" smtClean="0"/>
              <a:t>11</a:t>
            </a:fld>
            <a:endParaRPr lang="zh-CN" altLang="en-US"/>
          </a:p>
        </p:txBody>
      </p:sp>
    </p:spTree>
    <p:extLst>
      <p:ext uri="{BB962C8B-B14F-4D97-AF65-F5344CB8AC3E}">
        <p14:creationId xmlns:p14="http://schemas.microsoft.com/office/powerpoint/2010/main" val="4157285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C9A53A-2C79-4DFC-ADC8-28E53116795A}" type="slidenum">
              <a:rPr lang="zh-CN" altLang="en-US" smtClean="0"/>
              <a:t>12</a:t>
            </a:fld>
            <a:endParaRPr lang="zh-CN" altLang="en-US"/>
          </a:p>
        </p:txBody>
      </p:sp>
    </p:spTree>
    <p:extLst>
      <p:ext uri="{BB962C8B-B14F-4D97-AF65-F5344CB8AC3E}">
        <p14:creationId xmlns:p14="http://schemas.microsoft.com/office/powerpoint/2010/main" val="343789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D81990-4843-48C1-83A4-AB8A639BB4A1}" type="slidenum">
              <a:rPr lang="zh-CN" altLang="en-US" smtClean="0"/>
              <a:t>13</a:t>
            </a:fld>
            <a:endParaRPr lang="zh-CN" altLang="en-US"/>
          </a:p>
        </p:txBody>
      </p:sp>
    </p:spTree>
    <p:extLst>
      <p:ext uri="{BB962C8B-B14F-4D97-AF65-F5344CB8AC3E}">
        <p14:creationId xmlns:p14="http://schemas.microsoft.com/office/powerpoint/2010/main" val="2480569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C9A53A-2C79-4DFC-ADC8-28E53116795A}" type="slidenum">
              <a:rPr lang="zh-CN" altLang="en-US" smtClean="0"/>
              <a:t>14</a:t>
            </a:fld>
            <a:endParaRPr lang="zh-CN" altLang="en-US"/>
          </a:p>
        </p:txBody>
      </p:sp>
    </p:spTree>
    <p:extLst>
      <p:ext uri="{BB962C8B-B14F-4D97-AF65-F5344CB8AC3E}">
        <p14:creationId xmlns:p14="http://schemas.microsoft.com/office/powerpoint/2010/main" val="409852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C9A53A-2C79-4DFC-ADC8-28E53116795A}" type="slidenum">
              <a:rPr lang="zh-CN" altLang="en-US" smtClean="0"/>
              <a:t>2</a:t>
            </a:fld>
            <a:endParaRPr lang="zh-CN" altLang="en-US"/>
          </a:p>
        </p:txBody>
      </p:sp>
    </p:spTree>
    <p:extLst>
      <p:ext uri="{BB962C8B-B14F-4D97-AF65-F5344CB8AC3E}">
        <p14:creationId xmlns:p14="http://schemas.microsoft.com/office/powerpoint/2010/main" val="329178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D81990-4843-48C1-83A4-AB8A639BB4A1}" type="slidenum">
              <a:rPr lang="zh-CN" altLang="en-US" smtClean="0"/>
              <a:t>3</a:t>
            </a:fld>
            <a:endParaRPr lang="zh-CN" altLang="en-US"/>
          </a:p>
        </p:txBody>
      </p:sp>
    </p:spTree>
    <p:extLst>
      <p:ext uri="{BB962C8B-B14F-4D97-AF65-F5344CB8AC3E}">
        <p14:creationId xmlns:p14="http://schemas.microsoft.com/office/powerpoint/2010/main" val="110705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C9A53A-2C79-4DFC-ADC8-28E53116795A}" type="slidenum">
              <a:rPr lang="zh-CN" altLang="en-US" smtClean="0"/>
              <a:t>4</a:t>
            </a:fld>
            <a:endParaRPr lang="zh-CN" altLang="en-US"/>
          </a:p>
        </p:txBody>
      </p:sp>
    </p:spTree>
    <p:extLst>
      <p:ext uri="{BB962C8B-B14F-4D97-AF65-F5344CB8AC3E}">
        <p14:creationId xmlns:p14="http://schemas.microsoft.com/office/powerpoint/2010/main" val="110077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D81990-4843-48C1-83A4-AB8A639BB4A1}" type="slidenum">
              <a:rPr lang="zh-CN" altLang="en-US" smtClean="0"/>
              <a:t>5</a:t>
            </a:fld>
            <a:endParaRPr lang="zh-CN" altLang="en-US"/>
          </a:p>
        </p:txBody>
      </p:sp>
    </p:spTree>
    <p:extLst>
      <p:ext uri="{BB962C8B-B14F-4D97-AF65-F5344CB8AC3E}">
        <p14:creationId xmlns:p14="http://schemas.microsoft.com/office/powerpoint/2010/main" val="75647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D81990-4843-48C1-83A4-AB8A639BB4A1}" type="slidenum">
              <a:rPr lang="zh-CN" altLang="en-US" smtClean="0"/>
              <a:t>6</a:t>
            </a:fld>
            <a:endParaRPr lang="zh-CN" altLang="en-US"/>
          </a:p>
        </p:txBody>
      </p:sp>
    </p:spTree>
    <p:extLst>
      <p:ext uri="{BB962C8B-B14F-4D97-AF65-F5344CB8AC3E}">
        <p14:creationId xmlns:p14="http://schemas.microsoft.com/office/powerpoint/2010/main" val="1914865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D81990-4843-48C1-83A4-AB8A639BB4A1}" type="slidenum">
              <a:rPr lang="zh-CN" altLang="en-US" smtClean="0"/>
              <a:t>7</a:t>
            </a:fld>
            <a:endParaRPr lang="zh-CN" altLang="en-US"/>
          </a:p>
        </p:txBody>
      </p:sp>
    </p:spTree>
    <p:extLst>
      <p:ext uri="{BB962C8B-B14F-4D97-AF65-F5344CB8AC3E}">
        <p14:creationId xmlns:p14="http://schemas.microsoft.com/office/powerpoint/2010/main" val="3708478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D81990-4843-48C1-83A4-AB8A639BB4A1}" type="slidenum">
              <a:rPr lang="zh-CN" altLang="en-US" smtClean="0"/>
              <a:t>8</a:t>
            </a:fld>
            <a:endParaRPr lang="zh-CN" altLang="en-US"/>
          </a:p>
        </p:txBody>
      </p:sp>
    </p:spTree>
    <p:extLst>
      <p:ext uri="{BB962C8B-B14F-4D97-AF65-F5344CB8AC3E}">
        <p14:creationId xmlns:p14="http://schemas.microsoft.com/office/powerpoint/2010/main" val="271347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D81990-4843-48C1-83A4-AB8A639BB4A1}" type="slidenum">
              <a:rPr lang="zh-CN" altLang="en-US" smtClean="0"/>
              <a:t>9</a:t>
            </a:fld>
            <a:endParaRPr lang="zh-CN" altLang="en-US"/>
          </a:p>
        </p:txBody>
      </p:sp>
    </p:spTree>
    <p:extLst>
      <p:ext uri="{BB962C8B-B14F-4D97-AF65-F5344CB8AC3E}">
        <p14:creationId xmlns:p14="http://schemas.microsoft.com/office/powerpoint/2010/main" val="15557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E01CA8C-32CA-4278-848C-86E7BBF9F0EF}"/>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6339963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954F9BA1-54A8-4EDF-9CFF-509C8EF5DE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5E7FCEB7-28D8-4728-8452-645132BEB5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184" r="50000" b="58889"/>
          <a:stretch/>
        </p:blipFill>
        <p:spPr>
          <a:xfrm>
            <a:off x="0" y="2"/>
            <a:ext cx="2786743" cy="1370920"/>
          </a:xfrm>
          <a:prstGeom prst="rect">
            <a:avLst/>
          </a:prstGeom>
        </p:spPr>
      </p:pic>
      <p:pic>
        <p:nvPicPr>
          <p:cNvPr id="8" name="图片 7">
            <a:extLst>
              <a:ext uri="{FF2B5EF4-FFF2-40B4-BE49-F238E27FC236}">
                <a16:creationId xmlns:a16="http://schemas.microsoft.com/office/drawing/2014/main" id="{147B20E0-C1C8-4117-AE11-542E1D67DF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2778" b="4722"/>
          <a:stretch/>
        </p:blipFill>
        <p:spPr>
          <a:xfrm>
            <a:off x="-2" y="5863770"/>
            <a:ext cx="12192001" cy="1023257"/>
          </a:xfrm>
          <a:prstGeom prst="rect">
            <a:avLst/>
          </a:prstGeom>
        </p:spPr>
      </p:pic>
      <p:pic>
        <p:nvPicPr>
          <p:cNvPr id="9" name="图片 8">
            <a:extLst>
              <a:ext uri="{FF2B5EF4-FFF2-40B4-BE49-F238E27FC236}">
                <a16:creationId xmlns:a16="http://schemas.microsoft.com/office/drawing/2014/main" id="{7DB49446-7F76-48F3-86F9-E14FD1ECBE1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50000" t="5479" b="58889"/>
          <a:stretch/>
        </p:blipFill>
        <p:spPr>
          <a:xfrm>
            <a:off x="10450286" y="0"/>
            <a:ext cx="1741711" cy="899887"/>
          </a:xfrm>
          <a:prstGeom prst="rect">
            <a:avLst/>
          </a:prstGeom>
        </p:spPr>
      </p:pic>
    </p:spTree>
    <p:extLst>
      <p:ext uri="{BB962C8B-B14F-4D97-AF65-F5344CB8AC3E}">
        <p14:creationId xmlns:p14="http://schemas.microsoft.com/office/powerpoint/2010/main" val="351219527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954F9BA1-54A8-4EDF-9CFF-509C8EF5DE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5E7FCEB7-28D8-4728-8452-645132BEB5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184" r="50000" b="58889"/>
          <a:stretch/>
        </p:blipFill>
        <p:spPr>
          <a:xfrm>
            <a:off x="0" y="2"/>
            <a:ext cx="2786743" cy="1370920"/>
          </a:xfrm>
          <a:prstGeom prst="rect">
            <a:avLst/>
          </a:prstGeom>
        </p:spPr>
      </p:pic>
      <p:pic>
        <p:nvPicPr>
          <p:cNvPr id="8" name="图片 7">
            <a:extLst>
              <a:ext uri="{FF2B5EF4-FFF2-40B4-BE49-F238E27FC236}">
                <a16:creationId xmlns:a16="http://schemas.microsoft.com/office/drawing/2014/main" id="{147B20E0-C1C8-4117-AE11-542E1D67DF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2778" b="4722"/>
          <a:stretch/>
        </p:blipFill>
        <p:spPr>
          <a:xfrm>
            <a:off x="-2" y="5863770"/>
            <a:ext cx="12192001" cy="1023257"/>
          </a:xfrm>
          <a:prstGeom prst="rect">
            <a:avLst/>
          </a:prstGeom>
        </p:spPr>
      </p:pic>
      <p:pic>
        <p:nvPicPr>
          <p:cNvPr id="9" name="图片 8">
            <a:extLst>
              <a:ext uri="{FF2B5EF4-FFF2-40B4-BE49-F238E27FC236}">
                <a16:creationId xmlns:a16="http://schemas.microsoft.com/office/drawing/2014/main" id="{7DB49446-7F76-48F3-86F9-E14FD1ECBE1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50000" t="5479" b="58889"/>
          <a:stretch/>
        </p:blipFill>
        <p:spPr>
          <a:xfrm>
            <a:off x="10450286" y="0"/>
            <a:ext cx="1741711" cy="899887"/>
          </a:xfrm>
          <a:prstGeom prst="rect">
            <a:avLst/>
          </a:prstGeom>
        </p:spPr>
      </p:pic>
    </p:spTree>
    <p:extLst>
      <p:ext uri="{BB962C8B-B14F-4D97-AF65-F5344CB8AC3E}">
        <p14:creationId xmlns:p14="http://schemas.microsoft.com/office/powerpoint/2010/main" val="3824288590"/>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954F9BA1-54A8-4EDF-9CFF-509C8EF5DE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5E7FCEB7-28D8-4728-8452-645132BEB5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184" r="50000" b="58889"/>
          <a:stretch/>
        </p:blipFill>
        <p:spPr>
          <a:xfrm>
            <a:off x="0" y="2"/>
            <a:ext cx="2786743" cy="1370920"/>
          </a:xfrm>
          <a:prstGeom prst="rect">
            <a:avLst/>
          </a:prstGeom>
        </p:spPr>
      </p:pic>
      <p:pic>
        <p:nvPicPr>
          <p:cNvPr id="8" name="图片 7">
            <a:extLst>
              <a:ext uri="{FF2B5EF4-FFF2-40B4-BE49-F238E27FC236}">
                <a16:creationId xmlns:a16="http://schemas.microsoft.com/office/drawing/2014/main" id="{147B20E0-C1C8-4117-AE11-542E1D67DF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2778" b="4722"/>
          <a:stretch/>
        </p:blipFill>
        <p:spPr>
          <a:xfrm>
            <a:off x="-2" y="5863770"/>
            <a:ext cx="12192001" cy="1023257"/>
          </a:xfrm>
          <a:prstGeom prst="rect">
            <a:avLst/>
          </a:prstGeom>
        </p:spPr>
      </p:pic>
      <p:pic>
        <p:nvPicPr>
          <p:cNvPr id="9" name="图片 8">
            <a:extLst>
              <a:ext uri="{FF2B5EF4-FFF2-40B4-BE49-F238E27FC236}">
                <a16:creationId xmlns:a16="http://schemas.microsoft.com/office/drawing/2014/main" id="{7DB49446-7F76-48F3-86F9-E14FD1ECBE1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50000" t="5479" b="58889"/>
          <a:stretch/>
        </p:blipFill>
        <p:spPr>
          <a:xfrm>
            <a:off x="10450286" y="0"/>
            <a:ext cx="1741711" cy="899887"/>
          </a:xfrm>
          <a:prstGeom prst="rect">
            <a:avLst/>
          </a:prstGeom>
        </p:spPr>
      </p:pic>
    </p:spTree>
    <p:extLst>
      <p:ext uri="{BB962C8B-B14F-4D97-AF65-F5344CB8AC3E}">
        <p14:creationId xmlns:p14="http://schemas.microsoft.com/office/powerpoint/2010/main" val="1128245342"/>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954F9BA1-54A8-4EDF-9CFF-509C8EF5DE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5E7FCEB7-28D8-4728-8452-645132BEB5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184" r="50000" b="58889"/>
          <a:stretch/>
        </p:blipFill>
        <p:spPr>
          <a:xfrm>
            <a:off x="0" y="2"/>
            <a:ext cx="2786743" cy="1370920"/>
          </a:xfrm>
          <a:prstGeom prst="rect">
            <a:avLst/>
          </a:prstGeom>
        </p:spPr>
      </p:pic>
      <p:pic>
        <p:nvPicPr>
          <p:cNvPr id="8" name="图片 7">
            <a:extLst>
              <a:ext uri="{FF2B5EF4-FFF2-40B4-BE49-F238E27FC236}">
                <a16:creationId xmlns:a16="http://schemas.microsoft.com/office/drawing/2014/main" id="{147B20E0-C1C8-4117-AE11-542E1D67DF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2778" b="4722"/>
          <a:stretch/>
        </p:blipFill>
        <p:spPr>
          <a:xfrm>
            <a:off x="-2" y="5863770"/>
            <a:ext cx="12192001" cy="1023257"/>
          </a:xfrm>
          <a:prstGeom prst="rect">
            <a:avLst/>
          </a:prstGeom>
        </p:spPr>
      </p:pic>
      <p:pic>
        <p:nvPicPr>
          <p:cNvPr id="9" name="图片 8">
            <a:extLst>
              <a:ext uri="{FF2B5EF4-FFF2-40B4-BE49-F238E27FC236}">
                <a16:creationId xmlns:a16="http://schemas.microsoft.com/office/drawing/2014/main" id="{7DB49446-7F76-48F3-86F9-E14FD1ECBE1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50000" t="5479" b="58889"/>
          <a:stretch/>
        </p:blipFill>
        <p:spPr>
          <a:xfrm>
            <a:off x="10450286" y="0"/>
            <a:ext cx="1741711" cy="899887"/>
          </a:xfrm>
          <a:prstGeom prst="rect">
            <a:avLst/>
          </a:prstGeom>
        </p:spPr>
      </p:pic>
    </p:spTree>
    <p:extLst>
      <p:ext uri="{BB962C8B-B14F-4D97-AF65-F5344CB8AC3E}">
        <p14:creationId xmlns:p14="http://schemas.microsoft.com/office/powerpoint/2010/main" val="4386736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954F9BA1-54A8-4EDF-9CFF-509C8EF5DE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5E7FCEB7-28D8-4728-8452-645132BEB5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184" r="50000" b="58889"/>
          <a:stretch/>
        </p:blipFill>
        <p:spPr>
          <a:xfrm>
            <a:off x="0" y="2"/>
            <a:ext cx="2786743" cy="1370920"/>
          </a:xfrm>
          <a:prstGeom prst="rect">
            <a:avLst/>
          </a:prstGeom>
        </p:spPr>
      </p:pic>
      <p:pic>
        <p:nvPicPr>
          <p:cNvPr id="8" name="图片 7">
            <a:extLst>
              <a:ext uri="{FF2B5EF4-FFF2-40B4-BE49-F238E27FC236}">
                <a16:creationId xmlns:a16="http://schemas.microsoft.com/office/drawing/2014/main" id="{147B20E0-C1C8-4117-AE11-542E1D67DF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2778" b="4722"/>
          <a:stretch/>
        </p:blipFill>
        <p:spPr>
          <a:xfrm>
            <a:off x="-2" y="5863770"/>
            <a:ext cx="12192001" cy="1023257"/>
          </a:xfrm>
          <a:prstGeom prst="rect">
            <a:avLst/>
          </a:prstGeom>
        </p:spPr>
      </p:pic>
      <p:pic>
        <p:nvPicPr>
          <p:cNvPr id="9" name="图片 8">
            <a:extLst>
              <a:ext uri="{FF2B5EF4-FFF2-40B4-BE49-F238E27FC236}">
                <a16:creationId xmlns:a16="http://schemas.microsoft.com/office/drawing/2014/main" id="{7DB49446-7F76-48F3-86F9-E14FD1ECBE1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50000" t="5479" b="58889"/>
          <a:stretch/>
        </p:blipFill>
        <p:spPr>
          <a:xfrm>
            <a:off x="10450286" y="0"/>
            <a:ext cx="1741711" cy="899887"/>
          </a:xfrm>
          <a:prstGeom prst="rect">
            <a:avLst/>
          </a:prstGeom>
        </p:spPr>
      </p:pic>
    </p:spTree>
    <p:extLst>
      <p:ext uri="{BB962C8B-B14F-4D97-AF65-F5344CB8AC3E}">
        <p14:creationId xmlns:p14="http://schemas.microsoft.com/office/powerpoint/2010/main" val="2789553657"/>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954F9BA1-54A8-4EDF-9CFF-509C8EF5DE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5E7FCEB7-28D8-4728-8452-645132BEB5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184" r="50000" b="58889"/>
          <a:stretch/>
        </p:blipFill>
        <p:spPr>
          <a:xfrm>
            <a:off x="0" y="2"/>
            <a:ext cx="2786743" cy="1370920"/>
          </a:xfrm>
          <a:prstGeom prst="rect">
            <a:avLst/>
          </a:prstGeom>
        </p:spPr>
      </p:pic>
      <p:pic>
        <p:nvPicPr>
          <p:cNvPr id="8" name="图片 7">
            <a:extLst>
              <a:ext uri="{FF2B5EF4-FFF2-40B4-BE49-F238E27FC236}">
                <a16:creationId xmlns:a16="http://schemas.microsoft.com/office/drawing/2014/main" id="{147B20E0-C1C8-4117-AE11-542E1D67DF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2778" b="4722"/>
          <a:stretch/>
        </p:blipFill>
        <p:spPr>
          <a:xfrm>
            <a:off x="-2" y="5863770"/>
            <a:ext cx="12192001" cy="1023257"/>
          </a:xfrm>
          <a:prstGeom prst="rect">
            <a:avLst/>
          </a:prstGeom>
        </p:spPr>
      </p:pic>
      <p:pic>
        <p:nvPicPr>
          <p:cNvPr id="9" name="图片 8">
            <a:extLst>
              <a:ext uri="{FF2B5EF4-FFF2-40B4-BE49-F238E27FC236}">
                <a16:creationId xmlns:a16="http://schemas.microsoft.com/office/drawing/2014/main" id="{7DB49446-7F76-48F3-86F9-E14FD1ECBE1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50000" t="5479" b="58889"/>
          <a:stretch/>
        </p:blipFill>
        <p:spPr>
          <a:xfrm>
            <a:off x="10450286" y="0"/>
            <a:ext cx="1741711" cy="899887"/>
          </a:xfrm>
          <a:prstGeom prst="rect">
            <a:avLst/>
          </a:prstGeom>
        </p:spPr>
      </p:pic>
    </p:spTree>
    <p:extLst>
      <p:ext uri="{BB962C8B-B14F-4D97-AF65-F5344CB8AC3E}">
        <p14:creationId xmlns:p14="http://schemas.microsoft.com/office/powerpoint/2010/main" val="120718100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954F9BA1-54A8-4EDF-9CFF-509C8EF5DE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5E7FCEB7-28D8-4728-8452-645132BEB5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184" r="50000" b="58889"/>
          <a:stretch/>
        </p:blipFill>
        <p:spPr>
          <a:xfrm>
            <a:off x="0" y="2"/>
            <a:ext cx="2786743" cy="1370920"/>
          </a:xfrm>
          <a:prstGeom prst="rect">
            <a:avLst/>
          </a:prstGeom>
        </p:spPr>
      </p:pic>
      <p:pic>
        <p:nvPicPr>
          <p:cNvPr id="8" name="图片 7">
            <a:extLst>
              <a:ext uri="{FF2B5EF4-FFF2-40B4-BE49-F238E27FC236}">
                <a16:creationId xmlns:a16="http://schemas.microsoft.com/office/drawing/2014/main" id="{147B20E0-C1C8-4117-AE11-542E1D67DF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2778" b="4722"/>
          <a:stretch/>
        </p:blipFill>
        <p:spPr>
          <a:xfrm>
            <a:off x="-2" y="5863770"/>
            <a:ext cx="12192001" cy="1023257"/>
          </a:xfrm>
          <a:prstGeom prst="rect">
            <a:avLst/>
          </a:prstGeom>
        </p:spPr>
      </p:pic>
      <p:pic>
        <p:nvPicPr>
          <p:cNvPr id="9" name="图片 8">
            <a:extLst>
              <a:ext uri="{FF2B5EF4-FFF2-40B4-BE49-F238E27FC236}">
                <a16:creationId xmlns:a16="http://schemas.microsoft.com/office/drawing/2014/main" id="{7DB49446-7F76-48F3-86F9-E14FD1ECBE1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50000" t="5479" b="58889"/>
          <a:stretch/>
        </p:blipFill>
        <p:spPr>
          <a:xfrm>
            <a:off x="10450286" y="0"/>
            <a:ext cx="1741711" cy="899887"/>
          </a:xfrm>
          <a:prstGeom prst="rect">
            <a:avLst/>
          </a:prstGeom>
        </p:spPr>
      </p:pic>
    </p:spTree>
    <p:extLst>
      <p:ext uri="{BB962C8B-B14F-4D97-AF65-F5344CB8AC3E}">
        <p14:creationId xmlns:p14="http://schemas.microsoft.com/office/powerpoint/2010/main" val="4121827886"/>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954F9BA1-54A8-4EDF-9CFF-509C8EF5DE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5E7FCEB7-28D8-4728-8452-645132BEB5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184" r="50000" b="58889"/>
          <a:stretch/>
        </p:blipFill>
        <p:spPr>
          <a:xfrm>
            <a:off x="0" y="2"/>
            <a:ext cx="2786743" cy="1370920"/>
          </a:xfrm>
          <a:prstGeom prst="rect">
            <a:avLst/>
          </a:prstGeom>
        </p:spPr>
      </p:pic>
      <p:pic>
        <p:nvPicPr>
          <p:cNvPr id="8" name="图片 7">
            <a:extLst>
              <a:ext uri="{FF2B5EF4-FFF2-40B4-BE49-F238E27FC236}">
                <a16:creationId xmlns:a16="http://schemas.microsoft.com/office/drawing/2014/main" id="{147B20E0-C1C8-4117-AE11-542E1D67DF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2778" b="4722"/>
          <a:stretch/>
        </p:blipFill>
        <p:spPr>
          <a:xfrm>
            <a:off x="-2" y="5863770"/>
            <a:ext cx="12192001" cy="1023257"/>
          </a:xfrm>
          <a:prstGeom prst="rect">
            <a:avLst/>
          </a:prstGeom>
        </p:spPr>
      </p:pic>
      <p:pic>
        <p:nvPicPr>
          <p:cNvPr id="9" name="图片 8">
            <a:extLst>
              <a:ext uri="{FF2B5EF4-FFF2-40B4-BE49-F238E27FC236}">
                <a16:creationId xmlns:a16="http://schemas.microsoft.com/office/drawing/2014/main" id="{7DB49446-7F76-48F3-86F9-E14FD1ECBE1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50000" t="5479" b="58889"/>
          <a:stretch/>
        </p:blipFill>
        <p:spPr>
          <a:xfrm>
            <a:off x="10450286" y="0"/>
            <a:ext cx="1741711" cy="899887"/>
          </a:xfrm>
          <a:prstGeom prst="rect">
            <a:avLst/>
          </a:prstGeom>
        </p:spPr>
      </p:pic>
    </p:spTree>
    <p:extLst>
      <p:ext uri="{BB962C8B-B14F-4D97-AF65-F5344CB8AC3E}">
        <p14:creationId xmlns:p14="http://schemas.microsoft.com/office/powerpoint/2010/main" val="187246422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954F9BA1-54A8-4EDF-9CFF-509C8EF5DE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5E7FCEB7-28D8-4728-8452-645132BEB5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184" r="50000" b="58889"/>
          <a:stretch/>
        </p:blipFill>
        <p:spPr>
          <a:xfrm>
            <a:off x="0" y="2"/>
            <a:ext cx="2786743" cy="1370920"/>
          </a:xfrm>
          <a:prstGeom prst="rect">
            <a:avLst/>
          </a:prstGeom>
        </p:spPr>
      </p:pic>
      <p:pic>
        <p:nvPicPr>
          <p:cNvPr id="8" name="图片 7">
            <a:extLst>
              <a:ext uri="{FF2B5EF4-FFF2-40B4-BE49-F238E27FC236}">
                <a16:creationId xmlns:a16="http://schemas.microsoft.com/office/drawing/2014/main" id="{147B20E0-C1C8-4117-AE11-542E1D67DF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2778" b="4722"/>
          <a:stretch/>
        </p:blipFill>
        <p:spPr>
          <a:xfrm>
            <a:off x="-2" y="5863770"/>
            <a:ext cx="12192001" cy="1023257"/>
          </a:xfrm>
          <a:prstGeom prst="rect">
            <a:avLst/>
          </a:prstGeom>
        </p:spPr>
      </p:pic>
      <p:pic>
        <p:nvPicPr>
          <p:cNvPr id="9" name="图片 8">
            <a:extLst>
              <a:ext uri="{FF2B5EF4-FFF2-40B4-BE49-F238E27FC236}">
                <a16:creationId xmlns:a16="http://schemas.microsoft.com/office/drawing/2014/main" id="{7DB49446-7F76-48F3-86F9-E14FD1ECBE1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50000" t="5479" b="58889"/>
          <a:stretch/>
        </p:blipFill>
        <p:spPr>
          <a:xfrm>
            <a:off x="10450286" y="0"/>
            <a:ext cx="1741711" cy="899887"/>
          </a:xfrm>
          <a:prstGeom prst="rect">
            <a:avLst/>
          </a:prstGeom>
        </p:spPr>
      </p:pic>
    </p:spTree>
    <p:extLst>
      <p:ext uri="{BB962C8B-B14F-4D97-AF65-F5344CB8AC3E}">
        <p14:creationId xmlns:p14="http://schemas.microsoft.com/office/powerpoint/2010/main" val="3005253409"/>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911AE6-8F03-4537-84F8-F41E0EB7E13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ED5A8E9-18F5-4882-8DF6-E1C0CF13EFE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49FA888-4BAE-49C6-A5BE-7FEDBC25DCDE}"/>
              </a:ext>
            </a:extLst>
          </p:cNvPr>
          <p:cNvSpPr>
            <a:spLocks noGrp="1"/>
          </p:cNvSpPr>
          <p:nvPr>
            <p:ph type="dt" sz="half" idx="10"/>
          </p:nvPr>
        </p:nvSpPr>
        <p:spPr>
          <a:xfrm>
            <a:off x="838200" y="6356350"/>
            <a:ext cx="2743200" cy="365125"/>
          </a:xfrm>
          <a:prstGeom prst="rect">
            <a:avLst/>
          </a:prstGeom>
        </p:spPr>
        <p:txBody>
          <a:bodyPr/>
          <a:lstStyle/>
          <a:p>
            <a:fld id="{381F67F2-4542-42FF-ABB7-D5FDF6DEE13C}" type="datetimeFigureOut">
              <a:rPr lang="zh-CN" altLang="en-US" smtClean="0"/>
              <a:t>2022/12/7</a:t>
            </a:fld>
            <a:endParaRPr lang="zh-CN" altLang="en-US"/>
          </a:p>
        </p:txBody>
      </p:sp>
      <p:sp>
        <p:nvSpPr>
          <p:cNvPr id="5" name="页脚占位符 4">
            <a:extLst>
              <a:ext uri="{FF2B5EF4-FFF2-40B4-BE49-F238E27FC236}">
                <a16:creationId xmlns:a16="http://schemas.microsoft.com/office/drawing/2014/main" id="{36B2711A-2653-4528-A60D-B0CF7D568F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0D561D9-952B-43D7-9362-47668F33864F}"/>
              </a:ext>
            </a:extLst>
          </p:cNvPr>
          <p:cNvSpPr>
            <a:spLocks noGrp="1"/>
          </p:cNvSpPr>
          <p:nvPr>
            <p:ph type="sldNum" sz="quarter" idx="12"/>
          </p:nvPr>
        </p:nvSpPr>
        <p:spPr>
          <a:xfrm>
            <a:off x="8610600" y="6356350"/>
            <a:ext cx="2743200" cy="365125"/>
          </a:xfrm>
          <a:prstGeom prst="rect">
            <a:avLst/>
          </a:prstGeom>
        </p:spPr>
        <p:txBody>
          <a:bodyPr/>
          <a:lstStyle/>
          <a:p>
            <a:fld id="{E4FCFADB-28C7-48AD-8960-5D04F771285D}" type="slidenum">
              <a:rPr lang="zh-CN" altLang="en-US" smtClean="0"/>
              <a:t>‹#›</a:t>
            </a:fld>
            <a:endParaRPr lang="zh-CN" altLang="en-US"/>
          </a:p>
        </p:txBody>
      </p:sp>
    </p:spTree>
    <p:extLst>
      <p:ext uri="{BB962C8B-B14F-4D97-AF65-F5344CB8AC3E}">
        <p14:creationId xmlns:p14="http://schemas.microsoft.com/office/powerpoint/2010/main" val="3680299514"/>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E01CA8C-32CA-4278-848C-86E7BBF9F0EF}"/>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1981261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231ACA-575B-432A-BE2A-D5CB4212F2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1365C01-E19B-41CF-A1B1-0F9EB8A1ED8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8644304-14D0-402D-88FA-B12B4B44ABA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8752C33-ED55-4C77-83BA-FD0C0555F06C}"/>
              </a:ext>
            </a:extLst>
          </p:cNvPr>
          <p:cNvSpPr>
            <a:spLocks noGrp="1"/>
          </p:cNvSpPr>
          <p:nvPr>
            <p:ph type="dt" sz="half" idx="10"/>
          </p:nvPr>
        </p:nvSpPr>
        <p:spPr>
          <a:xfrm>
            <a:off x="838200" y="6356350"/>
            <a:ext cx="2743200" cy="365125"/>
          </a:xfrm>
          <a:prstGeom prst="rect">
            <a:avLst/>
          </a:prstGeom>
        </p:spPr>
        <p:txBody>
          <a:bodyPr/>
          <a:lstStyle/>
          <a:p>
            <a:fld id="{381F67F2-4542-42FF-ABB7-D5FDF6DEE13C}" type="datetimeFigureOut">
              <a:rPr lang="zh-CN" altLang="en-US" smtClean="0"/>
              <a:t>2022/12/7</a:t>
            </a:fld>
            <a:endParaRPr lang="zh-CN" altLang="en-US"/>
          </a:p>
        </p:txBody>
      </p:sp>
      <p:sp>
        <p:nvSpPr>
          <p:cNvPr id="6" name="页脚占位符 5">
            <a:extLst>
              <a:ext uri="{FF2B5EF4-FFF2-40B4-BE49-F238E27FC236}">
                <a16:creationId xmlns:a16="http://schemas.microsoft.com/office/drawing/2014/main" id="{ED6DA6F0-E471-44C8-BE97-9E22B84C967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FF53B38-4938-42CA-B9F5-2BECFF8360AC}"/>
              </a:ext>
            </a:extLst>
          </p:cNvPr>
          <p:cNvSpPr>
            <a:spLocks noGrp="1"/>
          </p:cNvSpPr>
          <p:nvPr>
            <p:ph type="sldNum" sz="quarter" idx="12"/>
          </p:nvPr>
        </p:nvSpPr>
        <p:spPr>
          <a:xfrm>
            <a:off x="8610600" y="6356350"/>
            <a:ext cx="2743200" cy="365125"/>
          </a:xfrm>
          <a:prstGeom prst="rect">
            <a:avLst/>
          </a:prstGeom>
        </p:spPr>
        <p:txBody>
          <a:bodyPr/>
          <a:lstStyle/>
          <a:p>
            <a:fld id="{E4FCFADB-28C7-48AD-8960-5D04F771285D}" type="slidenum">
              <a:rPr lang="zh-CN" altLang="en-US" smtClean="0"/>
              <a:t>‹#›</a:t>
            </a:fld>
            <a:endParaRPr lang="zh-CN" altLang="en-US"/>
          </a:p>
        </p:txBody>
      </p:sp>
    </p:spTree>
    <p:extLst>
      <p:ext uri="{BB962C8B-B14F-4D97-AF65-F5344CB8AC3E}">
        <p14:creationId xmlns:p14="http://schemas.microsoft.com/office/powerpoint/2010/main" val="2724702114"/>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CEA79D-70A0-4651-B4C1-0DC0A662190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4FE0A45-C1B3-4A79-94EA-AFDE75C84F2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28AFC83-BE2B-4D7A-919E-D316C40CAA0B}"/>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8CC8D0D-AC80-4CE4-8CF4-C1950D199A5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8CA6155-B081-4FD2-AC13-49E01BBE528F}"/>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21BBB7B-1438-441F-8A06-D11786952EFE}"/>
              </a:ext>
            </a:extLst>
          </p:cNvPr>
          <p:cNvSpPr>
            <a:spLocks noGrp="1"/>
          </p:cNvSpPr>
          <p:nvPr>
            <p:ph type="dt" sz="half" idx="10"/>
          </p:nvPr>
        </p:nvSpPr>
        <p:spPr>
          <a:xfrm>
            <a:off x="838200" y="6356350"/>
            <a:ext cx="2743200" cy="365125"/>
          </a:xfrm>
          <a:prstGeom prst="rect">
            <a:avLst/>
          </a:prstGeom>
        </p:spPr>
        <p:txBody>
          <a:bodyPr/>
          <a:lstStyle/>
          <a:p>
            <a:fld id="{381F67F2-4542-42FF-ABB7-D5FDF6DEE13C}" type="datetimeFigureOut">
              <a:rPr lang="zh-CN" altLang="en-US" smtClean="0"/>
              <a:t>2022/12/7</a:t>
            </a:fld>
            <a:endParaRPr lang="zh-CN" altLang="en-US"/>
          </a:p>
        </p:txBody>
      </p:sp>
      <p:sp>
        <p:nvSpPr>
          <p:cNvPr id="8" name="页脚占位符 7">
            <a:extLst>
              <a:ext uri="{FF2B5EF4-FFF2-40B4-BE49-F238E27FC236}">
                <a16:creationId xmlns:a16="http://schemas.microsoft.com/office/drawing/2014/main" id="{88F232D1-33A2-428C-87C2-1DCA55FBC70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57568BD1-23D1-4798-9AB7-CFE605D957F2}"/>
              </a:ext>
            </a:extLst>
          </p:cNvPr>
          <p:cNvSpPr>
            <a:spLocks noGrp="1"/>
          </p:cNvSpPr>
          <p:nvPr>
            <p:ph type="sldNum" sz="quarter" idx="12"/>
          </p:nvPr>
        </p:nvSpPr>
        <p:spPr>
          <a:xfrm>
            <a:off x="8610600" y="6356350"/>
            <a:ext cx="2743200" cy="365125"/>
          </a:xfrm>
          <a:prstGeom prst="rect">
            <a:avLst/>
          </a:prstGeom>
        </p:spPr>
        <p:txBody>
          <a:bodyPr/>
          <a:lstStyle/>
          <a:p>
            <a:fld id="{E4FCFADB-28C7-48AD-8960-5D04F771285D}" type="slidenum">
              <a:rPr lang="zh-CN" altLang="en-US" smtClean="0"/>
              <a:t>‹#›</a:t>
            </a:fld>
            <a:endParaRPr lang="zh-CN" altLang="en-US"/>
          </a:p>
        </p:txBody>
      </p:sp>
    </p:spTree>
    <p:extLst>
      <p:ext uri="{BB962C8B-B14F-4D97-AF65-F5344CB8AC3E}">
        <p14:creationId xmlns:p14="http://schemas.microsoft.com/office/powerpoint/2010/main" val="3938072656"/>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4A13B5-23E1-4A81-88FE-51EC946A483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2BBE9CF-6E63-408F-B175-B1E4739E62A0}"/>
              </a:ext>
            </a:extLst>
          </p:cNvPr>
          <p:cNvSpPr>
            <a:spLocks noGrp="1"/>
          </p:cNvSpPr>
          <p:nvPr>
            <p:ph type="dt" sz="half" idx="10"/>
          </p:nvPr>
        </p:nvSpPr>
        <p:spPr>
          <a:xfrm>
            <a:off x="838200" y="6356350"/>
            <a:ext cx="2743200" cy="365125"/>
          </a:xfrm>
          <a:prstGeom prst="rect">
            <a:avLst/>
          </a:prstGeom>
        </p:spPr>
        <p:txBody>
          <a:bodyPr/>
          <a:lstStyle/>
          <a:p>
            <a:fld id="{381F67F2-4542-42FF-ABB7-D5FDF6DEE13C}" type="datetimeFigureOut">
              <a:rPr lang="zh-CN" altLang="en-US" smtClean="0"/>
              <a:t>2022/12/7</a:t>
            </a:fld>
            <a:endParaRPr lang="zh-CN" altLang="en-US"/>
          </a:p>
        </p:txBody>
      </p:sp>
      <p:sp>
        <p:nvSpPr>
          <p:cNvPr id="4" name="页脚占位符 3">
            <a:extLst>
              <a:ext uri="{FF2B5EF4-FFF2-40B4-BE49-F238E27FC236}">
                <a16:creationId xmlns:a16="http://schemas.microsoft.com/office/drawing/2014/main" id="{80F79F36-236D-483E-88D6-0F8B8101FB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81C9BFAE-4DE2-40C7-B8F1-3BB98D7BD4EC}"/>
              </a:ext>
            </a:extLst>
          </p:cNvPr>
          <p:cNvSpPr>
            <a:spLocks noGrp="1"/>
          </p:cNvSpPr>
          <p:nvPr>
            <p:ph type="sldNum" sz="quarter" idx="12"/>
          </p:nvPr>
        </p:nvSpPr>
        <p:spPr>
          <a:xfrm>
            <a:off x="8610600" y="6356350"/>
            <a:ext cx="2743200" cy="365125"/>
          </a:xfrm>
          <a:prstGeom prst="rect">
            <a:avLst/>
          </a:prstGeom>
        </p:spPr>
        <p:txBody>
          <a:bodyPr/>
          <a:lstStyle/>
          <a:p>
            <a:fld id="{E4FCFADB-28C7-48AD-8960-5D04F771285D}" type="slidenum">
              <a:rPr lang="zh-CN" altLang="en-US" smtClean="0"/>
              <a:t>‹#›</a:t>
            </a:fld>
            <a:endParaRPr lang="zh-CN" altLang="en-US"/>
          </a:p>
        </p:txBody>
      </p:sp>
    </p:spTree>
    <p:extLst>
      <p:ext uri="{BB962C8B-B14F-4D97-AF65-F5344CB8AC3E}">
        <p14:creationId xmlns:p14="http://schemas.microsoft.com/office/powerpoint/2010/main" val="2073559527"/>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9A4C8AC-57AD-418B-82AD-452BC994D204}"/>
              </a:ext>
            </a:extLst>
          </p:cNvPr>
          <p:cNvSpPr>
            <a:spLocks noGrp="1"/>
          </p:cNvSpPr>
          <p:nvPr>
            <p:ph type="dt" sz="half" idx="10"/>
          </p:nvPr>
        </p:nvSpPr>
        <p:spPr>
          <a:xfrm>
            <a:off x="838200" y="6356350"/>
            <a:ext cx="2743200" cy="365125"/>
          </a:xfrm>
          <a:prstGeom prst="rect">
            <a:avLst/>
          </a:prstGeom>
        </p:spPr>
        <p:txBody>
          <a:bodyPr/>
          <a:lstStyle/>
          <a:p>
            <a:fld id="{381F67F2-4542-42FF-ABB7-D5FDF6DEE13C}" type="datetimeFigureOut">
              <a:rPr lang="zh-CN" altLang="en-US" smtClean="0"/>
              <a:t>2022/12/7</a:t>
            </a:fld>
            <a:endParaRPr lang="zh-CN" altLang="en-US"/>
          </a:p>
        </p:txBody>
      </p:sp>
      <p:sp>
        <p:nvSpPr>
          <p:cNvPr id="3" name="页脚占位符 2">
            <a:extLst>
              <a:ext uri="{FF2B5EF4-FFF2-40B4-BE49-F238E27FC236}">
                <a16:creationId xmlns:a16="http://schemas.microsoft.com/office/drawing/2014/main" id="{8523BB56-5271-4DF1-B511-DE820D683C4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07E80EC-D837-47A0-A7E4-DCE24F3156B0}"/>
              </a:ext>
            </a:extLst>
          </p:cNvPr>
          <p:cNvSpPr>
            <a:spLocks noGrp="1"/>
          </p:cNvSpPr>
          <p:nvPr>
            <p:ph type="sldNum" sz="quarter" idx="12"/>
          </p:nvPr>
        </p:nvSpPr>
        <p:spPr>
          <a:xfrm>
            <a:off x="8610600" y="6356350"/>
            <a:ext cx="2743200" cy="365125"/>
          </a:xfrm>
          <a:prstGeom prst="rect">
            <a:avLst/>
          </a:prstGeom>
        </p:spPr>
        <p:txBody>
          <a:bodyPr/>
          <a:lstStyle/>
          <a:p>
            <a:fld id="{E4FCFADB-28C7-48AD-8960-5D04F771285D}" type="slidenum">
              <a:rPr lang="zh-CN" altLang="en-US" smtClean="0"/>
              <a:t>‹#›</a:t>
            </a:fld>
            <a:endParaRPr lang="zh-CN" altLang="en-US"/>
          </a:p>
        </p:txBody>
      </p:sp>
    </p:spTree>
    <p:extLst>
      <p:ext uri="{BB962C8B-B14F-4D97-AF65-F5344CB8AC3E}">
        <p14:creationId xmlns:p14="http://schemas.microsoft.com/office/powerpoint/2010/main" val="1032580203"/>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1F2B64-6F4F-4470-918A-2089840A6E9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EDA7D6-7BE7-4C30-BAE4-214B7A34494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D4F83F5-C69E-4C2D-8EE2-4FE19C698C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22E79B3-1D1D-436C-B426-F1D5C0B6B7B5}"/>
              </a:ext>
            </a:extLst>
          </p:cNvPr>
          <p:cNvSpPr>
            <a:spLocks noGrp="1"/>
          </p:cNvSpPr>
          <p:nvPr>
            <p:ph type="dt" sz="half" idx="10"/>
          </p:nvPr>
        </p:nvSpPr>
        <p:spPr>
          <a:xfrm>
            <a:off x="838200" y="6356350"/>
            <a:ext cx="2743200" cy="365125"/>
          </a:xfrm>
          <a:prstGeom prst="rect">
            <a:avLst/>
          </a:prstGeom>
        </p:spPr>
        <p:txBody>
          <a:bodyPr/>
          <a:lstStyle/>
          <a:p>
            <a:fld id="{381F67F2-4542-42FF-ABB7-D5FDF6DEE13C}" type="datetimeFigureOut">
              <a:rPr lang="zh-CN" altLang="en-US" smtClean="0"/>
              <a:t>2022/12/7</a:t>
            </a:fld>
            <a:endParaRPr lang="zh-CN" altLang="en-US"/>
          </a:p>
        </p:txBody>
      </p:sp>
      <p:sp>
        <p:nvSpPr>
          <p:cNvPr id="6" name="页脚占位符 5">
            <a:extLst>
              <a:ext uri="{FF2B5EF4-FFF2-40B4-BE49-F238E27FC236}">
                <a16:creationId xmlns:a16="http://schemas.microsoft.com/office/drawing/2014/main" id="{AA32CE3D-0EEF-45F2-B742-A3D8908A53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B13CA39-202B-4D2F-8DE7-DD71A7606B53}"/>
              </a:ext>
            </a:extLst>
          </p:cNvPr>
          <p:cNvSpPr>
            <a:spLocks noGrp="1"/>
          </p:cNvSpPr>
          <p:nvPr>
            <p:ph type="sldNum" sz="quarter" idx="12"/>
          </p:nvPr>
        </p:nvSpPr>
        <p:spPr>
          <a:xfrm>
            <a:off x="8610600" y="6356350"/>
            <a:ext cx="2743200" cy="365125"/>
          </a:xfrm>
          <a:prstGeom prst="rect">
            <a:avLst/>
          </a:prstGeom>
        </p:spPr>
        <p:txBody>
          <a:bodyPr/>
          <a:lstStyle/>
          <a:p>
            <a:fld id="{E4FCFADB-28C7-48AD-8960-5D04F771285D}" type="slidenum">
              <a:rPr lang="zh-CN" altLang="en-US" smtClean="0"/>
              <a:t>‹#›</a:t>
            </a:fld>
            <a:endParaRPr lang="zh-CN" altLang="en-US"/>
          </a:p>
        </p:txBody>
      </p:sp>
    </p:spTree>
    <p:extLst>
      <p:ext uri="{BB962C8B-B14F-4D97-AF65-F5344CB8AC3E}">
        <p14:creationId xmlns:p14="http://schemas.microsoft.com/office/powerpoint/2010/main" val="86846615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1417CC-8850-4C54-BEF5-7BC91363FD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36CBEDD-257F-4B6E-96A0-F191D99AA8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D985275-C4BC-4B5E-B944-5BB5EDF724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DA51A07-D22B-4610-B93C-6D9148C9C8C0}"/>
              </a:ext>
            </a:extLst>
          </p:cNvPr>
          <p:cNvSpPr>
            <a:spLocks noGrp="1"/>
          </p:cNvSpPr>
          <p:nvPr>
            <p:ph type="dt" sz="half" idx="10"/>
          </p:nvPr>
        </p:nvSpPr>
        <p:spPr>
          <a:xfrm>
            <a:off x="838200" y="6356350"/>
            <a:ext cx="2743200" cy="365125"/>
          </a:xfrm>
          <a:prstGeom prst="rect">
            <a:avLst/>
          </a:prstGeom>
        </p:spPr>
        <p:txBody>
          <a:bodyPr/>
          <a:lstStyle/>
          <a:p>
            <a:fld id="{381F67F2-4542-42FF-ABB7-D5FDF6DEE13C}" type="datetimeFigureOut">
              <a:rPr lang="zh-CN" altLang="en-US" smtClean="0"/>
              <a:t>2022/12/7</a:t>
            </a:fld>
            <a:endParaRPr lang="zh-CN" altLang="en-US"/>
          </a:p>
        </p:txBody>
      </p:sp>
      <p:sp>
        <p:nvSpPr>
          <p:cNvPr id="6" name="页脚占位符 5">
            <a:extLst>
              <a:ext uri="{FF2B5EF4-FFF2-40B4-BE49-F238E27FC236}">
                <a16:creationId xmlns:a16="http://schemas.microsoft.com/office/drawing/2014/main" id="{BD257A6A-010D-4581-B8C2-4B8CBAFB4CC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344FE-6EF1-498B-8658-84A5DA43285D}"/>
              </a:ext>
            </a:extLst>
          </p:cNvPr>
          <p:cNvSpPr>
            <a:spLocks noGrp="1"/>
          </p:cNvSpPr>
          <p:nvPr>
            <p:ph type="sldNum" sz="quarter" idx="12"/>
          </p:nvPr>
        </p:nvSpPr>
        <p:spPr>
          <a:xfrm>
            <a:off x="8610600" y="6356350"/>
            <a:ext cx="2743200" cy="365125"/>
          </a:xfrm>
          <a:prstGeom prst="rect">
            <a:avLst/>
          </a:prstGeom>
        </p:spPr>
        <p:txBody>
          <a:bodyPr/>
          <a:lstStyle/>
          <a:p>
            <a:fld id="{E4FCFADB-28C7-48AD-8960-5D04F771285D}" type="slidenum">
              <a:rPr lang="zh-CN" altLang="en-US" smtClean="0"/>
              <a:t>‹#›</a:t>
            </a:fld>
            <a:endParaRPr lang="zh-CN" altLang="en-US"/>
          </a:p>
        </p:txBody>
      </p:sp>
    </p:spTree>
    <p:extLst>
      <p:ext uri="{BB962C8B-B14F-4D97-AF65-F5344CB8AC3E}">
        <p14:creationId xmlns:p14="http://schemas.microsoft.com/office/powerpoint/2010/main" val="2189078204"/>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25B951-49C0-47C1-AF0C-0836248252C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EC9057-EA61-43A4-8F34-CE55ECE94F8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D285BEF-492D-4A34-B4AA-8D7AE5E23F48}"/>
              </a:ext>
            </a:extLst>
          </p:cNvPr>
          <p:cNvSpPr>
            <a:spLocks noGrp="1"/>
          </p:cNvSpPr>
          <p:nvPr>
            <p:ph type="dt" sz="half" idx="10"/>
          </p:nvPr>
        </p:nvSpPr>
        <p:spPr>
          <a:xfrm>
            <a:off x="838200" y="6356350"/>
            <a:ext cx="2743200" cy="365125"/>
          </a:xfrm>
          <a:prstGeom prst="rect">
            <a:avLst/>
          </a:prstGeom>
        </p:spPr>
        <p:txBody>
          <a:bodyPr/>
          <a:lstStyle/>
          <a:p>
            <a:fld id="{381F67F2-4542-42FF-ABB7-D5FDF6DEE13C}" type="datetimeFigureOut">
              <a:rPr lang="zh-CN" altLang="en-US" smtClean="0"/>
              <a:t>2022/12/7</a:t>
            </a:fld>
            <a:endParaRPr lang="zh-CN" altLang="en-US"/>
          </a:p>
        </p:txBody>
      </p:sp>
      <p:sp>
        <p:nvSpPr>
          <p:cNvPr id="5" name="页脚占位符 4">
            <a:extLst>
              <a:ext uri="{FF2B5EF4-FFF2-40B4-BE49-F238E27FC236}">
                <a16:creationId xmlns:a16="http://schemas.microsoft.com/office/drawing/2014/main" id="{707E8A24-5AC3-44AD-95B8-294DD67396C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B472273-5255-4D2F-84D1-7F333864F107}"/>
              </a:ext>
            </a:extLst>
          </p:cNvPr>
          <p:cNvSpPr>
            <a:spLocks noGrp="1"/>
          </p:cNvSpPr>
          <p:nvPr>
            <p:ph type="sldNum" sz="quarter" idx="12"/>
          </p:nvPr>
        </p:nvSpPr>
        <p:spPr>
          <a:xfrm>
            <a:off x="8610600" y="6356350"/>
            <a:ext cx="2743200" cy="365125"/>
          </a:xfrm>
          <a:prstGeom prst="rect">
            <a:avLst/>
          </a:prstGeom>
        </p:spPr>
        <p:txBody>
          <a:bodyPr/>
          <a:lstStyle/>
          <a:p>
            <a:fld id="{E4FCFADB-28C7-48AD-8960-5D04F771285D}" type="slidenum">
              <a:rPr lang="zh-CN" altLang="en-US" smtClean="0"/>
              <a:t>‹#›</a:t>
            </a:fld>
            <a:endParaRPr lang="zh-CN" altLang="en-US"/>
          </a:p>
        </p:txBody>
      </p:sp>
    </p:spTree>
    <p:extLst>
      <p:ext uri="{BB962C8B-B14F-4D97-AF65-F5344CB8AC3E}">
        <p14:creationId xmlns:p14="http://schemas.microsoft.com/office/powerpoint/2010/main" val="3494973239"/>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2678AE7-252A-4E94-899E-2F2CBD8F2D5E}"/>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BF6A003-1578-4D12-90B2-797FF40EF1A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395364-BC08-497D-927D-58BCBE2B99AD}"/>
              </a:ext>
            </a:extLst>
          </p:cNvPr>
          <p:cNvSpPr>
            <a:spLocks noGrp="1"/>
          </p:cNvSpPr>
          <p:nvPr>
            <p:ph type="dt" sz="half" idx="10"/>
          </p:nvPr>
        </p:nvSpPr>
        <p:spPr>
          <a:xfrm>
            <a:off x="838200" y="6356350"/>
            <a:ext cx="2743200" cy="365125"/>
          </a:xfrm>
          <a:prstGeom prst="rect">
            <a:avLst/>
          </a:prstGeom>
        </p:spPr>
        <p:txBody>
          <a:bodyPr/>
          <a:lstStyle/>
          <a:p>
            <a:fld id="{381F67F2-4542-42FF-ABB7-D5FDF6DEE13C}" type="datetimeFigureOut">
              <a:rPr lang="zh-CN" altLang="en-US" smtClean="0"/>
              <a:t>2022/12/7</a:t>
            </a:fld>
            <a:endParaRPr lang="zh-CN" altLang="en-US"/>
          </a:p>
        </p:txBody>
      </p:sp>
      <p:sp>
        <p:nvSpPr>
          <p:cNvPr id="5" name="页脚占位符 4">
            <a:extLst>
              <a:ext uri="{FF2B5EF4-FFF2-40B4-BE49-F238E27FC236}">
                <a16:creationId xmlns:a16="http://schemas.microsoft.com/office/drawing/2014/main" id="{AF967D9D-C8CF-4E32-AC91-4835F8FE985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1B28FF-5784-4C88-958E-DF11735188A4}"/>
              </a:ext>
            </a:extLst>
          </p:cNvPr>
          <p:cNvSpPr>
            <a:spLocks noGrp="1"/>
          </p:cNvSpPr>
          <p:nvPr>
            <p:ph type="sldNum" sz="quarter" idx="12"/>
          </p:nvPr>
        </p:nvSpPr>
        <p:spPr>
          <a:xfrm>
            <a:off x="8610600" y="6356350"/>
            <a:ext cx="2743200" cy="365125"/>
          </a:xfrm>
          <a:prstGeom prst="rect">
            <a:avLst/>
          </a:prstGeom>
        </p:spPr>
        <p:txBody>
          <a:bodyPr/>
          <a:lstStyle/>
          <a:p>
            <a:fld id="{E4FCFADB-28C7-48AD-8960-5D04F771285D}" type="slidenum">
              <a:rPr lang="zh-CN" altLang="en-US" smtClean="0"/>
              <a:t>‹#›</a:t>
            </a:fld>
            <a:endParaRPr lang="zh-CN" altLang="en-US"/>
          </a:p>
        </p:txBody>
      </p:sp>
    </p:spTree>
    <p:extLst>
      <p:ext uri="{BB962C8B-B14F-4D97-AF65-F5344CB8AC3E}">
        <p14:creationId xmlns:p14="http://schemas.microsoft.com/office/powerpoint/2010/main" val="1069375476"/>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E01CA8C-32CA-4278-848C-86E7BBF9F0EF}"/>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06331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E01CA8C-32CA-4278-848C-86E7BBF9F0EF}"/>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18178330"/>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E01CA8C-32CA-4278-848C-86E7BBF9F0EF}"/>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63299493"/>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E01CA8C-32CA-4278-848C-86E7BBF9F0EF}"/>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40572547"/>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E01CA8C-32CA-4278-848C-86E7BBF9F0EF}"/>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1786723"/>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E01CA8C-32CA-4278-848C-86E7BBF9F0EF}"/>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20423043"/>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954F9BA1-54A8-4EDF-9CFF-509C8EF5DE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5E7FCEB7-28D8-4728-8452-645132BEB5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184" r="50000" b="58889"/>
          <a:stretch/>
        </p:blipFill>
        <p:spPr>
          <a:xfrm>
            <a:off x="0" y="2"/>
            <a:ext cx="2786743" cy="1370920"/>
          </a:xfrm>
          <a:prstGeom prst="rect">
            <a:avLst/>
          </a:prstGeom>
        </p:spPr>
      </p:pic>
      <p:pic>
        <p:nvPicPr>
          <p:cNvPr id="8" name="图片 7">
            <a:extLst>
              <a:ext uri="{FF2B5EF4-FFF2-40B4-BE49-F238E27FC236}">
                <a16:creationId xmlns:a16="http://schemas.microsoft.com/office/drawing/2014/main" id="{147B20E0-C1C8-4117-AE11-542E1D67DF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2778" b="4722"/>
          <a:stretch/>
        </p:blipFill>
        <p:spPr>
          <a:xfrm>
            <a:off x="-2" y="5863770"/>
            <a:ext cx="12192001" cy="1023257"/>
          </a:xfrm>
          <a:prstGeom prst="rect">
            <a:avLst/>
          </a:prstGeom>
        </p:spPr>
      </p:pic>
      <p:pic>
        <p:nvPicPr>
          <p:cNvPr id="9" name="图片 8">
            <a:extLst>
              <a:ext uri="{FF2B5EF4-FFF2-40B4-BE49-F238E27FC236}">
                <a16:creationId xmlns:a16="http://schemas.microsoft.com/office/drawing/2014/main" id="{7DB49446-7F76-48F3-86F9-E14FD1ECBE1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50000" t="5479" b="58889"/>
          <a:stretch/>
        </p:blipFill>
        <p:spPr>
          <a:xfrm>
            <a:off x="10450286" y="0"/>
            <a:ext cx="1741711" cy="899887"/>
          </a:xfrm>
          <a:prstGeom prst="rect">
            <a:avLst/>
          </a:prstGeom>
        </p:spPr>
      </p:pic>
    </p:spTree>
    <p:extLst>
      <p:ext uri="{BB962C8B-B14F-4D97-AF65-F5344CB8AC3E}">
        <p14:creationId xmlns:p14="http://schemas.microsoft.com/office/powerpoint/2010/main" val="706105057"/>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76444"/>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3" r:id="rId3"/>
    <p:sldLayoutId id="2147483671" r:id="rId4"/>
    <p:sldLayoutId id="2147483664" r:id="rId5"/>
    <p:sldLayoutId id="2147483663" r:id="rId6"/>
    <p:sldLayoutId id="2147483661" r:id="rId7"/>
    <p:sldLayoutId id="2147483660" r:id="rId8"/>
    <p:sldLayoutId id="2147483650" r:id="rId9"/>
    <p:sldLayoutId id="2147483674" r:id="rId10"/>
    <p:sldLayoutId id="2147483672" r:id="rId11"/>
    <p:sldLayoutId id="2147483670" r:id="rId12"/>
    <p:sldLayoutId id="2147483669" r:id="rId13"/>
    <p:sldLayoutId id="2147483668" r:id="rId14"/>
    <p:sldLayoutId id="2147483667" r:id="rId15"/>
    <p:sldLayoutId id="2147483666" r:id="rId16"/>
    <p:sldLayoutId id="2147483665" r:id="rId17"/>
    <p:sldLayoutId id="2147483662" r:id="rId18"/>
    <p:sldLayoutId id="2147483651"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Lst>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28BE8E36-86A3-421E-9905-3BDE2CD6D200}"/>
              </a:ext>
            </a:extLst>
          </p:cNvPr>
          <p:cNvGrpSpPr/>
          <p:nvPr/>
        </p:nvGrpSpPr>
        <p:grpSpPr>
          <a:xfrm>
            <a:off x="-1" y="-2"/>
            <a:ext cx="12312739" cy="3633893"/>
            <a:chOff x="-1" y="-2"/>
            <a:chExt cx="12312739" cy="3633893"/>
          </a:xfrm>
        </p:grpSpPr>
        <p:pic>
          <p:nvPicPr>
            <p:cNvPr id="10" name="图片 9">
              <a:extLst>
                <a:ext uri="{FF2B5EF4-FFF2-40B4-BE49-F238E27FC236}">
                  <a16:creationId xmlns:a16="http://schemas.microsoft.com/office/drawing/2014/main" id="{0271263D-2D90-4442-AB97-A13476277AA2}"/>
                </a:ext>
              </a:extLst>
            </p:cNvPr>
            <p:cNvPicPr>
              <a:picLocks noChangeAspect="1"/>
            </p:cNvPicPr>
            <p:nvPr/>
          </p:nvPicPr>
          <p:blipFill rotWithShape="1">
            <a:blip r:embed="rId4">
              <a:extLst>
                <a:ext uri="{28A0092B-C50C-407E-A947-70E740481C1C}">
                  <a14:useLocalDpi xmlns:a14="http://schemas.microsoft.com/office/drawing/2010/main" val="0"/>
                </a:ext>
              </a:extLst>
            </a:blip>
            <a:srcRect b="62222"/>
            <a:stretch/>
          </p:blipFill>
          <p:spPr>
            <a:xfrm>
              <a:off x="0" y="-1"/>
              <a:ext cx="12192000" cy="3339253"/>
            </a:xfrm>
            <a:prstGeom prst="rect">
              <a:avLst/>
            </a:prstGeom>
          </p:spPr>
        </p:pic>
        <p:pic>
          <p:nvPicPr>
            <p:cNvPr id="14" name="图片 13">
              <a:extLst>
                <a:ext uri="{FF2B5EF4-FFF2-40B4-BE49-F238E27FC236}">
                  <a16:creationId xmlns:a16="http://schemas.microsoft.com/office/drawing/2014/main" id="{C4F1EBB6-456C-4C10-B678-BBBCFCFAA417}"/>
                </a:ext>
              </a:extLst>
            </p:cNvPr>
            <p:cNvPicPr>
              <a:picLocks noChangeAspect="1"/>
            </p:cNvPicPr>
            <p:nvPr/>
          </p:nvPicPr>
          <p:blipFill rotWithShape="1">
            <a:blip r:embed="rId5">
              <a:extLst>
                <a:ext uri="{28A0092B-C50C-407E-A947-70E740481C1C}">
                  <a14:useLocalDpi xmlns:a14="http://schemas.microsoft.com/office/drawing/2010/main" val="0"/>
                </a:ext>
              </a:extLst>
            </a:blip>
            <a:srcRect b="66389"/>
            <a:stretch/>
          </p:blipFill>
          <p:spPr>
            <a:xfrm>
              <a:off x="0" y="236112"/>
              <a:ext cx="12312738" cy="3000375"/>
            </a:xfrm>
            <a:prstGeom prst="rect">
              <a:avLst/>
            </a:prstGeom>
          </p:spPr>
        </p:pic>
        <p:pic>
          <p:nvPicPr>
            <p:cNvPr id="12" name="图片 11">
              <a:extLst>
                <a:ext uri="{FF2B5EF4-FFF2-40B4-BE49-F238E27FC236}">
                  <a16:creationId xmlns:a16="http://schemas.microsoft.com/office/drawing/2014/main" id="{A43AEB63-2863-42B5-9D71-E9FDFFEBEA46}"/>
                </a:ext>
              </a:extLst>
            </p:cNvPr>
            <p:cNvPicPr>
              <a:picLocks noChangeAspect="1"/>
            </p:cNvPicPr>
            <p:nvPr/>
          </p:nvPicPr>
          <p:blipFill rotWithShape="1">
            <a:blip r:embed="rId6">
              <a:extLst>
                <a:ext uri="{28A0092B-C50C-407E-A947-70E740481C1C}">
                  <a14:useLocalDpi xmlns:a14="http://schemas.microsoft.com/office/drawing/2010/main" val="0"/>
                </a:ext>
              </a:extLst>
            </a:blip>
            <a:srcRect b="58889"/>
            <a:stretch/>
          </p:blipFill>
          <p:spPr>
            <a:xfrm>
              <a:off x="-1" y="-2"/>
              <a:ext cx="12192000" cy="3633893"/>
            </a:xfrm>
            <a:prstGeom prst="rect">
              <a:avLst/>
            </a:prstGeom>
          </p:spPr>
        </p:pic>
      </p:grpSp>
      <p:grpSp>
        <p:nvGrpSpPr>
          <p:cNvPr id="23" name="组合 22">
            <a:extLst>
              <a:ext uri="{FF2B5EF4-FFF2-40B4-BE49-F238E27FC236}">
                <a16:creationId xmlns:a16="http://schemas.microsoft.com/office/drawing/2014/main" id="{6E525F17-F0F1-4B71-9B69-71FA12004C0F}"/>
              </a:ext>
            </a:extLst>
          </p:cNvPr>
          <p:cNvGrpSpPr/>
          <p:nvPr/>
        </p:nvGrpSpPr>
        <p:grpSpPr>
          <a:xfrm>
            <a:off x="-2" y="3323386"/>
            <a:ext cx="12192001" cy="3983127"/>
            <a:chOff x="-2" y="3323386"/>
            <a:chExt cx="12192001" cy="3983127"/>
          </a:xfrm>
        </p:grpSpPr>
        <p:pic>
          <p:nvPicPr>
            <p:cNvPr id="16" name="图片 15">
              <a:extLst>
                <a:ext uri="{FF2B5EF4-FFF2-40B4-BE49-F238E27FC236}">
                  <a16:creationId xmlns:a16="http://schemas.microsoft.com/office/drawing/2014/main" id="{4F4BCEBA-9C2C-4F80-B539-BEA6A54837A2}"/>
                </a:ext>
              </a:extLst>
            </p:cNvPr>
            <p:cNvPicPr>
              <a:picLocks noChangeAspect="1"/>
            </p:cNvPicPr>
            <p:nvPr/>
          </p:nvPicPr>
          <p:blipFill rotWithShape="1">
            <a:blip r:embed="rId7">
              <a:extLst>
                <a:ext uri="{28A0092B-C50C-407E-A947-70E740481C1C}">
                  <a14:useLocalDpi xmlns:a14="http://schemas.microsoft.com/office/drawing/2010/main" val="0"/>
                </a:ext>
              </a:extLst>
            </a:blip>
            <a:srcRect t="72778" b="4722"/>
            <a:stretch/>
          </p:blipFill>
          <p:spPr>
            <a:xfrm>
              <a:off x="-2" y="5314950"/>
              <a:ext cx="12192001" cy="1543050"/>
            </a:xfrm>
            <a:prstGeom prst="rect">
              <a:avLst/>
            </a:prstGeom>
          </p:spPr>
        </p:pic>
        <p:pic>
          <p:nvPicPr>
            <p:cNvPr id="20" name="图片 19">
              <a:extLst>
                <a:ext uri="{FF2B5EF4-FFF2-40B4-BE49-F238E27FC236}">
                  <a16:creationId xmlns:a16="http://schemas.microsoft.com/office/drawing/2014/main" id="{A56C4A67-8FB8-465F-81D8-F6AE8696C56C}"/>
                </a:ext>
              </a:extLst>
            </p:cNvPr>
            <p:cNvPicPr>
              <a:picLocks noChangeAspect="1"/>
            </p:cNvPicPr>
            <p:nvPr/>
          </p:nvPicPr>
          <p:blipFill rotWithShape="1">
            <a:blip r:embed="rId8">
              <a:extLst>
                <a:ext uri="{28A0092B-C50C-407E-A947-70E740481C1C}">
                  <a14:useLocalDpi xmlns:a14="http://schemas.microsoft.com/office/drawing/2010/main" val="0"/>
                </a:ext>
              </a:extLst>
            </a:blip>
            <a:srcRect t="61498"/>
            <a:stretch/>
          </p:blipFill>
          <p:spPr>
            <a:xfrm>
              <a:off x="1269920" y="4762204"/>
              <a:ext cx="9586766" cy="2292295"/>
            </a:xfrm>
            <a:prstGeom prst="rect">
              <a:avLst/>
            </a:prstGeom>
          </p:spPr>
        </p:pic>
        <p:pic>
          <p:nvPicPr>
            <p:cNvPr id="18" name="图片 17">
              <a:extLst>
                <a:ext uri="{FF2B5EF4-FFF2-40B4-BE49-F238E27FC236}">
                  <a16:creationId xmlns:a16="http://schemas.microsoft.com/office/drawing/2014/main" id="{BE276239-53B7-4C5B-B059-7BBDC05C7823}"/>
                </a:ext>
              </a:extLst>
            </p:cNvPr>
            <p:cNvPicPr>
              <a:picLocks noChangeAspect="1"/>
            </p:cNvPicPr>
            <p:nvPr/>
          </p:nvPicPr>
          <p:blipFill rotWithShape="1">
            <a:blip r:embed="rId9">
              <a:extLst>
                <a:ext uri="{28A0092B-C50C-407E-A947-70E740481C1C}">
                  <a14:useLocalDpi xmlns:a14="http://schemas.microsoft.com/office/drawing/2010/main" val="0"/>
                </a:ext>
              </a:extLst>
            </a:blip>
            <a:srcRect t="41528" r="67118"/>
            <a:stretch/>
          </p:blipFill>
          <p:spPr>
            <a:xfrm>
              <a:off x="242396" y="3323386"/>
              <a:ext cx="3089541" cy="3983127"/>
            </a:xfrm>
            <a:prstGeom prst="rect">
              <a:avLst/>
            </a:prstGeom>
          </p:spPr>
        </p:pic>
        <p:pic>
          <p:nvPicPr>
            <p:cNvPr id="22" name="图片 21">
              <a:extLst>
                <a:ext uri="{FF2B5EF4-FFF2-40B4-BE49-F238E27FC236}">
                  <a16:creationId xmlns:a16="http://schemas.microsoft.com/office/drawing/2014/main" id="{D98A4571-243B-4259-A1B7-8C58C7C1D95B}"/>
                </a:ext>
              </a:extLst>
            </p:cNvPr>
            <p:cNvPicPr>
              <a:picLocks noChangeAspect="1"/>
            </p:cNvPicPr>
            <p:nvPr/>
          </p:nvPicPr>
          <p:blipFill rotWithShape="1">
            <a:blip r:embed="rId10">
              <a:extLst>
                <a:ext uri="{28A0092B-C50C-407E-A947-70E740481C1C}">
                  <a14:useLocalDpi xmlns:a14="http://schemas.microsoft.com/office/drawing/2010/main" val="0"/>
                </a:ext>
              </a:extLst>
            </a:blip>
            <a:srcRect l="67339" t="52988"/>
            <a:stretch/>
          </p:blipFill>
          <p:spPr>
            <a:xfrm>
              <a:off x="8868195" y="3952917"/>
              <a:ext cx="3089541" cy="3224109"/>
            </a:xfrm>
            <a:prstGeom prst="rect">
              <a:avLst/>
            </a:prstGeom>
          </p:spPr>
        </p:pic>
      </p:grpSp>
      <p:pic>
        <p:nvPicPr>
          <p:cNvPr id="28" name="图片 27">
            <a:extLst>
              <a:ext uri="{FF2B5EF4-FFF2-40B4-BE49-F238E27FC236}">
                <a16:creationId xmlns:a16="http://schemas.microsoft.com/office/drawing/2014/main" id="{2349B21E-EB97-4887-BAAB-D5FDEE4E9B11}"/>
              </a:ext>
            </a:extLst>
          </p:cNvPr>
          <p:cNvPicPr>
            <a:picLocks noChangeAspect="1"/>
          </p:cNvPicPr>
          <p:nvPr/>
        </p:nvPicPr>
        <p:blipFill rotWithShape="1">
          <a:blip r:embed="rId11">
            <a:extLst>
              <a:ext uri="{28A0092B-C50C-407E-A947-70E740481C1C}">
                <a14:useLocalDpi xmlns:a14="http://schemas.microsoft.com/office/drawing/2010/main" val="0"/>
              </a:ext>
            </a:extLst>
          </a:blip>
          <a:srcRect l="41100" t="13757" r="36191" b="66349"/>
          <a:stretch/>
        </p:blipFill>
        <p:spPr>
          <a:xfrm>
            <a:off x="10412966" y="-4499"/>
            <a:ext cx="1787992" cy="1135616"/>
          </a:xfrm>
          <a:prstGeom prst="rect">
            <a:avLst/>
          </a:prstGeom>
        </p:spPr>
      </p:pic>
      <p:sp>
        <p:nvSpPr>
          <p:cNvPr id="2" name="TextBox 1"/>
          <p:cNvSpPr txBox="1"/>
          <p:nvPr/>
        </p:nvSpPr>
        <p:spPr>
          <a:xfrm>
            <a:off x="2241660" y="2294771"/>
            <a:ext cx="8171305" cy="2800767"/>
          </a:xfrm>
          <a:prstGeom prst="rect">
            <a:avLst/>
          </a:prstGeom>
          <a:noFill/>
        </p:spPr>
        <p:txBody>
          <a:bodyPr wrap="square" rtlCol="0">
            <a:spAutoFit/>
          </a:bodyPr>
          <a:lstStyle/>
          <a:p>
            <a:pPr algn="ctr"/>
            <a:r>
              <a:rPr lang="en-US" sz="6600" dirty="0" smtClean="0">
                <a:ln>
                  <a:noFill/>
                  <a:prstDash val="dash"/>
                </a:ln>
                <a:solidFill>
                  <a:schemeClr val="accent6">
                    <a:lumMod val="20000"/>
                    <a:lumOff val="80000"/>
                  </a:schemeClr>
                </a:solidFill>
                <a:latin typeface="SVN-Ready" panose="02040603050506020204" pitchFamily="18" charset="0"/>
              </a:rPr>
              <a:t>MỘT SỐ BỘ PHẬN CỦA </a:t>
            </a:r>
          </a:p>
          <a:p>
            <a:pPr algn="ctr"/>
            <a:r>
              <a:rPr lang="en-US" sz="6600" dirty="0" smtClean="0">
                <a:ln>
                  <a:noFill/>
                  <a:prstDash val="dash"/>
                </a:ln>
                <a:solidFill>
                  <a:schemeClr val="bg1"/>
                </a:solidFill>
                <a:latin typeface="SVN-Ready" panose="02040603050506020204" pitchFamily="18" charset="0"/>
              </a:rPr>
              <a:t>THỰC VẬT</a:t>
            </a:r>
          </a:p>
          <a:p>
            <a:pPr algn="ctr"/>
            <a:r>
              <a:rPr lang="en-US" sz="4400" dirty="0" smtClean="0">
                <a:ln>
                  <a:noFill/>
                  <a:prstDash val="dash"/>
                </a:ln>
                <a:solidFill>
                  <a:schemeClr val="accent5">
                    <a:lumMod val="90000"/>
                  </a:schemeClr>
                </a:solidFill>
                <a:latin typeface="SVN-Lobster" panose="02040603050506020204" pitchFamily="18" charset="0"/>
              </a:rPr>
              <a:t>(</a:t>
            </a:r>
            <a:r>
              <a:rPr lang="en-US" sz="4400" dirty="0" err="1" smtClean="0">
                <a:ln>
                  <a:noFill/>
                  <a:prstDash val="dash"/>
                </a:ln>
                <a:solidFill>
                  <a:schemeClr val="accent5">
                    <a:lumMod val="90000"/>
                  </a:schemeClr>
                </a:solidFill>
                <a:latin typeface="SVN-Lobster" panose="02040603050506020204" pitchFamily="18" charset="0"/>
              </a:rPr>
              <a:t>Tiết</a:t>
            </a:r>
            <a:r>
              <a:rPr lang="en-US" sz="4400" dirty="0" smtClean="0">
                <a:ln>
                  <a:noFill/>
                  <a:prstDash val="dash"/>
                </a:ln>
                <a:solidFill>
                  <a:schemeClr val="accent5">
                    <a:lumMod val="90000"/>
                  </a:schemeClr>
                </a:solidFill>
                <a:latin typeface="SVN-Lobster" panose="02040603050506020204" pitchFamily="18" charset="0"/>
              </a:rPr>
              <a:t> 3)</a:t>
            </a:r>
            <a:endParaRPr lang="en-US" sz="4400" dirty="0">
              <a:ln>
                <a:noFill/>
                <a:prstDash val="dash"/>
              </a:ln>
              <a:solidFill>
                <a:schemeClr val="accent5">
                  <a:lumMod val="90000"/>
                </a:schemeClr>
              </a:solidFill>
              <a:latin typeface="SVN-Lobster" panose="02040603050506020204" pitchFamily="18" charset="0"/>
            </a:endParaRPr>
          </a:p>
        </p:txBody>
      </p:sp>
      <p:sp>
        <p:nvSpPr>
          <p:cNvPr id="15" name="TextBox 14"/>
          <p:cNvSpPr txBox="1"/>
          <p:nvPr/>
        </p:nvSpPr>
        <p:spPr>
          <a:xfrm>
            <a:off x="-2201068" y="107599"/>
            <a:ext cx="6941976" cy="923330"/>
          </a:xfrm>
          <a:prstGeom prst="rect">
            <a:avLst/>
          </a:prstGeom>
          <a:noFill/>
        </p:spPr>
        <p:txBody>
          <a:bodyPr wrap="square" rtlCol="0">
            <a:spAutoFit/>
          </a:bodyPr>
          <a:lstStyle/>
          <a:p>
            <a:pPr algn="ctr"/>
            <a:r>
              <a:rPr lang="en-US" sz="5400" dirty="0" smtClean="0">
                <a:ln>
                  <a:solidFill>
                    <a:schemeClr val="tx1"/>
                  </a:solidFill>
                  <a:prstDash val="solid"/>
                </a:ln>
                <a:solidFill>
                  <a:schemeClr val="accent3">
                    <a:lumMod val="40000"/>
                    <a:lumOff val="60000"/>
                  </a:schemeClr>
                </a:solidFill>
                <a:latin typeface="SVN-Ready" panose="02040603050506020204" pitchFamily="18" charset="0"/>
              </a:rPr>
              <a:t>TNXH 3</a:t>
            </a:r>
            <a:endParaRPr lang="en-US" sz="5400" dirty="0">
              <a:ln>
                <a:solidFill>
                  <a:schemeClr val="tx1"/>
                </a:solidFill>
                <a:prstDash val="solid"/>
              </a:ln>
              <a:solidFill>
                <a:schemeClr val="accent3">
                  <a:lumMod val="40000"/>
                  <a:lumOff val="60000"/>
                </a:schemeClr>
              </a:solidFill>
              <a:latin typeface="SVN-Ready" panose="02040603050506020204" pitchFamily="18" charset="0"/>
            </a:endParaRPr>
          </a:p>
        </p:txBody>
      </p:sp>
      <p:pic>
        <p:nvPicPr>
          <p:cNvPr id="3" name="Picture 2"/>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872485" y="4515328"/>
            <a:ext cx="458716" cy="779818"/>
          </a:xfrm>
          <a:prstGeom prst="rect">
            <a:avLst/>
          </a:prstGeom>
        </p:spPr>
      </p:pic>
    </p:spTree>
    <p:extLst>
      <p:ext uri="{BB962C8B-B14F-4D97-AF65-F5344CB8AC3E}">
        <p14:creationId xmlns:p14="http://schemas.microsoft.com/office/powerpoint/2010/main" val="2723779644"/>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A43AEB63-2863-42B5-9D71-E9FDFFEBEA46}"/>
              </a:ext>
            </a:extLst>
          </p:cNvPr>
          <p:cNvPicPr>
            <a:picLocks noChangeAspect="1"/>
          </p:cNvPicPr>
          <p:nvPr/>
        </p:nvPicPr>
        <p:blipFill rotWithShape="1">
          <a:blip r:embed="rId3">
            <a:extLst>
              <a:ext uri="{28A0092B-C50C-407E-A947-70E740481C1C}">
                <a14:useLocalDpi xmlns:a14="http://schemas.microsoft.com/office/drawing/2010/main" val="0"/>
              </a:ext>
            </a:extLst>
          </a:blip>
          <a:srcRect b="58889"/>
          <a:stretch/>
        </p:blipFill>
        <p:spPr>
          <a:xfrm>
            <a:off x="-1" y="-2"/>
            <a:ext cx="12192000" cy="3633893"/>
          </a:xfrm>
          <a:prstGeom prst="rect">
            <a:avLst/>
          </a:prstGeom>
        </p:spPr>
      </p:pic>
      <p:pic>
        <p:nvPicPr>
          <p:cNvPr id="16" name="图片 15">
            <a:extLst>
              <a:ext uri="{FF2B5EF4-FFF2-40B4-BE49-F238E27FC236}">
                <a16:creationId xmlns:a16="http://schemas.microsoft.com/office/drawing/2014/main" id="{4F4BCEBA-9C2C-4F80-B539-BEA6A54837A2}"/>
              </a:ext>
            </a:extLst>
          </p:cNvPr>
          <p:cNvPicPr>
            <a:picLocks noChangeAspect="1"/>
          </p:cNvPicPr>
          <p:nvPr/>
        </p:nvPicPr>
        <p:blipFill rotWithShape="1">
          <a:blip r:embed="rId4">
            <a:extLst>
              <a:ext uri="{28A0092B-C50C-407E-A947-70E740481C1C}">
                <a14:useLocalDpi xmlns:a14="http://schemas.microsoft.com/office/drawing/2010/main" val="0"/>
              </a:ext>
            </a:extLst>
          </a:blip>
          <a:srcRect t="72778" b="4722"/>
          <a:stretch/>
        </p:blipFill>
        <p:spPr>
          <a:xfrm>
            <a:off x="-2" y="5314950"/>
            <a:ext cx="12192001" cy="1543050"/>
          </a:xfrm>
          <a:prstGeom prst="rect">
            <a:avLst/>
          </a:prstGeom>
        </p:spPr>
      </p:pic>
      <p:grpSp>
        <p:nvGrpSpPr>
          <p:cNvPr id="7" name="组合 6">
            <a:extLst>
              <a:ext uri="{FF2B5EF4-FFF2-40B4-BE49-F238E27FC236}">
                <a16:creationId xmlns:a16="http://schemas.microsoft.com/office/drawing/2014/main" id="{A9AD379E-CBC6-4404-B829-2BD7AB03F65B}"/>
              </a:ext>
            </a:extLst>
          </p:cNvPr>
          <p:cNvGrpSpPr/>
          <p:nvPr/>
        </p:nvGrpSpPr>
        <p:grpSpPr>
          <a:xfrm>
            <a:off x="5215484" y="1146848"/>
            <a:ext cx="4334504" cy="4334504"/>
            <a:chOff x="5215484" y="1146848"/>
            <a:chExt cx="4334504" cy="4334504"/>
          </a:xfrm>
        </p:grpSpPr>
        <p:pic>
          <p:nvPicPr>
            <p:cNvPr id="6" name="图片 5">
              <a:extLst>
                <a:ext uri="{FF2B5EF4-FFF2-40B4-BE49-F238E27FC236}">
                  <a16:creationId xmlns:a16="http://schemas.microsoft.com/office/drawing/2014/main" id="{9C380D50-DC21-4602-8245-3871AFA863E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15484" y="1146848"/>
              <a:ext cx="4334504" cy="4334504"/>
            </a:xfrm>
            <a:prstGeom prst="rect">
              <a:avLst/>
            </a:prstGeom>
          </p:spPr>
        </p:pic>
        <p:sp>
          <p:nvSpPr>
            <p:cNvPr id="4" name="文本框 3">
              <a:extLst>
                <a:ext uri="{FF2B5EF4-FFF2-40B4-BE49-F238E27FC236}">
                  <a16:creationId xmlns:a16="http://schemas.microsoft.com/office/drawing/2014/main" id="{4F5ED7E3-121B-4019-A6F0-DAC8DC72A61A}"/>
                </a:ext>
              </a:extLst>
            </p:cNvPr>
            <p:cNvSpPr txBox="1"/>
            <p:nvPr/>
          </p:nvSpPr>
          <p:spPr>
            <a:xfrm>
              <a:off x="6016817" y="2595118"/>
              <a:ext cx="2731838" cy="1754326"/>
            </a:xfrm>
            <a:prstGeom prst="rect">
              <a:avLst/>
            </a:prstGeom>
            <a:noFill/>
          </p:spPr>
          <p:txBody>
            <a:bodyPr wrap="none" rtlCol="0">
              <a:spAutoFit/>
            </a:bodyPr>
            <a:lstStyle/>
            <a:p>
              <a:pPr algn="ctr"/>
              <a:r>
                <a:rPr lang="en-US" altLang="zh-CN" sz="5400" dirty="0" smtClean="0">
                  <a:solidFill>
                    <a:schemeClr val="bg1"/>
                  </a:solidFill>
                  <a:latin typeface="SVN-Gretoon" panose="02040603050506020204" pitchFamily="18" charset="0"/>
                  <a:ea typeface="思源黑体 CN Heavy" panose="020B0A00000000000000" pitchFamily="34" charset="-122"/>
                </a:rPr>
                <a:t>LUYỆN</a:t>
              </a:r>
            </a:p>
            <a:p>
              <a:pPr algn="ctr"/>
              <a:r>
                <a:rPr lang="en-US" altLang="zh-CN" sz="5400" dirty="0" smtClean="0">
                  <a:solidFill>
                    <a:schemeClr val="bg1"/>
                  </a:solidFill>
                  <a:latin typeface="SVN-Gretoon" panose="02040603050506020204" pitchFamily="18" charset="0"/>
                  <a:ea typeface="思源黑体 CN Heavy" panose="020B0A00000000000000" pitchFamily="34" charset="-122"/>
                </a:rPr>
                <a:t>TẬP</a:t>
              </a:r>
              <a:endParaRPr lang="zh-CN" altLang="en-US" sz="5400" dirty="0">
                <a:solidFill>
                  <a:schemeClr val="bg1"/>
                </a:solidFill>
                <a:latin typeface="SVN-Gretoon" panose="02040603050506020204" pitchFamily="18" charset="0"/>
                <a:ea typeface="思源黑体 CN Heavy" panose="020B0A00000000000000" pitchFamily="34" charset="-122"/>
              </a:endParaRPr>
            </a:p>
          </p:txBody>
        </p:sp>
      </p:grpSp>
      <p:grpSp>
        <p:nvGrpSpPr>
          <p:cNvPr id="19" name="组合 18">
            <a:extLst>
              <a:ext uri="{FF2B5EF4-FFF2-40B4-BE49-F238E27FC236}">
                <a16:creationId xmlns:a16="http://schemas.microsoft.com/office/drawing/2014/main" id="{0337B447-CB2E-4612-9ECF-02067B1C1580}"/>
              </a:ext>
            </a:extLst>
          </p:cNvPr>
          <p:cNvGrpSpPr/>
          <p:nvPr/>
        </p:nvGrpSpPr>
        <p:grpSpPr>
          <a:xfrm>
            <a:off x="-23485" y="1146848"/>
            <a:ext cx="12215484" cy="6405192"/>
            <a:chOff x="-23485" y="1146848"/>
            <a:chExt cx="12215484" cy="6405192"/>
          </a:xfrm>
        </p:grpSpPr>
        <p:pic>
          <p:nvPicPr>
            <p:cNvPr id="21" name="图片 20">
              <a:extLst>
                <a:ext uri="{FF2B5EF4-FFF2-40B4-BE49-F238E27FC236}">
                  <a16:creationId xmlns:a16="http://schemas.microsoft.com/office/drawing/2014/main" id="{FCED44CC-B931-404C-A008-07B0A300C0BE}"/>
                </a:ext>
              </a:extLst>
            </p:cNvPr>
            <p:cNvPicPr>
              <a:picLocks noChangeAspect="1"/>
            </p:cNvPicPr>
            <p:nvPr/>
          </p:nvPicPr>
          <p:blipFill rotWithShape="1">
            <a:blip r:embed="rId4">
              <a:extLst>
                <a:ext uri="{28A0092B-C50C-407E-A947-70E740481C1C}">
                  <a14:useLocalDpi xmlns:a14="http://schemas.microsoft.com/office/drawing/2010/main" val="0"/>
                </a:ext>
              </a:extLst>
            </a:blip>
            <a:srcRect t="72778" b="4722"/>
            <a:stretch/>
          </p:blipFill>
          <p:spPr>
            <a:xfrm>
              <a:off x="-2" y="5314950"/>
              <a:ext cx="12192001" cy="1543050"/>
            </a:xfrm>
            <a:prstGeom prst="rect">
              <a:avLst/>
            </a:prstGeom>
          </p:spPr>
        </p:pic>
        <p:pic>
          <p:nvPicPr>
            <p:cNvPr id="25" name="图片 24">
              <a:extLst>
                <a:ext uri="{FF2B5EF4-FFF2-40B4-BE49-F238E27FC236}">
                  <a16:creationId xmlns:a16="http://schemas.microsoft.com/office/drawing/2014/main" id="{FF62790B-4C73-4386-90E6-3AC3EA7F1DE7}"/>
                </a:ext>
              </a:extLst>
            </p:cNvPr>
            <p:cNvPicPr>
              <a:picLocks noChangeAspect="1"/>
            </p:cNvPicPr>
            <p:nvPr/>
          </p:nvPicPr>
          <p:blipFill rotWithShape="1">
            <a:blip r:embed="rId6">
              <a:extLst>
                <a:ext uri="{28A0092B-C50C-407E-A947-70E740481C1C}">
                  <a14:useLocalDpi xmlns:a14="http://schemas.microsoft.com/office/drawing/2010/main" val="0"/>
                </a:ext>
              </a:extLst>
            </a:blip>
            <a:srcRect t="61498"/>
            <a:stretch/>
          </p:blipFill>
          <p:spPr>
            <a:xfrm>
              <a:off x="1269920" y="4349444"/>
              <a:ext cx="9586766" cy="2676016"/>
            </a:xfrm>
            <a:prstGeom prst="rect">
              <a:avLst/>
            </a:prstGeom>
          </p:spPr>
        </p:pic>
        <p:pic>
          <p:nvPicPr>
            <p:cNvPr id="27" name="图片 26">
              <a:extLst>
                <a:ext uri="{FF2B5EF4-FFF2-40B4-BE49-F238E27FC236}">
                  <a16:creationId xmlns:a16="http://schemas.microsoft.com/office/drawing/2014/main" id="{DA9D5C5B-185F-46CF-97F7-98362EF4F98F}"/>
                </a:ext>
              </a:extLst>
            </p:cNvPr>
            <p:cNvPicPr>
              <a:picLocks noChangeAspect="1"/>
            </p:cNvPicPr>
            <p:nvPr/>
          </p:nvPicPr>
          <p:blipFill rotWithShape="1">
            <a:blip r:embed="rId7">
              <a:extLst>
                <a:ext uri="{28A0092B-C50C-407E-A947-70E740481C1C}">
                  <a14:useLocalDpi xmlns:a14="http://schemas.microsoft.com/office/drawing/2010/main" val="0"/>
                </a:ext>
              </a:extLst>
            </a:blip>
            <a:srcRect t="41528" r="67118"/>
            <a:stretch/>
          </p:blipFill>
          <p:spPr>
            <a:xfrm>
              <a:off x="-23485" y="1146848"/>
              <a:ext cx="4968233" cy="6405192"/>
            </a:xfrm>
            <a:prstGeom prst="rect">
              <a:avLst/>
            </a:prstGeom>
          </p:spPr>
        </p:pic>
        <p:pic>
          <p:nvPicPr>
            <p:cNvPr id="30" name="图片 29">
              <a:extLst>
                <a:ext uri="{FF2B5EF4-FFF2-40B4-BE49-F238E27FC236}">
                  <a16:creationId xmlns:a16="http://schemas.microsoft.com/office/drawing/2014/main" id="{2CF37497-87E7-44CA-8542-4DAB1B9FF5FD}"/>
                </a:ext>
              </a:extLst>
            </p:cNvPr>
            <p:cNvPicPr>
              <a:picLocks noChangeAspect="1"/>
            </p:cNvPicPr>
            <p:nvPr/>
          </p:nvPicPr>
          <p:blipFill rotWithShape="1">
            <a:blip r:embed="rId8">
              <a:extLst>
                <a:ext uri="{28A0092B-C50C-407E-A947-70E740481C1C}">
                  <a14:useLocalDpi xmlns:a14="http://schemas.microsoft.com/office/drawing/2010/main" val="0"/>
                </a:ext>
              </a:extLst>
            </a:blip>
            <a:srcRect l="67339" t="52988"/>
            <a:stretch/>
          </p:blipFill>
          <p:spPr>
            <a:xfrm>
              <a:off x="8860064" y="4017612"/>
              <a:ext cx="3089541" cy="3224109"/>
            </a:xfrm>
            <a:prstGeom prst="rect">
              <a:avLst/>
            </a:prstGeom>
          </p:spPr>
        </p:pic>
      </p:grpSp>
    </p:spTree>
    <p:extLst>
      <p:ext uri="{BB962C8B-B14F-4D97-AF65-F5344CB8AC3E}">
        <p14:creationId xmlns:p14="http://schemas.microsoft.com/office/powerpoint/2010/main" val="2681282464"/>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FC7C404-E057-453D-9CF4-2934EF5814E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42054" y="4423826"/>
            <a:ext cx="2649946" cy="2649946"/>
          </a:xfrm>
          <a:prstGeom prst="rect">
            <a:avLst/>
          </a:prstGeom>
        </p:spPr>
      </p:pic>
      <p:grpSp>
        <p:nvGrpSpPr>
          <p:cNvPr id="15" name="组合 14">
            <a:extLst>
              <a:ext uri="{FF2B5EF4-FFF2-40B4-BE49-F238E27FC236}">
                <a16:creationId xmlns:a16="http://schemas.microsoft.com/office/drawing/2014/main" id="{2AECE807-943A-4C99-B755-162164900657}"/>
              </a:ext>
            </a:extLst>
          </p:cNvPr>
          <p:cNvGrpSpPr/>
          <p:nvPr/>
        </p:nvGrpSpPr>
        <p:grpSpPr>
          <a:xfrm>
            <a:off x="786914" y="219066"/>
            <a:ext cx="11278782" cy="702455"/>
            <a:chOff x="4145934" y="237575"/>
            <a:chExt cx="11278782" cy="702455"/>
          </a:xfrm>
        </p:grpSpPr>
        <p:sp>
          <p:nvSpPr>
            <p:cNvPr id="16" name="矩形 15">
              <a:extLst>
                <a:ext uri="{FF2B5EF4-FFF2-40B4-BE49-F238E27FC236}">
                  <a16:creationId xmlns:a16="http://schemas.microsoft.com/office/drawing/2014/main" id="{86646CE4-AFD2-45C0-9994-D13FACAA7BC6}"/>
                </a:ext>
              </a:extLst>
            </p:cNvPr>
            <p:cNvSpPr/>
            <p:nvPr/>
          </p:nvSpPr>
          <p:spPr>
            <a:xfrm>
              <a:off x="4540249" y="367212"/>
              <a:ext cx="10687310"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600" b="1" dirty="0">
                  <a:latin typeface="Cambria" panose="02040503050406030204" pitchFamily="18" charset="0"/>
                  <a:ea typeface="Cambria" panose="02040503050406030204" pitchFamily="18" charset="0"/>
                </a:rPr>
                <a:t>Hoạt động </a:t>
              </a:r>
              <a:r>
                <a:rPr lang="nl-NL" sz="3600" b="1" dirty="0" smtClean="0">
                  <a:latin typeface="Cambria" panose="02040503050406030204" pitchFamily="18" charset="0"/>
                  <a:ea typeface="Cambria" panose="02040503050406030204" pitchFamily="18" charset="0"/>
                </a:rPr>
                <a:t>4. Kể được môt số hoa, quả khác nhau</a:t>
              </a:r>
              <a:endParaRPr lang="en-US" sz="3600" dirty="0">
                <a:latin typeface="Cambria" panose="02040503050406030204" pitchFamily="18" charset="0"/>
                <a:ea typeface="Cambria" panose="02040503050406030204" pitchFamily="18" charset="0"/>
              </a:endParaRPr>
            </a:p>
          </p:txBody>
        </p:sp>
        <p:pic>
          <p:nvPicPr>
            <p:cNvPr id="17" name="图片 16">
              <a:extLst>
                <a:ext uri="{FF2B5EF4-FFF2-40B4-BE49-F238E27FC236}">
                  <a16:creationId xmlns:a16="http://schemas.microsoft.com/office/drawing/2014/main" id="{3FCA342D-6F0A-40AF-999B-333369A8B31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8586" t="48986" r="21159" b="19922"/>
            <a:stretch/>
          </p:blipFill>
          <p:spPr>
            <a:xfrm>
              <a:off x="4145934" y="302393"/>
              <a:ext cx="394315" cy="637637"/>
            </a:xfrm>
            <a:prstGeom prst="rect">
              <a:avLst/>
            </a:prstGeom>
          </p:spPr>
        </p:pic>
        <p:pic>
          <p:nvPicPr>
            <p:cNvPr id="18" name="图片 17">
              <a:extLst>
                <a:ext uri="{FF2B5EF4-FFF2-40B4-BE49-F238E27FC236}">
                  <a16:creationId xmlns:a16="http://schemas.microsoft.com/office/drawing/2014/main" id="{7FFF25FD-4315-40F4-A301-63F1618B842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8586" t="48986" r="21159" b="19922"/>
            <a:stretch/>
          </p:blipFill>
          <p:spPr>
            <a:xfrm>
              <a:off x="15030401" y="237575"/>
              <a:ext cx="394315" cy="637637"/>
            </a:xfrm>
            <a:prstGeom prst="rect">
              <a:avLst/>
            </a:prstGeom>
          </p:spPr>
        </p:pic>
        <p:cxnSp>
          <p:nvCxnSpPr>
            <p:cNvPr id="19" name="直接连接符 18">
              <a:extLst>
                <a:ext uri="{FF2B5EF4-FFF2-40B4-BE49-F238E27FC236}">
                  <a16:creationId xmlns:a16="http://schemas.microsoft.com/office/drawing/2014/main" id="{7006A620-AD81-47A6-810A-1AA2EE3E5C26}"/>
                </a:ext>
              </a:extLst>
            </p:cNvPr>
            <p:cNvCxnSpPr/>
            <p:nvPr/>
          </p:nvCxnSpPr>
          <p:spPr>
            <a:xfrm>
              <a:off x="4616104" y="924428"/>
              <a:ext cx="10424160" cy="0"/>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867748" y="1204791"/>
            <a:ext cx="7481552" cy="1156996"/>
          </a:xfrm>
          <a:prstGeom prst="rect">
            <a:avLst/>
          </a:prstGeom>
          <a:solidFill>
            <a:srgbClr val="92D05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i="1" dirty="0" smtClean="0">
                <a:solidFill>
                  <a:schemeClr val="bg1"/>
                </a:solidFill>
                <a:latin typeface="Cambria" panose="02040503050406030204" pitchFamily="18" charset="0"/>
                <a:ea typeface="Cambria" panose="02040503050406030204" pitchFamily="18" charset="0"/>
              </a:rPr>
              <a:t>Viết nhanh tên các loại hoa, quả mà em biết vào phiếu.</a:t>
            </a:r>
            <a:endParaRPr lang="en-US" sz="6000" b="1" i="1" dirty="0">
              <a:solidFill>
                <a:schemeClr val="bg1"/>
              </a:solidFill>
              <a:latin typeface="Cambria" panose="02040503050406030204" pitchFamily="18" charset="0"/>
              <a:ea typeface="Cambria" panose="02040503050406030204" pitchFamily="18" charset="0"/>
            </a:endParaRPr>
          </a:p>
        </p:txBody>
      </p:sp>
      <p:grpSp>
        <p:nvGrpSpPr>
          <p:cNvPr id="12" name="Group 11"/>
          <p:cNvGrpSpPr/>
          <p:nvPr/>
        </p:nvGrpSpPr>
        <p:grpSpPr>
          <a:xfrm>
            <a:off x="8410612" y="1294824"/>
            <a:ext cx="3720076" cy="3720076"/>
            <a:chOff x="8410612" y="1294824"/>
            <a:chExt cx="3720076" cy="3720076"/>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0612" y="1294824"/>
              <a:ext cx="3720076" cy="3720076"/>
            </a:xfrm>
            <a:prstGeom prst="rect">
              <a:avLst/>
            </a:prstGeom>
          </p:spPr>
        </p:pic>
        <p:sp>
          <p:nvSpPr>
            <p:cNvPr id="11" name="TextBox 10"/>
            <p:cNvSpPr txBox="1"/>
            <p:nvPr/>
          </p:nvSpPr>
          <p:spPr>
            <a:xfrm rot="21384311">
              <a:off x="9046161" y="2645340"/>
              <a:ext cx="2448977" cy="1329210"/>
            </a:xfrm>
            <a:prstGeom prst="rect">
              <a:avLst/>
            </a:prstGeom>
            <a:noFill/>
          </p:spPr>
          <p:txBody>
            <a:bodyPr wrap="square" rtlCol="0">
              <a:spAutoFit/>
            </a:bodyPr>
            <a:lstStyle/>
            <a:p>
              <a:pPr algn="ctr">
                <a:lnSpc>
                  <a:spcPct val="150000"/>
                </a:lnSpc>
              </a:pPr>
              <a:r>
                <a:rPr lang="en-US" sz="2800" dirty="0" smtClean="0">
                  <a:solidFill>
                    <a:schemeClr val="accent2">
                      <a:lumMod val="75000"/>
                    </a:schemeClr>
                  </a:solidFill>
                  <a:latin typeface="SVN-Gretoon" panose="02040603050506020204" pitchFamily="18" charset="0"/>
                </a:rPr>
                <a:t>AI NHANH</a:t>
              </a:r>
            </a:p>
            <a:p>
              <a:pPr algn="ctr">
                <a:lnSpc>
                  <a:spcPct val="150000"/>
                </a:lnSpc>
              </a:pPr>
              <a:r>
                <a:rPr lang="en-US" sz="2800" dirty="0" smtClean="0">
                  <a:solidFill>
                    <a:schemeClr val="accent2">
                      <a:lumMod val="75000"/>
                    </a:schemeClr>
                  </a:solidFill>
                  <a:latin typeface="SVN-Gretoon" panose="02040603050506020204" pitchFamily="18" charset="0"/>
                </a:rPr>
                <a:t>AI ĐÚNG</a:t>
              </a:r>
              <a:endParaRPr lang="en-US" sz="2800" dirty="0">
                <a:solidFill>
                  <a:schemeClr val="accent2">
                    <a:lumMod val="75000"/>
                  </a:schemeClr>
                </a:solidFill>
                <a:latin typeface="SVN-Gretoon" panose="02040603050506020204" pitchFamily="18" charset="0"/>
              </a:endParaRPr>
            </a:p>
          </p:txBody>
        </p:sp>
      </p:grpSp>
      <p:graphicFrame>
        <p:nvGraphicFramePr>
          <p:cNvPr id="3" name="Table 2"/>
          <p:cNvGraphicFramePr>
            <a:graphicFrameLocks noGrp="1"/>
          </p:cNvGraphicFramePr>
          <p:nvPr>
            <p:extLst>
              <p:ext uri="{D42A27DB-BD31-4B8C-83A1-F6EECF244321}">
                <p14:modId xmlns:p14="http://schemas.microsoft.com/office/powerpoint/2010/main" val="308730265"/>
              </p:ext>
            </p:extLst>
          </p:nvPr>
        </p:nvGraphicFramePr>
        <p:xfrm>
          <a:off x="867748" y="2709875"/>
          <a:ext cx="7589520" cy="2818384"/>
        </p:xfrm>
        <a:graphic>
          <a:graphicData uri="http://schemas.openxmlformats.org/drawingml/2006/table">
            <a:tbl>
              <a:tblPr firstRow="1" firstCol="1" bandRow="1">
                <a:tableStyleId>{5C22544A-7EE6-4342-B048-85BDC9FD1C3A}</a:tableStyleId>
              </a:tblPr>
              <a:tblGrid>
                <a:gridCol w="3794091">
                  <a:extLst>
                    <a:ext uri="{9D8B030D-6E8A-4147-A177-3AD203B41FA5}">
                      <a16:colId xmlns:a16="http://schemas.microsoft.com/office/drawing/2014/main" val="4283633102"/>
                    </a:ext>
                  </a:extLst>
                </a:gridCol>
                <a:gridCol w="3795429">
                  <a:extLst>
                    <a:ext uri="{9D8B030D-6E8A-4147-A177-3AD203B41FA5}">
                      <a16:colId xmlns:a16="http://schemas.microsoft.com/office/drawing/2014/main" val="1280630534"/>
                    </a:ext>
                  </a:extLst>
                </a:gridCol>
              </a:tblGrid>
              <a:tr h="0">
                <a:tc>
                  <a:txBody>
                    <a:bodyPr/>
                    <a:lstStyle/>
                    <a:p>
                      <a:pPr algn="ctr">
                        <a:lnSpc>
                          <a:spcPct val="120000"/>
                        </a:lnSpc>
                        <a:spcAft>
                          <a:spcPts val="0"/>
                        </a:spcAft>
                      </a:pPr>
                      <a:r>
                        <a:rPr lang="nl-NL" sz="3200" i="1">
                          <a:solidFill>
                            <a:srgbClr val="00B050"/>
                          </a:solidFill>
                          <a:effectLst/>
                          <a:latin typeface="Cambria" panose="02040503050406030204" pitchFamily="18" charset="0"/>
                          <a:ea typeface="Cambria" panose="02040503050406030204" pitchFamily="18" charset="0"/>
                        </a:rPr>
                        <a:t>Tên các loài hoa</a:t>
                      </a:r>
                      <a:endParaRPr lang="en-US" sz="2800" i="1">
                        <a:solidFill>
                          <a:srgbClr val="00B05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nl-NL" sz="3200" i="1">
                          <a:solidFill>
                            <a:srgbClr val="00B050"/>
                          </a:solidFill>
                          <a:effectLst/>
                          <a:latin typeface="Cambria" panose="02040503050406030204" pitchFamily="18" charset="0"/>
                          <a:ea typeface="Cambria" panose="02040503050406030204" pitchFamily="18" charset="0"/>
                        </a:rPr>
                        <a:t>Tên các loại quả</a:t>
                      </a:r>
                      <a:endParaRPr lang="en-US" sz="2800" i="1">
                        <a:solidFill>
                          <a:srgbClr val="00B05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7242070"/>
                  </a:ext>
                </a:extLst>
              </a:tr>
              <a:tr h="0">
                <a:tc>
                  <a:txBody>
                    <a:bodyPr/>
                    <a:lstStyle/>
                    <a:p>
                      <a:pPr algn="ctr">
                        <a:lnSpc>
                          <a:spcPct val="120000"/>
                        </a:lnSpc>
                        <a:spcAft>
                          <a:spcPts val="0"/>
                        </a:spcAft>
                      </a:pPr>
                      <a:r>
                        <a:rPr lang="nl-NL" sz="3200" i="1" dirty="0">
                          <a:solidFill>
                            <a:srgbClr val="00B050"/>
                          </a:solidFill>
                          <a:effectLst/>
                          <a:latin typeface="Cambria" panose="02040503050406030204" pitchFamily="18" charset="0"/>
                          <a:ea typeface="Cambria" panose="02040503050406030204" pitchFamily="18" charset="0"/>
                        </a:rPr>
                        <a:t> </a:t>
                      </a:r>
                      <a:endParaRPr lang="nl-NL" sz="3200" i="1" dirty="0" smtClean="0">
                        <a:solidFill>
                          <a:srgbClr val="00B050"/>
                        </a:solidFill>
                        <a:effectLst/>
                        <a:latin typeface="Cambria" panose="02040503050406030204" pitchFamily="18" charset="0"/>
                        <a:ea typeface="Cambria" panose="02040503050406030204" pitchFamily="18" charset="0"/>
                      </a:endParaRPr>
                    </a:p>
                    <a:p>
                      <a:pPr algn="ctr">
                        <a:lnSpc>
                          <a:spcPct val="120000"/>
                        </a:lnSpc>
                        <a:spcAft>
                          <a:spcPts val="0"/>
                        </a:spcAft>
                      </a:pPr>
                      <a:endParaRPr lang="nl-NL" sz="3200" i="1" dirty="0" smtClean="0">
                        <a:solidFill>
                          <a:srgbClr val="00B050"/>
                        </a:solidFill>
                        <a:effectLst/>
                        <a:latin typeface="Cambria" panose="02040503050406030204" pitchFamily="18" charset="0"/>
                        <a:ea typeface="Cambria" panose="02040503050406030204" pitchFamily="18" charset="0"/>
                        <a:cs typeface="Times New Roman" panose="02020603050405020304" pitchFamily="18" charset="0"/>
                      </a:endParaRPr>
                    </a:p>
                    <a:p>
                      <a:pPr algn="ctr">
                        <a:lnSpc>
                          <a:spcPct val="120000"/>
                        </a:lnSpc>
                        <a:spcAft>
                          <a:spcPts val="0"/>
                        </a:spcAft>
                      </a:pPr>
                      <a:endParaRPr lang="nl-NL" sz="3200" i="1" dirty="0" smtClean="0">
                        <a:solidFill>
                          <a:srgbClr val="00B050"/>
                        </a:solidFill>
                        <a:effectLst/>
                        <a:latin typeface="Cambria" panose="02040503050406030204" pitchFamily="18" charset="0"/>
                        <a:ea typeface="Cambria" panose="02040503050406030204" pitchFamily="18" charset="0"/>
                        <a:cs typeface="Times New Roman" panose="02020603050405020304" pitchFamily="18" charset="0"/>
                      </a:endParaRPr>
                    </a:p>
                    <a:p>
                      <a:pPr algn="ctr">
                        <a:lnSpc>
                          <a:spcPct val="120000"/>
                        </a:lnSpc>
                        <a:spcAft>
                          <a:spcPts val="0"/>
                        </a:spcAft>
                      </a:pPr>
                      <a:endParaRPr lang="nl-NL" sz="3200" i="1" dirty="0" smtClean="0">
                        <a:solidFill>
                          <a:srgbClr val="00B05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nl-NL" sz="3200" i="1" dirty="0">
                          <a:solidFill>
                            <a:srgbClr val="00B050"/>
                          </a:solidFill>
                          <a:effectLst/>
                          <a:latin typeface="Cambria" panose="02040503050406030204" pitchFamily="18" charset="0"/>
                          <a:ea typeface="Cambria" panose="02040503050406030204" pitchFamily="18" charset="0"/>
                        </a:rPr>
                        <a:t> </a:t>
                      </a:r>
                      <a:endParaRPr lang="en-US" sz="2800"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909204"/>
                  </a:ext>
                </a:extLst>
              </a:tr>
            </a:tbl>
          </a:graphicData>
        </a:graphic>
      </p:graphicFrame>
      <p:sp>
        <p:nvSpPr>
          <p:cNvPr id="31" name="TextBox 30"/>
          <p:cNvSpPr txBox="1"/>
          <p:nvPr/>
        </p:nvSpPr>
        <p:spPr>
          <a:xfrm>
            <a:off x="867748" y="5876347"/>
            <a:ext cx="5234472" cy="523220"/>
          </a:xfrm>
          <a:prstGeom prst="rect">
            <a:avLst/>
          </a:prstGeom>
          <a:solidFill>
            <a:schemeClr val="accent5">
              <a:lumMod val="75000"/>
            </a:schemeClr>
          </a:solidFill>
          <a:ln w="38100">
            <a:solidFill>
              <a:schemeClr val="tx1"/>
            </a:solidFill>
          </a:ln>
        </p:spPr>
        <p:txBody>
          <a:bodyPr wrap="square" rtlCol="0">
            <a:spAutoFit/>
          </a:bodyPr>
          <a:lstStyle/>
          <a:p>
            <a:pPr algn="ctr"/>
            <a:r>
              <a:rPr lang="en-US" sz="2800" b="1" dirty="0" smtClean="0">
                <a:latin typeface="Cambria" panose="02040503050406030204" pitchFamily="18" charset="0"/>
                <a:ea typeface="Cambria" panose="02040503050406030204" pitchFamily="18" charset="0"/>
              </a:rPr>
              <a:t>LÀM VIỆC NHÓM 4</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8890415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A43AEB63-2863-42B5-9D71-E9FDFFEBEA46}"/>
              </a:ext>
            </a:extLst>
          </p:cNvPr>
          <p:cNvPicPr>
            <a:picLocks noChangeAspect="1"/>
          </p:cNvPicPr>
          <p:nvPr/>
        </p:nvPicPr>
        <p:blipFill rotWithShape="1">
          <a:blip r:embed="rId3">
            <a:extLst>
              <a:ext uri="{28A0092B-C50C-407E-A947-70E740481C1C}">
                <a14:useLocalDpi xmlns:a14="http://schemas.microsoft.com/office/drawing/2010/main" val="0"/>
              </a:ext>
            </a:extLst>
          </a:blip>
          <a:srcRect b="58889"/>
          <a:stretch/>
        </p:blipFill>
        <p:spPr>
          <a:xfrm>
            <a:off x="-1" y="-2"/>
            <a:ext cx="12192000" cy="3633893"/>
          </a:xfrm>
          <a:prstGeom prst="rect">
            <a:avLst/>
          </a:prstGeom>
        </p:spPr>
      </p:pic>
      <p:pic>
        <p:nvPicPr>
          <p:cNvPr id="16" name="图片 15">
            <a:extLst>
              <a:ext uri="{FF2B5EF4-FFF2-40B4-BE49-F238E27FC236}">
                <a16:creationId xmlns:a16="http://schemas.microsoft.com/office/drawing/2014/main" id="{4F4BCEBA-9C2C-4F80-B539-BEA6A54837A2}"/>
              </a:ext>
            </a:extLst>
          </p:cNvPr>
          <p:cNvPicPr>
            <a:picLocks noChangeAspect="1"/>
          </p:cNvPicPr>
          <p:nvPr/>
        </p:nvPicPr>
        <p:blipFill rotWithShape="1">
          <a:blip r:embed="rId4">
            <a:extLst>
              <a:ext uri="{28A0092B-C50C-407E-A947-70E740481C1C}">
                <a14:useLocalDpi xmlns:a14="http://schemas.microsoft.com/office/drawing/2010/main" val="0"/>
              </a:ext>
            </a:extLst>
          </a:blip>
          <a:srcRect t="72778" b="4722"/>
          <a:stretch/>
        </p:blipFill>
        <p:spPr>
          <a:xfrm>
            <a:off x="-2" y="5314950"/>
            <a:ext cx="12192001" cy="1543050"/>
          </a:xfrm>
          <a:prstGeom prst="rect">
            <a:avLst/>
          </a:prstGeom>
        </p:spPr>
      </p:pic>
      <p:grpSp>
        <p:nvGrpSpPr>
          <p:cNvPr id="7" name="组合 6">
            <a:extLst>
              <a:ext uri="{FF2B5EF4-FFF2-40B4-BE49-F238E27FC236}">
                <a16:creationId xmlns:a16="http://schemas.microsoft.com/office/drawing/2014/main" id="{A9AD379E-CBC6-4404-B829-2BD7AB03F65B}"/>
              </a:ext>
            </a:extLst>
          </p:cNvPr>
          <p:cNvGrpSpPr/>
          <p:nvPr/>
        </p:nvGrpSpPr>
        <p:grpSpPr>
          <a:xfrm>
            <a:off x="5215484" y="1146848"/>
            <a:ext cx="4334504" cy="4334504"/>
            <a:chOff x="5215484" y="1146848"/>
            <a:chExt cx="4334504" cy="4334504"/>
          </a:xfrm>
        </p:grpSpPr>
        <p:pic>
          <p:nvPicPr>
            <p:cNvPr id="6" name="图片 5">
              <a:extLst>
                <a:ext uri="{FF2B5EF4-FFF2-40B4-BE49-F238E27FC236}">
                  <a16:creationId xmlns:a16="http://schemas.microsoft.com/office/drawing/2014/main" id="{9C380D50-DC21-4602-8245-3871AFA863E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15484" y="1146848"/>
              <a:ext cx="4334504" cy="4334504"/>
            </a:xfrm>
            <a:prstGeom prst="rect">
              <a:avLst/>
            </a:prstGeom>
          </p:spPr>
        </p:pic>
        <p:sp>
          <p:nvSpPr>
            <p:cNvPr id="4" name="文本框 3">
              <a:extLst>
                <a:ext uri="{FF2B5EF4-FFF2-40B4-BE49-F238E27FC236}">
                  <a16:creationId xmlns:a16="http://schemas.microsoft.com/office/drawing/2014/main" id="{4F5ED7E3-121B-4019-A6F0-DAC8DC72A61A}"/>
                </a:ext>
              </a:extLst>
            </p:cNvPr>
            <p:cNvSpPr txBox="1"/>
            <p:nvPr/>
          </p:nvSpPr>
          <p:spPr>
            <a:xfrm>
              <a:off x="6134638" y="2595118"/>
              <a:ext cx="2496197" cy="1754326"/>
            </a:xfrm>
            <a:prstGeom prst="rect">
              <a:avLst/>
            </a:prstGeom>
            <a:noFill/>
          </p:spPr>
          <p:txBody>
            <a:bodyPr wrap="none" rtlCol="0">
              <a:spAutoFit/>
            </a:bodyPr>
            <a:lstStyle/>
            <a:p>
              <a:pPr algn="ctr"/>
              <a:r>
                <a:rPr lang="en-US" altLang="zh-CN" sz="5400" dirty="0" smtClean="0">
                  <a:solidFill>
                    <a:schemeClr val="bg1"/>
                  </a:solidFill>
                  <a:latin typeface="SVN-Gretoon" panose="02040603050506020204" pitchFamily="18" charset="0"/>
                  <a:ea typeface="思源黑体 CN Heavy" panose="020B0A00000000000000" pitchFamily="34" charset="-122"/>
                </a:rPr>
                <a:t>VẬN</a:t>
              </a:r>
            </a:p>
            <a:p>
              <a:pPr algn="ctr"/>
              <a:r>
                <a:rPr lang="en-US" altLang="zh-CN" sz="5400" dirty="0" smtClean="0">
                  <a:solidFill>
                    <a:schemeClr val="bg1"/>
                  </a:solidFill>
                  <a:latin typeface="SVN-Gretoon" panose="02040603050506020204" pitchFamily="18" charset="0"/>
                  <a:ea typeface="思源黑体 CN Heavy" panose="020B0A00000000000000" pitchFamily="34" charset="-122"/>
                </a:rPr>
                <a:t>DỤNG</a:t>
              </a:r>
              <a:endParaRPr lang="zh-CN" altLang="en-US" sz="5400" dirty="0">
                <a:solidFill>
                  <a:schemeClr val="bg1"/>
                </a:solidFill>
                <a:latin typeface="SVN-Gretoon" panose="02040603050506020204" pitchFamily="18" charset="0"/>
                <a:ea typeface="思源黑体 CN Heavy" panose="020B0A00000000000000" pitchFamily="34" charset="-122"/>
              </a:endParaRPr>
            </a:p>
          </p:txBody>
        </p:sp>
      </p:grpSp>
      <p:grpSp>
        <p:nvGrpSpPr>
          <p:cNvPr id="19" name="组合 18">
            <a:extLst>
              <a:ext uri="{FF2B5EF4-FFF2-40B4-BE49-F238E27FC236}">
                <a16:creationId xmlns:a16="http://schemas.microsoft.com/office/drawing/2014/main" id="{0337B447-CB2E-4612-9ECF-02067B1C1580}"/>
              </a:ext>
            </a:extLst>
          </p:cNvPr>
          <p:cNvGrpSpPr/>
          <p:nvPr/>
        </p:nvGrpSpPr>
        <p:grpSpPr>
          <a:xfrm>
            <a:off x="-23485" y="1146848"/>
            <a:ext cx="12215484" cy="6405192"/>
            <a:chOff x="-23485" y="1146848"/>
            <a:chExt cx="12215484" cy="6405192"/>
          </a:xfrm>
        </p:grpSpPr>
        <p:pic>
          <p:nvPicPr>
            <p:cNvPr id="21" name="图片 20">
              <a:extLst>
                <a:ext uri="{FF2B5EF4-FFF2-40B4-BE49-F238E27FC236}">
                  <a16:creationId xmlns:a16="http://schemas.microsoft.com/office/drawing/2014/main" id="{FCED44CC-B931-404C-A008-07B0A300C0BE}"/>
                </a:ext>
              </a:extLst>
            </p:cNvPr>
            <p:cNvPicPr>
              <a:picLocks noChangeAspect="1"/>
            </p:cNvPicPr>
            <p:nvPr/>
          </p:nvPicPr>
          <p:blipFill rotWithShape="1">
            <a:blip r:embed="rId4">
              <a:extLst>
                <a:ext uri="{28A0092B-C50C-407E-A947-70E740481C1C}">
                  <a14:useLocalDpi xmlns:a14="http://schemas.microsoft.com/office/drawing/2010/main" val="0"/>
                </a:ext>
              </a:extLst>
            </a:blip>
            <a:srcRect t="72778" b="4722"/>
            <a:stretch/>
          </p:blipFill>
          <p:spPr>
            <a:xfrm>
              <a:off x="-2" y="5314950"/>
              <a:ext cx="12192001" cy="1543050"/>
            </a:xfrm>
            <a:prstGeom prst="rect">
              <a:avLst/>
            </a:prstGeom>
          </p:spPr>
        </p:pic>
        <p:pic>
          <p:nvPicPr>
            <p:cNvPr id="25" name="图片 24">
              <a:extLst>
                <a:ext uri="{FF2B5EF4-FFF2-40B4-BE49-F238E27FC236}">
                  <a16:creationId xmlns:a16="http://schemas.microsoft.com/office/drawing/2014/main" id="{FF62790B-4C73-4386-90E6-3AC3EA7F1DE7}"/>
                </a:ext>
              </a:extLst>
            </p:cNvPr>
            <p:cNvPicPr>
              <a:picLocks noChangeAspect="1"/>
            </p:cNvPicPr>
            <p:nvPr/>
          </p:nvPicPr>
          <p:blipFill rotWithShape="1">
            <a:blip r:embed="rId6">
              <a:extLst>
                <a:ext uri="{28A0092B-C50C-407E-A947-70E740481C1C}">
                  <a14:useLocalDpi xmlns:a14="http://schemas.microsoft.com/office/drawing/2010/main" val="0"/>
                </a:ext>
              </a:extLst>
            </a:blip>
            <a:srcRect t="61498"/>
            <a:stretch/>
          </p:blipFill>
          <p:spPr>
            <a:xfrm>
              <a:off x="1269920" y="4349444"/>
              <a:ext cx="9586766" cy="2676016"/>
            </a:xfrm>
            <a:prstGeom prst="rect">
              <a:avLst/>
            </a:prstGeom>
          </p:spPr>
        </p:pic>
        <p:pic>
          <p:nvPicPr>
            <p:cNvPr id="27" name="图片 26">
              <a:extLst>
                <a:ext uri="{FF2B5EF4-FFF2-40B4-BE49-F238E27FC236}">
                  <a16:creationId xmlns:a16="http://schemas.microsoft.com/office/drawing/2014/main" id="{DA9D5C5B-185F-46CF-97F7-98362EF4F98F}"/>
                </a:ext>
              </a:extLst>
            </p:cNvPr>
            <p:cNvPicPr>
              <a:picLocks noChangeAspect="1"/>
            </p:cNvPicPr>
            <p:nvPr/>
          </p:nvPicPr>
          <p:blipFill rotWithShape="1">
            <a:blip r:embed="rId7">
              <a:extLst>
                <a:ext uri="{28A0092B-C50C-407E-A947-70E740481C1C}">
                  <a14:useLocalDpi xmlns:a14="http://schemas.microsoft.com/office/drawing/2010/main" val="0"/>
                </a:ext>
              </a:extLst>
            </a:blip>
            <a:srcRect t="41528" r="67118"/>
            <a:stretch/>
          </p:blipFill>
          <p:spPr>
            <a:xfrm>
              <a:off x="-23485" y="1146848"/>
              <a:ext cx="4968233" cy="6405192"/>
            </a:xfrm>
            <a:prstGeom prst="rect">
              <a:avLst/>
            </a:prstGeom>
          </p:spPr>
        </p:pic>
        <p:pic>
          <p:nvPicPr>
            <p:cNvPr id="30" name="图片 29">
              <a:extLst>
                <a:ext uri="{FF2B5EF4-FFF2-40B4-BE49-F238E27FC236}">
                  <a16:creationId xmlns:a16="http://schemas.microsoft.com/office/drawing/2014/main" id="{2CF37497-87E7-44CA-8542-4DAB1B9FF5FD}"/>
                </a:ext>
              </a:extLst>
            </p:cNvPr>
            <p:cNvPicPr>
              <a:picLocks noChangeAspect="1"/>
            </p:cNvPicPr>
            <p:nvPr/>
          </p:nvPicPr>
          <p:blipFill rotWithShape="1">
            <a:blip r:embed="rId8">
              <a:extLst>
                <a:ext uri="{28A0092B-C50C-407E-A947-70E740481C1C}">
                  <a14:useLocalDpi xmlns:a14="http://schemas.microsoft.com/office/drawing/2010/main" val="0"/>
                </a:ext>
              </a:extLst>
            </a:blip>
            <a:srcRect l="67339" t="52988"/>
            <a:stretch/>
          </p:blipFill>
          <p:spPr>
            <a:xfrm>
              <a:off x="8860064" y="4017612"/>
              <a:ext cx="3089541" cy="3224109"/>
            </a:xfrm>
            <a:prstGeom prst="rect">
              <a:avLst/>
            </a:prstGeom>
          </p:spPr>
        </p:pic>
      </p:grpSp>
    </p:spTree>
    <p:extLst>
      <p:ext uri="{BB962C8B-B14F-4D97-AF65-F5344CB8AC3E}">
        <p14:creationId xmlns:p14="http://schemas.microsoft.com/office/powerpoint/2010/main" val="10172456"/>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2AECE807-943A-4C99-B755-162164900657}"/>
              </a:ext>
            </a:extLst>
          </p:cNvPr>
          <p:cNvGrpSpPr/>
          <p:nvPr/>
        </p:nvGrpSpPr>
        <p:grpSpPr>
          <a:xfrm>
            <a:off x="786914" y="219066"/>
            <a:ext cx="11278782" cy="702455"/>
            <a:chOff x="4145934" y="237575"/>
            <a:chExt cx="11278782" cy="702455"/>
          </a:xfrm>
        </p:grpSpPr>
        <p:sp>
          <p:nvSpPr>
            <p:cNvPr id="16" name="矩形 15">
              <a:extLst>
                <a:ext uri="{FF2B5EF4-FFF2-40B4-BE49-F238E27FC236}">
                  <a16:creationId xmlns:a16="http://schemas.microsoft.com/office/drawing/2014/main" id="{86646CE4-AFD2-45C0-9994-D13FACAA7BC6}"/>
                </a:ext>
              </a:extLst>
            </p:cNvPr>
            <p:cNvSpPr/>
            <p:nvPr/>
          </p:nvSpPr>
          <p:spPr>
            <a:xfrm>
              <a:off x="4540249" y="367212"/>
              <a:ext cx="10687310"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600" b="1" dirty="0">
                  <a:latin typeface="Cambria" panose="02040503050406030204" pitchFamily="18" charset="0"/>
                  <a:ea typeface="Cambria" panose="02040503050406030204" pitchFamily="18" charset="0"/>
                </a:rPr>
                <a:t>Hoạt động </a:t>
              </a:r>
              <a:r>
                <a:rPr lang="nl-NL" sz="3600" b="1" dirty="0" smtClean="0">
                  <a:latin typeface="Cambria" panose="02040503050406030204" pitchFamily="18" charset="0"/>
                  <a:ea typeface="Cambria" panose="02040503050406030204" pitchFamily="18" charset="0"/>
                </a:rPr>
                <a:t>5. Tìm hiểu về thực vật</a:t>
              </a:r>
              <a:endParaRPr lang="en-US" sz="3600" dirty="0">
                <a:latin typeface="Cambria" panose="02040503050406030204" pitchFamily="18" charset="0"/>
                <a:ea typeface="Cambria" panose="02040503050406030204" pitchFamily="18" charset="0"/>
              </a:endParaRPr>
            </a:p>
          </p:txBody>
        </p:sp>
        <p:pic>
          <p:nvPicPr>
            <p:cNvPr id="17" name="图片 16">
              <a:extLst>
                <a:ext uri="{FF2B5EF4-FFF2-40B4-BE49-F238E27FC236}">
                  <a16:creationId xmlns:a16="http://schemas.microsoft.com/office/drawing/2014/main" id="{3FCA342D-6F0A-40AF-999B-333369A8B31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8586" t="48986" r="21159" b="19922"/>
            <a:stretch/>
          </p:blipFill>
          <p:spPr>
            <a:xfrm>
              <a:off x="4145934" y="302393"/>
              <a:ext cx="394315" cy="637637"/>
            </a:xfrm>
            <a:prstGeom prst="rect">
              <a:avLst/>
            </a:prstGeom>
          </p:spPr>
        </p:pic>
        <p:pic>
          <p:nvPicPr>
            <p:cNvPr id="18" name="图片 17">
              <a:extLst>
                <a:ext uri="{FF2B5EF4-FFF2-40B4-BE49-F238E27FC236}">
                  <a16:creationId xmlns:a16="http://schemas.microsoft.com/office/drawing/2014/main" id="{7FFF25FD-4315-40F4-A301-63F1618B842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8586" t="48986" r="21159" b="19922"/>
            <a:stretch/>
          </p:blipFill>
          <p:spPr>
            <a:xfrm>
              <a:off x="15030401" y="237575"/>
              <a:ext cx="394315" cy="637637"/>
            </a:xfrm>
            <a:prstGeom prst="rect">
              <a:avLst/>
            </a:prstGeom>
          </p:spPr>
        </p:pic>
        <p:cxnSp>
          <p:nvCxnSpPr>
            <p:cNvPr id="19" name="直接连接符 18">
              <a:extLst>
                <a:ext uri="{FF2B5EF4-FFF2-40B4-BE49-F238E27FC236}">
                  <a16:creationId xmlns:a16="http://schemas.microsoft.com/office/drawing/2014/main" id="{7006A620-AD81-47A6-810A-1AA2EE3E5C26}"/>
                </a:ext>
              </a:extLst>
            </p:cNvPr>
            <p:cNvCxnSpPr/>
            <p:nvPr/>
          </p:nvCxnSpPr>
          <p:spPr>
            <a:xfrm>
              <a:off x="4616104" y="924428"/>
              <a:ext cx="7132320" cy="0"/>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867747" y="1204791"/>
            <a:ext cx="8780105" cy="1156996"/>
          </a:xfrm>
          <a:prstGeom prst="rect">
            <a:avLst/>
          </a:prstGeom>
          <a:solidFill>
            <a:srgbClr val="92D05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smtClean="0">
                <a:latin typeface="Cambria" panose="02040503050406030204" pitchFamily="18" charset="0"/>
                <a:ea typeface="Cambria" panose="02040503050406030204" pitchFamily="18" charset="0"/>
              </a:rPr>
              <a:t>Ra </a:t>
            </a:r>
            <a:r>
              <a:rPr lang="nl-NL" sz="3200" dirty="0">
                <a:latin typeface="Cambria" panose="02040503050406030204" pitchFamily="18" charset="0"/>
                <a:ea typeface="Cambria" panose="02040503050406030204" pitchFamily="18" charset="0"/>
              </a:rPr>
              <a:t>vườn trường, quan sát và ghi chép những gì các em </a:t>
            </a:r>
            <a:r>
              <a:rPr lang="nl-NL" sz="3200" dirty="0" smtClean="0">
                <a:latin typeface="Cambria" panose="02040503050406030204" pitchFamily="18" charset="0"/>
                <a:ea typeface="Cambria" panose="02040503050406030204" pitchFamily="18" charset="0"/>
              </a:rPr>
              <a:t>quan sát </a:t>
            </a:r>
            <a:r>
              <a:rPr lang="nl-NL" sz="3200" dirty="0">
                <a:latin typeface="Cambria" panose="02040503050406030204" pitchFamily="18" charset="0"/>
                <a:ea typeface="Cambria" panose="02040503050406030204" pitchFamily="18" charset="0"/>
              </a:rPr>
              <a:t>được và viết vào phiếu:</a:t>
            </a:r>
            <a:endParaRPr lang="en-US" sz="8800" b="1" i="1" dirty="0">
              <a:solidFill>
                <a:schemeClr val="bg1"/>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02961773"/>
              </p:ext>
            </p:extLst>
          </p:nvPr>
        </p:nvGraphicFramePr>
        <p:xfrm>
          <a:off x="638176" y="2643792"/>
          <a:ext cx="8850760" cy="3291840"/>
        </p:xfrm>
        <a:graphic>
          <a:graphicData uri="http://schemas.openxmlformats.org/drawingml/2006/table">
            <a:tbl>
              <a:tblPr firstRow="1" firstCol="1" bandRow="1">
                <a:tableStyleId>{5C22544A-7EE6-4342-B048-85BDC9FD1C3A}</a:tableStyleId>
              </a:tblPr>
              <a:tblGrid>
                <a:gridCol w="1474088">
                  <a:extLst>
                    <a:ext uri="{9D8B030D-6E8A-4147-A177-3AD203B41FA5}">
                      <a16:colId xmlns:a16="http://schemas.microsoft.com/office/drawing/2014/main" val="3699288458"/>
                    </a:ext>
                  </a:extLst>
                </a:gridCol>
                <a:gridCol w="1474088">
                  <a:extLst>
                    <a:ext uri="{9D8B030D-6E8A-4147-A177-3AD203B41FA5}">
                      <a16:colId xmlns:a16="http://schemas.microsoft.com/office/drawing/2014/main" val="2400203045"/>
                    </a:ext>
                  </a:extLst>
                </a:gridCol>
                <a:gridCol w="1475646">
                  <a:extLst>
                    <a:ext uri="{9D8B030D-6E8A-4147-A177-3AD203B41FA5}">
                      <a16:colId xmlns:a16="http://schemas.microsoft.com/office/drawing/2014/main" val="828296325"/>
                    </a:ext>
                  </a:extLst>
                </a:gridCol>
                <a:gridCol w="1475646">
                  <a:extLst>
                    <a:ext uri="{9D8B030D-6E8A-4147-A177-3AD203B41FA5}">
                      <a16:colId xmlns:a16="http://schemas.microsoft.com/office/drawing/2014/main" val="2930726892"/>
                    </a:ext>
                  </a:extLst>
                </a:gridCol>
                <a:gridCol w="1475646">
                  <a:extLst>
                    <a:ext uri="{9D8B030D-6E8A-4147-A177-3AD203B41FA5}">
                      <a16:colId xmlns:a16="http://schemas.microsoft.com/office/drawing/2014/main" val="1714148827"/>
                    </a:ext>
                  </a:extLst>
                </a:gridCol>
                <a:gridCol w="1475646">
                  <a:extLst>
                    <a:ext uri="{9D8B030D-6E8A-4147-A177-3AD203B41FA5}">
                      <a16:colId xmlns:a16="http://schemas.microsoft.com/office/drawing/2014/main" val="2800421955"/>
                    </a:ext>
                  </a:extLst>
                </a:gridCol>
              </a:tblGrid>
              <a:tr h="0">
                <a:tc rowSpan="2">
                  <a:txBody>
                    <a:bodyPr/>
                    <a:lstStyle/>
                    <a:p>
                      <a:pPr algn="ctr">
                        <a:lnSpc>
                          <a:spcPct val="120000"/>
                        </a:lnSpc>
                        <a:spcAft>
                          <a:spcPts val="0"/>
                        </a:spcAft>
                      </a:pPr>
                      <a:r>
                        <a:rPr lang="nl-NL" sz="3600">
                          <a:effectLst/>
                          <a:latin typeface="Cambria" panose="02040503050406030204" pitchFamily="18" charset="0"/>
                          <a:ea typeface="Cambria" panose="02040503050406030204" pitchFamily="18" charset="0"/>
                        </a:rPr>
                        <a:t>Tên cây</a:t>
                      </a:r>
                      <a:endParaRPr lang="en-US" sz="3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gridSpan="5">
                  <a:txBody>
                    <a:bodyPr/>
                    <a:lstStyle/>
                    <a:p>
                      <a:pPr algn="ctr">
                        <a:lnSpc>
                          <a:spcPct val="120000"/>
                        </a:lnSpc>
                        <a:spcAft>
                          <a:spcPts val="0"/>
                        </a:spcAft>
                      </a:pPr>
                      <a:r>
                        <a:rPr lang="nl-NL" sz="3600">
                          <a:effectLst/>
                          <a:latin typeface="Cambria" panose="02040503050406030204" pitchFamily="18" charset="0"/>
                          <a:ea typeface="Cambria" panose="02040503050406030204" pitchFamily="18" charset="0"/>
                        </a:rPr>
                        <a:t>Đặc điểm</a:t>
                      </a:r>
                      <a:endParaRPr lang="en-US" sz="3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2580321"/>
                  </a:ext>
                </a:extLst>
              </a:tr>
              <a:tr h="0">
                <a:tc vMerge="1">
                  <a:txBody>
                    <a:bodyPr/>
                    <a:lstStyle/>
                    <a:p>
                      <a:endParaRPr lang="en-US"/>
                    </a:p>
                  </a:txBody>
                  <a:tcPr/>
                </a:tc>
                <a:tc>
                  <a:txBody>
                    <a:bodyPr/>
                    <a:lstStyle/>
                    <a:p>
                      <a:pPr algn="ctr">
                        <a:lnSpc>
                          <a:spcPct val="120000"/>
                        </a:lnSpc>
                        <a:spcAft>
                          <a:spcPts val="0"/>
                        </a:spcAft>
                      </a:pPr>
                      <a:r>
                        <a:rPr lang="nl-NL" sz="3600">
                          <a:effectLst/>
                          <a:latin typeface="Cambria" panose="02040503050406030204" pitchFamily="18" charset="0"/>
                          <a:ea typeface="Cambria" panose="02040503050406030204" pitchFamily="18" charset="0"/>
                        </a:rPr>
                        <a:t>Rễ</a:t>
                      </a:r>
                      <a:endParaRPr lang="en-US" sz="3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3600">
                          <a:effectLst/>
                          <a:latin typeface="Cambria" panose="02040503050406030204" pitchFamily="18" charset="0"/>
                          <a:ea typeface="Cambria" panose="02040503050406030204" pitchFamily="18" charset="0"/>
                        </a:rPr>
                        <a:t>Thân</a:t>
                      </a:r>
                      <a:endParaRPr lang="en-US" sz="3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3600">
                          <a:effectLst/>
                          <a:latin typeface="Cambria" panose="02040503050406030204" pitchFamily="18" charset="0"/>
                          <a:ea typeface="Cambria" panose="02040503050406030204" pitchFamily="18" charset="0"/>
                        </a:rPr>
                        <a:t>Lá</a:t>
                      </a:r>
                      <a:endParaRPr lang="en-US" sz="3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3600">
                          <a:effectLst/>
                          <a:latin typeface="Cambria" panose="02040503050406030204" pitchFamily="18" charset="0"/>
                          <a:ea typeface="Cambria" panose="02040503050406030204" pitchFamily="18" charset="0"/>
                        </a:rPr>
                        <a:t>Hoa</a:t>
                      </a:r>
                      <a:endParaRPr lang="en-US" sz="3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3600">
                          <a:effectLst/>
                          <a:latin typeface="Cambria" panose="02040503050406030204" pitchFamily="18" charset="0"/>
                          <a:ea typeface="Cambria" panose="02040503050406030204" pitchFamily="18" charset="0"/>
                        </a:rPr>
                        <a:t>Quả</a:t>
                      </a:r>
                      <a:endParaRPr lang="en-US" sz="3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9019926"/>
                  </a:ext>
                </a:extLst>
              </a:tr>
              <a:tr h="0">
                <a:tc>
                  <a:txBody>
                    <a:bodyPr/>
                    <a:lstStyle/>
                    <a:p>
                      <a:pPr algn="ctr">
                        <a:lnSpc>
                          <a:spcPct val="120000"/>
                        </a:lnSpc>
                        <a:spcAft>
                          <a:spcPts val="0"/>
                        </a:spcAft>
                      </a:pPr>
                      <a:r>
                        <a:rPr lang="nl-NL" sz="3600">
                          <a:effectLst/>
                          <a:latin typeface="Cambria" panose="02040503050406030204" pitchFamily="18" charset="0"/>
                          <a:ea typeface="Cambria" panose="02040503050406030204" pitchFamily="18" charset="0"/>
                        </a:rPr>
                        <a:t> </a:t>
                      </a:r>
                      <a:endParaRPr lang="en-US" sz="3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3600">
                          <a:effectLst/>
                          <a:latin typeface="Cambria" panose="02040503050406030204" pitchFamily="18" charset="0"/>
                          <a:ea typeface="Cambria" panose="02040503050406030204" pitchFamily="18" charset="0"/>
                        </a:rPr>
                        <a:t> </a:t>
                      </a:r>
                      <a:endParaRPr lang="en-US" sz="3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3600">
                          <a:effectLst/>
                          <a:latin typeface="Cambria" panose="02040503050406030204" pitchFamily="18" charset="0"/>
                          <a:ea typeface="Cambria" panose="02040503050406030204" pitchFamily="18" charset="0"/>
                        </a:rPr>
                        <a:t> </a:t>
                      </a:r>
                      <a:endParaRPr lang="en-US" sz="3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3600">
                          <a:effectLst/>
                          <a:latin typeface="Cambria" panose="02040503050406030204" pitchFamily="18" charset="0"/>
                          <a:ea typeface="Cambria" panose="02040503050406030204" pitchFamily="18" charset="0"/>
                        </a:rPr>
                        <a:t> </a:t>
                      </a:r>
                      <a:endParaRPr lang="en-US" sz="3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endParaRPr lang="nl-NL" sz="3600" dirty="0" smtClean="0">
                        <a:effectLst/>
                        <a:latin typeface="Cambria" panose="02040503050406030204" pitchFamily="18" charset="0"/>
                        <a:ea typeface="Cambria" panose="02040503050406030204" pitchFamily="18" charset="0"/>
                      </a:endParaRPr>
                    </a:p>
                    <a:p>
                      <a:pPr algn="ctr">
                        <a:lnSpc>
                          <a:spcPct val="120000"/>
                        </a:lnSpc>
                        <a:spcAft>
                          <a:spcPts val="0"/>
                        </a:spcAft>
                      </a:pPr>
                      <a:endParaRPr lang="nl-NL" sz="3600" dirty="0" smtClean="0">
                        <a:effectLst/>
                        <a:latin typeface="Cambria" panose="02040503050406030204" pitchFamily="18" charset="0"/>
                        <a:ea typeface="Cambria" panose="02040503050406030204" pitchFamily="18" charset="0"/>
                      </a:endParaRPr>
                    </a:p>
                    <a:p>
                      <a:pPr algn="ctr">
                        <a:lnSpc>
                          <a:spcPct val="120000"/>
                        </a:lnSpc>
                        <a:spcAft>
                          <a:spcPts val="0"/>
                        </a:spcAft>
                      </a:pPr>
                      <a:r>
                        <a:rPr lang="nl-NL" sz="36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20000"/>
                        </a:lnSpc>
                        <a:spcAft>
                          <a:spcPts val="0"/>
                        </a:spcAft>
                      </a:pPr>
                      <a:r>
                        <a:rPr lang="nl-NL" sz="36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016"/>
                  </a:ext>
                </a:extLst>
              </a:tr>
            </a:tbl>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55111" y="1467019"/>
            <a:ext cx="5645385" cy="5645385"/>
          </a:xfrm>
          <a:prstGeom prst="rect">
            <a:avLst/>
          </a:prstGeom>
        </p:spPr>
      </p:pic>
    </p:spTree>
    <p:extLst>
      <p:ext uri="{BB962C8B-B14F-4D97-AF65-F5344CB8AC3E}">
        <p14:creationId xmlns:p14="http://schemas.microsoft.com/office/powerpoint/2010/main" val="3482962163"/>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28BE8E36-86A3-421E-9905-3BDE2CD6D200}"/>
              </a:ext>
            </a:extLst>
          </p:cNvPr>
          <p:cNvGrpSpPr/>
          <p:nvPr/>
        </p:nvGrpSpPr>
        <p:grpSpPr>
          <a:xfrm>
            <a:off x="-1" y="-2"/>
            <a:ext cx="12312739" cy="3633893"/>
            <a:chOff x="-1" y="-2"/>
            <a:chExt cx="12312739" cy="3633893"/>
          </a:xfrm>
        </p:grpSpPr>
        <p:pic>
          <p:nvPicPr>
            <p:cNvPr id="10" name="图片 9">
              <a:extLst>
                <a:ext uri="{FF2B5EF4-FFF2-40B4-BE49-F238E27FC236}">
                  <a16:creationId xmlns:a16="http://schemas.microsoft.com/office/drawing/2014/main" id="{0271263D-2D90-4442-AB97-A13476277AA2}"/>
                </a:ext>
              </a:extLst>
            </p:cNvPr>
            <p:cNvPicPr>
              <a:picLocks noChangeAspect="1"/>
            </p:cNvPicPr>
            <p:nvPr/>
          </p:nvPicPr>
          <p:blipFill rotWithShape="1">
            <a:blip r:embed="rId3">
              <a:extLst>
                <a:ext uri="{28A0092B-C50C-407E-A947-70E740481C1C}">
                  <a14:useLocalDpi xmlns:a14="http://schemas.microsoft.com/office/drawing/2010/main" val="0"/>
                </a:ext>
              </a:extLst>
            </a:blip>
            <a:srcRect b="62222"/>
            <a:stretch/>
          </p:blipFill>
          <p:spPr>
            <a:xfrm>
              <a:off x="0" y="-1"/>
              <a:ext cx="12192000" cy="3339253"/>
            </a:xfrm>
            <a:prstGeom prst="rect">
              <a:avLst/>
            </a:prstGeom>
          </p:spPr>
        </p:pic>
        <p:pic>
          <p:nvPicPr>
            <p:cNvPr id="14" name="图片 13">
              <a:extLst>
                <a:ext uri="{FF2B5EF4-FFF2-40B4-BE49-F238E27FC236}">
                  <a16:creationId xmlns:a16="http://schemas.microsoft.com/office/drawing/2014/main" id="{C4F1EBB6-456C-4C10-B678-BBBCFCFAA417}"/>
                </a:ext>
              </a:extLst>
            </p:cNvPr>
            <p:cNvPicPr>
              <a:picLocks noChangeAspect="1"/>
            </p:cNvPicPr>
            <p:nvPr/>
          </p:nvPicPr>
          <p:blipFill rotWithShape="1">
            <a:blip r:embed="rId4">
              <a:extLst>
                <a:ext uri="{28A0092B-C50C-407E-A947-70E740481C1C}">
                  <a14:useLocalDpi xmlns:a14="http://schemas.microsoft.com/office/drawing/2010/main" val="0"/>
                </a:ext>
              </a:extLst>
            </a:blip>
            <a:srcRect b="66389"/>
            <a:stretch/>
          </p:blipFill>
          <p:spPr>
            <a:xfrm>
              <a:off x="0" y="236112"/>
              <a:ext cx="12312738" cy="3000375"/>
            </a:xfrm>
            <a:prstGeom prst="rect">
              <a:avLst/>
            </a:prstGeom>
          </p:spPr>
        </p:pic>
        <p:pic>
          <p:nvPicPr>
            <p:cNvPr id="12" name="图片 11">
              <a:extLst>
                <a:ext uri="{FF2B5EF4-FFF2-40B4-BE49-F238E27FC236}">
                  <a16:creationId xmlns:a16="http://schemas.microsoft.com/office/drawing/2014/main" id="{A43AEB63-2863-42B5-9D71-E9FDFFEBEA46}"/>
                </a:ext>
              </a:extLst>
            </p:cNvPr>
            <p:cNvPicPr>
              <a:picLocks noChangeAspect="1"/>
            </p:cNvPicPr>
            <p:nvPr/>
          </p:nvPicPr>
          <p:blipFill rotWithShape="1">
            <a:blip r:embed="rId5">
              <a:extLst>
                <a:ext uri="{28A0092B-C50C-407E-A947-70E740481C1C}">
                  <a14:useLocalDpi xmlns:a14="http://schemas.microsoft.com/office/drawing/2010/main" val="0"/>
                </a:ext>
              </a:extLst>
            </a:blip>
            <a:srcRect b="58889"/>
            <a:stretch/>
          </p:blipFill>
          <p:spPr>
            <a:xfrm>
              <a:off x="-1" y="-2"/>
              <a:ext cx="12192000" cy="3633893"/>
            </a:xfrm>
            <a:prstGeom prst="rect">
              <a:avLst/>
            </a:prstGeom>
          </p:spPr>
        </p:pic>
      </p:grpSp>
      <p:grpSp>
        <p:nvGrpSpPr>
          <p:cNvPr id="23" name="组合 22">
            <a:extLst>
              <a:ext uri="{FF2B5EF4-FFF2-40B4-BE49-F238E27FC236}">
                <a16:creationId xmlns:a16="http://schemas.microsoft.com/office/drawing/2014/main" id="{6E525F17-F0F1-4B71-9B69-71FA12004C0F}"/>
              </a:ext>
            </a:extLst>
          </p:cNvPr>
          <p:cNvGrpSpPr/>
          <p:nvPr/>
        </p:nvGrpSpPr>
        <p:grpSpPr>
          <a:xfrm>
            <a:off x="-2" y="3323386"/>
            <a:ext cx="12192001" cy="3983127"/>
            <a:chOff x="-2" y="3323386"/>
            <a:chExt cx="12192001" cy="3983127"/>
          </a:xfrm>
        </p:grpSpPr>
        <p:pic>
          <p:nvPicPr>
            <p:cNvPr id="16" name="图片 15">
              <a:extLst>
                <a:ext uri="{FF2B5EF4-FFF2-40B4-BE49-F238E27FC236}">
                  <a16:creationId xmlns:a16="http://schemas.microsoft.com/office/drawing/2014/main" id="{4F4BCEBA-9C2C-4F80-B539-BEA6A54837A2}"/>
                </a:ext>
              </a:extLst>
            </p:cNvPr>
            <p:cNvPicPr>
              <a:picLocks noChangeAspect="1"/>
            </p:cNvPicPr>
            <p:nvPr/>
          </p:nvPicPr>
          <p:blipFill rotWithShape="1">
            <a:blip r:embed="rId6">
              <a:extLst>
                <a:ext uri="{28A0092B-C50C-407E-A947-70E740481C1C}">
                  <a14:useLocalDpi xmlns:a14="http://schemas.microsoft.com/office/drawing/2010/main" val="0"/>
                </a:ext>
              </a:extLst>
            </a:blip>
            <a:srcRect t="72778" b="4722"/>
            <a:stretch/>
          </p:blipFill>
          <p:spPr>
            <a:xfrm>
              <a:off x="-2" y="5314950"/>
              <a:ext cx="12192001" cy="1543050"/>
            </a:xfrm>
            <a:prstGeom prst="rect">
              <a:avLst/>
            </a:prstGeom>
          </p:spPr>
        </p:pic>
        <p:pic>
          <p:nvPicPr>
            <p:cNvPr id="20" name="图片 19">
              <a:extLst>
                <a:ext uri="{FF2B5EF4-FFF2-40B4-BE49-F238E27FC236}">
                  <a16:creationId xmlns:a16="http://schemas.microsoft.com/office/drawing/2014/main" id="{A56C4A67-8FB8-465F-81D8-F6AE8696C56C}"/>
                </a:ext>
              </a:extLst>
            </p:cNvPr>
            <p:cNvPicPr>
              <a:picLocks noChangeAspect="1"/>
            </p:cNvPicPr>
            <p:nvPr/>
          </p:nvPicPr>
          <p:blipFill rotWithShape="1">
            <a:blip r:embed="rId7">
              <a:extLst>
                <a:ext uri="{28A0092B-C50C-407E-A947-70E740481C1C}">
                  <a14:useLocalDpi xmlns:a14="http://schemas.microsoft.com/office/drawing/2010/main" val="0"/>
                </a:ext>
              </a:extLst>
            </a:blip>
            <a:srcRect t="61498"/>
            <a:stretch/>
          </p:blipFill>
          <p:spPr>
            <a:xfrm>
              <a:off x="1269920" y="4349444"/>
              <a:ext cx="9586766" cy="2676016"/>
            </a:xfrm>
            <a:prstGeom prst="rect">
              <a:avLst/>
            </a:prstGeom>
          </p:spPr>
        </p:pic>
        <p:pic>
          <p:nvPicPr>
            <p:cNvPr id="18" name="图片 17">
              <a:extLst>
                <a:ext uri="{FF2B5EF4-FFF2-40B4-BE49-F238E27FC236}">
                  <a16:creationId xmlns:a16="http://schemas.microsoft.com/office/drawing/2014/main" id="{BE276239-53B7-4C5B-B059-7BBDC05C7823}"/>
                </a:ext>
              </a:extLst>
            </p:cNvPr>
            <p:cNvPicPr>
              <a:picLocks noChangeAspect="1"/>
            </p:cNvPicPr>
            <p:nvPr/>
          </p:nvPicPr>
          <p:blipFill rotWithShape="1">
            <a:blip r:embed="rId8">
              <a:extLst>
                <a:ext uri="{28A0092B-C50C-407E-A947-70E740481C1C}">
                  <a14:useLocalDpi xmlns:a14="http://schemas.microsoft.com/office/drawing/2010/main" val="0"/>
                </a:ext>
              </a:extLst>
            </a:blip>
            <a:srcRect t="41528" r="67118"/>
            <a:stretch/>
          </p:blipFill>
          <p:spPr>
            <a:xfrm>
              <a:off x="242396" y="3323386"/>
              <a:ext cx="3089541" cy="3983127"/>
            </a:xfrm>
            <a:prstGeom prst="rect">
              <a:avLst/>
            </a:prstGeom>
          </p:spPr>
        </p:pic>
        <p:pic>
          <p:nvPicPr>
            <p:cNvPr id="22" name="图片 21">
              <a:extLst>
                <a:ext uri="{FF2B5EF4-FFF2-40B4-BE49-F238E27FC236}">
                  <a16:creationId xmlns:a16="http://schemas.microsoft.com/office/drawing/2014/main" id="{D98A4571-243B-4259-A1B7-8C58C7C1D95B}"/>
                </a:ext>
              </a:extLst>
            </p:cNvPr>
            <p:cNvPicPr>
              <a:picLocks noChangeAspect="1"/>
            </p:cNvPicPr>
            <p:nvPr/>
          </p:nvPicPr>
          <p:blipFill rotWithShape="1">
            <a:blip r:embed="rId9">
              <a:extLst>
                <a:ext uri="{28A0092B-C50C-407E-A947-70E740481C1C}">
                  <a14:useLocalDpi xmlns:a14="http://schemas.microsoft.com/office/drawing/2010/main" val="0"/>
                </a:ext>
              </a:extLst>
            </a:blip>
            <a:srcRect l="67339" t="52988"/>
            <a:stretch/>
          </p:blipFill>
          <p:spPr>
            <a:xfrm>
              <a:off x="8860064" y="4017612"/>
              <a:ext cx="3089541" cy="3224109"/>
            </a:xfrm>
            <a:prstGeom prst="rect">
              <a:avLst/>
            </a:prstGeom>
          </p:spPr>
        </p:pic>
      </p:grpSp>
      <p:pic>
        <p:nvPicPr>
          <p:cNvPr id="28" name="图片 27">
            <a:extLst>
              <a:ext uri="{FF2B5EF4-FFF2-40B4-BE49-F238E27FC236}">
                <a16:creationId xmlns:a16="http://schemas.microsoft.com/office/drawing/2014/main" id="{2349B21E-EB97-4887-BAAB-D5FDEE4E9B11}"/>
              </a:ext>
            </a:extLst>
          </p:cNvPr>
          <p:cNvPicPr>
            <a:picLocks noChangeAspect="1"/>
          </p:cNvPicPr>
          <p:nvPr/>
        </p:nvPicPr>
        <p:blipFill rotWithShape="1">
          <a:blip r:embed="rId10">
            <a:extLst>
              <a:ext uri="{28A0092B-C50C-407E-A947-70E740481C1C}">
                <a14:useLocalDpi xmlns:a14="http://schemas.microsoft.com/office/drawing/2010/main" val="0"/>
              </a:ext>
            </a:extLst>
          </a:blip>
          <a:srcRect l="41100" t="13757" r="36191" b="66349"/>
          <a:stretch/>
        </p:blipFill>
        <p:spPr>
          <a:xfrm>
            <a:off x="5021943" y="1465942"/>
            <a:ext cx="2148115" cy="1364343"/>
          </a:xfrm>
          <a:prstGeom prst="rect">
            <a:avLst/>
          </a:prstGeom>
        </p:spPr>
      </p:pic>
      <p:sp>
        <p:nvSpPr>
          <p:cNvPr id="15" name="TextBox 14"/>
          <p:cNvSpPr txBox="1"/>
          <p:nvPr/>
        </p:nvSpPr>
        <p:spPr>
          <a:xfrm>
            <a:off x="2875881" y="3146777"/>
            <a:ext cx="6941976" cy="1323439"/>
          </a:xfrm>
          <a:prstGeom prst="rect">
            <a:avLst/>
          </a:prstGeom>
          <a:noFill/>
        </p:spPr>
        <p:txBody>
          <a:bodyPr wrap="square" rtlCol="0">
            <a:spAutoFit/>
          </a:bodyPr>
          <a:lstStyle/>
          <a:p>
            <a:pPr algn="ctr"/>
            <a:r>
              <a:rPr lang="en-US" sz="8000" dirty="0" smtClean="0">
                <a:ln>
                  <a:solidFill>
                    <a:schemeClr val="tx1"/>
                  </a:solidFill>
                  <a:prstDash val="dash"/>
                </a:ln>
                <a:solidFill>
                  <a:schemeClr val="accent6">
                    <a:lumMod val="20000"/>
                    <a:lumOff val="80000"/>
                  </a:schemeClr>
                </a:solidFill>
                <a:latin typeface="SVN-Ready" panose="02040603050506020204" pitchFamily="18" charset="0"/>
              </a:rPr>
              <a:t>TẠM BIỆT NHÉ!</a:t>
            </a:r>
            <a:endParaRPr lang="en-US" sz="8000" dirty="0">
              <a:ln>
                <a:solidFill>
                  <a:schemeClr val="tx1"/>
                </a:solidFill>
                <a:prstDash val="dash"/>
              </a:ln>
              <a:solidFill>
                <a:schemeClr val="bg1"/>
              </a:solidFill>
              <a:latin typeface="SVN-Ready" panose="02040603050506020204" pitchFamily="18" charset="0"/>
            </a:endParaRPr>
          </a:p>
        </p:txBody>
      </p:sp>
    </p:spTree>
    <p:extLst>
      <p:ext uri="{BB962C8B-B14F-4D97-AF65-F5344CB8AC3E}">
        <p14:creationId xmlns:p14="http://schemas.microsoft.com/office/powerpoint/2010/main" val="2112230844"/>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A43AEB63-2863-42B5-9D71-E9FDFFEBEA46}"/>
              </a:ext>
            </a:extLst>
          </p:cNvPr>
          <p:cNvPicPr>
            <a:picLocks noChangeAspect="1"/>
          </p:cNvPicPr>
          <p:nvPr/>
        </p:nvPicPr>
        <p:blipFill rotWithShape="1">
          <a:blip r:embed="rId3">
            <a:extLst>
              <a:ext uri="{28A0092B-C50C-407E-A947-70E740481C1C}">
                <a14:useLocalDpi xmlns:a14="http://schemas.microsoft.com/office/drawing/2010/main" val="0"/>
              </a:ext>
            </a:extLst>
          </a:blip>
          <a:srcRect b="58889"/>
          <a:stretch/>
        </p:blipFill>
        <p:spPr>
          <a:xfrm>
            <a:off x="-1" y="-2"/>
            <a:ext cx="12192000" cy="3633893"/>
          </a:xfrm>
          <a:prstGeom prst="rect">
            <a:avLst/>
          </a:prstGeom>
        </p:spPr>
      </p:pic>
      <p:pic>
        <p:nvPicPr>
          <p:cNvPr id="16" name="图片 15">
            <a:extLst>
              <a:ext uri="{FF2B5EF4-FFF2-40B4-BE49-F238E27FC236}">
                <a16:creationId xmlns:a16="http://schemas.microsoft.com/office/drawing/2014/main" id="{4F4BCEBA-9C2C-4F80-B539-BEA6A54837A2}"/>
              </a:ext>
            </a:extLst>
          </p:cNvPr>
          <p:cNvPicPr>
            <a:picLocks noChangeAspect="1"/>
          </p:cNvPicPr>
          <p:nvPr/>
        </p:nvPicPr>
        <p:blipFill rotWithShape="1">
          <a:blip r:embed="rId4">
            <a:extLst>
              <a:ext uri="{28A0092B-C50C-407E-A947-70E740481C1C}">
                <a14:useLocalDpi xmlns:a14="http://schemas.microsoft.com/office/drawing/2010/main" val="0"/>
              </a:ext>
            </a:extLst>
          </a:blip>
          <a:srcRect t="72778" b="4722"/>
          <a:stretch/>
        </p:blipFill>
        <p:spPr>
          <a:xfrm>
            <a:off x="-2" y="5314950"/>
            <a:ext cx="12192001" cy="1543050"/>
          </a:xfrm>
          <a:prstGeom prst="rect">
            <a:avLst/>
          </a:prstGeom>
        </p:spPr>
      </p:pic>
      <p:grpSp>
        <p:nvGrpSpPr>
          <p:cNvPr id="7" name="组合 6">
            <a:extLst>
              <a:ext uri="{FF2B5EF4-FFF2-40B4-BE49-F238E27FC236}">
                <a16:creationId xmlns:a16="http://schemas.microsoft.com/office/drawing/2014/main" id="{A9AD379E-CBC6-4404-B829-2BD7AB03F65B}"/>
              </a:ext>
            </a:extLst>
          </p:cNvPr>
          <p:cNvGrpSpPr/>
          <p:nvPr/>
        </p:nvGrpSpPr>
        <p:grpSpPr>
          <a:xfrm>
            <a:off x="5215484" y="1146848"/>
            <a:ext cx="4334504" cy="4334504"/>
            <a:chOff x="5215484" y="1146848"/>
            <a:chExt cx="4334504" cy="4334504"/>
          </a:xfrm>
        </p:grpSpPr>
        <p:pic>
          <p:nvPicPr>
            <p:cNvPr id="6" name="图片 5">
              <a:extLst>
                <a:ext uri="{FF2B5EF4-FFF2-40B4-BE49-F238E27FC236}">
                  <a16:creationId xmlns:a16="http://schemas.microsoft.com/office/drawing/2014/main" id="{9C380D50-DC21-4602-8245-3871AFA863E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15484" y="1146848"/>
              <a:ext cx="4334504" cy="4334504"/>
            </a:xfrm>
            <a:prstGeom prst="rect">
              <a:avLst/>
            </a:prstGeom>
          </p:spPr>
        </p:pic>
        <p:sp>
          <p:nvSpPr>
            <p:cNvPr id="4" name="文本框 3">
              <a:extLst>
                <a:ext uri="{FF2B5EF4-FFF2-40B4-BE49-F238E27FC236}">
                  <a16:creationId xmlns:a16="http://schemas.microsoft.com/office/drawing/2014/main" id="{4F5ED7E3-121B-4019-A6F0-DAC8DC72A61A}"/>
                </a:ext>
              </a:extLst>
            </p:cNvPr>
            <p:cNvSpPr txBox="1"/>
            <p:nvPr/>
          </p:nvSpPr>
          <p:spPr>
            <a:xfrm>
              <a:off x="6112997" y="2595118"/>
              <a:ext cx="2539478" cy="1754326"/>
            </a:xfrm>
            <a:prstGeom prst="rect">
              <a:avLst/>
            </a:prstGeom>
            <a:noFill/>
          </p:spPr>
          <p:txBody>
            <a:bodyPr wrap="none" rtlCol="0">
              <a:spAutoFit/>
            </a:bodyPr>
            <a:lstStyle/>
            <a:p>
              <a:pPr algn="ctr"/>
              <a:r>
                <a:rPr lang="en-US" altLang="zh-CN" sz="5400" dirty="0" smtClean="0">
                  <a:solidFill>
                    <a:schemeClr val="bg1"/>
                  </a:solidFill>
                  <a:latin typeface="SVN-Gretoon" panose="02040603050506020204" pitchFamily="18" charset="0"/>
                  <a:ea typeface="思源黑体 CN Heavy" panose="020B0A00000000000000" pitchFamily="34" charset="-122"/>
                </a:rPr>
                <a:t>KHỞI</a:t>
              </a:r>
            </a:p>
            <a:p>
              <a:pPr algn="ctr"/>
              <a:r>
                <a:rPr lang="en-US" altLang="zh-CN" sz="5400" dirty="0" smtClean="0">
                  <a:solidFill>
                    <a:schemeClr val="bg1"/>
                  </a:solidFill>
                  <a:latin typeface="SVN-Gretoon" panose="02040603050506020204" pitchFamily="18" charset="0"/>
                  <a:ea typeface="思源黑体 CN Heavy" panose="020B0A00000000000000" pitchFamily="34" charset="-122"/>
                </a:rPr>
                <a:t>ĐỘNG</a:t>
              </a:r>
              <a:endParaRPr lang="zh-CN" altLang="en-US" sz="5400" dirty="0">
                <a:solidFill>
                  <a:schemeClr val="bg1"/>
                </a:solidFill>
                <a:latin typeface="SVN-Gretoon" panose="02040603050506020204" pitchFamily="18" charset="0"/>
                <a:ea typeface="思源黑体 CN Heavy" panose="020B0A00000000000000" pitchFamily="34" charset="-122"/>
              </a:endParaRPr>
            </a:p>
          </p:txBody>
        </p:sp>
      </p:grpSp>
      <p:grpSp>
        <p:nvGrpSpPr>
          <p:cNvPr id="19" name="组合 18">
            <a:extLst>
              <a:ext uri="{FF2B5EF4-FFF2-40B4-BE49-F238E27FC236}">
                <a16:creationId xmlns:a16="http://schemas.microsoft.com/office/drawing/2014/main" id="{0337B447-CB2E-4612-9ECF-02067B1C1580}"/>
              </a:ext>
            </a:extLst>
          </p:cNvPr>
          <p:cNvGrpSpPr/>
          <p:nvPr/>
        </p:nvGrpSpPr>
        <p:grpSpPr>
          <a:xfrm>
            <a:off x="-23485" y="1146848"/>
            <a:ext cx="12215484" cy="6405192"/>
            <a:chOff x="-23485" y="1146848"/>
            <a:chExt cx="12215484" cy="6405192"/>
          </a:xfrm>
        </p:grpSpPr>
        <p:pic>
          <p:nvPicPr>
            <p:cNvPr id="21" name="图片 20">
              <a:extLst>
                <a:ext uri="{FF2B5EF4-FFF2-40B4-BE49-F238E27FC236}">
                  <a16:creationId xmlns:a16="http://schemas.microsoft.com/office/drawing/2014/main" id="{FCED44CC-B931-404C-A008-07B0A300C0BE}"/>
                </a:ext>
              </a:extLst>
            </p:cNvPr>
            <p:cNvPicPr>
              <a:picLocks noChangeAspect="1"/>
            </p:cNvPicPr>
            <p:nvPr/>
          </p:nvPicPr>
          <p:blipFill rotWithShape="1">
            <a:blip r:embed="rId4">
              <a:extLst>
                <a:ext uri="{28A0092B-C50C-407E-A947-70E740481C1C}">
                  <a14:useLocalDpi xmlns:a14="http://schemas.microsoft.com/office/drawing/2010/main" val="0"/>
                </a:ext>
              </a:extLst>
            </a:blip>
            <a:srcRect t="72778" b="4722"/>
            <a:stretch/>
          </p:blipFill>
          <p:spPr>
            <a:xfrm>
              <a:off x="-2" y="5314950"/>
              <a:ext cx="12192001" cy="1543050"/>
            </a:xfrm>
            <a:prstGeom prst="rect">
              <a:avLst/>
            </a:prstGeom>
          </p:spPr>
        </p:pic>
        <p:pic>
          <p:nvPicPr>
            <p:cNvPr id="25" name="图片 24">
              <a:extLst>
                <a:ext uri="{FF2B5EF4-FFF2-40B4-BE49-F238E27FC236}">
                  <a16:creationId xmlns:a16="http://schemas.microsoft.com/office/drawing/2014/main" id="{FF62790B-4C73-4386-90E6-3AC3EA7F1DE7}"/>
                </a:ext>
              </a:extLst>
            </p:cNvPr>
            <p:cNvPicPr>
              <a:picLocks noChangeAspect="1"/>
            </p:cNvPicPr>
            <p:nvPr/>
          </p:nvPicPr>
          <p:blipFill rotWithShape="1">
            <a:blip r:embed="rId6">
              <a:extLst>
                <a:ext uri="{28A0092B-C50C-407E-A947-70E740481C1C}">
                  <a14:useLocalDpi xmlns:a14="http://schemas.microsoft.com/office/drawing/2010/main" val="0"/>
                </a:ext>
              </a:extLst>
            </a:blip>
            <a:srcRect t="61498"/>
            <a:stretch/>
          </p:blipFill>
          <p:spPr>
            <a:xfrm>
              <a:off x="1269920" y="4349444"/>
              <a:ext cx="9586766" cy="2676016"/>
            </a:xfrm>
            <a:prstGeom prst="rect">
              <a:avLst/>
            </a:prstGeom>
          </p:spPr>
        </p:pic>
        <p:pic>
          <p:nvPicPr>
            <p:cNvPr id="27" name="图片 26">
              <a:extLst>
                <a:ext uri="{FF2B5EF4-FFF2-40B4-BE49-F238E27FC236}">
                  <a16:creationId xmlns:a16="http://schemas.microsoft.com/office/drawing/2014/main" id="{DA9D5C5B-185F-46CF-97F7-98362EF4F98F}"/>
                </a:ext>
              </a:extLst>
            </p:cNvPr>
            <p:cNvPicPr>
              <a:picLocks noChangeAspect="1"/>
            </p:cNvPicPr>
            <p:nvPr/>
          </p:nvPicPr>
          <p:blipFill rotWithShape="1">
            <a:blip r:embed="rId7">
              <a:extLst>
                <a:ext uri="{28A0092B-C50C-407E-A947-70E740481C1C}">
                  <a14:useLocalDpi xmlns:a14="http://schemas.microsoft.com/office/drawing/2010/main" val="0"/>
                </a:ext>
              </a:extLst>
            </a:blip>
            <a:srcRect t="41528" r="67118"/>
            <a:stretch/>
          </p:blipFill>
          <p:spPr>
            <a:xfrm>
              <a:off x="-23485" y="1146848"/>
              <a:ext cx="4968233" cy="6405192"/>
            </a:xfrm>
            <a:prstGeom prst="rect">
              <a:avLst/>
            </a:prstGeom>
          </p:spPr>
        </p:pic>
        <p:pic>
          <p:nvPicPr>
            <p:cNvPr id="30" name="图片 29">
              <a:extLst>
                <a:ext uri="{FF2B5EF4-FFF2-40B4-BE49-F238E27FC236}">
                  <a16:creationId xmlns:a16="http://schemas.microsoft.com/office/drawing/2014/main" id="{2CF37497-87E7-44CA-8542-4DAB1B9FF5FD}"/>
                </a:ext>
              </a:extLst>
            </p:cNvPr>
            <p:cNvPicPr>
              <a:picLocks noChangeAspect="1"/>
            </p:cNvPicPr>
            <p:nvPr/>
          </p:nvPicPr>
          <p:blipFill rotWithShape="1">
            <a:blip r:embed="rId8">
              <a:extLst>
                <a:ext uri="{28A0092B-C50C-407E-A947-70E740481C1C}">
                  <a14:useLocalDpi xmlns:a14="http://schemas.microsoft.com/office/drawing/2010/main" val="0"/>
                </a:ext>
              </a:extLst>
            </a:blip>
            <a:srcRect l="67339" t="52988"/>
            <a:stretch/>
          </p:blipFill>
          <p:spPr>
            <a:xfrm>
              <a:off x="8860064" y="4017612"/>
              <a:ext cx="3089541" cy="3224109"/>
            </a:xfrm>
            <a:prstGeom prst="rect">
              <a:avLst/>
            </a:prstGeom>
          </p:spPr>
        </p:pic>
      </p:grpSp>
    </p:spTree>
    <p:extLst>
      <p:ext uri="{BB962C8B-B14F-4D97-AF65-F5344CB8AC3E}">
        <p14:creationId xmlns:p14="http://schemas.microsoft.com/office/powerpoint/2010/main" val="2256653929"/>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65576CB-94ED-4D1E-99AB-0F568E0CD72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43538" y="2699715"/>
            <a:ext cx="4532092" cy="453209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997760865"/>
              </p:ext>
            </p:extLst>
          </p:nvPr>
        </p:nvGraphicFramePr>
        <p:xfrm>
          <a:off x="1019854" y="4565838"/>
          <a:ext cx="7132320" cy="1129157"/>
        </p:xfrm>
        <a:graphic>
          <a:graphicData uri="http://schemas.openxmlformats.org/drawingml/2006/table">
            <a:tbl>
              <a:tblPr firstRow="1" firstCol="1" bandRow="1">
                <a:tableStyleId>{5C22544A-7EE6-4342-B048-85BDC9FD1C3A}</a:tableStyleId>
              </a:tblPr>
              <a:tblGrid>
                <a:gridCol w="3565177">
                  <a:extLst>
                    <a:ext uri="{9D8B030D-6E8A-4147-A177-3AD203B41FA5}">
                      <a16:colId xmlns:a16="http://schemas.microsoft.com/office/drawing/2014/main" val="3950022902"/>
                    </a:ext>
                  </a:extLst>
                </a:gridCol>
                <a:gridCol w="3567143">
                  <a:extLst>
                    <a:ext uri="{9D8B030D-6E8A-4147-A177-3AD203B41FA5}">
                      <a16:colId xmlns:a16="http://schemas.microsoft.com/office/drawing/2014/main" val="3300287717"/>
                    </a:ext>
                  </a:extLst>
                </a:gridCol>
              </a:tblGrid>
              <a:tr h="0">
                <a:tc>
                  <a:txBody>
                    <a:bodyPr/>
                    <a:lstStyle/>
                    <a:p>
                      <a:pPr algn="ctr">
                        <a:lnSpc>
                          <a:spcPct val="120000"/>
                        </a:lnSpc>
                        <a:spcAft>
                          <a:spcPts val="0"/>
                        </a:spcAft>
                      </a:pPr>
                      <a:r>
                        <a:rPr lang="nl-NL" sz="3200" dirty="0">
                          <a:solidFill>
                            <a:schemeClr val="tx1"/>
                          </a:solidFill>
                          <a:effectLst/>
                          <a:latin typeface="Cambria" panose="02040503050406030204" pitchFamily="18" charset="0"/>
                          <a:ea typeface="Cambria" panose="02040503050406030204" pitchFamily="18" charset="0"/>
                        </a:rPr>
                        <a:t>Cây có rễ cọc</a:t>
                      </a:r>
                      <a:endParaRPr lang="en-US" sz="32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20000"/>
                        </a:lnSpc>
                        <a:spcAft>
                          <a:spcPts val="0"/>
                        </a:spcAft>
                      </a:pPr>
                      <a:r>
                        <a:rPr lang="nl-NL" sz="3200" dirty="0">
                          <a:solidFill>
                            <a:schemeClr val="tx1"/>
                          </a:solidFill>
                          <a:effectLst/>
                          <a:latin typeface="Cambria" panose="02040503050406030204" pitchFamily="18" charset="0"/>
                          <a:ea typeface="Cambria" panose="02040503050406030204" pitchFamily="18" charset="0"/>
                        </a:rPr>
                        <a:t>Cây có rễ chùm</a:t>
                      </a:r>
                      <a:endParaRPr lang="en-US" sz="32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04323841"/>
                  </a:ext>
                </a:extLst>
              </a:tr>
              <a:tr h="0">
                <a:tc>
                  <a:txBody>
                    <a:bodyPr/>
                    <a:lstStyle/>
                    <a:p>
                      <a:pPr algn="ctr">
                        <a:lnSpc>
                          <a:spcPct val="120000"/>
                        </a:lnSpc>
                        <a:spcAft>
                          <a:spcPts val="0"/>
                        </a:spcAft>
                      </a:pPr>
                      <a:r>
                        <a:rPr lang="nl-NL" sz="3600">
                          <a:effectLst/>
                          <a:latin typeface="Cambria" panose="02040503050406030204" pitchFamily="18" charset="0"/>
                          <a:ea typeface="Cambria" panose="02040503050406030204" pitchFamily="18" charset="0"/>
                        </a:rPr>
                        <a:t> </a:t>
                      </a:r>
                      <a:endParaRPr lang="en-US" sz="3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nl-NL" sz="36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064552"/>
                  </a:ext>
                </a:extLst>
              </a:tr>
            </a:tbl>
          </a:graphicData>
        </a:graphic>
      </p:graphicFrame>
      <p:sp>
        <p:nvSpPr>
          <p:cNvPr id="3" name="TextBox 2"/>
          <p:cNvSpPr txBox="1"/>
          <p:nvPr/>
        </p:nvSpPr>
        <p:spPr>
          <a:xfrm>
            <a:off x="699796" y="597159"/>
            <a:ext cx="10235682" cy="1015663"/>
          </a:xfrm>
          <a:prstGeom prst="rect">
            <a:avLst/>
          </a:prstGeom>
          <a:noFill/>
        </p:spPr>
        <p:txBody>
          <a:bodyPr wrap="square" rtlCol="0">
            <a:spAutoFit/>
          </a:bodyPr>
          <a:lstStyle/>
          <a:p>
            <a:r>
              <a:rPr lang="en-US" sz="6000" dirty="0" smtClean="0">
                <a:solidFill>
                  <a:schemeClr val="bg1"/>
                </a:solidFill>
                <a:latin typeface="SVN-Gretoon" panose="02040603050506020204" pitchFamily="18" charset="0"/>
              </a:rPr>
              <a:t>TRÒ CHƠI : TIA CHỚP</a:t>
            </a:r>
            <a:endParaRPr lang="en-US" sz="6000" dirty="0">
              <a:solidFill>
                <a:schemeClr val="bg1"/>
              </a:solidFill>
              <a:latin typeface="SVN-Gretoon" panose="02040603050506020204" pitchFamily="18" charset="0"/>
            </a:endParaRPr>
          </a:p>
        </p:txBody>
      </p:sp>
      <p:sp>
        <p:nvSpPr>
          <p:cNvPr id="34" name="TextBox 33"/>
          <p:cNvSpPr txBox="1"/>
          <p:nvPr/>
        </p:nvSpPr>
        <p:spPr>
          <a:xfrm>
            <a:off x="410547" y="1602117"/>
            <a:ext cx="10235682" cy="2677656"/>
          </a:xfrm>
          <a:prstGeom prst="rect">
            <a:avLst/>
          </a:prstGeom>
          <a:noFill/>
        </p:spPr>
        <p:txBody>
          <a:bodyPr wrap="square" rtlCol="0">
            <a:spAutoFit/>
          </a:bodyPr>
          <a:lstStyle/>
          <a:p>
            <a:r>
              <a:rPr lang="en-US" sz="3600" dirty="0" err="1" smtClean="0">
                <a:solidFill>
                  <a:schemeClr val="accent5">
                    <a:lumMod val="75000"/>
                  </a:schemeClr>
                </a:solidFill>
                <a:latin typeface="Cambria" panose="02040503050406030204" pitchFamily="18" charset="0"/>
                <a:ea typeface="Cambria" panose="02040503050406030204" pitchFamily="18" charset="0"/>
              </a:rPr>
              <a:t>Luật</a:t>
            </a:r>
            <a:r>
              <a:rPr lang="en-US" sz="3600" dirty="0" smtClean="0">
                <a:solidFill>
                  <a:schemeClr val="accent5">
                    <a:lumMod val="75000"/>
                  </a:schemeClr>
                </a:solidFill>
                <a:latin typeface="Cambria" panose="02040503050406030204" pitchFamily="18" charset="0"/>
                <a:ea typeface="Cambria" panose="02040503050406030204" pitchFamily="18" charset="0"/>
              </a:rPr>
              <a:t> </a:t>
            </a:r>
            <a:r>
              <a:rPr lang="en-US" sz="3600" dirty="0" err="1" smtClean="0">
                <a:solidFill>
                  <a:schemeClr val="accent5">
                    <a:lumMod val="75000"/>
                  </a:schemeClr>
                </a:solidFill>
                <a:latin typeface="Cambria" panose="02040503050406030204" pitchFamily="18" charset="0"/>
                <a:ea typeface="Cambria" panose="02040503050406030204" pitchFamily="18" charset="0"/>
              </a:rPr>
              <a:t>chơi</a:t>
            </a:r>
            <a:r>
              <a:rPr lang="en-US" sz="3600" dirty="0" smtClean="0">
                <a:solidFill>
                  <a:schemeClr val="accent5">
                    <a:lumMod val="75000"/>
                  </a:schemeClr>
                </a:solidFill>
                <a:latin typeface="Cambria" panose="02040503050406030204" pitchFamily="18" charset="0"/>
                <a:ea typeface="Cambria" panose="02040503050406030204" pitchFamily="18" charset="0"/>
              </a:rPr>
              <a:t>:</a:t>
            </a:r>
          </a:p>
          <a:p>
            <a:pPr marL="857250" indent="-857250">
              <a:buFontTx/>
              <a:buChar char="-"/>
            </a:pPr>
            <a:r>
              <a:rPr lang="nl-NL" sz="3200" dirty="0">
                <a:solidFill>
                  <a:schemeClr val="bg1"/>
                </a:solidFill>
                <a:latin typeface="Cambria" panose="02040503050406030204" pitchFamily="18" charset="0"/>
                <a:ea typeface="Cambria" panose="02040503050406030204" pitchFamily="18" charset="0"/>
              </a:rPr>
              <a:t>Chia lớp thành 2 đội chơi; mỗi đội lần lượt lên viết nhanh vào bảng tên các loài cây có rễ cọc và các cây có rễ chùm. Đội nào viết được nhanh và đúng nhiều loài cây thì tháng </a:t>
            </a:r>
            <a:r>
              <a:rPr lang="nl-NL" sz="3200" dirty="0" smtClean="0">
                <a:solidFill>
                  <a:schemeClr val="bg1"/>
                </a:solidFill>
                <a:latin typeface="Cambria" panose="02040503050406030204" pitchFamily="18" charset="0"/>
                <a:ea typeface="Cambria" panose="02040503050406030204" pitchFamily="18" charset="0"/>
              </a:rPr>
              <a:t>cuộc</a:t>
            </a:r>
            <a:endParaRPr lang="en-US" sz="88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9881894"/>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A43AEB63-2863-42B5-9D71-E9FDFFEBEA46}"/>
              </a:ext>
            </a:extLst>
          </p:cNvPr>
          <p:cNvPicPr>
            <a:picLocks noChangeAspect="1"/>
          </p:cNvPicPr>
          <p:nvPr/>
        </p:nvPicPr>
        <p:blipFill rotWithShape="1">
          <a:blip r:embed="rId3">
            <a:extLst>
              <a:ext uri="{28A0092B-C50C-407E-A947-70E740481C1C}">
                <a14:useLocalDpi xmlns:a14="http://schemas.microsoft.com/office/drawing/2010/main" val="0"/>
              </a:ext>
            </a:extLst>
          </a:blip>
          <a:srcRect b="58889"/>
          <a:stretch/>
        </p:blipFill>
        <p:spPr>
          <a:xfrm>
            <a:off x="-1" y="-2"/>
            <a:ext cx="12192000" cy="3633893"/>
          </a:xfrm>
          <a:prstGeom prst="rect">
            <a:avLst/>
          </a:prstGeom>
        </p:spPr>
      </p:pic>
      <p:pic>
        <p:nvPicPr>
          <p:cNvPr id="16" name="图片 15">
            <a:extLst>
              <a:ext uri="{FF2B5EF4-FFF2-40B4-BE49-F238E27FC236}">
                <a16:creationId xmlns:a16="http://schemas.microsoft.com/office/drawing/2014/main" id="{4F4BCEBA-9C2C-4F80-B539-BEA6A54837A2}"/>
              </a:ext>
            </a:extLst>
          </p:cNvPr>
          <p:cNvPicPr>
            <a:picLocks noChangeAspect="1"/>
          </p:cNvPicPr>
          <p:nvPr/>
        </p:nvPicPr>
        <p:blipFill rotWithShape="1">
          <a:blip r:embed="rId4">
            <a:extLst>
              <a:ext uri="{28A0092B-C50C-407E-A947-70E740481C1C}">
                <a14:useLocalDpi xmlns:a14="http://schemas.microsoft.com/office/drawing/2010/main" val="0"/>
              </a:ext>
            </a:extLst>
          </a:blip>
          <a:srcRect t="72778" b="4722"/>
          <a:stretch/>
        </p:blipFill>
        <p:spPr>
          <a:xfrm>
            <a:off x="-2" y="5314950"/>
            <a:ext cx="12192001" cy="1543050"/>
          </a:xfrm>
          <a:prstGeom prst="rect">
            <a:avLst/>
          </a:prstGeom>
        </p:spPr>
      </p:pic>
      <p:grpSp>
        <p:nvGrpSpPr>
          <p:cNvPr id="7" name="组合 6">
            <a:extLst>
              <a:ext uri="{FF2B5EF4-FFF2-40B4-BE49-F238E27FC236}">
                <a16:creationId xmlns:a16="http://schemas.microsoft.com/office/drawing/2014/main" id="{A9AD379E-CBC6-4404-B829-2BD7AB03F65B}"/>
              </a:ext>
            </a:extLst>
          </p:cNvPr>
          <p:cNvGrpSpPr/>
          <p:nvPr/>
        </p:nvGrpSpPr>
        <p:grpSpPr>
          <a:xfrm>
            <a:off x="5215484" y="1146848"/>
            <a:ext cx="4334504" cy="4334504"/>
            <a:chOff x="5215484" y="1146848"/>
            <a:chExt cx="4334504" cy="4334504"/>
          </a:xfrm>
        </p:grpSpPr>
        <p:pic>
          <p:nvPicPr>
            <p:cNvPr id="6" name="图片 5">
              <a:extLst>
                <a:ext uri="{FF2B5EF4-FFF2-40B4-BE49-F238E27FC236}">
                  <a16:creationId xmlns:a16="http://schemas.microsoft.com/office/drawing/2014/main" id="{9C380D50-DC21-4602-8245-3871AFA863E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15484" y="1146848"/>
              <a:ext cx="4334504" cy="4334504"/>
            </a:xfrm>
            <a:prstGeom prst="rect">
              <a:avLst/>
            </a:prstGeom>
          </p:spPr>
        </p:pic>
        <p:sp>
          <p:nvSpPr>
            <p:cNvPr id="4" name="文本框 3">
              <a:extLst>
                <a:ext uri="{FF2B5EF4-FFF2-40B4-BE49-F238E27FC236}">
                  <a16:creationId xmlns:a16="http://schemas.microsoft.com/office/drawing/2014/main" id="{4F5ED7E3-121B-4019-A6F0-DAC8DC72A61A}"/>
                </a:ext>
              </a:extLst>
            </p:cNvPr>
            <p:cNvSpPr txBox="1"/>
            <p:nvPr/>
          </p:nvSpPr>
          <p:spPr>
            <a:xfrm>
              <a:off x="6050480" y="2595118"/>
              <a:ext cx="2664512" cy="1754326"/>
            </a:xfrm>
            <a:prstGeom prst="rect">
              <a:avLst/>
            </a:prstGeom>
            <a:noFill/>
          </p:spPr>
          <p:txBody>
            <a:bodyPr wrap="none" rtlCol="0">
              <a:spAutoFit/>
            </a:bodyPr>
            <a:lstStyle/>
            <a:p>
              <a:pPr algn="ctr"/>
              <a:r>
                <a:rPr lang="en-US" altLang="zh-CN" sz="5400" dirty="0" smtClean="0">
                  <a:solidFill>
                    <a:schemeClr val="bg1"/>
                  </a:solidFill>
                  <a:latin typeface="SVN-Gretoon" panose="02040603050506020204" pitchFamily="18" charset="0"/>
                  <a:ea typeface="思源黑体 CN Heavy" panose="020B0A00000000000000" pitchFamily="34" charset="-122"/>
                </a:rPr>
                <a:t>KHÁM</a:t>
              </a:r>
            </a:p>
            <a:p>
              <a:pPr algn="ctr"/>
              <a:r>
                <a:rPr lang="en-US" altLang="zh-CN" sz="5400" dirty="0" smtClean="0">
                  <a:solidFill>
                    <a:schemeClr val="bg1"/>
                  </a:solidFill>
                  <a:latin typeface="SVN-Gretoon" panose="02040603050506020204" pitchFamily="18" charset="0"/>
                  <a:ea typeface="思源黑体 CN Heavy" panose="020B0A00000000000000" pitchFamily="34" charset="-122"/>
                </a:rPr>
                <a:t>PHÁ</a:t>
              </a:r>
              <a:endParaRPr lang="zh-CN" altLang="en-US" sz="5400" dirty="0">
                <a:solidFill>
                  <a:schemeClr val="bg1"/>
                </a:solidFill>
                <a:latin typeface="SVN-Gretoon" panose="02040603050506020204" pitchFamily="18" charset="0"/>
                <a:ea typeface="思源黑体 CN Heavy" panose="020B0A00000000000000" pitchFamily="34" charset="-122"/>
              </a:endParaRPr>
            </a:p>
          </p:txBody>
        </p:sp>
      </p:grpSp>
      <p:grpSp>
        <p:nvGrpSpPr>
          <p:cNvPr id="19" name="组合 18">
            <a:extLst>
              <a:ext uri="{FF2B5EF4-FFF2-40B4-BE49-F238E27FC236}">
                <a16:creationId xmlns:a16="http://schemas.microsoft.com/office/drawing/2014/main" id="{0337B447-CB2E-4612-9ECF-02067B1C1580}"/>
              </a:ext>
            </a:extLst>
          </p:cNvPr>
          <p:cNvGrpSpPr/>
          <p:nvPr/>
        </p:nvGrpSpPr>
        <p:grpSpPr>
          <a:xfrm>
            <a:off x="-23485" y="1146848"/>
            <a:ext cx="12215484" cy="6405192"/>
            <a:chOff x="-23485" y="1146848"/>
            <a:chExt cx="12215484" cy="6405192"/>
          </a:xfrm>
        </p:grpSpPr>
        <p:pic>
          <p:nvPicPr>
            <p:cNvPr id="21" name="图片 20">
              <a:extLst>
                <a:ext uri="{FF2B5EF4-FFF2-40B4-BE49-F238E27FC236}">
                  <a16:creationId xmlns:a16="http://schemas.microsoft.com/office/drawing/2014/main" id="{FCED44CC-B931-404C-A008-07B0A300C0BE}"/>
                </a:ext>
              </a:extLst>
            </p:cNvPr>
            <p:cNvPicPr>
              <a:picLocks noChangeAspect="1"/>
            </p:cNvPicPr>
            <p:nvPr/>
          </p:nvPicPr>
          <p:blipFill rotWithShape="1">
            <a:blip r:embed="rId4">
              <a:extLst>
                <a:ext uri="{28A0092B-C50C-407E-A947-70E740481C1C}">
                  <a14:useLocalDpi xmlns:a14="http://schemas.microsoft.com/office/drawing/2010/main" val="0"/>
                </a:ext>
              </a:extLst>
            </a:blip>
            <a:srcRect t="72778" b="4722"/>
            <a:stretch/>
          </p:blipFill>
          <p:spPr>
            <a:xfrm>
              <a:off x="-2" y="5314950"/>
              <a:ext cx="12192001" cy="1543050"/>
            </a:xfrm>
            <a:prstGeom prst="rect">
              <a:avLst/>
            </a:prstGeom>
          </p:spPr>
        </p:pic>
        <p:pic>
          <p:nvPicPr>
            <p:cNvPr id="25" name="图片 24">
              <a:extLst>
                <a:ext uri="{FF2B5EF4-FFF2-40B4-BE49-F238E27FC236}">
                  <a16:creationId xmlns:a16="http://schemas.microsoft.com/office/drawing/2014/main" id="{FF62790B-4C73-4386-90E6-3AC3EA7F1DE7}"/>
                </a:ext>
              </a:extLst>
            </p:cNvPr>
            <p:cNvPicPr>
              <a:picLocks noChangeAspect="1"/>
            </p:cNvPicPr>
            <p:nvPr/>
          </p:nvPicPr>
          <p:blipFill rotWithShape="1">
            <a:blip r:embed="rId6">
              <a:extLst>
                <a:ext uri="{28A0092B-C50C-407E-A947-70E740481C1C}">
                  <a14:useLocalDpi xmlns:a14="http://schemas.microsoft.com/office/drawing/2010/main" val="0"/>
                </a:ext>
              </a:extLst>
            </a:blip>
            <a:srcRect t="61498"/>
            <a:stretch/>
          </p:blipFill>
          <p:spPr>
            <a:xfrm>
              <a:off x="1269920" y="4349444"/>
              <a:ext cx="9586766" cy="2676016"/>
            </a:xfrm>
            <a:prstGeom prst="rect">
              <a:avLst/>
            </a:prstGeom>
          </p:spPr>
        </p:pic>
        <p:pic>
          <p:nvPicPr>
            <p:cNvPr id="27" name="图片 26">
              <a:extLst>
                <a:ext uri="{FF2B5EF4-FFF2-40B4-BE49-F238E27FC236}">
                  <a16:creationId xmlns:a16="http://schemas.microsoft.com/office/drawing/2014/main" id="{DA9D5C5B-185F-46CF-97F7-98362EF4F98F}"/>
                </a:ext>
              </a:extLst>
            </p:cNvPr>
            <p:cNvPicPr>
              <a:picLocks noChangeAspect="1"/>
            </p:cNvPicPr>
            <p:nvPr/>
          </p:nvPicPr>
          <p:blipFill rotWithShape="1">
            <a:blip r:embed="rId7">
              <a:extLst>
                <a:ext uri="{28A0092B-C50C-407E-A947-70E740481C1C}">
                  <a14:useLocalDpi xmlns:a14="http://schemas.microsoft.com/office/drawing/2010/main" val="0"/>
                </a:ext>
              </a:extLst>
            </a:blip>
            <a:srcRect t="41528" r="67118"/>
            <a:stretch/>
          </p:blipFill>
          <p:spPr>
            <a:xfrm>
              <a:off x="-23485" y="1146848"/>
              <a:ext cx="4968233" cy="6405192"/>
            </a:xfrm>
            <a:prstGeom prst="rect">
              <a:avLst/>
            </a:prstGeom>
          </p:spPr>
        </p:pic>
        <p:pic>
          <p:nvPicPr>
            <p:cNvPr id="30" name="图片 29">
              <a:extLst>
                <a:ext uri="{FF2B5EF4-FFF2-40B4-BE49-F238E27FC236}">
                  <a16:creationId xmlns:a16="http://schemas.microsoft.com/office/drawing/2014/main" id="{2CF37497-87E7-44CA-8542-4DAB1B9FF5FD}"/>
                </a:ext>
              </a:extLst>
            </p:cNvPr>
            <p:cNvPicPr>
              <a:picLocks noChangeAspect="1"/>
            </p:cNvPicPr>
            <p:nvPr/>
          </p:nvPicPr>
          <p:blipFill rotWithShape="1">
            <a:blip r:embed="rId8">
              <a:extLst>
                <a:ext uri="{28A0092B-C50C-407E-A947-70E740481C1C}">
                  <a14:useLocalDpi xmlns:a14="http://schemas.microsoft.com/office/drawing/2010/main" val="0"/>
                </a:ext>
              </a:extLst>
            </a:blip>
            <a:srcRect l="67339" t="52988"/>
            <a:stretch/>
          </p:blipFill>
          <p:spPr>
            <a:xfrm>
              <a:off x="8860064" y="4017612"/>
              <a:ext cx="3089541" cy="3224109"/>
            </a:xfrm>
            <a:prstGeom prst="rect">
              <a:avLst/>
            </a:prstGeom>
          </p:spPr>
        </p:pic>
      </p:grpSp>
    </p:spTree>
    <p:extLst>
      <p:ext uri="{BB962C8B-B14F-4D97-AF65-F5344CB8AC3E}">
        <p14:creationId xmlns:p14="http://schemas.microsoft.com/office/powerpoint/2010/main" val="4274209544"/>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FC7C404-E057-453D-9CF4-2934EF5814E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42054" y="4423826"/>
            <a:ext cx="2649946" cy="2649946"/>
          </a:xfrm>
          <a:prstGeom prst="rect">
            <a:avLst/>
          </a:prstGeom>
        </p:spPr>
      </p:pic>
      <p:grpSp>
        <p:nvGrpSpPr>
          <p:cNvPr id="15" name="组合 14">
            <a:extLst>
              <a:ext uri="{FF2B5EF4-FFF2-40B4-BE49-F238E27FC236}">
                <a16:creationId xmlns:a16="http://schemas.microsoft.com/office/drawing/2014/main" id="{2AECE807-943A-4C99-B755-162164900657}"/>
              </a:ext>
            </a:extLst>
          </p:cNvPr>
          <p:cNvGrpSpPr/>
          <p:nvPr/>
        </p:nvGrpSpPr>
        <p:grpSpPr>
          <a:xfrm>
            <a:off x="786914" y="219066"/>
            <a:ext cx="11278782" cy="702455"/>
            <a:chOff x="4145934" y="237575"/>
            <a:chExt cx="11278782" cy="702455"/>
          </a:xfrm>
        </p:grpSpPr>
        <p:sp>
          <p:nvSpPr>
            <p:cNvPr id="16" name="矩形 15">
              <a:extLst>
                <a:ext uri="{FF2B5EF4-FFF2-40B4-BE49-F238E27FC236}">
                  <a16:creationId xmlns:a16="http://schemas.microsoft.com/office/drawing/2014/main" id="{86646CE4-AFD2-45C0-9994-D13FACAA7BC6}"/>
                </a:ext>
              </a:extLst>
            </p:cNvPr>
            <p:cNvSpPr/>
            <p:nvPr/>
          </p:nvSpPr>
          <p:spPr>
            <a:xfrm>
              <a:off x="4540249" y="367212"/>
              <a:ext cx="10687310"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600" b="1" dirty="0">
                  <a:latin typeface="Cambria" panose="02040503050406030204" pitchFamily="18" charset="0"/>
                  <a:ea typeface="Cambria" panose="02040503050406030204" pitchFamily="18" charset="0"/>
                </a:rPr>
                <a:t>Hoạt động 1. Tìm hiểu các bộ phận của hoa và quả </a:t>
              </a:r>
              <a:endParaRPr lang="en-US" sz="3600" dirty="0">
                <a:latin typeface="Cambria" panose="02040503050406030204" pitchFamily="18" charset="0"/>
                <a:ea typeface="Cambria" panose="02040503050406030204" pitchFamily="18" charset="0"/>
              </a:endParaRPr>
            </a:p>
          </p:txBody>
        </p:sp>
        <p:pic>
          <p:nvPicPr>
            <p:cNvPr id="17" name="图片 16">
              <a:extLst>
                <a:ext uri="{FF2B5EF4-FFF2-40B4-BE49-F238E27FC236}">
                  <a16:creationId xmlns:a16="http://schemas.microsoft.com/office/drawing/2014/main" id="{3FCA342D-6F0A-40AF-999B-333369A8B31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8586" t="48986" r="21159" b="19922"/>
            <a:stretch/>
          </p:blipFill>
          <p:spPr>
            <a:xfrm>
              <a:off x="4145934" y="302393"/>
              <a:ext cx="394315" cy="637637"/>
            </a:xfrm>
            <a:prstGeom prst="rect">
              <a:avLst/>
            </a:prstGeom>
          </p:spPr>
        </p:pic>
        <p:pic>
          <p:nvPicPr>
            <p:cNvPr id="18" name="图片 17">
              <a:extLst>
                <a:ext uri="{FF2B5EF4-FFF2-40B4-BE49-F238E27FC236}">
                  <a16:creationId xmlns:a16="http://schemas.microsoft.com/office/drawing/2014/main" id="{7FFF25FD-4315-40F4-A301-63F1618B842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8586" t="48986" r="21159" b="19922"/>
            <a:stretch/>
          </p:blipFill>
          <p:spPr>
            <a:xfrm>
              <a:off x="15030401" y="237575"/>
              <a:ext cx="394315" cy="637637"/>
            </a:xfrm>
            <a:prstGeom prst="rect">
              <a:avLst/>
            </a:prstGeom>
          </p:spPr>
        </p:pic>
        <p:cxnSp>
          <p:nvCxnSpPr>
            <p:cNvPr id="19" name="直接连接符 18">
              <a:extLst>
                <a:ext uri="{FF2B5EF4-FFF2-40B4-BE49-F238E27FC236}">
                  <a16:creationId xmlns:a16="http://schemas.microsoft.com/office/drawing/2014/main" id="{7006A620-AD81-47A6-810A-1AA2EE3E5C26}"/>
                </a:ext>
              </a:extLst>
            </p:cNvPr>
            <p:cNvCxnSpPr/>
            <p:nvPr/>
          </p:nvCxnSpPr>
          <p:spPr>
            <a:xfrm>
              <a:off x="4616104" y="924428"/>
              <a:ext cx="10424160" cy="0"/>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0" b="89868" l="0" r="100000">
                        <a14:foregroundMark x1="28869" y1="35683" x2="28869" y2="35683"/>
                        <a14:foregroundMark x1="33036" y1="37885" x2="33036" y2="37885"/>
                        <a14:foregroundMark x1="39286" y1="14978" x2="39286" y2="14978"/>
                        <a14:foregroundMark x1="18452" y1="12775" x2="18452" y2="12775"/>
                        <a14:foregroundMark x1="18155" y1="8370" x2="18155" y2="8370"/>
                        <a14:foregroundMark x1="30952" y1="64317" x2="30952" y2="64317"/>
                        <a14:backgroundMark x1="13095" y1="11013" x2="13095" y2="11013"/>
                        <a14:backgroundMark x1="90774" y1="67401" x2="90774" y2="67401"/>
                        <a14:backgroundMark x1="96131" y1="65639" x2="96131" y2="65639"/>
                        <a14:backgroundMark x1="98512" y1="66960" x2="98512" y2="66960"/>
                        <a14:backgroundMark x1="94940" y1="55066" x2="94940" y2="55066"/>
                        <a14:backgroundMark x1="92560" y1="66960" x2="92560" y2="66960"/>
                        <a14:backgroundMark x1="88690" y1="66520" x2="88690" y2="66520"/>
                      </a14:backgroundRemoval>
                    </a14:imgEffect>
                  </a14:imgLayer>
                </a14:imgProps>
              </a:ext>
            </a:extLst>
          </a:blip>
          <a:stretch>
            <a:fillRect/>
          </a:stretch>
        </p:blipFill>
        <p:spPr>
          <a:xfrm>
            <a:off x="3144319" y="1510249"/>
            <a:ext cx="4868634" cy="3289226"/>
          </a:xfrm>
          <a:prstGeom prst="roundRect">
            <a:avLst>
              <a:gd name="adj" fmla="val 8594"/>
            </a:avLst>
          </a:prstGeom>
          <a:solidFill>
            <a:srgbClr val="FFFFFF">
              <a:shade val="85000"/>
            </a:srgbClr>
          </a:solidFill>
          <a:ln>
            <a:noFill/>
          </a:ln>
          <a:effectLst/>
        </p:spPr>
      </p:pic>
      <p:sp>
        <p:nvSpPr>
          <p:cNvPr id="5" name="Rectangle 4"/>
          <p:cNvSpPr/>
          <p:nvPr/>
        </p:nvSpPr>
        <p:spPr>
          <a:xfrm>
            <a:off x="2024743" y="5170301"/>
            <a:ext cx="7107786" cy="1156996"/>
          </a:xfrm>
          <a:prstGeom prst="rect">
            <a:avLst/>
          </a:prstGeom>
          <a:solidFill>
            <a:schemeClr val="accent5">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ysClr val="windowText" lastClr="000000"/>
                </a:solidFill>
                <a:latin typeface="Cambria" panose="02040503050406030204" pitchFamily="18" charset="0"/>
                <a:ea typeface="Cambria" panose="02040503050406030204" pitchFamily="18" charset="0"/>
              </a:rPr>
              <a:t>Q</a:t>
            </a:r>
            <a:r>
              <a:rPr lang="nl-NL" sz="3200" b="1" dirty="0" smtClean="0">
                <a:solidFill>
                  <a:sysClr val="windowText" lastClr="000000"/>
                </a:solidFill>
                <a:latin typeface="Cambria" panose="02040503050406030204" pitchFamily="18" charset="0"/>
                <a:ea typeface="Cambria" panose="02040503050406030204" pitchFamily="18" charset="0"/>
              </a:rPr>
              <a:t>uan </a:t>
            </a:r>
            <a:r>
              <a:rPr lang="nl-NL" sz="3200" b="1" dirty="0">
                <a:solidFill>
                  <a:sysClr val="windowText" lastClr="000000"/>
                </a:solidFill>
                <a:latin typeface="Cambria" panose="02040503050406030204" pitchFamily="18" charset="0"/>
                <a:ea typeface="Cambria" panose="02040503050406030204" pitchFamily="18" charset="0"/>
              </a:rPr>
              <a:t>sát </a:t>
            </a:r>
            <a:r>
              <a:rPr lang="nl-NL" sz="3200" b="1" dirty="0" smtClean="0">
                <a:solidFill>
                  <a:sysClr val="windowText" lastClr="000000"/>
                </a:solidFill>
                <a:latin typeface="Cambria" panose="02040503050406030204" pitchFamily="18" charset="0"/>
                <a:ea typeface="Cambria" panose="02040503050406030204" pitchFamily="18" charset="0"/>
              </a:rPr>
              <a:t>hình 22 và 23, </a:t>
            </a:r>
            <a:r>
              <a:rPr lang="nl-NL" sz="3200" b="1" dirty="0">
                <a:solidFill>
                  <a:sysClr val="windowText" lastClr="000000"/>
                </a:solidFill>
                <a:latin typeface="Cambria" panose="02040503050406030204" pitchFamily="18" charset="0"/>
                <a:ea typeface="Cambria" panose="02040503050406030204" pitchFamily="18" charset="0"/>
              </a:rPr>
              <a:t>chỉ và nói tên các bộ phận của hoa và quả</a:t>
            </a:r>
            <a:endParaRPr lang="en-US" sz="3200" b="1" dirty="0">
              <a:solidFill>
                <a:sysClr val="windowText" lastClr="000000"/>
              </a:solidFill>
              <a:latin typeface="Cambria" panose="02040503050406030204" pitchFamily="18" charset="0"/>
              <a:ea typeface="Cambria" panose="02040503050406030204" pitchFamily="18" charset="0"/>
            </a:endParaRPr>
          </a:p>
        </p:txBody>
      </p:sp>
      <p:sp>
        <p:nvSpPr>
          <p:cNvPr id="6" name="Rounded Rectangle 5"/>
          <p:cNvSpPr/>
          <p:nvPr/>
        </p:nvSpPr>
        <p:spPr>
          <a:xfrm>
            <a:off x="4077478" y="4307773"/>
            <a:ext cx="709127" cy="45141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mbria" panose="02040503050406030204" pitchFamily="18" charset="0"/>
                <a:ea typeface="Cambria" panose="02040503050406030204" pitchFamily="18" charset="0"/>
              </a:rPr>
              <a:t>22</a:t>
            </a:r>
            <a:endParaRPr lang="en-US" sz="2400" dirty="0">
              <a:latin typeface="Cambria" panose="02040503050406030204" pitchFamily="18" charset="0"/>
              <a:ea typeface="Cambria" panose="02040503050406030204" pitchFamily="18" charset="0"/>
            </a:endParaRPr>
          </a:p>
        </p:txBody>
      </p:sp>
      <p:sp>
        <p:nvSpPr>
          <p:cNvPr id="20" name="Rounded Rectangle 19"/>
          <p:cNvSpPr/>
          <p:nvPr/>
        </p:nvSpPr>
        <p:spPr>
          <a:xfrm>
            <a:off x="6450240" y="4307773"/>
            <a:ext cx="709127" cy="45141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mbria" panose="02040503050406030204" pitchFamily="18" charset="0"/>
                <a:ea typeface="Cambria" panose="02040503050406030204" pitchFamily="18" charset="0"/>
              </a:rPr>
              <a:t>23</a:t>
            </a:r>
            <a:endParaRPr lang="en-US" sz="2400" dirty="0">
              <a:latin typeface="Cambria" panose="02040503050406030204" pitchFamily="18" charset="0"/>
              <a:ea typeface="Cambria" panose="02040503050406030204" pitchFamily="18" charset="0"/>
            </a:endParaRPr>
          </a:p>
        </p:txBody>
      </p:sp>
      <p:grpSp>
        <p:nvGrpSpPr>
          <p:cNvPr id="12" name="Group 11"/>
          <p:cNvGrpSpPr/>
          <p:nvPr/>
        </p:nvGrpSpPr>
        <p:grpSpPr>
          <a:xfrm>
            <a:off x="8410612" y="1294824"/>
            <a:ext cx="3720076" cy="3720076"/>
            <a:chOff x="8410612" y="1294824"/>
            <a:chExt cx="3720076" cy="3720076"/>
          </a:xfrm>
        </p:grpSpPr>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0612" y="1294824"/>
              <a:ext cx="3720076" cy="3720076"/>
            </a:xfrm>
            <a:prstGeom prst="rect">
              <a:avLst/>
            </a:prstGeom>
          </p:spPr>
        </p:pic>
        <p:sp>
          <p:nvSpPr>
            <p:cNvPr id="11" name="TextBox 10"/>
            <p:cNvSpPr txBox="1"/>
            <p:nvPr/>
          </p:nvSpPr>
          <p:spPr>
            <a:xfrm rot="21384311">
              <a:off x="9046161" y="2709780"/>
              <a:ext cx="2448977" cy="1200329"/>
            </a:xfrm>
            <a:prstGeom prst="rect">
              <a:avLst/>
            </a:prstGeom>
            <a:noFill/>
          </p:spPr>
          <p:txBody>
            <a:bodyPr wrap="square" rtlCol="0">
              <a:spAutoFit/>
            </a:bodyPr>
            <a:lstStyle/>
            <a:p>
              <a:pPr algn="ctr">
                <a:lnSpc>
                  <a:spcPct val="150000"/>
                </a:lnSpc>
              </a:pPr>
              <a:r>
                <a:rPr lang="en-US" sz="2400" dirty="0" smtClean="0">
                  <a:solidFill>
                    <a:schemeClr val="accent2">
                      <a:lumMod val="75000"/>
                    </a:schemeClr>
                  </a:solidFill>
                  <a:latin typeface="SVN-Gretoon" panose="02040603050506020204" pitchFamily="18" charset="0"/>
                </a:rPr>
                <a:t>THẢO LUẬN </a:t>
              </a:r>
            </a:p>
            <a:p>
              <a:pPr algn="ctr">
                <a:lnSpc>
                  <a:spcPct val="150000"/>
                </a:lnSpc>
              </a:pPr>
              <a:r>
                <a:rPr lang="en-US" sz="2400" dirty="0" smtClean="0">
                  <a:solidFill>
                    <a:schemeClr val="accent2">
                      <a:lumMod val="75000"/>
                    </a:schemeClr>
                  </a:solidFill>
                  <a:latin typeface="SVN-Gretoon" panose="02040603050506020204" pitchFamily="18" charset="0"/>
                </a:rPr>
                <a:t>NHÓM 2</a:t>
              </a:r>
              <a:endParaRPr lang="en-US" sz="2400" dirty="0">
                <a:solidFill>
                  <a:schemeClr val="accent2">
                    <a:lumMod val="75000"/>
                  </a:schemeClr>
                </a:solidFill>
                <a:latin typeface="SVN-Gretoon" panose="02040603050506020204" pitchFamily="18" charset="0"/>
              </a:endParaRPr>
            </a:p>
          </p:txBody>
        </p:sp>
      </p:grpSp>
      <p:cxnSp>
        <p:nvCxnSpPr>
          <p:cNvPr id="14" name="Straight Connector 13"/>
          <p:cNvCxnSpPr/>
          <p:nvPr/>
        </p:nvCxnSpPr>
        <p:spPr>
          <a:xfrm flipV="1">
            <a:off x="2183367" y="1856791"/>
            <a:ext cx="17373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0466" y="1567188"/>
            <a:ext cx="1642187" cy="523220"/>
          </a:xfrm>
          <a:prstGeom prst="rect">
            <a:avLst/>
          </a:prstGeom>
          <a:solidFill>
            <a:schemeClr val="bg1"/>
          </a:solidFill>
          <a:ln w="38100">
            <a:solidFill>
              <a:schemeClr val="accent3">
                <a:lumMod val="60000"/>
                <a:lumOff val="40000"/>
              </a:schemeClr>
            </a:solidFill>
          </a:ln>
        </p:spPr>
        <p:txBody>
          <a:bodyPr wrap="square" rtlCol="0">
            <a:spAutoFit/>
          </a:bodyPr>
          <a:lstStyle/>
          <a:p>
            <a:r>
              <a:rPr lang="en-US" sz="2800" dirty="0" err="1" smtClean="0">
                <a:latin typeface="Cambria" panose="02040503050406030204" pitchFamily="18" charset="0"/>
                <a:ea typeface="Cambria" panose="02040503050406030204" pitchFamily="18" charset="0"/>
              </a:rPr>
              <a:t>Nhụy</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hoa</a:t>
            </a:r>
            <a:endParaRPr lang="en-US" sz="2800" dirty="0">
              <a:latin typeface="Cambria" panose="02040503050406030204" pitchFamily="18" charset="0"/>
              <a:ea typeface="Cambria" panose="02040503050406030204" pitchFamily="18" charset="0"/>
            </a:endParaRPr>
          </a:p>
        </p:txBody>
      </p:sp>
      <p:cxnSp>
        <p:nvCxnSpPr>
          <p:cNvPr id="29" name="Straight Connector 28"/>
          <p:cNvCxnSpPr/>
          <p:nvPr/>
        </p:nvCxnSpPr>
        <p:spPr>
          <a:xfrm flipV="1">
            <a:off x="2466395" y="2174033"/>
            <a:ext cx="1611083" cy="4322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81229" y="2316665"/>
            <a:ext cx="1434452" cy="523220"/>
          </a:xfrm>
          <a:prstGeom prst="rect">
            <a:avLst/>
          </a:prstGeom>
          <a:solidFill>
            <a:schemeClr val="bg1"/>
          </a:solidFill>
          <a:ln w="38100">
            <a:solidFill>
              <a:schemeClr val="accent3">
                <a:lumMod val="60000"/>
                <a:lumOff val="40000"/>
              </a:schemeClr>
            </a:solidFill>
          </a:ln>
        </p:spPr>
        <p:txBody>
          <a:bodyPr wrap="square" rtlCol="0">
            <a:spAutoFit/>
          </a:bodyPr>
          <a:lstStyle/>
          <a:p>
            <a:r>
              <a:rPr lang="en-US" sz="2800" dirty="0" err="1" smtClean="0">
                <a:latin typeface="Cambria" panose="02040503050406030204" pitchFamily="18" charset="0"/>
                <a:ea typeface="Cambria" panose="02040503050406030204" pitchFamily="18" charset="0"/>
              </a:rPr>
              <a:t>Nhị</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hoa</a:t>
            </a:r>
            <a:endParaRPr lang="en-US" sz="2800" dirty="0">
              <a:latin typeface="Cambria" panose="02040503050406030204" pitchFamily="18" charset="0"/>
              <a:ea typeface="Cambria" panose="02040503050406030204" pitchFamily="18" charset="0"/>
            </a:endParaRPr>
          </a:p>
        </p:txBody>
      </p:sp>
      <p:cxnSp>
        <p:nvCxnSpPr>
          <p:cNvPr id="32" name="Straight Connector 31"/>
          <p:cNvCxnSpPr/>
          <p:nvPr/>
        </p:nvCxnSpPr>
        <p:spPr>
          <a:xfrm flipV="1">
            <a:off x="2332653" y="3124095"/>
            <a:ext cx="1555895" cy="2556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90466" y="3124094"/>
            <a:ext cx="1736285" cy="523220"/>
          </a:xfrm>
          <a:prstGeom prst="rect">
            <a:avLst/>
          </a:prstGeom>
          <a:solidFill>
            <a:schemeClr val="bg1"/>
          </a:solidFill>
          <a:ln w="38100">
            <a:solidFill>
              <a:schemeClr val="accent3">
                <a:lumMod val="60000"/>
                <a:lumOff val="40000"/>
              </a:schemeClr>
            </a:solidFill>
          </a:ln>
        </p:spPr>
        <p:txBody>
          <a:bodyPr wrap="square" rtlCol="0">
            <a:spAutoFit/>
          </a:bodyPr>
          <a:lstStyle/>
          <a:p>
            <a:r>
              <a:rPr lang="en-US" sz="2800" dirty="0" err="1" smtClean="0">
                <a:latin typeface="Cambria" panose="02040503050406030204" pitchFamily="18" charset="0"/>
                <a:ea typeface="Cambria" panose="02040503050406030204" pitchFamily="18" charset="0"/>
              </a:rPr>
              <a:t>Cánh</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hoa</a:t>
            </a:r>
            <a:endParaRPr lang="en-US" sz="2800" dirty="0">
              <a:latin typeface="Cambria" panose="02040503050406030204" pitchFamily="18" charset="0"/>
              <a:ea typeface="Cambria" panose="02040503050406030204" pitchFamily="18" charset="0"/>
            </a:endParaRPr>
          </a:p>
        </p:txBody>
      </p:sp>
      <p:cxnSp>
        <p:nvCxnSpPr>
          <p:cNvPr id="35" name="Straight Connector 34"/>
          <p:cNvCxnSpPr/>
          <p:nvPr/>
        </p:nvCxnSpPr>
        <p:spPr>
          <a:xfrm flipV="1">
            <a:off x="2936520" y="3329178"/>
            <a:ext cx="1616819" cy="7872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4333" y="3860749"/>
            <a:ext cx="1736285" cy="523220"/>
          </a:xfrm>
          <a:prstGeom prst="rect">
            <a:avLst/>
          </a:prstGeom>
          <a:solidFill>
            <a:schemeClr val="bg1"/>
          </a:solidFill>
          <a:ln w="38100">
            <a:solidFill>
              <a:schemeClr val="accent3">
                <a:lumMod val="60000"/>
                <a:lumOff val="40000"/>
              </a:schemeClr>
            </a:solidFill>
          </a:ln>
        </p:spPr>
        <p:txBody>
          <a:bodyPr wrap="square" rtlCol="0">
            <a:spAutoFit/>
          </a:bodyPr>
          <a:lstStyle/>
          <a:p>
            <a:pPr algn="ctr"/>
            <a:r>
              <a:rPr lang="en-US" sz="2800" dirty="0" err="1" smtClean="0">
                <a:latin typeface="Cambria" panose="02040503050406030204" pitchFamily="18" charset="0"/>
                <a:ea typeface="Cambria" panose="02040503050406030204" pitchFamily="18" charset="0"/>
              </a:rPr>
              <a:t>Đài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hoa</a:t>
            </a:r>
            <a:endParaRPr lang="en-US" sz="2800" dirty="0">
              <a:latin typeface="Cambria" panose="02040503050406030204" pitchFamily="18" charset="0"/>
              <a:ea typeface="Cambria" panose="02040503050406030204" pitchFamily="18" charset="0"/>
            </a:endParaRPr>
          </a:p>
        </p:txBody>
      </p:sp>
      <p:cxnSp>
        <p:nvCxnSpPr>
          <p:cNvPr id="38" name="Straight Connector 37"/>
          <p:cNvCxnSpPr>
            <a:endCxn id="39" idx="1"/>
          </p:cNvCxnSpPr>
          <p:nvPr/>
        </p:nvCxnSpPr>
        <p:spPr>
          <a:xfrm flipV="1">
            <a:off x="6673252" y="1534675"/>
            <a:ext cx="1699244" cy="56019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72496" y="1273065"/>
            <a:ext cx="1023431" cy="523220"/>
          </a:xfrm>
          <a:prstGeom prst="rect">
            <a:avLst/>
          </a:prstGeom>
          <a:solidFill>
            <a:schemeClr val="bg1"/>
          </a:solidFill>
          <a:ln w="38100">
            <a:solidFill>
              <a:schemeClr val="accent6">
                <a:lumMod val="60000"/>
                <a:lumOff val="40000"/>
              </a:schemeClr>
            </a:solidFill>
          </a:ln>
        </p:spPr>
        <p:txBody>
          <a:bodyPr wrap="square" rtlCol="0">
            <a:spAutoFit/>
          </a:bodyPr>
          <a:lstStyle/>
          <a:p>
            <a:pPr algn="ctr"/>
            <a:r>
              <a:rPr lang="en-US" sz="2800" dirty="0" err="1" smtClean="0">
                <a:latin typeface="Cambria" panose="02040503050406030204" pitchFamily="18" charset="0"/>
                <a:ea typeface="Cambria" panose="02040503050406030204" pitchFamily="18" charset="0"/>
              </a:rPr>
              <a:t>Vỏ</a:t>
            </a:r>
            <a:endParaRPr lang="en-US" sz="2800" dirty="0">
              <a:latin typeface="Cambria" panose="02040503050406030204" pitchFamily="18" charset="0"/>
              <a:ea typeface="Cambria" panose="02040503050406030204" pitchFamily="18" charset="0"/>
            </a:endParaRPr>
          </a:p>
        </p:txBody>
      </p:sp>
      <p:cxnSp>
        <p:nvCxnSpPr>
          <p:cNvPr id="42" name="Straight Connector 41"/>
          <p:cNvCxnSpPr>
            <a:endCxn id="43" idx="1"/>
          </p:cNvCxnSpPr>
          <p:nvPr/>
        </p:nvCxnSpPr>
        <p:spPr>
          <a:xfrm flipV="1">
            <a:off x="7696683" y="2794596"/>
            <a:ext cx="1699244" cy="56019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395927" y="2532986"/>
            <a:ext cx="1483567" cy="523220"/>
          </a:xfrm>
          <a:prstGeom prst="rect">
            <a:avLst/>
          </a:prstGeom>
          <a:solidFill>
            <a:schemeClr val="bg1"/>
          </a:solidFill>
          <a:ln w="38100">
            <a:solidFill>
              <a:schemeClr val="accent6">
                <a:lumMod val="60000"/>
                <a:lumOff val="40000"/>
              </a:schemeClr>
            </a:solidFill>
          </a:ln>
        </p:spPr>
        <p:txBody>
          <a:bodyPr wrap="square" rtlCol="0">
            <a:spAutoFit/>
          </a:bodyPr>
          <a:lstStyle/>
          <a:p>
            <a:pPr algn="ctr"/>
            <a:r>
              <a:rPr lang="en-US" sz="2800" dirty="0" err="1" smtClean="0">
                <a:latin typeface="Cambria" panose="02040503050406030204" pitchFamily="18" charset="0"/>
                <a:ea typeface="Cambria" panose="02040503050406030204" pitchFamily="18" charset="0"/>
              </a:rPr>
              <a:t>Thịt</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quả</a:t>
            </a:r>
            <a:endParaRPr lang="en-US" sz="2800" dirty="0">
              <a:latin typeface="Cambria" panose="02040503050406030204" pitchFamily="18" charset="0"/>
              <a:ea typeface="Cambria" panose="02040503050406030204" pitchFamily="18" charset="0"/>
            </a:endParaRPr>
          </a:p>
        </p:txBody>
      </p:sp>
      <p:sp>
        <p:nvSpPr>
          <p:cNvPr id="45" name="TextBox 44"/>
          <p:cNvSpPr txBox="1"/>
          <p:nvPr/>
        </p:nvSpPr>
        <p:spPr>
          <a:xfrm>
            <a:off x="8730521" y="3824032"/>
            <a:ext cx="1483567" cy="523220"/>
          </a:xfrm>
          <a:prstGeom prst="rect">
            <a:avLst/>
          </a:prstGeom>
          <a:solidFill>
            <a:schemeClr val="bg1"/>
          </a:solidFill>
          <a:ln w="38100">
            <a:solidFill>
              <a:schemeClr val="accent6">
                <a:lumMod val="60000"/>
                <a:lumOff val="40000"/>
              </a:schemeClr>
            </a:solidFill>
          </a:ln>
        </p:spPr>
        <p:txBody>
          <a:bodyPr wrap="square" rtlCol="0">
            <a:spAutoFit/>
          </a:bodyPr>
          <a:lstStyle/>
          <a:p>
            <a:pPr algn="ctr"/>
            <a:r>
              <a:rPr lang="en-US" sz="2800" dirty="0" err="1" smtClean="0">
                <a:latin typeface="Cambria" panose="02040503050406030204" pitchFamily="18" charset="0"/>
                <a:ea typeface="Cambria" panose="02040503050406030204" pitchFamily="18" charset="0"/>
              </a:rPr>
              <a:t>Hạt</a:t>
            </a:r>
            <a:endParaRPr lang="en-US" sz="2800" dirty="0">
              <a:latin typeface="Cambria" panose="02040503050406030204" pitchFamily="18" charset="0"/>
              <a:ea typeface="Cambria" panose="02040503050406030204" pitchFamily="18" charset="0"/>
            </a:endParaRPr>
          </a:p>
        </p:txBody>
      </p:sp>
      <p:cxnSp>
        <p:nvCxnSpPr>
          <p:cNvPr id="46" name="Straight Connector 45"/>
          <p:cNvCxnSpPr>
            <a:endCxn id="45" idx="1"/>
          </p:cNvCxnSpPr>
          <p:nvPr/>
        </p:nvCxnSpPr>
        <p:spPr>
          <a:xfrm>
            <a:off x="7249886" y="3573624"/>
            <a:ext cx="1480635" cy="51201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10329"/>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randombar(horizontal)">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randombar(horizontal)">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childTnLst>
                          </p:cTn>
                        </p:par>
                        <p:par>
                          <p:cTn id="68" fill="hold">
                            <p:stCondLst>
                              <p:cond delay="500"/>
                            </p:stCondLst>
                            <p:childTnLst>
                              <p:par>
                                <p:cTn id="69" presetID="14" presetClass="entr" presetSubtype="1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randombar(horizontal)">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down)">
                                      <p:cBhvr>
                                        <p:cTn id="76" dur="500"/>
                                        <p:tgtEl>
                                          <p:spTgt spid="38"/>
                                        </p:tgtEl>
                                      </p:cBhvr>
                                    </p:animEffect>
                                  </p:childTnLst>
                                </p:cTn>
                              </p:par>
                            </p:childTnLst>
                          </p:cTn>
                        </p:par>
                        <p:par>
                          <p:cTn id="77" fill="hold">
                            <p:stCondLst>
                              <p:cond delay="500"/>
                            </p:stCondLst>
                            <p:childTnLst>
                              <p:par>
                                <p:cTn id="78" presetID="14" presetClass="entr" presetSubtype="1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randombar(horizontal)">
                                      <p:cBhvr>
                                        <p:cTn id="80" dur="500"/>
                                        <p:tgtEl>
                                          <p:spTgt spid="3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down)">
                                      <p:cBhvr>
                                        <p:cTn id="85" dur="500"/>
                                        <p:tgtEl>
                                          <p:spTgt spid="42"/>
                                        </p:tgtEl>
                                      </p:cBhvr>
                                    </p:animEffect>
                                  </p:childTnLst>
                                </p:cTn>
                              </p:par>
                            </p:childTnLst>
                          </p:cTn>
                        </p:par>
                        <p:par>
                          <p:cTn id="86" fill="hold">
                            <p:stCondLst>
                              <p:cond delay="500"/>
                            </p:stCondLst>
                            <p:childTnLst>
                              <p:par>
                                <p:cTn id="87" presetID="14" presetClass="entr" presetSubtype="1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randombar(horizontal)">
                                      <p:cBhvr>
                                        <p:cTn id="89" dur="500"/>
                                        <p:tgtEl>
                                          <p:spTgt spid="4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down)">
                                      <p:cBhvr>
                                        <p:cTn id="94" dur="500"/>
                                        <p:tgtEl>
                                          <p:spTgt spid="46"/>
                                        </p:tgtEl>
                                      </p:cBhvr>
                                    </p:animEffect>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randombar(horizontal)">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22" grpId="0" animBg="1"/>
      <p:bldP spid="30" grpId="0" animBg="1"/>
      <p:bldP spid="33" grpId="0" animBg="1"/>
      <p:bldP spid="36" grpId="0" animBg="1"/>
      <p:bldP spid="39" grpId="0" animBg="1"/>
      <p:bldP spid="43"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FC7C404-E057-453D-9CF4-2934EF5814E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42054" y="4423826"/>
            <a:ext cx="2649946" cy="2649946"/>
          </a:xfrm>
          <a:prstGeom prst="rect">
            <a:avLst/>
          </a:prstGeom>
        </p:spPr>
      </p:pic>
      <p:grpSp>
        <p:nvGrpSpPr>
          <p:cNvPr id="15" name="组合 14">
            <a:extLst>
              <a:ext uri="{FF2B5EF4-FFF2-40B4-BE49-F238E27FC236}">
                <a16:creationId xmlns:a16="http://schemas.microsoft.com/office/drawing/2014/main" id="{2AECE807-943A-4C99-B755-162164900657}"/>
              </a:ext>
            </a:extLst>
          </p:cNvPr>
          <p:cNvGrpSpPr/>
          <p:nvPr/>
        </p:nvGrpSpPr>
        <p:grpSpPr>
          <a:xfrm>
            <a:off x="786914" y="219066"/>
            <a:ext cx="11278782" cy="702455"/>
            <a:chOff x="4145934" y="237575"/>
            <a:chExt cx="11278782" cy="702455"/>
          </a:xfrm>
        </p:grpSpPr>
        <p:sp>
          <p:nvSpPr>
            <p:cNvPr id="16" name="矩形 15">
              <a:extLst>
                <a:ext uri="{FF2B5EF4-FFF2-40B4-BE49-F238E27FC236}">
                  <a16:creationId xmlns:a16="http://schemas.microsoft.com/office/drawing/2014/main" id="{86646CE4-AFD2-45C0-9994-D13FACAA7BC6}"/>
                </a:ext>
              </a:extLst>
            </p:cNvPr>
            <p:cNvSpPr/>
            <p:nvPr/>
          </p:nvSpPr>
          <p:spPr>
            <a:xfrm>
              <a:off x="4540249" y="367212"/>
              <a:ext cx="10687310"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600" b="1" dirty="0">
                  <a:latin typeface="Cambria" panose="02040503050406030204" pitchFamily="18" charset="0"/>
                  <a:ea typeface="Cambria" panose="02040503050406030204" pitchFamily="18" charset="0"/>
                </a:rPr>
                <a:t>Hoạt động 1. Tìm hiểu các bộ phận của hoa và quả </a:t>
              </a:r>
              <a:endParaRPr lang="en-US" sz="3600" dirty="0">
                <a:latin typeface="Cambria" panose="02040503050406030204" pitchFamily="18" charset="0"/>
                <a:ea typeface="Cambria" panose="02040503050406030204" pitchFamily="18" charset="0"/>
              </a:endParaRPr>
            </a:p>
          </p:txBody>
        </p:sp>
        <p:pic>
          <p:nvPicPr>
            <p:cNvPr id="17" name="图片 16">
              <a:extLst>
                <a:ext uri="{FF2B5EF4-FFF2-40B4-BE49-F238E27FC236}">
                  <a16:creationId xmlns:a16="http://schemas.microsoft.com/office/drawing/2014/main" id="{3FCA342D-6F0A-40AF-999B-333369A8B31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8586" t="48986" r="21159" b="19922"/>
            <a:stretch/>
          </p:blipFill>
          <p:spPr>
            <a:xfrm>
              <a:off x="4145934" y="302393"/>
              <a:ext cx="394315" cy="637637"/>
            </a:xfrm>
            <a:prstGeom prst="rect">
              <a:avLst/>
            </a:prstGeom>
          </p:spPr>
        </p:pic>
        <p:pic>
          <p:nvPicPr>
            <p:cNvPr id="18" name="图片 17">
              <a:extLst>
                <a:ext uri="{FF2B5EF4-FFF2-40B4-BE49-F238E27FC236}">
                  <a16:creationId xmlns:a16="http://schemas.microsoft.com/office/drawing/2014/main" id="{7FFF25FD-4315-40F4-A301-63F1618B842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8586" t="48986" r="21159" b="19922"/>
            <a:stretch/>
          </p:blipFill>
          <p:spPr>
            <a:xfrm>
              <a:off x="15030401" y="237575"/>
              <a:ext cx="394315" cy="637637"/>
            </a:xfrm>
            <a:prstGeom prst="rect">
              <a:avLst/>
            </a:prstGeom>
          </p:spPr>
        </p:pic>
        <p:cxnSp>
          <p:nvCxnSpPr>
            <p:cNvPr id="19" name="直接连接符 18">
              <a:extLst>
                <a:ext uri="{FF2B5EF4-FFF2-40B4-BE49-F238E27FC236}">
                  <a16:creationId xmlns:a16="http://schemas.microsoft.com/office/drawing/2014/main" id="{7006A620-AD81-47A6-810A-1AA2EE3E5C26}"/>
                </a:ext>
              </a:extLst>
            </p:cNvPr>
            <p:cNvCxnSpPr/>
            <p:nvPr/>
          </p:nvCxnSpPr>
          <p:spPr>
            <a:xfrm>
              <a:off x="4616104" y="924428"/>
              <a:ext cx="10424160" cy="0"/>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1767842" y="2076334"/>
            <a:ext cx="7422468" cy="1976947"/>
          </a:xfrm>
          <a:prstGeom prst="rect">
            <a:avLst/>
          </a:prstGeom>
          <a:solidFill>
            <a:schemeClr val="accent2">
              <a:lumMod val="60000"/>
              <a:lumOff val="4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3200" i="1" dirty="0">
                <a:latin typeface="Cambria" panose="02040503050406030204" pitchFamily="18" charset="0"/>
                <a:ea typeface="Cambria" panose="02040503050406030204" pitchFamily="18" charset="0"/>
              </a:rPr>
              <a:t>+ Các bộ phận của hoa: nhụy hoa, nhị hoa, cánh hoa, đài hoa</a:t>
            </a:r>
            <a:endParaRPr lang="en-US" sz="3200" dirty="0">
              <a:latin typeface="Cambria" panose="02040503050406030204" pitchFamily="18" charset="0"/>
              <a:ea typeface="Cambria" panose="02040503050406030204" pitchFamily="18" charset="0"/>
            </a:endParaRPr>
          </a:p>
          <a:p>
            <a:pPr algn="just"/>
            <a:r>
              <a:rPr lang="nl-NL" sz="3200" i="1" dirty="0">
                <a:latin typeface="Cambria" panose="02040503050406030204" pitchFamily="18" charset="0"/>
                <a:ea typeface="Cambria" panose="02040503050406030204" pitchFamily="18" charset="0"/>
              </a:rPr>
              <a:t>+ Các bộ phận của quả: Vỏ, thịt quả, hạt</a:t>
            </a:r>
            <a:endParaRPr lang="en-US" sz="3200" dirty="0">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5"/>
          <a:stretch>
            <a:fillRect/>
          </a:stretch>
        </p:blipFill>
        <p:spPr>
          <a:xfrm>
            <a:off x="0" y="1093454"/>
            <a:ext cx="4048095" cy="1194920"/>
          </a:xfrm>
          <a:prstGeom prst="rect">
            <a:avLst/>
          </a:prstGeom>
        </p:spPr>
      </p:pic>
      <p:pic>
        <p:nvPicPr>
          <p:cNvPr id="2050" name="Picture 2" descr="Ý Nghĩa] Hoa Dâm Bụt - Loài Hoa Của Tuổi Th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297" y="4259878"/>
            <a:ext cx="3222107" cy="2270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Mẹo đơn giản chọn hoa quả tươi ngon, an toàn tuyệt đố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5485" y="4259877"/>
            <a:ext cx="3541672" cy="2270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69354320"/>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1000"/>
                                        <p:tgtEl>
                                          <p:spTgt spid="2052"/>
                                        </p:tgtEl>
                                      </p:cBhvr>
                                    </p:animEffect>
                                    <p:anim calcmode="lin" valueType="num">
                                      <p:cBhvr>
                                        <p:cTn id="16" dur="1000" fill="hold"/>
                                        <p:tgtEl>
                                          <p:spTgt spid="2052"/>
                                        </p:tgtEl>
                                        <p:attrNameLst>
                                          <p:attrName>ppt_x</p:attrName>
                                        </p:attrNameLst>
                                      </p:cBhvr>
                                      <p:tavLst>
                                        <p:tav tm="0">
                                          <p:val>
                                            <p:strVal val="#ppt_x"/>
                                          </p:val>
                                        </p:tav>
                                        <p:tav tm="100000">
                                          <p:val>
                                            <p:strVal val="#ppt_x"/>
                                          </p:val>
                                        </p:tav>
                                      </p:tavLst>
                                    </p:anim>
                                    <p:anim calcmode="lin" valueType="num">
                                      <p:cBhvr>
                                        <p:cTn id="17" dur="1000" fill="hold"/>
                                        <p:tgtEl>
                                          <p:spTgt spid="205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1000"/>
                                        <p:tgtEl>
                                          <p:spTgt spid="2050"/>
                                        </p:tgtEl>
                                      </p:cBhvr>
                                    </p:animEffect>
                                    <p:anim calcmode="lin" valueType="num">
                                      <p:cBhvr>
                                        <p:cTn id="21" dur="1000" fill="hold"/>
                                        <p:tgtEl>
                                          <p:spTgt spid="2050"/>
                                        </p:tgtEl>
                                        <p:attrNameLst>
                                          <p:attrName>ppt_x</p:attrName>
                                        </p:attrNameLst>
                                      </p:cBhvr>
                                      <p:tavLst>
                                        <p:tav tm="0">
                                          <p:val>
                                            <p:strVal val="#ppt_x"/>
                                          </p:val>
                                        </p:tav>
                                        <p:tav tm="100000">
                                          <p:val>
                                            <p:strVal val="#ppt_x"/>
                                          </p:val>
                                        </p:tav>
                                      </p:tavLst>
                                    </p:anim>
                                    <p:anim calcmode="lin" valueType="num">
                                      <p:cBhvr>
                                        <p:cTn id="2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FC7C404-E057-453D-9CF4-2934EF5814E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42054" y="4423826"/>
            <a:ext cx="2649946" cy="2649946"/>
          </a:xfrm>
          <a:prstGeom prst="rect">
            <a:avLst/>
          </a:prstGeom>
        </p:spPr>
      </p:pic>
      <p:grpSp>
        <p:nvGrpSpPr>
          <p:cNvPr id="15" name="组合 14">
            <a:extLst>
              <a:ext uri="{FF2B5EF4-FFF2-40B4-BE49-F238E27FC236}">
                <a16:creationId xmlns:a16="http://schemas.microsoft.com/office/drawing/2014/main" id="{2AECE807-943A-4C99-B755-162164900657}"/>
              </a:ext>
            </a:extLst>
          </p:cNvPr>
          <p:cNvGrpSpPr/>
          <p:nvPr/>
        </p:nvGrpSpPr>
        <p:grpSpPr>
          <a:xfrm>
            <a:off x="786914" y="219066"/>
            <a:ext cx="11278782" cy="1190706"/>
            <a:chOff x="4145934" y="237575"/>
            <a:chExt cx="11278782" cy="1190706"/>
          </a:xfrm>
        </p:grpSpPr>
        <p:sp>
          <p:nvSpPr>
            <p:cNvPr id="16" name="矩形 15">
              <a:extLst>
                <a:ext uri="{FF2B5EF4-FFF2-40B4-BE49-F238E27FC236}">
                  <a16:creationId xmlns:a16="http://schemas.microsoft.com/office/drawing/2014/main" id="{86646CE4-AFD2-45C0-9994-D13FACAA7BC6}"/>
                </a:ext>
              </a:extLst>
            </p:cNvPr>
            <p:cNvSpPr/>
            <p:nvPr/>
          </p:nvSpPr>
          <p:spPr>
            <a:xfrm>
              <a:off x="4540249" y="581345"/>
              <a:ext cx="10687310"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600" b="1" dirty="0">
                  <a:latin typeface="Cambria" panose="02040503050406030204" pitchFamily="18" charset="0"/>
                  <a:ea typeface="Cambria" panose="02040503050406030204" pitchFamily="18" charset="0"/>
                </a:rPr>
                <a:t>Hoạt động </a:t>
              </a:r>
              <a:r>
                <a:rPr lang="nl-NL" sz="3600" b="1" dirty="0" smtClean="0">
                  <a:latin typeface="Cambria" panose="02040503050406030204" pitchFamily="18" charset="0"/>
                  <a:ea typeface="Cambria" panose="02040503050406030204" pitchFamily="18" charset="0"/>
                </a:rPr>
                <a:t>2. </a:t>
              </a:r>
              <a:r>
                <a:rPr lang="nl-NL" sz="3600" b="1" dirty="0">
                  <a:latin typeface="Cambria" panose="02040503050406030204" pitchFamily="18" charset="0"/>
                  <a:ea typeface="Cambria" panose="02040503050406030204" pitchFamily="18" charset="0"/>
                </a:rPr>
                <a:t>Tìm hiểu </a:t>
              </a:r>
              <a:r>
                <a:rPr lang="nl-NL" sz="3600" b="1" dirty="0" smtClean="0">
                  <a:latin typeface="Cambria" panose="02040503050406030204" pitchFamily="18" charset="0"/>
                  <a:ea typeface="Cambria" panose="02040503050406030204" pitchFamily="18" charset="0"/>
                </a:rPr>
                <a:t>về đặc điểm của hoa và quả (màu sắc, kích thước,...)</a:t>
              </a:r>
              <a:endParaRPr lang="en-US" sz="3600" dirty="0">
                <a:latin typeface="Cambria" panose="02040503050406030204" pitchFamily="18" charset="0"/>
                <a:ea typeface="Cambria" panose="02040503050406030204" pitchFamily="18" charset="0"/>
              </a:endParaRPr>
            </a:p>
          </p:txBody>
        </p:sp>
        <p:pic>
          <p:nvPicPr>
            <p:cNvPr id="17" name="图片 16">
              <a:extLst>
                <a:ext uri="{FF2B5EF4-FFF2-40B4-BE49-F238E27FC236}">
                  <a16:creationId xmlns:a16="http://schemas.microsoft.com/office/drawing/2014/main" id="{3FCA342D-6F0A-40AF-999B-333369A8B31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8586" t="48986" r="21159" b="19922"/>
            <a:stretch/>
          </p:blipFill>
          <p:spPr>
            <a:xfrm>
              <a:off x="4145934" y="302393"/>
              <a:ext cx="394315" cy="637637"/>
            </a:xfrm>
            <a:prstGeom prst="rect">
              <a:avLst/>
            </a:prstGeom>
          </p:spPr>
        </p:pic>
        <p:pic>
          <p:nvPicPr>
            <p:cNvPr id="18" name="图片 17">
              <a:extLst>
                <a:ext uri="{FF2B5EF4-FFF2-40B4-BE49-F238E27FC236}">
                  <a16:creationId xmlns:a16="http://schemas.microsoft.com/office/drawing/2014/main" id="{7FFF25FD-4315-40F4-A301-63F1618B842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8586" t="48986" r="21159" b="19922"/>
            <a:stretch/>
          </p:blipFill>
          <p:spPr>
            <a:xfrm>
              <a:off x="15030401" y="237575"/>
              <a:ext cx="394315" cy="637637"/>
            </a:xfrm>
            <a:prstGeom prst="rect">
              <a:avLst/>
            </a:prstGeom>
          </p:spPr>
        </p:pic>
        <p:cxnSp>
          <p:nvCxnSpPr>
            <p:cNvPr id="19" name="直接连接符 18">
              <a:extLst>
                <a:ext uri="{FF2B5EF4-FFF2-40B4-BE49-F238E27FC236}">
                  <a16:creationId xmlns:a16="http://schemas.microsoft.com/office/drawing/2014/main" id="{7006A620-AD81-47A6-810A-1AA2EE3E5C26}"/>
                </a:ext>
              </a:extLst>
            </p:cNvPr>
            <p:cNvCxnSpPr/>
            <p:nvPr/>
          </p:nvCxnSpPr>
          <p:spPr>
            <a:xfrm>
              <a:off x="4653353" y="1428281"/>
              <a:ext cx="10424160" cy="0"/>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8410612" y="1294824"/>
            <a:ext cx="3720076" cy="3720076"/>
            <a:chOff x="8410612" y="1294824"/>
            <a:chExt cx="3720076" cy="3720076"/>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0612" y="1294824"/>
              <a:ext cx="3720076" cy="3720076"/>
            </a:xfrm>
            <a:prstGeom prst="rect">
              <a:avLst/>
            </a:prstGeom>
          </p:spPr>
        </p:pic>
        <p:sp>
          <p:nvSpPr>
            <p:cNvPr id="11" name="TextBox 10"/>
            <p:cNvSpPr txBox="1"/>
            <p:nvPr/>
          </p:nvSpPr>
          <p:spPr>
            <a:xfrm rot="21384311">
              <a:off x="9046161" y="2709780"/>
              <a:ext cx="2448977" cy="1200329"/>
            </a:xfrm>
            <a:prstGeom prst="rect">
              <a:avLst/>
            </a:prstGeom>
            <a:noFill/>
          </p:spPr>
          <p:txBody>
            <a:bodyPr wrap="square" rtlCol="0">
              <a:spAutoFit/>
            </a:bodyPr>
            <a:lstStyle/>
            <a:p>
              <a:pPr algn="ctr">
                <a:lnSpc>
                  <a:spcPct val="150000"/>
                </a:lnSpc>
              </a:pPr>
              <a:r>
                <a:rPr lang="en-US" sz="2400" dirty="0" smtClean="0">
                  <a:solidFill>
                    <a:schemeClr val="accent2">
                      <a:lumMod val="75000"/>
                    </a:schemeClr>
                  </a:solidFill>
                  <a:latin typeface="SVN-Gretoon" panose="02040603050506020204" pitchFamily="18" charset="0"/>
                </a:rPr>
                <a:t>THẢO LUẬN </a:t>
              </a:r>
            </a:p>
            <a:p>
              <a:pPr algn="ctr">
                <a:lnSpc>
                  <a:spcPct val="150000"/>
                </a:lnSpc>
              </a:pPr>
              <a:r>
                <a:rPr lang="en-US" sz="2400" dirty="0" smtClean="0">
                  <a:solidFill>
                    <a:schemeClr val="accent2">
                      <a:lumMod val="75000"/>
                    </a:schemeClr>
                  </a:solidFill>
                  <a:latin typeface="SVN-Gretoon" panose="02040603050506020204" pitchFamily="18" charset="0"/>
                </a:rPr>
                <a:t>NHÓM 4</a:t>
              </a:r>
              <a:endParaRPr lang="en-US" sz="2400" dirty="0">
                <a:solidFill>
                  <a:schemeClr val="accent2">
                    <a:lumMod val="75000"/>
                  </a:schemeClr>
                </a:solidFill>
                <a:latin typeface="SVN-Gretoon" panose="02040603050506020204" pitchFamily="18" charset="0"/>
              </a:endParaRPr>
            </a:p>
          </p:txBody>
        </p:sp>
      </p:grpSp>
      <p:pic>
        <p:nvPicPr>
          <p:cNvPr id="3" name="Picture 2"/>
          <p:cNvPicPr>
            <a:picLocks noChangeAspect="1"/>
          </p:cNvPicPr>
          <p:nvPr/>
        </p:nvPicPr>
        <p:blipFill>
          <a:blip r:embed="rId6"/>
          <a:stretch>
            <a:fillRect/>
          </a:stretch>
        </p:blipFill>
        <p:spPr>
          <a:xfrm>
            <a:off x="1329882" y="1672172"/>
            <a:ext cx="7168072" cy="3909844"/>
          </a:xfrm>
          <a:prstGeom prst="rect">
            <a:avLst/>
          </a:prstGeom>
        </p:spPr>
      </p:pic>
      <p:sp>
        <p:nvSpPr>
          <p:cNvPr id="5" name="Rectangle 4"/>
          <p:cNvSpPr/>
          <p:nvPr/>
        </p:nvSpPr>
        <p:spPr>
          <a:xfrm>
            <a:off x="643433" y="5667884"/>
            <a:ext cx="8540970" cy="1156996"/>
          </a:xfrm>
          <a:prstGeom prst="rect">
            <a:avLst/>
          </a:prstGeom>
          <a:solidFill>
            <a:schemeClr val="accent4">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bg1"/>
                </a:solidFill>
                <a:latin typeface="Cambria" panose="02040503050406030204" pitchFamily="18" charset="0"/>
                <a:ea typeface="Cambria" panose="02040503050406030204" pitchFamily="18" charset="0"/>
              </a:rPr>
              <a:t>Q</a:t>
            </a:r>
            <a:r>
              <a:rPr lang="nl-NL" sz="3200" b="1" dirty="0" smtClean="0">
                <a:solidFill>
                  <a:schemeClr val="bg1"/>
                </a:solidFill>
                <a:latin typeface="Cambria" panose="02040503050406030204" pitchFamily="18" charset="0"/>
                <a:ea typeface="Cambria" panose="02040503050406030204" pitchFamily="18" charset="0"/>
              </a:rPr>
              <a:t>uan </a:t>
            </a:r>
            <a:r>
              <a:rPr lang="nl-NL" sz="3200" b="1" dirty="0">
                <a:solidFill>
                  <a:schemeClr val="bg1"/>
                </a:solidFill>
                <a:latin typeface="Cambria" panose="02040503050406030204" pitchFamily="18" charset="0"/>
                <a:ea typeface="Cambria" panose="02040503050406030204" pitchFamily="18" charset="0"/>
              </a:rPr>
              <a:t>sát </a:t>
            </a:r>
            <a:r>
              <a:rPr lang="nl-NL" sz="3200" b="1" dirty="0" smtClean="0">
                <a:solidFill>
                  <a:schemeClr val="bg1"/>
                </a:solidFill>
                <a:latin typeface="Cambria" panose="02040503050406030204" pitchFamily="18" charset="0"/>
                <a:ea typeface="Cambria" panose="02040503050406030204" pitchFamily="18" charset="0"/>
              </a:rPr>
              <a:t>hình 24-29, so sánh về kích thước, màu sắc, hình dạng của hoa và quả</a:t>
            </a:r>
            <a:endParaRPr lang="en-US" sz="32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043649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14">
            <a:extLst>
              <a:ext uri="{FF2B5EF4-FFF2-40B4-BE49-F238E27FC236}">
                <a16:creationId xmlns:a16="http://schemas.microsoft.com/office/drawing/2014/main" id="{2AECE807-943A-4C99-B755-162164900657}"/>
              </a:ext>
            </a:extLst>
          </p:cNvPr>
          <p:cNvGrpSpPr/>
          <p:nvPr/>
        </p:nvGrpSpPr>
        <p:grpSpPr>
          <a:xfrm>
            <a:off x="786914" y="219066"/>
            <a:ext cx="11278782" cy="1190706"/>
            <a:chOff x="4145934" y="237575"/>
            <a:chExt cx="11278782" cy="1190706"/>
          </a:xfrm>
        </p:grpSpPr>
        <p:sp>
          <p:nvSpPr>
            <p:cNvPr id="44" name="矩形 15">
              <a:extLst>
                <a:ext uri="{FF2B5EF4-FFF2-40B4-BE49-F238E27FC236}">
                  <a16:creationId xmlns:a16="http://schemas.microsoft.com/office/drawing/2014/main" id="{86646CE4-AFD2-45C0-9994-D13FACAA7BC6}"/>
                </a:ext>
              </a:extLst>
            </p:cNvPr>
            <p:cNvSpPr/>
            <p:nvPr/>
          </p:nvSpPr>
          <p:spPr>
            <a:xfrm>
              <a:off x="4540249" y="581345"/>
              <a:ext cx="10687310"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600" b="1" dirty="0">
                  <a:latin typeface="Cambria" panose="02040503050406030204" pitchFamily="18" charset="0"/>
                  <a:ea typeface="Cambria" panose="02040503050406030204" pitchFamily="18" charset="0"/>
                </a:rPr>
                <a:t>Hoạt động </a:t>
              </a:r>
              <a:r>
                <a:rPr lang="nl-NL" sz="3600" b="1" dirty="0" smtClean="0">
                  <a:latin typeface="Cambria" panose="02040503050406030204" pitchFamily="18" charset="0"/>
                  <a:ea typeface="Cambria" panose="02040503050406030204" pitchFamily="18" charset="0"/>
                </a:rPr>
                <a:t>2. </a:t>
              </a:r>
              <a:r>
                <a:rPr lang="nl-NL" sz="3600" b="1" dirty="0">
                  <a:latin typeface="Cambria" panose="02040503050406030204" pitchFamily="18" charset="0"/>
                  <a:ea typeface="Cambria" panose="02040503050406030204" pitchFamily="18" charset="0"/>
                </a:rPr>
                <a:t>Tìm hiểu </a:t>
              </a:r>
              <a:r>
                <a:rPr lang="nl-NL" sz="3600" b="1" dirty="0" smtClean="0">
                  <a:latin typeface="Cambria" panose="02040503050406030204" pitchFamily="18" charset="0"/>
                  <a:ea typeface="Cambria" panose="02040503050406030204" pitchFamily="18" charset="0"/>
                </a:rPr>
                <a:t>về đặc điểm của hoa và quả (màu sắc, kích thước,...)</a:t>
              </a:r>
              <a:endParaRPr lang="en-US" sz="3600" dirty="0">
                <a:latin typeface="Cambria" panose="02040503050406030204" pitchFamily="18" charset="0"/>
                <a:ea typeface="Cambria" panose="02040503050406030204" pitchFamily="18" charset="0"/>
              </a:endParaRPr>
            </a:p>
          </p:txBody>
        </p:sp>
        <p:pic>
          <p:nvPicPr>
            <p:cNvPr id="45" name="图片 16">
              <a:extLst>
                <a:ext uri="{FF2B5EF4-FFF2-40B4-BE49-F238E27FC236}">
                  <a16:creationId xmlns:a16="http://schemas.microsoft.com/office/drawing/2014/main" id="{3FCA342D-6F0A-40AF-999B-333369A8B31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8586" t="48986" r="21159" b="19922"/>
            <a:stretch/>
          </p:blipFill>
          <p:spPr>
            <a:xfrm>
              <a:off x="4145934" y="302393"/>
              <a:ext cx="394315" cy="637637"/>
            </a:xfrm>
            <a:prstGeom prst="rect">
              <a:avLst/>
            </a:prstGeom>
          </p:spPr>
        </p:pic>
        <p:pic>
          <p:nvPicPr>
            <p:cNvPr id="46" name="图片 17">
              <a:extLst>
                <a:ext uri="{FF2B5EF4-FFF2-40B4-BE49-F238E27FC236}">
                  <a16:creationId xmlns:a16="http://schemas.microsoft.com/office/drawing/2014/main" id="{7FFF25FD-4315-40F4-A301-63F1618B842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8586" t="48986" r="21159" b="19922"/>
            <a:stretch/>
          </p:blipFill>
          <p:spPr>
            <a:xfrm>
              <a:off x="15030401" y="237575"/>
              <a:ext cx="394315" cy="637637"/>
            </a:xfrm>
            <a:prstGeom prst="rect">
              <a:avLst/>
            </a:prstGeom>
          </p:spPr>
        </p:pic>
        <p:cxnSp>
          <p:nvCxnSpPr>
            <p:cNvPr id="47" name="直接连接符 18">
              <a:extLst>
                <a:ext uri="{FF2B5EF4-FFF2-40B4-BE49-F238E27FC236}">
                  <a16:creationId xmlns:a16="http://schemas.microsoft.com/office/drawing/2014/main" id="{7006A620-AD81-47A6-810A-1AA2EE3E5C26}"/>
                </a:ext>
              </a:extLst>
            </p:cNvPr>
            <p:cNvCxnSpPr/>
            <p:nvPr/>
          </p:nvCxnSpPr>
          <p:spPr>
            <a:xfrm>
              <a:off x="4653353" y="1428281"/>
              <a:ext cx="10424160" cy="0"/>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8" name="组合 6">
            <a:extLst>
              <a:ext uri="{FF2B5EF4-FFF2-40B4-BE49-F238E27FC236}">
                <a16:creationId xmlns:a16="http://schemas.microsoft.com/office/drawing/2014/main" id="{A9AD379E-CBC6-4404-B829-2BD7AB03F65B}"/>
              </a:ext>
            </a:extLst>
          </p:cNvPr>
          <p:cNvGrpSpPr/>
          <p:nvPr/>
        </p:nvGrpSpPr>
        <p:grpSpPr>
          <a:xfrm>
            <a:off x="4581331" y="1650016"/>
            <a:ext cx="5551714" cy="3573624"/>
            <a:chOff x="4609323" y="1642188"/>
            <a:chExt cx="5551714" cy="3573624"/>
          </a:xfrm>
        </p:grpSpPr>
        <p:pic>
          <p:nvPicPr>
            <p:cNvPr id="49" name="图片 5">
              <a:extLst>
                <a:ext uri="{FF2B5EF4-FFF2-40B4-BE49-F238E27FC236}">
                  <a16:creationId xmlns:a16="http://schemas.microsoft.com/office/drawing/2014/main" id="{9C380D50-DC21-4602-8245-3871AFA863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09323" y="1642188"/>
              <a:ext cx="5551714" cy="3573624"/>
            </a:xfrm>
            <a:prstGeom prst="rect">
              <a:avLst/>
            </a:prstGeom>
          </p:spPr>
        </p:pic>
        <p:sp>
          <p:nvSpPr>
            <p:cNvPr id="50" name="文本框 3">
              <a:extLst>
                <a:ext uri="{FF2B5EF4-FFF2-40B4-BE49-F238E27FC236}">
                  <a16:creationId xmlns:a16="http://schemas.microsoft.com/office/drawing/2014/main" id="{4F5ED7E3-121B-4019-A6F0-DAC8DC72A61A}"/>
                </a:ext>
              </a:extLst>
            </p:cNvPr>
            <p:cNvSpPr txBox="1"/>
            <p:nvPr/>
          </p:nvSpPr>
          <p:spPr>
            <a:xfrm>
              <a:off x="5446151" y="2713553"/>
              <a:ext cx="4011034" cy="1446550"/>
            </a:xfrm>
            <a:prstGeom prst="rect">
              <a:avLst/>
            </a:prstGeom>
            <a:noFill/>
          </p:spPr>
          <p:txBody>
            <a:bodyPr wrap="none" rtlCol="0">
              <a:spAutoFit/>
            </a:bodyPr>
            <a:lstStyle/>
            <a:p>
              <a:pPr algn="ctr"/>
              <a:r>
                <a:rPr lang="en-US" altLang="zh-CN" sz="4400" dirty="0" smtClean="0">
                  <a:ln>
                    <a:solidFill>
                      <a:schemeClr val="tx1"/>
                    </a:solidFill>
                  </a:ln>
                  <a:solidFill>
                    <a:schemeClr val="accent2">
                      <a:lumMod val="20000"/>
                      <a:lumOff val="80000"/>
                    </a:schemeClr>
                  </a:solidFill>
                  <a:latin typeface="SVN-Gretoon" panose="02040603050506020204" pitchFamily="18" charset="0"/>
                  <a:ea typeface="思源黑体 CN Heavy" panose="020B0A00000000000000" pitchFamily="34" charset="-122"/>
                </a:rPr>
                <a:t>CHIA SẺ </a:t>
              </a:r>
            </a:p>
            <a:p>
              <a:pPr algn="ctr"/>
              <a:r>
                <a:rPr lang="en-US" altLang="zh-CN" sz="4400" dirty="0" smtClean="0">
                  <a:ln>
                    <a:solidFill>
                      <a:schemeClr val="tx1"/>
                    </a:solidFill>
                  </a:ln>
                  <a:solidFill>
                    <a:schemeClr val="accent2">
                      <a:lumMod val="20000"/>
                      <a:lumOff val="80000"/>
                    </a:schemeClr>
                  </a:solidFill>
                  <a:latin typeface="SVN-Gretoon" panose="02040603050506020204" pitchFamily="18" charset="0"/>
                  <a:ea typeface="思源黑体 CN Heavy" panose="020B0A00000000000000" pitchFamily="34" charset="-122"/>
                </a:rPr>
                <a:t>TRƯỚC LỚP</a:t>
              </a:r>
              <a:endParaRPr lang="zh-CN" altLang="en-US" sz="4400" dirty="0">
                <a:ln>
                  <a:solidFill>
                    <a:schemeClr val="tx1"/>
                  </a:solidFill>
                </a:ln>
                <a:solidFill>
                  <a:schemeClr val="accent2">
                    <a:lumMod val="20000"/>
                    <a:lumOff val="80000"/>
                  </a:schemeClr>
                </a:solidFill>
                <a:latin typeface="SVN-Gretoon" panose="02040603050506020204" pitchFamily="18" charset="0"/>
                <a:ea typeface="思源黑体 CN Heavy" panose="020B0A00000000000000" pitchFamily="34" charset="-122"/>
              </a:endParaRPr>
            </a:p>
          </p:txBody>
        </p:sp>
      </p:grpSp>
      <p:pic>
        <p:nvPicPr>
          <p:cNvPr id="5" name="图片 4">
            <a:extLst>
              <a:ext uri="{FF2B5EF4-FFF2-40B4-BE49-F238E27FC236}">
                <a16:creationId xmlns:a16="http://schemas.microsoft.com/office/drawing/2014/main" id="{BF48B43E-E607-4122-8315-D84BE9657A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94816" y="2283875"/>
            <a:ext cx="4562623" cy="4562623"/>
          </a:xfrm>
          <a:prstGeom prst="rect">
            <a:avLst/>
          </a:prstGeom>
        </p:spPr>
      </p:pic>
      <p:pic>
        <p:nvPicPr>
          <p:cNvPr id="56" name="图片 29">
            <a:extLst>
              <a:ext uri="{FF2B5EF4-FFF2-40B4-BE49-F238E27FC236}">
                <a16:creationId xmlns:a16="http://schemas.microsoft.com/office/drawing/2014/main" id="{2CF37497-87E7-44CA-8542-4DAB1B9FF5FD}"/>
              </a:ext>
            </a:extLst>
          </p:cNvPr>
          <p:cNvPicPr>
            <a:picLocks noChangeAspect="1"/>
          </p:cNvPicPr>
          <p:nvPr/>
        </p:nvPicPr>
        <p:blipFill rotWithShape="1">
          <a:blip r:embed="rId6">
            <a:extLst>
              <a:ext uri="{28A0092B-C50C-407E-A947-70E740481C1C}">
                <a14:useLocalDpi xmlns:a14="http://schemas.microsoft.com/office/drawing/2010/main" val="0"/>
              </a:ext>
            </a:extLst>
          </a:blip>
          <a:srcRect l="67339" t="52988"/>
          <a:stretch/>
        </p:blipFill>
        <p:spPr>
          <a:xfrm>
            <a:off x="8976155" y="3775765"/>
            <a:ext cx="3089541" cy="3224109"/>
          </a:xfrm>
          <a:prstGeom prst="rect">
            <a:avLst/>
          </a:prstGeom>
        </p:spPr>
      </p:pic>
    </p:spTree>
    <p:extLst>
      <p:ext uri="{BB962C8B-B14F-4D97-AF65-F5344CB8AC3E}">
        <p14:creationId xmlns:p14="http://schemas.microsoft.com/office/powerpoint/2010/main" val="1331019547"/>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FC7C404-E057-453D-9CF4-2934EF5814E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83754" y="4865526"/>
            <a:ext cx="2208245" cy="2208245"/>
          </a:xfrm>
          <a:prstGeom prst="rect">
            <a:avLst/>
          </a:prstGeom>
        </p:spPr>
      </p:pic>
      <p:grpSp>
        <p:nvGrpSpPr>
          <p:cNvPr id="15" name="组合 14">
            <a:extLst>
              <a:ext uri="{FF2B5EF4-FFF2-40B4-BE49-F238E27FC236}">
                <a16:creationId xmlns:a16="http://schemas.microsoft.com/office/drawing/2014/main" id="{2AECE807-943A-4C99-B755-162164900657}"/>
              </a:ext>
            </a:extLst>
          </p:cNvPr>
          <p:cNvGrpSpPr/>
          <p:nvPr/>
        </p:nvGrpSpPr>
        <p:grpSpPr>
          <a:xfrm>
            <a:off x="786914" y="219066"/>
            <a:ext cx="11278782" cy="1190706"/>
            <a:chOff x="4145934" y="237575"/>
            <a:chExt cx="11278782" cy="1190706"/>
          </a:xfrm>
        </p:grpSpPr>
        <p:sp>
          <p:nvSpPr>
            <p:cNvPr id="16" name="矩形 15">
              <a:extLst>
                <a:ext uri="{FF2B5EF4-FFF2-40B4-BE49-F238E27FC236}">
                  <a16:creationId xmlns:a16="http://schemas.microsoft.com/office/drawing/2014/main" id="{86646CE4-AFD2-45C0-9994-D13FACAA7BC6}"/>
                </a:ext>
              </a:extLst>
            </p:cNvPr>
            <p:cNvSpPr/>
            <p:nvPr/>
          </p:nvSpPr>
          <p:spPr>
            <a:xfrm>
              <a:off x="4540249" y="581345"/>
              <a:ext cx="10687310"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600" b="1" dirty="0">
                  <a:latin typeface="Cambria" panose="02040503050406030204" pitchFamily="18" charset="0"/>
                  <a:ea typeface="Cambria" panose="02040503050406030204" pitchFamily="18" charset="0"/>
                </a:rPr>
                <a:t>Hoạt động </a:t>
              </a:r>
              <a:r>
                <a:rPr lang="nl-NL" sz="3600" b="1" dirty="0" smtClean="0">
                  <a:latin typeface="Cambria" panose="02040503050406030204" pitchFamily="18" charset="0"/>
                  <a:ea typeface="Cambria" panose="02040503050406030204" pitchFamily="18" charset="0"/>
                </a:rPr>
                <a:t>3. </a:t>
              </a:r>
              <a:r>
                <a:rPr lang="nl-NL" sz="3600" b="1" dirty="0">
                  <a:latin typeface="Cambria" panose="02040503050406030204" pitchFamily="18" charset="0"/>
                  <a:ea typeface="Cambria" panose="02040503050406030204" pitchFamily="18" charset="0"/>
                </a:rPr>
                <a:t>Tìm hiểu </a:t>
              </a:r>
              <a:r>
                <a:rPr lang="nl-NL" sz="3600" b="1" dirty="0" smtClean="0">
                  <a:latin typeface="Cambria" panose="02040503050406030204" pitchFamily="18" charset="0"/>
                  <a:ea typeface="Cambria" panose="02040503050406030204" pitchFamily="18" charset="0"/>
                </a:rPr>
                <a:t>về đặc điểm của hoa và quả (màu sắc, kích thước,...)</a:t>
              </a:r>
              <a:endParaRPr lang="en-US" sz="3600" dirty="0">
                <a:latin typeface="Cambria" panose="02040503050406030204" pitchFamily="18" charset="0"/>
                <a:ea typeface="Cambria" panose="02040503050406030204" pitchFamily="18" charset="0"/>
              </a:endParaRPr>
            </a:p>
          </p:txBody>
        </p:sp>
        <p:pic>
          <p:nvPicPr>
            <p:cNvPr id="17" name="图片 16">
              <a:extLst>
                <a:ext uri="{FF2B5EF4-FFF2-40B4-BE49-F238E27FC236}">
                  <a16:creationId xmlns:a16="http://schemas.microsoft.com/office/drawing/2014/main" id="{3FCA342D-6F0A-40AF-999B-333369A8B31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8586" t="48986" r="21159" b="19922"/>
            <a:stretch/>
          </p:blipFill>
          <p:spPr>
            <a:xfrm>
              <a:off x="4145934" y="302393"/>
              <a:ext cx="394315" cy="637637"/>
            </a:xfrm>
            <a:prstGeom prst="rect">
              <a:avLst/>
            </a:prstGeom>
          </p:spPr>
        </p:pic>
        <p:pic>
          <p:nvPicPr>
            <p:cNvPr id="18" name="图片 17">
              <a:extLst>
                <a:ext uri="{FF2B5EF4-FFF2-40B4-BE49-F238E27FC236}">
                  <a16:creationId xmlns:a16="http://schemas.microsoft.com/office/drawing/2014/main" id="{7FFF25FD-4315-40F4-A301-63F1618B842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8586" t="48986" r="21159" b="19922"/>
            <a:stretch/>
          </p:blipFill>
          <p:spPr>
            <a:xfrm>
              <a:off x="15030401" y="237575"/>
              <a:ext cx="394315" cy="637637"/>
            </a:xfrm>
            <a:prstGeom prst="rect">
              <a:avLst/>
            </a:prstGeom>
          </p:spPr>
        </p:pic>
        <p:cxnSp>
          <p:nvCxnSpPr>
            <p:cNvPr id="19" name="直接连接符 18">
              <a:extLst>
                <a:ext uri="{FF2B5EF4-FFF2-40B4-BE49-F238E27FC236}">
                  <a16:creationId xmlns:a16="http://schemas.microsoft.com/office/drawing/2014/main" id="{7006A620-AD81-47A6-810A-1AA2EE3E5C26}"/>
                </a:ext>
              </a:extLst>
            </p:cNvPr>
            <p:cNvCxnSpPr/>
            <p:nvPr/>
          </p:nvCxnSpPr>
          <p:spPr>
            <a:xfrm>
              <a:off x="4653353" y="1428281"/>
              <a:ext cx="10424160" cy="0"/>
            </a:xfrm>
            <a:prstGeom prst="line">
              <a:avLst/>
            </a:prstGeom>
            <a:ln w="2857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652763" y="1748709"/>
            <a:ext cx="11215775" cy="1227756"/>
          </a:xfrm>
          <a:prstGeom prst="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smtClean="0">
                <a:solidFill>
                  <a:srgbClr val="C00000"/>
                </a:solidFill>
                <a:latin typeface="Cambria" panose="02040503050406030204" pitchFamily="18" charset="0"/>
                <a:ea typeface="Cambria" panose="02040503050406030204" pitchFamily="18" charset="0"/>
              </a:rPr>
              <a:t>Em có nhận xét gì về kích thước, hình dạng và màu sắc của hoa và quả?</a:t>
            </a:r>
            <a:endParaRPr lang="en-US" sz="3200" b="1" dirty="0">
              <a:solidFill>
                <a:srgbClr val="C00000"/>
              </a:solidFill>
              <a:latin typeface="Cambria" panose="02040503050406030204" pitchFamily="18" charset="0"/>
              <a:ea typeface="Cambria" panose="02040503050406030204" pitchFamily="18" charset="0"/>
            </a:endParaRPr>
          </a:p>
        </p:txBody>
      </p:sp>
      <p:sp>
        <p:nvSpPr>
          <p:cNvPr id="2" name="Rectangle 1"/>
          <p:cNvSpPr/>
          <p:nvPr/>
        </p:nvSpPr>
        <p:spPr>
          <a:xfrm>
            <a:off x="786914" y="3140667"/>
            <a:ext cx="10739535" cy="1938992"/>
          </a:xfrm>
          <a:prstGeom prst="rect">
            <a:avLst/>
          </a:prstGeom>
        </p:spPr>
        <p:txBody>
          <a:bodyPr wrap="square">
            <a:spAutoFit/>
          </a:bodyPr>
          <a:lstStyle/>
          <a:p>
            <a:pPr algn="ctr"/>
            <a:r>
              <a:rPr lang="nl-NL" sz="6000" b="1" i="1" dirty="0" smtClean="0">
                <a:solidFill>
                  <a:schemeClr val="accent5">
                    <a:lumMod val="90000"/>
                  </a:schemeClr>
                </a:solidFill>
                <a:latin typeface="Times New Roman" panose="02020603050405020304" pitchFamily="18" charset="0"/>
                <a:ea typeface="Times New Roman" panose="02020603050405020304" pitchFamily="18" charset="0"/>
              </a:rPr>
              <a:t>Hoa và quả có hình dạng, </a:t>
            </a:r>
          </a:p>
          <a:p>
            <a:pPr algn="ctr"/>
            <a:r>
              <a:rPr lang="nl-NL" sz="6000" b="1" i="1" dirty="0" smtClean="0">
                <a:solidFill>
                  <a:schemeClr val="accent5">
                    <a:lumMod val="90000"/>
                  </a:schemeClr>
                </a:solidFill>
                <a:latin typeface="Times New Roman" panose="02020603050405020304" pitchFamily="18" charset="0"/>
                <a:ea typeface="Times New Roman" panose="02020603050405020304" pitchFamily="18" charset="0"/>
              </a:rPr>
              <a:t>kích thước, màu sắc rất đa dạng</a:t>
            </a:r>
            <a:endParaRPr lang="en-US" sz="6000" b="1" i="1" dirty="0">
              <a:solidFill>
                <a:schemeClr val="accent5">
                  <a:lumMod val="90000"/>
                </a:schemeClr>
              </a:solidFill>
            </a:endParaRPr>
          </a:p>
        </p:txBody>
      </p:sp>
    </p:spTree>
    <p:extLst>
      <p:ext uri="{BB962C8B-B14F-4D97-AF65-F5344CB8AC3E}">
        <p14:creationId xmlns:p14="http://schemas.microsoft.com/office/powerpoint/2010/main" val="163326105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NKNOELEADERBOARD" val="939047107"/>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94D42"/>
      </a:accent1>
      <a:accent2>
        <a:srgbClr val="DE3520"/>
      </a:accent2>
      <a:accent3>
        <a:srgbClr val="880B00"/>
      </a:accent3>
      <a:accent4>
        <a:srgbClr val="AA2F32"/>
      </a:accent4>
      <a:accent5>
        <a:srgbClr val="F2E3A6"/>
      </a:accent5>
      <a:accent6>
        <a:srgbClr val="257655"/>
      </a:accent6>
      <a:hlink>
        <a:srgbClr val="0563C1"/>
      </a:hlink>
      <a:folHlink>
        <a:srgbClr val="954F72"/>
      </a:folHlink>
    </a:clrScheme>
    <a:fontScheme name="Temp">
      <a:majorFont>
        <a:latin typeface="Arial" panose="020F0302020204030204"/>
        <a:ea typeface="思源黑体 CN Normal"/>
        <a:cs typeface=""/>
      </a:majorFont>
      <a:minorFont>
        <a:latin typeface="Arial" panose="020F0502020204030204"/>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94D42"/>
    </a:accent1>
    <a:accent2>
      <a:srgbClr val="DE3520"/>
    </a:accent2>
    <a:accent3>
      <a:srgbClr val="880B00"/>
    </a:accent3>
    <a:accent4>
      <a:srgbClr val="AA2F32"/>
    </a:accent4>
    <a:accent5>
      <a:srgbClr val="F2E3A6"/>
    </a:accent5>
    <a:accent6>
      <a:srgbClr val="257655"/>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129</TotalTime>
  <Words>395</Words>
  <Application>Microsoft Office PowerPoint</Application>
  <PresentationFormat>Widescreen</PresentationFormat>
  <Paragraphs>88</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Cambria</vt:lpstr>
      <vt:lpstr>SVN-Ready</vt:lpstr>
      <vt:lpstr>思源黑体 CN Heavy</vt:lpstr>
      <vt:lpstr>SVN-Gretoon</vt:lpstr>
      <vt:lpstr>SVN-Lobster</vt:lpstr>
      <vt:lpstr>等线</vt:lpstr>
      <vt:lpstr>Times New Roman</vt:lpstr>
      <vt:lpstr>思源黑体 CN Normal</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摄图网</dc:creator>
  <cp:lastModifiedBy>Admin</cp:lastModifiedBy>
  <cp:revision>21</cp:revision>
  <dcterms:created xsi:type="dcterms:W3CDTF">2019-11-17T05:54:28Z</dcterms:created>
  <dcterms:modified xsi:type="dcterms:W3CDTF">2022-12-07T10:13:24Z</dcterms:modified>
</cp:coreProperties>
</file>