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88" r:id="rId4"/>
    <p:sldId id="289" r:id="rId5"/>
    <p:sldId id="294" r:id="rId6"/>
    <p:sldId id="331" r:id="rId7"/>
    <p:sldId id="295" r:id="rId8"/>
    <p:sldId id="297" r:id="rId9"/>
    <p:sldId id="321" r:id="rId10"/>
    <p:sldId id="323" r:id="rId11"/>
    <p:sldId id="296" r:id="rId12"/>
    <p:sldId id="264" r:id="rId13"/>
    <p:sldId id="298" r:id="rId14"/>
    <p:sldId id="319" r:id="rId15"/>
    <p:sldId id="325" r:id="rId16"/>
    <p:sldId id="326" r:id="rId17"/>
    <p:sldId id="327" r:id="rId18"/>
    <p:sldId id="328" r:id="rId19"/>
    <p:sldId id="329" r:id="rId20"/>
    <p:sldId id="330" r:id="rId21"/>
    <p:sldId id="324" r:id="rId22"/>
    <p:sldId id="265" r:id="rId23"/>
    <p:sldId id="332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等线" panose="020B0604020202020204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F78"/>
    <a:srgbClr val="CDEBE7"/>
    <a:srgbClr val="A2DAD2"/>
    <a:srgbClr val="57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E2527-CF84-4BBA-B315-4A863296117F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49E49-AB47-4995-9433-A6995638F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1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49E49-AB47-4995-9433-A6995638F6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2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49E49-AB47-4995-9433-A6995638F6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49E49-AB47-4995-9433-A6995638F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49E49-AB47-4995-9433-A6995638F6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4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FDAC-F195-C510-E452-A40E41A5F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B7042-D97F-56D5-682B-54C7F0BB7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A8E84-0AAF-29C4-5190-7EA78FDCA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73FF3-1556-290D-0127-D3CCEB82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C9476-59F2-42CF-45DE-1E3209B4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586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8C77-B41D-27CE-EB36-A338C1ED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1F209-2565-E89C-AE1F-80CDC155F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AD6C9-A661-6C09-1697-2A34AD60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EC306-8550-EF7A-D471-0AF8E0D1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6043-B952-287C-5567-50AE4258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243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4A262A-7FDB-0107-BC65-EF6B66CCF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03638-D9AA-0F4A-0DC0-AB283C4F1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6DB33-61B2-B21A-604D-B5BD164D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A7A2-CF04-7461-9495-10B2FF02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06448-BA4A-69D8-5C27-E822A16B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4206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699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BF5999-1159-6CF5-7239-F0E374F5389D}"/>
              </a:ext>
            </a:extLst>
          </p:cNvPr>
          <p:cNvGrpSpPr/>
          <p:nvPr userDrawn="1"/>
        </p:nvGrpSpPr>
        <p:grpSpPr>
          <a:xfrm>
            <a:off x="0" y="-32213"/>
            <a:ext cx="12192000" cy="6890213"/>
            <a:chOff x="0" y="-32213"/>
            <a:chExt cx="12192000" cy="6890213"/>
          </a:xfrm>
        </p:grpSpPr>
        <p:pic>
          <p:nvPicPr>
            <p:cNvPr id="3" name="图片 8">
              <a:extLst>
                <a:ext uri="{FF2B5EF4-FFF2-40B4-BE49-F238E27FC236}">
                  <a16:creationId xmlns:a16="http://schemas.microsoft.com/office/drawing/2014/main" id="{BC99ED49-3DE4-8990-6BFB-B2115369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4" name="图片 47">
              <a:extLst>
                <a:ext uri="{FF2B5EF4-FFF2-40B4-BE49-F238E27FC236}">
                  <a16:creationId xmlns:a16="http://schemas.microsoft.com/office/drawing/2014/main" id="{BA63ABF4-D0D7-853A-5505-9C4C1248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25"/>
            <a:stretch/>
          </p:blipFill>
          <p:spPr>
            <a:xfrm>
              <a:off x="0" y="-32213"/>
              <a:ext cx="12192000" cy="467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142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9929-4343-7C88-AE72-69EE78DE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407C-2B25-DA01-E09D-710DCF552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6C1BC-C658-FCEB-8147-B570D6F0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779E7-1BDF-0F24-07B9-9EFB3D66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2C6A-8813-6438-ECB1-FD7A8FD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198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9B32-42CD-22EE-4502-39B4FEFD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0C820-8620-7FAF-C494-5262BB2E4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20E5-B4D5-5E98-D288-FDB429AA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89C3B-1842-81B6-2ABF-FA6E77AA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188ED-EB45-505B-38B0-414C484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28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CD2E9-75A7-88AB-F65C-85A2ED00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08F9D-2CAD-E392-171F-6F6F7154F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6AD4B-626F-7509-17BC-7684364FC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C7991-E468-3EC6-409E-5353D5FC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66880-0E39-D2AA-53DD-928C0255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848CF-B559-59D6-C07F-43288016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3114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B2B6-B935-F37C-A9A7-95BBC792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F24CC-592E-603C-F0C6-9929EB86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02017-E0BB-E43C-671B-7C3140267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710B3-4B1B-4542-37BB-8C285913A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DBE20-FFC6-94B3-4C99-67C12293C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23077-4E0B-E5E9-A01D-AB8F50CFA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521DC-8DAD-FC5B-BBD5-18EDBABD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B13CE-366C-607E-1C0F-E5F26804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230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A89A-2DA6-9F37-B8AD-DFB899E3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034FF-93DC-8BDB-3365-0E609134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479E5-76D5-E346-963D-39F525C7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6494B-FF30-B003-C6B2-900D95C8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130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DCC0A-1767-564A-3CAC-C3673F0D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666F6-6552-5866-6B11-852369BF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9742-56C1-6634-9E4C-4C237C5F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37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A3F7-95EF-D844-D9B5-996D44DC1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0F4A9-E322-7A51-872D-8017D5672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B6C2B-DDEE-DB2A-5A6F-0382E34C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19309-363C-B60A-4A8C-E0FD73294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232B6-BB0A-4E6B-9329-9AC4F81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DDE2F-9FD6-97E6-51DB-26F18549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65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D734-AEE2-B60D-C3A7-9C2F6241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C9230-6021-FF6A-6F0A-10696489A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6BCF1-A902-108C-EE53-6F9706B6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333ED-EF29-D150-06D9-589A168E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9D325-C557-45C9-80F3-C44176A4E0C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CEBA8-0A8B-5DE4-67D5-BF73610C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34E3C-7C85-03C5-BDC1-0E443416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C6AAD-A840-49BB-907E-565709DD1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37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77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7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05" t="4306" r="11089" b="11667"/>
          <a:stretch>
            <a:fillRect/>
          </a:stretch>
        </p:blipFill>
        <p:spPr>
          <a:xfrm>
            <a:off x="1655182" y="3628063"/>
            <a:ext cx="664366" cy="578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FEEEE-8999-E693-E3A8-FF08DD95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40" y="0"/>
            <a:ext cx="4401693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7E19F-6DB3-9853-881F-98F99F087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585" y="1033812"/>
            <a:ext cx="6005408" cy="1943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B4862-2122-381B-B369-EE2B1FD5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242" y="2306543"/>
            <a:ext cx="3724979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753794" y="-522514"/>
            <a:ext cx="10684411" cy="6207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57536-778D-B189-CC1E-B9ADDD79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68" y="2035943"/>
            <a:ext cx="87972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2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598BAC9D-5D74-EBD2-115B-0070213C83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9" y="2312853"/>
            <a:ext cx="2863304" cy="2863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CE169-FDCA-7CD9-93DB-BC386A9E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171" y="574453"/>
            <a:ext cx="7165865" cy="42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3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00900-3D09-4D90-9E26-8C29782A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73" y="454917"/>
            <a:ext cx="9708241" cy="56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3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938F6-60DE-A74F-EC82-A52412ED93A1}"/>
              </a:ext>
            </a:extLst>
          </p:cNvPr>
          <p:cNvSpPr/>
          <p:nvPr/>
        </p:nvSpPr>
        <p:spPr>
          <a:xfrm>
            <a:off x="468501" y="1724297"/>
            <a:ext cx="11381273" cy="3749040"/>
          </a:xfrm>
          <a:prstGeom prst="roundRect">
            <a:avLst>
              <a:gd name="adj" fmla="val 30604"/>
            </a:avLst>
          </a:prstGeom>
          <a:solidFill>
            <a:srgbClr val="CD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0B9F0-9FEC-80AC-264D-60A12FFF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826" y="324416"/>
            <a:ext cx="2210832" cy="1689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91001-5553-540F-9531-A79E8EC61B93}"/>
              </a:ext>
            </a:extLst>
          </p:cNvPr>
          <p:cNvSpPr txBox="1"/>
          <p:nvPr/>
        </p:nvSpPr>
        <p:spPr>
          <a:xfrm>
            <a:off x="682849" y="2014201"/>
            <a:ext cx="402454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Tốt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Tặng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Tặng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AA5DB-9D3F-BC71-2879-401F7D9C7524}"/>
              </a:ext>
            </a:extLst>
          </p:cNvPr>
          <p:cNvSpPr txBox="1"/>
          <p:nvPr/>
        </p:nvSpPr>
        <p:spPr>
          <a:xfrm>
            <a:off x="4557470" y="2014201"/>
            <a:ext cx="35711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mầm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Tặng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Tặng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sẵn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sàng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16BDF-9436-79D7-4D05-1A4DDDB906F5}"/>
              </a:ext>
            </a:extLst>
          </p:cNvPr>
          <p:cNvSpPr txBox="1"/>
          <p:nvPr/>
        </p:nvSpPr>
        <p:spPr>
          <a:xfrm>
            <a:off x="8278585" y="2014201"/>
            <a:ext cx="35711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Vượt qua khó nhọc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Gió học thành công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Thổi vào cây thông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 reo vi vút.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5878C-022A-542D-FD57-951137B88D11}"/>
              </a:ext>
            </a:extLst>
          </p:cNvPr>
          <p:cNvSpPr txBox="1"/>
          <p:nvPr/>
        </p:nvSpPr>
        <p:spPr>
          <a:xfrm>
            <a:off x="9711418" y="4499554"/>
            <a:ext cx="179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9638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28D6AE-9F95-F521-A9EB-AA5C9462B482}"/>
              </a:ext>
            </a:extLst>
          </p:cNvPr>
          <p:cNvGrpSpPr/>
          <p:nvPr/>
        </p:nvGrpSpPr>
        <p:grpSpPr>
          <a:xfrm>
            <a:off x="3361721" y="3429000"/>
            <a:ext cx="5822924" cy="751114"/>
            <a:chOff x="3135086" y="3328856"/>
            <a:chExt cx="5822924" cy="7511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0F000AD-FFA9-112D-B5B4-A2ECE790202E}"/>
                </a:ext>
              </a:extLst>
            </p:cNvPr>
            <p:cNvSpPr/>
            <p:nvPr/>
          </p:nvSpPr>
          <p:spPr>
            <a:xfrm>
              <a:off x="3135086" y="3328856"/>
              <a:ext cx="5669280" cy="751114"/>
            </a:xfrm>
            <a:prstGeom prst="roundRect">
              <a:avLst/>
            </a:prstGeom>
            <a:solidFill>
              <a:srgbClr val="A2DAD2"/>
            </a:solidFill>
            <a:ln w="28575">
              <a:solidFill>
                <a:srgbClr val="058F7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169F2A-B5DF-DB32-58DC-D29CB6CBE671}"/>
                </a:ext>
              </a:extLst>
            </p:cNvPr>
            <p:cNvSpPr txBox="1"/>
            <p:nvPr/>
          </p:nvSpPr>
          <p:spPr>
            <a:xfrm>
              <a:off x="3288730" y="3328856"/>
              <a:ext cx="56692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2b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89CF78-60C9-FFE0-2478-4A6BD178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81" y="898941"/>
            <a:ext cx="10729890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B7CC75-4A83-BCD9-12EC-E8AFF0B3EA7D}"/>
              </a:ext>
            </a:extLst>
          </p:cNvPr>
          <p:cNvGrpSpPr/>
          <p:nvPr/>
        </p:nvGrpSpPr>
        <p:grpSpPr>
          <a:xfrm>
            <a:off x="1825534" y="634703"/>
            <a:ext cx="7851866" cy="724051"/>
            <a:chOff x="2746989" y="785729"/>
            <a:chExt cx="24341525" cy="7240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4D24F6-1E92-B035-8599-A21D5704A87D}"/>
                </a:ext>
              </a:extLst>
            </p:cNvPr>
            <p:cNvSpPr/>
            <p:nvPr/>
          </p:nvSpPr>
          <p:spPr>
            <a:xfrm>
              <a:off x="2746989" y="787924"/>
              <a:ext cx="23160389" cy="721856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6D27C7-BB82-9CB8-6458-7C4EC69C067A}"/>
                </a:ext>
              </a:extLst>
            </p:cNvPr>
            <p:cNvSpPr txBox="1"/>
            <p:nvPr/>
          </p:nvSpPr>
          <p:spPr>
            <a:xfrm>
              <a:off x="3251849" y="785729"/>
              <a:ext cx="23836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s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hoặc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x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thay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ô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vuông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9294C2-C20C-8C5E-5294-7C53229D700E}"/>
              </a:ext>
            </a:extLst>
          </p:cNvPr>
          <p:cNvSpPr txBox="1"/>
          <p:nvPr/>
        </p:nvSpPr>
        <p:spPr>
          <a:xfrm>
            <a:off x="1416337" y="1637915"/>
            <a:ext cx="4679663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Mưa rơi tí tách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Hạt trước hạt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s</a:t>
            </a:r>
            <a:r>
              <a:rPr lang="vi-VN" sz="3600" b="1" dirty="0">
                <a:latin typeface="Cambria" panose="02040503050406030204" pitchFamily="18" charset="0"/>
              </a:rPr>
              <a:t>au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Không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vi-VN" sz="3600" b="1" dirty="0">
                <a:latin typeface="Cambria" panose="02040503050406030204" pitchFamily="18" charset="0"/>
              </a:rPr>
              <a:t>ô đẩy nhau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vi-VN" sz="3600" b="1" dirty="0">
                <a:latin typeface="Cambria" panose="02040503050406030204" pitchFamily="18" charset="0"/>
              </a:rPr>
              <a:t>ếp hàng lần lượt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4FCEC-FE35-71F5-FCB4-5C73AC5D2D4B}"/>
              </a:ext>
            </a:extLst>
          </p:cNvPr>
          <p:cNvSpPr txBox="1"/>
          <p:nvPr/>
        </p:nvSpPr>
        <p:spPr>
          <a:xfrm>
            <a:off x="6096000" y="1637915"/>
            <a:ext cx="5581625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Mưa vẽ trên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s</a:t>
            </a:r>
            <a:r>
              <a:rPr lang="vi-VN" sz="3600" b="1" dirty="0">
                <a:latin typeface="Cambria" panose="02040503050406030204" pitchFamily="18" charset="0"/>
              </a:rPr>
              <a:t>ân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Mưa dàn trên lá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Mưa rơi trắng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vi-VN" sz="3600" b="1" dirty="0">
                <a:latin typeface="Cambria" panose="02040503050406030204" pitchFamily="18" charset="0"/>
              </a:rPr>
              <a:t>óa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</a:rPr>
              <a:t>Bong bóng phập phồng.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AFC38-2234-6DC8-F8C8-C5779E3F47ED}"/>
              </a:ext>
            </a:extLst>
          </p:cNvPr>
          <p:cNvSpPr txBox="1"/>
          <p:nvPr/>
        </p:nvSpPr>
        <p:spPr>
          <a:xfrm>
            <a:off x="7237451" y="5085798"/>
            <a:ext cx="4440174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latin typeface="Cambria" panose="02040503050406030204" pitchFamily="18" charset="0"/>
              </a:rPr>
              <a:t>(Theo </a:t>
            </a:r>
            <a:r>
              <a:rPr lang="en-US" sz="3200" b="1" i="1" dirty="0" err="1">
                <a:latin typeface="Cambria" panose="02040503050406030204" pitchFamily="18" charset="0"/>
              </a:rPr>
              <a:t>Nguyễn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Diệu</a:t>
            </a:r>
            <a:r>
              <a:rPr lang="en-US" sz="3200" b="1" i="1" dirty="0">
                <a:latin typeface="Cambria" panose="02040503050406030204" pitchFamily="18" charset="0"/>
              </a:rPr>
              <a:t>)</a:t>
            </a:r>
            <a:endParaRPr lang="vi-VN" sz="3200" b="1" i="1" dirty="0"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4A5936-573B-D6E9-C8E6-8A2D0625FE75}"/>
              </a:ext>
            </a:extLst>
          </p:cNvPr>
          <p:cNvSpPr/>
          <p:nvPr/>
        </p:nvSpPr>
        <p:spPr>
          <a:xfrm>
            <a:off x="4336025" y="2772697"/>
            <a:ext cx="324465" cy="427703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F37B9-78DE-4AC5-C14B-DC45CE510E99}"/>
              </a:ext>
            </a:extLst>
          </p:cNvPr>
          <p:cNvSpPr/>
          <p:nvPr/>
        </p:nvSpPr>
        <p:spPr>
          <a:xfrm>
            <a:off x="2925097" y="3603523"/>
            <a:ext cx="319548" cy="422787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FF705-D8F5-F042-1898-57FF532B7F9E}"/>
              </a:ext>
            </a:extLst>
          </p:cNvPr>
          <p:cNvSpPr/>
          <p:nvPr/>
        </p:nvSpPr>
        <p:spPr>
          <a:xfrm>
            <a:off x="1416337" y="4375356"/>
            <a:ext cx="398846" cy="462116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6AA1C-55F2-A8F4-38EA-879E026D6C4E}"/>
              </a:ext>
            </a:extLst>
          </p:cNvPr>
          <p:cNvSpPr/>
          <p:nvPr/>
        </p:nvSpPr>
        <p:spPr>
          <a:xfrm>
            <a:off x="8712289" y="1927123"/>
            <a:ext cx="319548" cy="422787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31AF98-A74D-9F0D-C5A1-88B7439BAFAC}"/>
              </a:ext>
            </a:extLst>
          </p:cNvPr>
          <p:cNvSpPr/>
          <p:nvPr/>
        </p:nvSpPr>
        <p:spPr>
          <a:xfrm>
            <a:off x="9152738" y="3588774"/>
            <a:ext cx="319548" cy="422787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EB0E3-6E20-27ED-1C7A-0A1C489E9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5" y="19613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B7CC75-4A83-BCD9-12EC-E8AFF0B3EA7D}"/>
              </a:ext>
            </a:extLst>
          </p:cNvPr>
          <p:cNvGrpSpPr/>
          <p:nvPr/>
        </p:nvGrpSpPr>
        <p:grpSpPr>
          <a:xfrm>
            <a:off x="1456823" y="475439"/>
            <a:ext cx="10489370" cy="724051"/>
            <a:chOff x="2746986" y="785729"/>
            <a:chExt cx="32518036" cy="7240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4D24F6-1E92-B035-8599-A21D5704A87D}"/>
                </a:ext>
              </a:extLst>
            </p:cNvPr>
            <p:cNvSpPr/>
            <p:nvPr/>
          </p:nvSpPr>
          <p:spPr>
            <a:xfrm>
              <a:off x="2746986" y="787924"/>
              <a:ext cx="31557884" cy="721856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6D27C7-BB82-9CB8-6458-7C4EC69C067A}"/>
                </a:ext>
              </a:extLst>
            </p:cNvPr>
            <p:cNvSpPr txBox="1"/>
            <p:nvPr/>
          </p:nvSpPr>
          <p:spPr>
            <a:xfrm>
              <a:off x="3251849" y="785729"/>
              <a:ext cx="32013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chứa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ao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au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thay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ô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9294C2-C20C-8C5E-5294-7C53229D700E}"/>
              </a:ext>
            </a:extLst>
          </p:cNvPr>
          <p:cNvSpPr txBox="1"/>
          <p:nvPr/>
        </p:nvSpPr>
        <p:spPr>
          <a:xfrm>
            <a:off x="-147484" y="1113554"/>
            <a:ext cx="9688950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 dừa xanh tỏa nhiều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Dang tay đón gió, gật đầu gọi trăng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 dừa bạc phếch tháng năm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 dừa – đàn lợn con nằm trên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hè hoa nở cùng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dừa – chiếc lược chải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mây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AFC38-2234-6DC8-F8C8-C5779E3F47ED}"/>
              </a:ext>
            </a:extLst>
          </p:cNvPr>
          <p:cNvSpPr txBox="1"/>
          <p:nvPr/>
        </p:nvSpPr>
        <p:spPr>
          <a:xfrm>
            <a:off x="5104463" y="5932423"/>
            <a:ext cx="4937612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Khoa)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6AA1C-55F2-A8F4-38EA-879E026D6C4E}"/>
              </a:ext>
            </a:extLst>
          </p:cNvPr>
          <p:cNvSpPr/>
          <p:nvPr/>
        </p:nvSpPr>
        <p:spPr>
          <a:xfrm>
            <a:off x="6814662" y="1332334"/>
            <a:ext cx="811162" cy="565355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6E4EDB-94E5-3022-9552-3DFC52C3AE40}"/>
              </a:ext>
            </a:extLst>
          </p:cNvPr>
          <p:cNvSpPr/>
          <p:nvPr/>
        </p:nvSpPr>
        <p:spPr>
          <a:xfrm>
            <a:off x="7625824" y="3785482"/>
            <a:ext cx="811162" cy="565355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586005-1123-2D96-FD14-70D14187B833}"/>
              </a:ext>
            </a:extLst>
          </p:cNvPr>
          <p:cNvSpPr/>
          <p:nvPr/>
        </p:nvSpPr>
        <p:spPr>
          <a:xfrm>
            <a:off x="5824289" y="5461768"/>
            <a:ext cx="811162" cy="565355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3081F1-6DDE-C78A-EB64-D89D03E7C9C5}"/>
              </a:ext>
            </a:extLst>
          </p:cNvPr>
          <p:cNvSpPr/>
          <p:nvPr/>
        </p:nvSpPr>
        <p:spPr>
          <a:xfrm>
            <a:off x="425965" y="5427862"/>
            <a:ext cx="887549" cy="565355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1AA5BD-4278-82E1-7EA0-7255E5391696}"/>
              </a:ext>
            </a:extLst>
          </p:cNvPr>
          <p:cNvSpPr txBox="1"/>
          <p:nvPr/>
        </p:nvSpPr>
        <p:spPr>
          <a:xfrm>
            <a:off x="8349181" y="1077080"/>
            <a:ext cx="219350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26BCC1-7AAB-604E-A181-12382496665B}"/>
              </a:ext>
            </a:extLst>
          </p:cNvPr>
          <p:cNvSpPr txBox="1"/>
          <p:nvPr/>
        </p:nvSpPr>
        <p:spPr>
          <a:xfrm>
            <a:off x="8436986" y="3489042"/>
            <a:ext cx="2464396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51AA35-E467-3503-6936-A0A84E91FDC9}"/>
              </a:ext>
            </a:extLst>
          </p:cNvPr>
          <p:cNvSpPr txBox="1"/>
          <p:nvPr/>
        </p:nvSpPr>
        <p:spPr>
          <a:xfrm>
            <a:off x="8448879" y="4325482"/>
            <a:ext cx="2464396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58F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au)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AC2F91-50BE-2FAC-59EC-18675E7F3D8E}"/>
              </a:ext>
            </a:extLst>
          </p:cNvPr>
          <p:cNvSpPr/>
          <p:nvPr/>
        </p:nvSpPr>
        <p:spPr>
          <a:xfrm>
            <a:off x="6481187" y="4633471"/>
            <a:ext cx="811162" cy="565355"/>
          </a:xfrm>
          <a:prstGeom prst="rect">
            <a:avLst/>
          </a:prstGeom>
          <a:solidFill>
            <a:srgbClr val="058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8A28A-FA48-9A0F-A0BD-477EBE6A8552}"/>
              </a:ext>
            </a:extLst>
          </p:cNvPr>
          <p:cNvSpPr txBox="1"/>
          <p:nvPr/>
        </p:nvSpPr>
        <p:spPr>
          <a:xfrm>
            <a:off x="9056816" y="5178401"/>
            <a:ext cx="23292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58F78"/>
                </a:solidFill>
                <a:latin typeface="Cambria" panose="02040503050406030204" pitchFamily="18" charset="0"/>
              </a:rPr>
              <a:t>tào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58F78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) (</a:t>
            </a:r>
            <a:r>
              <a:rPr lang="en-US" sz="3600" b="1" dirty="0" err="1">
                <a:solidFill>
                  <a:srgbClr val="058F7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58F78"/>
                </a:solidFill>
                <a:latin typeface="Cambria" panose="02040503050406030204" pitchFamily="18" charset="0"/>
              </a:rPr>
              <a:t>vàu</a:t>
            </a:r>
            <a:r>
              <a:rPr lang="en-US" sz="3600" b="1" dirty="0">
                <a:solidFill>
                  <a:srgbClr val="058F78"/>
                </a:solidFill>
                <a:latin typeface="Cambria" panose="02040503050406030204" pitchFamily="18" charset="0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58F7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CA8C5-FAFB-51B7-23C6-9655F5FDE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17" y="3686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0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  <p:bldP spid="15" grpId="1" animBg="1"/>
      <p:bldP spid="8" grpId="0" animBg="1"/>
      <p:bldP spid="8" grpId="1" animBg="1"/>
      <p:bldP spid="17" grpId="0" animBg="1"/>
      <p:bldP spid="17" grpId="1" animBg="1"/>
      <p:bldP spid="18" grpId="0" animBg="1"/>
      <p:bldP spid="18" grpId="1" animBg="1"/>
      <p:bldP spid="19" grpId="0"/>
      <p:bldP spid="20" grpId="0"/>
      <p:bldP spid="21" grpId="0"/>
      <p:bldP spid="22" grpId="0" animBg="1"/>
      <p:bldP spid="22" grpId="1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46AD0C-56AF-A4B2-F5F3-D5C7FBEC60DB}"/>
              </a:ext>
            </a:extLst>
          </p:cNvPr>
          <p:cNvGrpSpPr/>
          <p:nvPr/>
        </p:nvGrpSpPr>
        <p:grpSpPr>
          <a:xfrm>
            <a:off x="1530565" y="903143"/>
            <a:ext cx="9943680" cy="724051"/>
            <a:chOff x="2746986" y="785729"/>
            <a:chExt cx="30826346" cy="7240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75FF07-9BF1-EE17-7662-C38BF75C6F9C}"/>
                </a:ext>
              </a:extLst>
            </p:cNvPr>
            <p:cNvSpPr/>
            <p:nvPr/>
          </p:nvSpPr>
          <p:spPr>
            <a:xfrm>
              <a:off x="2746986" y="787924"/>
              <a:ext cx="30321486" cy="721856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EBDCF0-0D7D-DA67-07D2-85082A1615AE}"/>
                </a:ext>
              </a:extLst>
            </p:cNvPr>
            <p:cNvSpPr txBox="1"/>
            <p:nvPr/>
          </p:nvSpPr>
          <p:spPr>
            <a:xfrm>
              <a:off x="3251849" y="785729"/>
              <a:ext cx="30321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bởi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8" name="矩形: 圆角 22">
            <a:extLst>
              <a:ext uri="{FF2B5EF4-FFF2-40B4-BE49-F238E27FC236}">
                <a16:creationId xmlns:a16="http://schemas.microsoft.com/office/drawing/2014/main" id="{81C3A0AA-5751-A305-6771-B52FD2540FE0}"/>
              </a:ext>
            </a:extLst>
          </p:cNvPr>
          <p:cNvSpPr/>
          <p:nvPr/>
        </p:nvSpPr>
        <p:spPr>
          <a:xfrm>
            <a:off x="1360441" y="2200533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sao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/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xao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9" name="矩形: 圆角 22">
            <a:extLst>
              <a:ext uri="{FF2B5EF4-FFF2-40B4-BE49-F238E27FC236}">
                <a16:creationId xmlns:a16="http://schemas.microsoft.com/office/drawing/2014/main" id="{1F5B30F6-49BC-5051-3257-A6D8F2265514}"/>
              </a:ext>
            </a:extLst>
          </p:cNvPr>
          <p:cNvSpPr/>
          <p:nvPr/>
        </p:nvSpPr>
        <p:spPr>
          <a:xfrm>
            <a:off x="6034666" y="2200533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sào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/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xào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10" name="图片 29">
            <a:extLst>
              <a:ext uri="{FF2B5EF4-FFF2-40B4-BE49-F238E27FC236}">
                <a16:creationId xmlns:a16="http://schemas.microsoft.com/office/drawing/2014/main" id="{3828336E-1102-B078-B5A1-047291D21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7" t="42614"/>
          <a:stretch/>
        </p:blipFill>
        <p:spPr>
          <a:xfrm>
            <a:off x="9430930" y="2736110"/>
            <a:ext cx="2801257" cy="4121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2CA4E-C37E-767B-9392-502979BA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" y="59714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46AD0C-56AF-A4B2-F5F3-D5C7FBEC60DB}"/>
              </a:ext>
            </a:extLst>
          </p:cNvPr>
          <p:cNvGrpSpPr/>
          <p:nvPr/>
        </p:nvGrpSpPr>
        <p:grpSpPr>
          <a:xfrm>
            <a:off x="1530565" y="903143"/>
            <a:ext cx="9943680" cy="724051"/>
            <a:chOff x="2746986" y="785729"/>
            <a:chExt cx="30826346" cy="7240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75FF07-9BF1-EE17-7662-C38BF75C6F9C}"/>
                </a:ext>
              </a:extLst>
            </p:cNvPr>
            <p:cNvSpPr/>
            <p:nvPr/>
          </p:nvSpPr>
          <p:spPr>
            <a:xfrm>
              <a:off x="2746986" y="787924"/>
              <a:ext cx="30321486" cy="721856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EBDCF0-0D7D-DA67-07D2-85082A1615AE}"/>
                </a:ext>
              </a:extLst>
            </p:cNvPr>
            <p:cNvSpPr txBox="1"/>
            <p:nvPr/>
          </p:nvSpPr>
          <p:spPr>
            <a:xfrm>
              <a:off x="3251849" y="785729"/>
              <a:ext cx="30321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bởi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8" name="矩形: 圆角 22">
            <a:extLst>
              <a:ext uri="{FF2B5EF4-FFF2-40B4-BE49-F238E27FC236}">
                <a16:creationId xmlns:a16="http://schemas.microsoft.com/office/drawing/2014/main" id="{81C3A0AA-5751-A305-6771-B52FD2540FE0}"/>
              </a:ext>
            </a:extLst>
          </p:cNvPr>
          <p:cNvSpPr/>
          <p:nvPr/>
        </p:nvSpPr>
        <p:spPr>
          <a:xfrm>
            <a:off x="4274457" y="1752598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sao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/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xao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77884198-9A24-1790-6E9C-5C25454F8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84671"/>
              </p:ext>
            </p:extLst>
          </p:nvPr>
        </p:nvGraphicFramePr>
        <p:xfrm>
          <a:off x="951000" y="2905981"/>
          <a:ext cx="1036039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483">
                  <a:extLst>
                    <a:ext uri="{9D8B030D-6E8A-4147-A177-3AD203B41FA5}">
                      <a16:colId xmlns:a16="http://schemas.microsoft.com/office/drawing/2014/main" val="2167587911"/>
                    </a:ext>
                  </a:extLst>
                </a:gridCol>
                <a:gridCol w="8148909">
                  <a:extLst>
                    <a:ext uri="{9D8B030D-6E8A-4147-A177-3AD203B41FA5}">
                      <a16:colId xmlns:a16="http://schemas.microsoft.com/office/drawing/2014/main" val="1748015659"/>
                    </a:ext>
                  </a:extLst>
                </a:gridCol>
              </a:tblGrid>
              <a:tr h="5179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58F78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4000" b="1" dirty="0">
                        <a:solidFill>
                          <a:srgbClr val="058F78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D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099737"/>
                  </a:ext>
                </a:extLst>
              </a:tr>
              <a:tr h="35152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58F78"/>
                          </a:solidFill>
                          <a:latin typeface="Cambria" panose="02040503050406030204" pitchFamily="18" charset="0"/>
                        </a:rPr>
                        <a:t>xao</a:t>
                      </a:r>
                      <a:endParaRPr lang="en-US" sz="4000" b="1" dirty="0">
                        <a:solidFill>
                          <a:srgbClr val="058F78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D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28109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1F7D88-A89F-B3BB-DEC9-87525F5D4D5B}"/>
              </a:ext>
            </a:extLst>
          </p:cNvPr>
          <p:cNvSpPr txBox="1"/>
          <p:nvPr/>
        </p:nvSpPr>
        <p:spPr>
          <a:xfrm>
            <a:off x="3268803" y="2905981"/>
            <a:ext cx="7748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mai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băng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tại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chép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F021F-DF09-3893-C911-76F877F2F2CD}"/>
              </a:ext>
            </a:extLst>
          </p:cNvPr>
          <p:cNvSpPr txBox="1"/>
          <p:nvPr/>
        </p:nvSpPr>
        <p:spPr>
          <a:xfrm>
            <a:off x="3375051" y="4671812"/>
            <a:ext cx="7155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lao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xuyến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nhãng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A5A09-5ED8-0D13-6A0D-B9E45520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6" y="53198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77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46AD0C-56AF-A4B2-F5F3-D5C7FBEC60DB}"/>
              </a:ext>
            </a:extLst>
          </p:cNvPr>
          <p:cNvGrpSpPr/>
          <p:nvPr/>
        </p:nvGrpSpPr>
        <p:grpSpPr>
          <a:xfrm>
            <a:off x="1530565" y="903143"/>
            <a:ext cx="9943680" cy="724051"/>
            <a:chOff x="2746986" y="785729"/>
            <a:chExt cx="30826346" cy="7240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75FF07-9BF1-EE17-7662-C38BF75C6F9C}"/>
                </a:ext>
              </a:extLst>
            </p:cNvPr>
            <p:cNvSpPr/>
            <p:nvPr/>
          </p:nvSpPr>
          <p:spPr>
            <a:xfrm>
              <a:off x="2746986" y="787924"/>
              <a:ext cx="30321486" cy="721856"/>
            </a:xfrm>
            <a:prstGeom prst="roundRect">
              <a:avLst/>
            </a:prstGeom>
            <a:solidFill>
              <a:srgbClr val="F9DB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EBDCF0-0D7D-DA67-07D2-85082A1615AE}"/>
                </a:ext>
              </a:extLst>
            </p:cNvPr>
            <p:cNvSpPr txBox="1"/>
            <p:nvPr/>
          </p:nvSpPr>
          <p:spPr>
            <a:xfrm>
              <a:off x="3251849" y="785729"/>
              <a:ext cx="30321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bởi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tiếng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77884198-9A24-1790-6E9C-5C25454F8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166421"/>
              </p:ext>
            </p:extLst>
          </p:nvPr>
        </p:nvGraphicFramePr>
        <p:xfrm>
          <a:off x="951000" y="2905981"/>
          <a:ext cx="1036039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483">
                  <a:extLst>
                    <a:ext uri="{9D8B030D-6E8A-4147-A177-3AD203B41FA5}">
                      <a16:colId xmlns:a16="http://schemas.microsoft.com/office/drawing/2014/main" val="2167587911"/>
                    </a:ext>
                  </a:extLst>
                </a:gridCol>
                <a:gridCol w="8148909">
                  <a:extLst>
                    <a:ext uri="{9D8B030D-6E8A-4147-A177-3AD203B41FA5}">
                      <a16:colId xmlns:a16="http://schemas.microsoft.com/office/drawing/2014/main" val="1748015659"/>
                    </a:ext>
                  </a:extLst>
                </a:gridCol>
              </a:tblGrid>
              <a:tr h="5179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58F78"/>
                          </a:solidFill>
                          <a:latin typeface="Cambria" panose="02040503050406030204" pitchFamily="18" charset="0"/>
                        </a:rPr>
                        <a:t>sào</a:t>
                      </a:r>
                      <a:endParaRPr lang="en-US" sz="4000" b="1" dirty="0">
                        <a:solidFill>
                          <a:srgbClr val="058F78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D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099737"/>
                  </a:ext>
                </a:extLst>
              </a:tr>
              <a:tr h="35152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58F78"/>
                          </a:solidFill>
                          <a:latin typeface="Cambria" panose="02040503050406030204" pitchFamily="18" charset="0"/>
                        </a:rPr>
                        <a:t>xào</a:t>
                      </a:r>
                      <a:endParaRPr lang="en-US" sz="4000" b="1" dirty="0">
                        <a:solidFill>
                          <a:srgbClr val="058F78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D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28109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1F7D88-A89F-B3BB-DEC9-87525F5D4D5B}"/>
              </a:ext>
            </a:extLst>
          </p:cNvPr>
          <p:cNvSpPr txBox="1"/>
          <p:nvPr/>
        </p:nvSpPr>
        <p:spPr>
          <a:xfrm>
            <a:off x="3254054" y="3043126"/>
            <a:ext cx="7748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huyệt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ruộng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yến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sào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F021F-DF09-3893-C911-76F877F2F2CD}"/>
              </a:ext>
            </a:extLst>
          </p:cNvPr>
          <p:cNvSpPr txBox="1"/>
          <p:nvPr/>
        </p:nvSpPr>
        <p:spPr>
          <a:xfrm>
            <a:off x="3478289" y="4752333"/>
            <a:ext cx="7155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rau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bò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nấu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xạc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xào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C583F"/>
                </a:solidFill>
                <a:latin typeface="Cambria" panose="02040503050406030204" pitchFamily="18" charset="0"/>
              </a:rPr>
              <a:t>xáo</a:t>
            </a:r>
            <a:r>
              <a:rPr lang="en-US" sz="3600" b="1" dirty="0">
                <a:solidFill>
                  <a:srgbClr val="DC583F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9" name="矩形: 圆角 22">
            <a:extLst>
              <a:ext uri="{FF2B5EF4-FFF2-40B4-BE49-F238E27FC236}">
                <a16:creationId xmlns:a16="http://schemas.microsoft.com/office/drawing/2014/main" id="{7A882959-3F0E-C751-0C65-938ADB6CE5F7}"/>
              </a:ext>
            </a:extLst>
          </p:cNvPr>
          <p:cNvSpPr/>
          <p:nvPr/>
        </p:nvSpPr>
        <p:spPr>
          <a:xfrm>
            <a:off x="4274457" y="1783625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sào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/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xào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DED23F-28B9-F96B-1102-D4365762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6" y="46457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7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角 26">
            <a:extLst>
              <a:ext uri="{FF2B5EF4-FFF2-40B4-BE49-F238E27FC236}">
                <a16:creationId xmlns:a16="http://schemas.microsoft.com/office/drawing/2014/main" id="{AE7D3B67-1F20-F5FB-D093-0C0089C0D7EA}"/>
              </a:ext>
            </a:extLst>
          </p:cNvPr>
          <p:cNvSpPr/>
          <p:nvPr/>
        </p:nvSpPr>
        <p:spPr>
          <a:xfrm>
            <a:off x="1081668" y="323385"/>
            <a:ext cx="10404088" cy="5709425"/>
          </a:xfrm>
          <a:prstGeom prst="roundRect">
            <a:avLst>
              <a:gd name="adj" fmla="val 2055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304800" dist="215900" dir="5400000" sx="92000" sy="92000" algn="t" rotWithShape="0">
              <a:schemeClr val="accent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胡晓波男神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1B002-0DA9-8BE6-0603-7CD010D4C424}"/>
              </a:ext>
            </a:extLst>
          </p:cNvPr>
          <p:cNvSpPr txBox="1"/>
          <p:nvPr/>
        </p:nvSpPr>
        <p:spPr>
          <a:xfrm>
            <a:off x="1650514" y="1282389"/>
            <a:ext cx="9712712" cy="46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đúng chính tả bài thơ “Gió” trong khoảng 15 phút.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được các tiếng chứa s/x hoặc ao/au. Tìm được từ ngữ bởi mỗi tiếng cho trước.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58F78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58F78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17711-EFDB-8380-F5A8-7F7A46CA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92" y="202896"/>
            <a:ext cx="5211355" cy="12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4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753794" y="-522514"/>
            <a:ext cx="10684411" cy="620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F3B68-1D0E-979E-3C46-33A80A9F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97" y="2035943"/>
            <a:ext cx="87972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3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CC9A9-53EA-5C19-5533-06CA8432D863}"/>
              </a:ext>
            </a:extLst>
          </p:cNvPr>
          <p:cNvSpPr/>
          <p:nvPr/>
        </p:nvSpPr>
        <p:spPr>
          <a:xfrm>
            <a:off x="667134" y="1032387"/>
            <a:ext cx="11093076" cy="2227007"/>
          </a:xfrm>
          <a:prstGeom prst="roundRect">
            <a:avLst>
              <a:gd name="adj" fmla="val 30604"/>
            </a:avLst>
          </a:prstGeom>
          <a:solidFill>
            <a:srgbClr val="CD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EE7D7-891A-8B04-DE30-0B04CBACB216}"/>
              </a:ext>
            </a:extLst>
          </p:cNvPr>
          <p:cNvSpPr txBox="1"/>
          <p:nvPr/>
        </p:nvSpPr>
        <p:spPr>
          <a:xfrm>
            <a:off x="820489" y="1469340"/>
            <a:ext cx="10498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xóm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tắc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kè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051F363-0350-B950-B184-2448F7218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5"/>
          <a:stretch/>
        </p:blipFill>
        <p:spPr>
          <a:xfrm flipH="1">
            <a:off x="7755418" y="2273479"/>
            <a:ext cx="3769448" cy="3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6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0D7AB-AA47-F069-1A87-8512EA6FB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75" y="583504"/>
            <a:ext cx="8371130" cy="43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753794" y="-522514"/>
            <a:ext cx="10684411" cy="6207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59C33-44B3-173C-4083-42713BAC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900" y="2228561"/>
            <a:ext cx="779746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B88A12-8C84-9EE2-750F-E2DF9A3861E5}"/>
              </a:ext>
            </a:extLst>
          </p:cNvPr>
          <p:cNvSpPr txBox="1"/>
          <p:nvPr/>
        </p:nvSpPr>
        <p:spPr>
          <a:xfrm>
            <a:off x="1982577" y="617651"/>
            <a:ext cx="8711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Xem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đoán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tên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đồ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s?</a:t>
            </a:r>
            <a:endParaRPr lang="en-US" sz="4000" b="1" dirty="0">
              <a:solidFill>
                <a:srgbClr val="36773C"/>
              </a:solidFill>
              <a:latin typeface="Cambria" panose="02040503050406030204" pitchFamily="18" charset="0"/>
            </a:endParaRPr>
          </a:p>
        </p:txBody>
      </p:sp>
      <p:sp>
        <p:nvSpPr>
          <p:cNvPr id="5" name="矩形: 圆角 22">
            <a:extLst>
              <a:ext uri="{FF2B5EF4-FFF2-40B4-BE49-F238E27FC236}">
                <a16:creationId xmlns:a16="http://schemas.microsoft.com/office/drawing/2014/main" id="{3935632A-8889-D800-1570-38F7F1F0370B}"/>
              </a:ext>
            </a:extLst>
          </p:cNvPr>
          <p:cNvSpPr/>
          <p:nvPr/>
        </p:nvSpPr>
        <p:spPr>
          <a:xfrm>
            <a:off x="7603001" y="3224559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sáo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trúc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065FD-557C-FF46-88A8-05B6738A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88" y="1572322"/>
            <a:ext cx="6638339" cy="442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2387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B88A12-8C84-9EE2-750F-E2DF9A3861E5}"/>
              </a:ext>
            </a:extLst>
          </p:cNvPr>
          <p:cNvSpPr txBox="1"/>
          <p:nvPr/>
        </p:nvSpPr>
        <p:spPr>
          <a:xfrm>
            <a:off x="2250206" y="628803"/>
            <a:ext cx="8711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Xem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đoán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tên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đồ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x?</a:t>
            </a:r>
            <a:endParaRPr lang="en-US" sz="4000" b="1" dirty="0">
              <a:solidFill>
                <a:srgbClr val="36773C"/>
              </a:solidFill>
              <a:latin typeface="Cambria" panose="02040503050406030204" pitchFamily="18" charset="0"/>
            </a:endParaRPr>
          </a:p>
        </p:txBody>
      </p:sp>
      <p:sp>
        <p:nvSpPr>
          <p:cNvPr id="2" name="矩形: 圆角 22">
            <a:extLst>
              <a:ext uri="{FF2B5EF4-FFF2-40B4-BE49-F238E27FC236}">
                <a16:creationId xmlns:a16="http://schemas.microsoft.com/office/drawing/2014/main" id="{9A5525BA-697B-EB89-30FA-3BB2ABAF5FFC}"/>
              </a:ext>
            </a:extLst>
          </p:cNvPr>
          <p:cNvSpPr/>
          <p:nvPr/>
        </p:nvSpPr>
        <p:spPr>
          <a:xfrm>
            <a:off x="7873272" y="3113046"/>
            <a:ext cx="3643086" cy="888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6C364"/>
              </a:gs>
              <a:gs pos="100000">
                <a:srgbClr val="4DAA4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cái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cs typeface="阿里巴巴普惠体 H" panose="00020600040101010101" pitchFamily="18" charset="-122"/>
                <a:sym typeface="思源宋体 CN" panose="02020400000000000000" pitchFamily="18" charset="-122"/>
              </a:rPr>
              <a:t>xẻng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cs typeface="阿里巴巴普惠体 H" panose="00020600040101010101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474DF-37D8-3803-EC74-BD6361889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56" y="1639228"/>
            <a:ext cx="6740915" cy="4493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7621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753794" y="-522514"/>
            <a:ext cx="10684411" cy="6207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310431-6653-6028-EC1A-D812C9C4B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682" y="2035943"/>
            <a:ext cx="87972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938F6-60DE-A74F-EC82-A52412ED93A1}"/>
              </a:ext>
            </a:extLst>
          </p:cNvPr>
          <p:cNvSpPr/>
          <p:nvPr/>
        </p:nvSpPr>
        <p:spPr>
          <a:xfrm>
            <a:off x="468501" y="1907177"/>
            <a:ext cx="11381273" cy="3566160"/>
          </a:xfrm>
          <a:prstGeom prst="roundRect">
            <a:avLst>
              <a:gd name="adj" fmla="val 30604"/>
            </a:avLst>
          </a:prstGeom>
          <a:solidFill>
            <a:srgbClr val="CD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0B9F0-9FEC-80AC-264D-60A12FFF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798" y="270896"/>
            <a:ext cx="2406403" cy="1839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91001-5553-540F-9531-A79E8EC61B93}"/>
              </a:ext>
            </a:extLst>
          </p:cNvPr>
          <p:cNvSpPr txBox="1"/>
          <p:nvPr/>
        </p:nvSpPr>
        <p:spPr>
          <a:xfrm>
            <a:off x="682849" y="2014201"/>
            <a:ext cx="402454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Cambria" panose="020405030504060302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nhiều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bạn</a:t>
            </a:r>
            <a:endParaRPr lang="en-US" sz="3000" dirty="0">
              <a:latin typeface="Cambria" panose="02040503050406030204" pitchFamily="18" charset="0"/>
            </a:endParaRPr>
          </a:p>
          <a:p>
            <a:r>
              <a:rPr lang="en-US" sz="3000" dirty="0" err="1">
                <a:latin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trúc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xinh</a:t>
            </a:r>
            <a:endParaRPr lang="en-US" sz="3000" dirty="0">
              <a:latin typeface="Cambria" panose="02040503050406030204" pitchFamily="18" charset="0"/>
            </a:endParaRPr>
          </a:p>
          <a:p>
            <a:r>
              <a:rPr lang="en-US" sz="3000" dirty="0" err="1">
                <a:latin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bụng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hiền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lành</a:t>
            </a:r>
            <a:endParaRPr lang="en-US" sz="3000" dirty="0">
              <a:latin typeface="Cambria" panose="02040503050406030204" pitchFamily="18" charset="0"/>
            </a:endParaRPr>
          </a:p>
          <a:p>
            <a:r>
              <a:rPr lang="en-US" sz="3000" dirty="0" err="1">
                <a:latin typeface="Cambria" panose="02040503050406030204" pitchFamily="18" charset="0"/>
              </a:rPr>
              <a:t>Tặng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chiếc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sáo</a:t>
            </a:r>
            <a:endParaRPr lang="en-US" sz="3000" dirty="0">
              <a:latin typeface="Cambria" panose="02040503050406030204" pitchFamily="18" charset="0"/>
            </a:endParaRPr>
          </a:p>
          <a:p>
            <a:r>
              <a:rPr lang="en-US" sz="3000" dirty="0" err="1">
                <a:latin typeface="Cambria" panose="02040503050406030204" pitchFamily="18" charset="0"/>
              </a:rPr>
              <a:t>Ve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đi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hát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dạo</a:t>
            </a:r>
            <a:endParaRPr lang="en-US" sz="3000" dirty="0">
              <a:latin typeface="Cambria" panose="02040503050406030204" pitchFamily="18" charset="0"/>
            </a:endParaRPr>
          </a:p>
          <a:p>
            <a:r>
              <a:rPr lang="en-US" sz="3000" dirty="0" err="1">
                <a:latin typeface="Cambria" panose="02040503050406030204" pitchFamily="18" charset="0"/>
              </a:rPr>
              <a:t>Tặng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chiếc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phong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cầm</a:t>
            </a:r>
            <a:endParaRPr lang="en-US" sz="3000" dirty="0">
              <a:latin typeface="Cambria" panose="02040503050406030204" pitchFamily="18" charset="0"/>
            </a:endParaRPr>
          </a:p>
          <a:p>
            <a:endParaRPr lang="en-US" sz="3000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AA5DB-9D3F-BC71-2879-401F7D9C7524}"/>
              </a:ext>
            </a:extLst>
          </p:cNvPr>
          <p:cNvSpPr txBox="1"/>
          <p:nvPr/>
        </p:nvSpPr>
        <p:spPr>
          <a:xfrm>
            <a:off x="4557470" y="2014201"/>
            <a:ext cx="35711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lá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mầm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Tặng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nhiều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hát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nhiều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khác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Tặng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nhiều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loại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đàn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Họ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rất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sẵn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sàng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Dạy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gió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học</a:t>
            </a:r>
            <a:endParaRPr lang="en-US" sz="30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16BDF-9436-79D7-4D05-1A4DDDB906F5}"/>
              </a:ext>
            </a:extLst>
          </p:cNvPr>
          <p:cNvSpPr txBox="1"/>
          <p:nvPr/>
        </p:nvSpPr>
        <p:spPr>
          <a:xfrm>
            <a:off x="8278585" y="2014201"/>
            <a:ext cx="35711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Vượt qua khó nhọc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Gió học thành công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Thổi vào cây thông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Thông reo vi vút.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5878C-022A-542D-FD57-951137B88D11}"/>
              </a:ext>
            </a:extLst>
          </p:cNvPr>
          <p:cNvSpPr txBox="1"/>
          <p:nvPr/>
        </p:nvSpPr>
        <p:spPr>
          <a:xfrm>
            <a:off x="9711418" y="4499554"/>
            <a:ext cx="179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mbria" panose="02040503050406030204" pitchFamily="18" charset="0"/>
              </a:rPr>
              <a:t>(</a:t>
            </a:r>
            <a:r>
              <a:rPr lang="en-US" sz="2400" b="1" i="1" dirty="0" err="1">
                <a:latin typeface="Cambria" panose="02040503050406030204" pitchFamily="18" charset="0"/>
              </a:rPr>
              <a:t>Võ</a:t>
            </a:r>
            <a:r>
              <a:rPr lang="en-US" sz="2400" b="1" i="1" dirty="0"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</a:rPr>
              <a:t>Quảng</a:t>
            </a:r>
            <a:r>
              <a:rPr lang="en-US" sz="2400" b="1" i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3357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137CFA-C885-C6FD-171B-D595C80E06FD}"/>
              </a:ext>
            </a:extLst>
          </p:cNvPr>
          <p:cNvSpPr txBox="1"/>
          <p:nvPr/>
        </p:nvSpPr>
        <p:spPr>
          <a:xfrm>
            <a:off x="493409" y="1788530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36773C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36773C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B6734-D2BD-42F9-EAB8-44AEE7D5B8F8}"/>
              </a:ext>
            </a:extLst>
          </p:cNvPr>
          <p:cNvSpPr txBox="1"/>
          <p:nvPr/>
        </p:nvSpPr>
        <p:spPr>
          <a:xfrm>
            <a:off x="412210" y="3498728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B481C0-E8E4-8307-CEC0-A8838296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27" y="1788530"/>
            <a:ext cx="8457664" cy="3388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2B0F9-AD4F-5922-F344-07A0DBF6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95" y="318949"/>
            <a:ext cx="665740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6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3B1E7F-E8EA-7CB4-4BF6-CECC9BB15C2E}"/>
              </a:ext>
            </a:extLst>
          </p:cNvPr>
          <p:cNvGrpSpPr/>
          <p:nvPr/>
        </p:nvGrpSpPr>
        <p:grpSpPr>
          <a:xfrm>
            <a:off x="3301605" y="2203280"/>
            <a:ext cx="2643427" cy="785639"/>
            <a:chOff x="3432233" y="2335776"/>
            <a:chExt cx="2643427" cy="7856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59D7B1-404F-8092-5F17-B0DC545B76F3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6B675-8D5F-AF9C-4E91-4CF8FADFA106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hiền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lành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82AB79-092F-9D43-4EB7-A4DC03D00A46}"/>
              </a:ext>
            </a:extLst>
          </p:cNvPr>
          <p:cNvGrpSpPr/>
          <p:nvPr/>
        </p:nvGrpSpPr>
        <p:grpSpPr>
          <a:xfrm>
            <a:off x="7160082" y="2198331"/>
            <a:ext cx="2643427" cy="785639"/>
            <a:chOff x="3432233" y="2335776"/>
            <a:chExt cx="2643427" cy="7856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ECA07B-5B2C-9F38-7225-2BBBCBF877B5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27ED24-E80F-C633-4F1A-A85C920510A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tặng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33D6AA-335B-A304-4448-95868F2FB037}"/>
              </a:ext>
            </a:extLst>
          </p:cNvPr>
          <p:cNvGrpSpPr/>
          <p:nvPr/>
        </p:nvGrpSpPr>
        <p:grpSpPr>
          <a:xfrm>
            <a:off x="3364993" y="3477808"/>
            <a:ext cx="2643427" cy="785639"/>
            <a:chOff x="3432233" y="2335776"/>
            <a:chExt cx="2643427" cy="7856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6ABCB74-C520-1E17-EC18-36AABDCDFFEF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F0DFA3-9626-E46D-5B29-A21A347C188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sẵn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sàng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55D92F-F383-F5A0-9FC5-6EBA331CB8A8}"/>
              </a:ext>
            </a:extLst>
          </p:cNvPr>
          <p:cNvGrpSpPr/>
          <p:nvPr/>
        </p:nvGrpSpPr>
        <p:grpSpPr>
          <a:xfrm>
            <a:off x="7160081" y="3514521"/>
            <a:ext cx="2643427" cy="785639"/>
            <a:chOff x="3432233" y="2335776"/>
            <a:chExt cx="2643427" cy="78563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FCE709C-5A4F-86A6-96DC-0F5C3F3A0FBA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9148E5-36F1-43C6-E103-C32472EFE844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6773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vượt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7" name="图片 23">
            <a:extLst>
              <a:ext uri="{FF2B5EF4-FFF2-40B4-BE49-F238E27FC236}">
                <a16:creationId xmlns:a16="http://schemas.microsoft.com/office/drawing/2014/main" id="{703C3D36-A855-B185-83AC-3AEFBF890A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5"/>
          <a:stretch/>
        </p:blipFill>
        <p:spPr>
          <a:xfrm flipH="1">
            <a:off x="234969" y="2873769"/>
            <a:ext cx="3769448" cy="3927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C5AE7-6782-CBD5-D6C9-D1F78ABCC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268" y="636779"/>
            <a:ext cx="60538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25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551</Words>
  <Application>Microsoft Office PowerPoint</Application>
  <PresentationFormat>Widescreen</PresentationFormat>
  <Paragraphs>100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阿里巴巴普惠体 H</vt:lpstr>
      <vt:lpstr>思源宋体 CN</vt:lpstr>
      <vt:lpstr>Calibri Light</vt:lpstr>
      <vt:lpstr>Calibri</vt:lpstr>
      <vt:lpstr>胡晓波男神体</vt:lpstr>
      <vt:lpstr>Arial</vt:lpstr>
      <vt:lpstr>Cambria</vt:lpstr>
      <vt:lpstr>等线</vt:lpstr>
      <vt:lpstr>Times New Roman</vt:lpstr>
      <vt:lpstr>思源黑体 CN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</cp:keywords>
  <cp:lastModifiedBy>Admin</cp:lastModifiedBy>
  <cp:revision>16</cp:revision>
  <dcterms:created xsi:type="dcterms:W3CDTF">2022-11-05T10:04:34Z</dcterms:created>
  <dcterms:modified xsi:type="dcterms:W3CDTF">2022-12-07T09:39:43Z</dcterms:modified>
</cp:coreProperties>
</file>