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7" r:id="rId2"/>
    <p:sldId id="268" r:id="rId3"/>
    <p:sldId id="258" r:id="rId4"/>
    <p:sldId id="273" r:id="rId5"/>
    <p:sldId id="274" r:id="rId6"/>
    <p:sldId id="275" r:id="rId7"/>
    <p:sldId id="257" r:id="rId8"/>
    <p:sldId id="278" r:id="rId9"/>
    <p:sldId id="281" r:id="rId10"/>
    <p:sldId id="280" r:id="rId11"/>
    <p:sldId id="267" r:id="rId12"/>
    <p:sldId id="282" r:id="rId13"/>
    <p:sldId id="284" r:id="rId14"/>
    <p:sldId id="279" r:id="rId15"/>
    <p:sldId id="287" r:id="rId16"/>
    <p:sldId id="283" r:id="rId17"/>
    <p:sldId id="286" r:id="rId18"/>
    <p:sldId id="288" r:id="rId19"/>
    <p:sldId id="289" r:id="rId20"/>
    <p:sldId id="276" r:id="rId21"/>
    <p:sldId id="291" r:id="rId22"/>
    <p:sldId id="292" r:id="rId23"/>
  </p:sldIdLst>
  <p:sldSz cx="12192000" cy="6858000"/>
  <p:notesSz cx="6858000" cy="9144000"/>
  <p:embeddedFontLst>
    <p:embeddedFont>
      <p:font typeface="UTM Scriptina KT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60900"/>
    <a:srgbClr val="2F683C"/>
    <a:srgbClr val="FCC173"/>
    <a:srgbClr val="F3C65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4" autoAdjust="0"/>
    <p:restoredTop sz="94660"/>
  </p:normalViewPr>
  <p:slideViewPr>
    <p:cSldViewPr snapToGrid="0">
      <p:cViewPr>
        <p:scale>
          <a:sx n="33" d="100"/>
          <a:sy n="33" d="100"/>
        </p:scale>
        <p:origin x="1908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B7175-B738-4EEB-A0E7-223457F57BEA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8801-453B-4D38-8675-5276385AB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69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D662F-EADD-475A-A997-7181768A8363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08B82-AFCE-4247-9DD9-538BCCB40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4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422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</a:t>
            </a:r>
            <a:r>
              <a:rPr lang="en-US" altLang="zh-CN" baseline="0" dirty="0" err="1" smtClean="0"/>
              <a:t>trống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dấu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172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PTTN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: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ngồi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phao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thận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ngồi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ngắn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nghịch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08B82-AFCE-4247-9DD9-538BCCB40B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12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124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147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PTTN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: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ngồi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phao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thận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ngồi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ngắn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nghịch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08B82-AFCE-4247-9DD9-538BCCB40B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87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PTTN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: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ngồi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phao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thận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ngồi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ngắn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nghịch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08B82-AFCE-4247-9DD9-538BCCB40B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6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61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1, 2, 3 </a:t>
            </a:r>
            <a:r>
              <a:rPr lang="en-US" altLang="zh-CN" baseline="0" dirty="0" err="1" smtClean="0"/>
              <a:t>hoặc</a:t>
            </a:r>
            <a:r>
              <a:rPr lang="en-US" altLang="zh-CN" baseline="0" dirty="0" smtClean="0"/>
              <a:t> 4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Ở </a:t>
            </a:r>
            <a:r>
              <a:rPr lang="en-US" altLang="zh-CN" baseline="0" dirty="0" err="1" smtClean="0"/>
              <a:t>mỗi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khi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xong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lại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err="1" smtClean="0"/>
              <a:t>Sau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xong</a:t>
            </a:r>
            <a:r>
              <a:rPr lang="en-US" altLang="zh-CN" baseline="0" dirty="0" smtClean="0"/>
              <a:t> 4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Tại</a:t>
            </a:r>
            <a:r>
              <a:rPr lang="en-US" altLang="zh-CN" baseline="0" dirty="0" smtClean="0"/>
              <a:t> slide </a:t>
            </a:r>
            <a:r>
              <a:rPr lang="en-US" altLang="zh-CN" baseline="0" dirty="0" err="1" smtClean="0"/>
              <a:t>này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ông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già</a:t>
            </a:r>
            <a:r>
              <a:rPr lang="en-US" altLang="zh-CN" baseline="0" dirty="0" smtClean="0"/>
              <a:t> Noel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slide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13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97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08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28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9A53A-2C79-4DFC-ADC8-28E53116795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4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03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những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chiếc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tất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nhé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thấy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7685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235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983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42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2166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135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1248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9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64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96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185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64874" y="567214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965913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336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4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8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83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26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994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570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796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63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402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1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95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64874" y="567214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909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98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558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793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699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058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046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A4BEA-7D34-48C5-8D5C-6D9304C782D9}" type="datetimeFigureOut">
              <a:rPr lang="en-US" smtClean="0"/>
              <a:t>12/7/2022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6EE41-8C00-4DE9-8E9C-9AB824F6EE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196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97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2" r:id="rId13"/>
    <p:sldLayoutId id="2147483679" r:id="rId14"/>
    <p:sldLayoutId id="2147483678" r:id="rId15"/>
    <p:sldLayoutId id="2147483661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4" r:id="rId24"/>
    <p:sldLayoutId id="2147483683" r:id="rId25"/>
    <p:sldLayoutId id="2147483682" r:id="rId26"/>
    <p:sldLayoutId id="2147483681" r:id="rId27"/>
    <p:sldLayoutId id="2147483680" r:id="rId28"/>
    <p:sldLayoutId id="2147483677" r:id="rId29"/>
    <p:sldLayoutId id="2147483676" r:id="rId30"/>
    <p:sldLayoutId id="2147483675" r:id="rId31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42.gif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0.wdp"/><Relationship Id="rId12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2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2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2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10" Type="http://schemas.openxmlformats.org/officeDocument/2006/relationships/image" Target="../media/image12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0530"/>
            <a:ext cx="12314987" cy="75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34898"/>
              </p:ext>
            </p:extLst>
          </p:nvPr>
        </p:nvGraphicFramePr>
        <p:xfrm>
          <a:off x="238868" y="1398523"/>
          <a:ext cx="11689083" cy="391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5271">
                  <a:extLst>
                    <a:ext uri="{9D8B030D-6E8A-4147-A177-3AD203B41FA5}">
                      <a16:colId xmlns:a16="http://schemas.microsoft.com/office/drawing/2014/main" val="777826133"/>
                    </a:ext>
                  </a:extLst>
                </a:gridCol>
                <a:gridCol w="1324763">
                  <a:extLst>
                    <a:ext uri="{9D8B030D-6E8A-4147-A177-3AD203B41FA5}">
                      <a16:colId xmlns:a16="http://schemas.microsoft.com/office/drawing/2014/main" val="249519213"/>
                    </a:ext>
                  </a:extLst>
                </a:gridCol>
                <a:gridCol w="1324763">
                  <a:extLst>
                    <a:ext uri="{9D8B030D-6E8A-4147-A177-3AD203B41FA5}">
                      <a16:colId xmlns:a16="http://schemas.microsoft.com/office/drawing/2014/main" val="4050912886"/>
                    </a:ext>
                  </a:extLst>
                </a:gridCol>
                <a:gridCol w="1371519">
                  <a:extLst>
                    <a:ext uri="{9D8B030D-6E8A-4147-A177-3AD203B41FA5}">
                      <a16:colId xmlns:a16="http://schemas.microsoft.com/office/drawing/2014/main" val="3115795836"/>
                    </a:ext>
                  </a:extLst>
                </a:gridCol>
                <a:gridCol w="1371519">
                  <a:extLst>
                    <a:ext uri="{9D8B030D-6E8A-4147-A177-3AD203B41FA5}">
                      <a16:colId xmlns:a16="http://schemas.microsoft.com/office/drawing/2014/main" val="652346169"/>
                    </a:ext>
                  </a:extLst>
                </a:gridCol>
                <a:gridCol w="1231248">
                  <a:extLst>
                    <a:ext uri="{9D8B030D-6E8A-4147-A177-3AD203B41FA5}">
                      <a16:colId xmlns:a16="http://schemas.microsoft.com/office/drawing/2014/main" val="2571747986"/>
                    </a:ext>
                  </a:extLst>
                </a:gridCol>
              </a:tblGrid>
              <a:tr h="79603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01824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26078"/>
                  </a:ext>
                </a:extLst>
              </a:tr>
              <a:tr h="1157394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bao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nhiêu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3400" b="1" dirty="0">
                        <a:solidFill>
                          <a:srgbClr val="FF006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3400" b="1" dirty="0">
                        <a:solidFill>
                          <a:srgbClr val="FF006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3400" b="1" dirty="0">
                        <a:solidFill>
                          <a:srgbClr val="FF006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6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  <a:endParaRPr lang="en-US" sz="3400" b="1" dirty="0">
                        <a:solidFill>
                          <a:srgbClr val="FF0066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6229"/>
                  </a:ext>
                </a:extLst>
              </a:tr>
              <a:tr h="1157394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mấy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3400" b="1" baseline="0" dirty="0" smtClean="0">
                          <a:solidFill>
                            <a:srgbClr val="8609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400" b="1" dirty="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>
                        <a:solidFill>
                          <a:srgbClr val="8609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400" b="1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400" b="1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3400" b="1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3400" b="1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3C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3738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637084" y="59881"/>
            <a:ext cx="1203960" cy="120396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7840" y="3288345"/>
            <a:ext cx="76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400" b="1" dirty="0">
              <a:solidFill>
                <a:srgbClr val="2F68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7840" y="4453814"/>
            <a:ext cx="76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400" b="1" dirty="0">
              <a:solidFill>
                <a:srgbClr val="2F68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85" b="84364" l="8712" r="32514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4" t="30743" r="66319" b="9619"/>
          <a:stretch/>
        </p:blipFill>
        <p:spPr>
          <a:xfrm rot="2752775" flipH="1">
            <a:off x="10615175" y="2717750"/>
            <a:ext cx="1231020" cy="16256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25" b="49625" l="40389" r="631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50500" y1="31834" x2="52833" y2="16769"/>
                        <a14:foregroundMark x1="49056" y1="15269" x2="52833" y2="19018"/>
                        <a14:foregroundMark x1="49389" y1="16019" x2="47722" y2="22290"/>
                        <a14:foregroundMark x1="45222" y1="15883" x2="46389" y2="20518"/>
                        <a14:foregroundMark x1="47778" y1="12202" x2="51667" y2="12543"/>
                        <a14:foregroundMark x1="55889" y1="16496" x2="57389" y2="11656"/>
                        <a14:foregroundMark x1="59000" y1="11793" x2="60056" y2="11452"/>
                        <a14:foregroundMark x1="60833" y1="11725" x2="61556" y2="15406"/>
                        <a14:foregroundMark x1="57167" y1="20586" x2="57722" y2="18132"/>
                        <a14:foregroundMark x1="55667" y1="23995" x2="52444" y2="35651"/>
                        <a14:foregroundMark x1="48889" y1="24744" x2="49111" y2="33197"/>
                        <a14:foregroundMark x1="45944" y1="23517" x2="47944" y2="28153"/>
                        <a14:foregroundMark x1="48389" y1="14656" x2="47833" y2="18814"/>
                        <a14:foregroundMark x1="57444" y1="24199" x2="54444" y2="31970"/>
                        <a14:foregroundMark x1="53889" y1="41990" x2="53778" y2="30130"/>
                        <a14:foregroundMark x1="45722" y1="37696" x2="55889" y2="37219"/>
                        <a14:foregroundMark x1="57333" y1="37014" x2="56944" y2="37969"/>
                        <a14:foregroundMark x1="49333" y1="43490" x2="54444" y2="42399"/>
                        <a14:foregroundMark x1="43667" y1="44172" x2="46500" y2="45535"/>
                        <a14:foregroundMark x1="43333" y1="41650" x2="46833" y2="44035"/>
                        <a14:foregroundMark x1="42722" y1="41036" x2="47444" y2="34765"/>
                        <a14:foregroundMark x1="46833" y1="33538" x2="47333" y2="32788"/>
                        <a14:foregroundMark x1="56500" y1="32993" x2="56500" y2="32993"/>
                        <a14:foregroundMark x1="47000" y1="45535" x2="47000" y2="45535"/>
                        <a14:foregroundMark x1="47167" y1="46285" x2="47167" y2="46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42" t="5925" r="35770" b="50076"/>
          <a:stretch/>
        </p:blipFill>
        <p:spPr>
          <a:xfrm rot="1793629">
            <a:off x="6712653" y="4097598"/>
            <a:ext cx="1063180" cy="14069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39" b="48739" l="68889" r="916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08" t="6357" r="7104" b="49644"/>
          <a:stretch/>
        </p:blipFill>
        <p:spPr>
          <a:xfrm rot="1793629">
            <a:off x="8070418" y="2744719"/>
            <a:ext cx="1117514" cy="1478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783" b="94751" l="10056" r="32722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13167" y1="89571" x2="13167" y2="89571"/>
                        <a14:foregroundMark x1="16167" y1="86230" x2="16167" y2="86230"/>
                        <a14:foregroundMark x1="18889" y1="82618" x2="18889" y2="82618"/>
                        <a14:foregroundMark x1="17667" y1="77846" x2="17667" y2="77846"/>
                        <a14:foregroundMark x1="17722" y1="79005" x2="17722" y2="79005"/>
                        <a14:foregroundMark x1="22222" y1="79823" x2="22222" y2="79823"/>
                        <a14:foregroundMark x1="26944" y1="80913" x2="26944" y2="80913"/>
                        <a14:foregroundMark x1="23833" y1="84390" x2="23833" y2="84390"/>
                        <a14:foregroundMark x1="21111" y1="87321" x2="21111" y2="87321"/>
                        <a14:foregroundMark x1="17278" y1="91070" x2="17278" y2="91070"/>
                        <a14:foregroundMark x1="22444" y1="92025" x2="22444" y2="92025"/>
                        <a14:foregroundMark x1="25667" y1="88275" x2="25667" y2="88275"/>
                        <a14:foregroundMark x1="28167" y1="85276" x2="28167" y2="85276"/>
                        <a14:foregroundMark x1="28222" y1="77096" x2="28056" y2="70484"/>
                        <a14:foregroundMark x1="21167" y1="69939" x2="21556" y2="60668"/>
                        <a14:foregroundMark x1="20333" y1="59441" x2="25611" y2="60941"/>
                        <a14:foregroundMark x1="21944" y1="57055" x2="21944" y2="57055"/>
                        <a14:foregroundMark x1="19556" y1="57055" x2="19556" y2="57055"/>
                        <a14:foregroundMark x1="27000" y1="67076" x2="27000" y2="67076"/>
                        <a14:foregroundMark x1="27389" y1="68643" x2="27389" y2="68643"/>
                        <a14:foregroundMark x1="28278" y1="64485" x2="28278" y2="64485"/>
                        <a14:foregroundMark x1="12722" y1="65031" x2="13167" y2="61554"/>
                        <a14:foregroundMark x1="16889" y1="62304" x2="18056" y2="66258"/>
                        <a14:foregroundMark x1="24333" y1="56374" x2="24333" y2="56374"/>
                        <a14:foregroundMark x1="26278" y1="57532" x2="26278" y2="57532"/>
                        <a14:foregroundMark x1="21000" y1="72529" x2="27222" y2="74847"/>
                        <a14:foregroundMark x1="19667" y1="71166" x2="20944" y2="78255"/>
                        <a14:foregroundMark x1="17167" y1="70211" x2="18389" y2="75665"/>
                        <a14:foregroundMark x1="18611" y1="72120" x2="21222" y2="77028"/>
                        <a14:foregroundMark x1="22833" y1="71029" x2="23944" y2="78459"/>
                        <a14:foregroundMark x1="25833" y1="71847" x2="26500" y2="79959"/>
                        <a14:foregroundMark x1="23333" y1="84049" x2="23333" y2="84049"/>
                        <a14:foregroundMark x1="20722" y1="87594" x2="20722" y2="87594"/>
                        <a14:foregroundMark x1="17611" y1="90389" x2="17611" y2="90389"/>
                        <a14:foregroundMark x1="22056" y1="90798" x2="22056" y2="90798"/>
                        <a14:foregroundMark x1="25000" y1="88344" x2="25000" y2="88344"/>
                        <a14:foregroundMark x1="21444" y1="92093" x2="21444" y2="92093"/>
                        <a14:foregroundMark x1="26389" y1="80436" x2="26389" y2="80436"/>
                        <a14:foregroundMark x1="18778" y1="83776" x2="18778" y2="83776"/>
                        <a14:foregroundMark x1="16611" y1="86776" x2="16611" y2="86776"/>
                        <a14:foregroundMark x1="16889" y1="86299" x2="16889" y2="86299"/>
                        <a14:foregroundMark x1="21611" y1="79618" x2="21611" y2="79618"/>
                        <a14:foregroundMark x1="22500" y1="71302" x2="27278" y2="71029"/>
                        <a14:foregroundMark x1="26667" y1="61009" x2="26667" y2="61009"/>
                        <a14:foregroundMark x1="23500" y1="58623" x2="23500" y2="58623"/>
                        <a14:foregroundMark x1="22278" y1="57805" x2="22278" y2="57805"/>
                        <a14:foregroundMark x1="21611" y1="56442" x2="21611" y2="56442"/>
                        <a14:foregroundMark x1="20500" y1="58010" x2="20500" y2="58010"/>
                        <a14:foregroundMark x1="25000" y1="58419" x2="25000" y2="58419"/>
                        <a14:foregroundMark x1="23889" y1="57532" x2="23889" y2="57532"/>
                        <a14:foregroundMark x1="17444" y1="68984" x2="17389" y2="75324"/>
                        <a14:foregroundMark x1="17611" y1="67825" x2="17611" y2="67825"/>
                        <a14:foregroundMark x1="16611" y1="68984" x2="16833" y2="74233"/>
                        <a14:foregroundMark x1="16667" y1="74983" x2="16667" y2="74983"/>
                        <a14:foregroundMark x1="15333" y1="60464" x2="15333" y2="60464"/>
                        <a14:foregroundMark x1="16667" y1="61418" x2="16667" y2="61418"/>
                        <a14:foregroundMark x1="14167" y1="60873" x2="14167" y2="60873"/>
                        <a14:foregroundMark x1="18944" y1="61213" x2="18944" y2="61213"/>
                        <a14:foregroundMark x1="26111" y1="63054" x2="25056" y2="68848"/>
                        <a14:foregroundMark x1="29000" y1="69189" x2="27722" y2="72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2" t="52463" r="66810" b="3538"/>
          <a:stretch/>
        </p:blipFill>
        <p:spPr>
          <a:xfrm rot="1793629">
            <a:off x="7998547" y="3928320"/>
            <a:ext cx="1117514" cy="14788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533" b="95501" l="38167" r="60833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42111" y1="64622" x2="42111" y2="64622"/>
                        <a14:foregroundMark x1="47278" y1="67007" x2="47278" y2="67007"/>
                        <a14:foregroundMark x1="48500" y1="60123" x2="50389" y2="65031"/>
                        <a14:foregroundMark x1="59222" y1="64349" x2="59222" y2="64349"/>
                        <a14:foregroundMark x1="43833" y1="61554" x2="43833" y2="61554"/>
                        <a14:foregroundMark x1="46389" y1="63736" x2="46389" y2="63736"/>
                        <a14:foregroundMark x1="49778" y1="67348" x2="49778" y2="67348"/>
                        <a14:foregroundMark x1="49722" y1="72324" x2="57556" y2="70757"/>
                        <a14:foregroundMark x1="55000" y1="64894" x2="53500" y2="69393"/>
                        <a14:foregroundMark x1="45389" y1="69393" x2="47389" y2="76823"/>
                        <a14:foregroundMark x1="48889" y1="71370" x2="51167" y2="78119"/>
                        <a14:foregroundMark x1="51278" y1="74642" x2="56889" y2="74369"/>
                        <a14:foregroundMark x1="54556" y1="60804" x2="50722" y2="67144"/>
                        <a14:foregroundMark x1="45111" y1="61963" x2="45111" y2="61963"/>
                        <a14:foregroundMark x1="47500" y1="61077" x2="47500" y2="61077"/>
                        <a14:foregroundMark x1="45667" y1="75460" x2="46111" y2="74574"/>
                        <a14:foregroundMark x1="52991" y1="69231" x2="47673" y2="78904"/>
                        <a14:foregroundMark x1="49763" y1="67949" x2="47768" y2="73427"/>
                        <a14:foregroundMark x1="47009" y1="70396" x2="47673" y2="64103"/>
                        <a14:foregroundMark x1="55271" y1="78205" x2="55081" y2="69464"/>
                        <a14:foregroundMark x1="56410" y1="76573" x2="57075" y2="70163"/>
                        <a14:foregroundMark x1="56505" y1="67949" x2="54796" y2="62238"/>
                        <a14:foregroundMark x1="52327" y1="75524" x2="52327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2" t="52600" r="37430" b="3401"/>
          <a:stretch/>
        </p:blipFill>
        <p:spPr>
          <a:xfrm rot="1793629">
            <a:off x="9402087" y="2642850"/>
            <a:ext cx="1186137" cy="15696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602" b="95569" l="69000" r="91667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80722" y1="55692" x2="83278" y2="58214"/>
                        <a14:foregroundMark x1="79278" y1="60191" x2="79556" y2="65712"/>
                        <a14:foregroundMark x1="73944" y1="64963" x2="76611" y2="69052"/>
                        <a14:foregroundMark x1="85278" y1="61827" x2="84222" y2="57737"/>
                        <a14:foregroundMark x1="87000" y1="61486" x2="89167" y2="60123"/>
                        <a14:foregroundMark x1="90278" y1="61827" x2="90556" y2="64554"/>
                        <a14:foregroundMark x1="83444" y1="56033" x2="84778" y2="58010"/>
                        <a14:foregroundMark x1="78611" y1="66394" x2="79500" y2="70416"/>
                        <a14:foregroundMark x1="75778" y1="70620" x2="85556" y2="71234"/>
                        <a14:foregroundMark x1="77167" y1="75051" x2="84444" y2="75187"/>
                        <a14:foregroundMark x1="74556" y1="69802" x2="74944" y2="75256"/>
                        <a14:foregroundMark x1="76056" y1="72733" x2="78333" y2="78459"/>
                        <a14:foregroundMark x1="80556" y1="72324" x2="81000" y2="77778"/>
                        <a14:foregroundMark x1="85222" y1="72324" x2="81000" y2="79346"/>
                        <a14:foregroundMark x1="86500" y1="70757" x2="84556" y2="76346"/>
                        <a14:foregroundMark x1="87111" y1="71166" x2="86389" y2="75051"/>
                        <a14:foregroundMark x1="82278" y1="73892" x2="85056" y2="68303"/>
                        <a14:foregroundMark x1="77722" y1="74847" x2="77556" y2="70416"/>
                        <a14:foregroundMark x1="74444" y1="70893" x2="74167" y2="68984"/>
                        <a14:foregroundMark x1="84667" y1="70143" x2="86889" y2="69802"/>
                        <a14:foregroundMark x1="83333" y1="66394" x2="85000" y2="63054"/>
                        <a14:foregroundMark x1="85778" y1="64622" x2="86611" y2="61963"/>
                        <a14:foregroundMark x1="89278" y1="60600" x2="89278" y2="60600"/>
                        <a14:foregroundMark x1="86500" y1="76210" x2="86889" y2="73074"/>
                        <a14:foregroundMark x1="86833" y1="70552" x2="87278" y2="68780"/>
                        <a14:foregroundMark x1="76667" y1="61622" x2="80444" y2="58146"/>
                        <a14:foregroundMark x1="81611" y1="57941" x2="83722" y2="62440"/>
                        <a14:foregroundMark x1="77000" y1="55351" x2="81611" y2="56442"/>
                        <a14:foregroundMark x1="80056" y1="53715" x2="81500" y2="55828"/>
                        <a14:foregroundMark x1="86222" y1="68712" x2="86222" y2="68712"/>
                        <a14:foregroundMark x1="89833" y1="61213" x2="89833" y2="6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3" t="51444" r="7009" b="4557"/>
          <a:stretch/>
        </p:blipFill>
        <p:spPr>
          <a:xfrm rot="1793629">
            <a:off x="9438071" y="3972630"/>
            <a:ext cx="1117514" cy="14788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667" b="82545" l="37140" r="60942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  <a14:foregroundMark x1="50604" y1="38000" x2="48937" y2="41030"/>
                        <a14:foregroundMark x1="55690" y1="45455" x2="53439" y2="44667"/>
                        <a14:foregroundMark x1="55065" y1="49091" x2="53481" y2="49273"/>
                        <a14:foregroundMark x1="54564" y1="43030" x2="52022" y2="46424"/>
                        <a14:foregroundMark x1="55565" y1="47697" x2="57316" y2="44545"/>
                        <a14:foregroundMark x1="55940" y1="43455" x2="54106" y2="42545"/>
                        <a14:foregroundMark x1="56273" y1="42727" x2="55231" y2="42364"/>
                        <a14:foregroundMark x1="53939" y1="41636" x2="53147" y2="42788"/>
                        <a14:foregroundMark x1="47020" y1="37697" x2="47020" y2="37697"/>
                        <a14:foregroundMark x1="43310" y1="44364" x2="42226" y2="39394"/>
                        <a14:foregroundMark x1="42643" y1="39515" x2="42393" y2="38909"/>
                        <a14:foregroundMark x1="40475" y1="37212" x2="38599" y2="38485"/>
                        <a14:foregroundMark x1="38558" y1="42727" x2="38183" y2="41394"/>
                        <a14:foregroundMark x1="40392" y1="38242" x2="39475" y2="38606"/>
                        <a14:foregroundMark x1="42893" y1="48000" x2="42601" y2="43758"/>
                        <a14:foregroundMark x1="45519" y1="57212" x2="43268" y2="50000"/>
                        <a14:foregroundMark x1="42059" y1="56788" x2="42643" y2="48545"/>
                        <a14:foregroundMark x1="46394" y1="68303" x2="44602" y2="58970"/>
                        <a14:foregroundMark x1="47603" y1="66788" x2="44894" y2="64848"/>
                        <a14:foregroundMark x1="44310" y1="66848" x2="43685" y2="61394"/>
                        <a14:foregroundMark x1="43393" y1="76000" x2="40767" y2="69939"/>
                        <a14:foregroundMark x1="53981" y1="77758" x2="52730" y2="73273"/>
                        <a14:foregroundMark x1="52355" y1="70788" x2="55815" y2="77697"/>
                        <a14:foregroundMark x1="54439" y1="78909" x2="50688" y2="75697"/>
                        <a14:foregroundMark x1="56273" y1="75939" x2="55815" y2="73576"/>
                        <a14:foregroundMark x1="55815" y1="72848" x2="53397" y2="71879"/>
                        <a14:foregroundMark x1="54940" y1="71091" x2="52814" y2="70788"/>
                        <a14:foregroundMark x1="56232" y1="78485" x2="56899" y2="75939"/>
                        <a14:foregroundMark x1="57316" y1="75818" x2="56524" y2="73212"/>
                        <a14:foregroundMark x1="56315" y1="72364" x2="55273" y2="71515"/>
                        <a14:foregroundMark x1="56524" y1="72303" x2="57524" y2="76909"/>
                        <a14:foregroundMark x1="47645" y1="64667" x2="46978" y2="63697"/>
                        <a14:foregroundMark x1="51813" y1="58788" x2="53105" y2="51636"/>
                        <a14:foregroundMark x1="51647" y1="54667" x2="46561" y2="52545"/>
                        <a14:foregroundMark x1="50855" y1="57091" x2="45352" y2="49576"/>
                        <a14:foregroundMark x1="46853" y1="48182" x2="46311" y2="43333"/>
                        <a14:foregroundMark x1="50146" y1="49333" x2="50729" y2="48485"/>
                        <a14:foregroundMark x1="51897" y1="50788" x2="50188" y2="46485"/>
                        <a14:foregroundMark x1="52605" y1="47697" x2="50396" y2="48485"/>
                        <a14:foregroundMark x1="52855" y1="39273" x2="52355" y2="38061"/>
                        <a14:foregroundMark x1="54773" y1="41636" x2="55982" y2="42000"/>
                        <a14:foregroundMark x1="51938" y1="39818" x2="51480" y2="3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29453" r="39755" b="10909"/>
          <a:stretch/>
        </p:blipFill>
        <p:spPr>
          <a:xfrm rot="2619085" flipH="1">
            <a:off x="10676600" y="4034651"/>
            <a:ext cx="1203419" cy="1532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16" b="49148" l="10056" r="32778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69" r="64487" b="48432"/>
          <a:stretch/>
        </p:blipFill>
        <p:spPr>
          <a:xfrm rot="1793629">
            <a:off x="6741400" y="2888998"/>
            <a:ext cx="1117514" cy="14788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16" b="49148" l="10056" r="32778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69" r="64487" b="48432"/>
          <a:stretch/>
        </p:blipFill>
        <p:spPr>
          <a:xfrm rot="1793629">
            <a:off x="2853478" y="5249470"/>
            <a:ext cx="1117514" cy="14788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25" b="49625" l="40389" r="631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50500" y1="31834" x2="52833" y2="16769"/>
                        <a14:foregroundMark x1="49056" y1="15269" x2="52833" y2="19018"/>
                        <a14:foregroundMark x1="49389" y1="16019" x2="47722" y2="22290"/>
                        <a14:foregroundMark x1="45222" y1="15883" x2="46389" y2="20518"/>
                        <a14:foregroundMark x1="47778" y1="12202" x2="51667" y2="12543"/>
                        <a14:foregroundMark x1="55889" y1="16496" x2="57389" y2="11656"/>
                        <a14:foregroundMark x1="59000" y1="11793" x2="60056" y2="11452"/>
                        <a14:foregroundMark x1="60833" y1="11725" x2="61556" y2="15406"/>
                        <a14:foregroundMark x1="57167" y1="20586" x2="57722" y2="18132"/>
                        <a14:foregroundMark x1="55667" y1="23995" x2="52444" y2="35651"/>
                        <a14:foregroundMark x1="48889" y1="24744" x2="49111" y2="33197"/>
                        <a14:foregroundMark x1="45944" y1="23517" x2="47944" y2="28153"/>
                        <a14:foregroundMark x1="48389" y1="14656" x2="47833" y2="18814"/>
                        <a14:foregroundMark x1="57444" y1="24199" x2="54444" y2="31970"/>
                        <a14:foregroundMark x1="53889" y1="41990" x2="53778" y2="30130"/>
                        <a14:foregroundMark x1="45722" y1="37696" x2="55889" y2="37219"/>
                        <a14:foregroundMark x1="57333" y1="37014" x2="56944" y2="37969"/>
                        <a14:foregroundMark x1="49333" y1="43490" x2="54444" y2="42399"/>
                        <a14:foregroundMark x1="43667" y1="44172" x2="46500" y2="45535"/>
                        <a14:foregroundMark x1="43333" y1="41650" x2="46833" y2="44035"/>
                        <a14:foregroundMark x1="42722" y1="41036" x2="47444" y2="34765"/>
                        <a14:foregroundMark x1="46833" y1="33538" x2="47333" y2="32788"/>
                        <a14:foregroundMark x1="56500" y1="32993" x2="56500" y2="32993"/>
                        <a14:foregroundMark x1="47000" y1="45535" x2="47000" y2="45535"/>
                        <a14:foregroundMark x1="47167" y1="46285" x2="47167" y2="46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42" t="5925" r="35770" b="50076"/>
          <a:stretch/>
        </p:blipFill>
        <p:spPr>
          <a:xfrm rot="1793629">
            <a:off x="3960896" y="5356848"/>
            <a:ext cx="1063180" cy="14069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39" b="48739" l="68889" r="91611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08" t="6357" r="7104" b="49644"/>
          <a:stretch/>
        </p:blipFill>
        <p:spPr>
          <a:xfrm rot="1793629">
            <a:off x="4941839" y="5329127"/>
            <a:ext cx="1117514" cy="14788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783" b="94751" l="10056" r="32722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13167" y1="89571" x2="13167" y2="89571"/>
                        <a14:foregroundMark x1="16167" y1="86230" x2="16167" y2="86230"/>
                        <a14:foregroundMark x1="18889" y1="82618" x2="18889" y2="82618"/>
                        <a14:foregroundMark x1="17667" y1="77846" x2="17667" y2="77846"/>
                        <a14:foregroundMark x1="17722" y1="79005" x2="17722" y2="79005"/>
                        <a14:foregroundMark x1="22222" y1="79823" x2="22222" y2="79823"/>
                        <a14:foregroundMark x1="26944" y1="80913" x2="26944" y2="80913"/>
                        <a14:foregroundMark x1="23833" y1="84390" x2="23833" y2="84390"/>
                        <a14:foregroundMark x1="21111" y1="87321" x2="21111" y2="87321"/>
                        <a14:foregroundMark x1="17278" y1="91070" x2="17278" y2="91070"/>
                        <a14:foregroundMark x1="22444" y1="92025" x2="22444" y2="92025"/>
                        <a14:foregroundMark x1="25667" y1="88275" x2="25667" y2="88275"/>
                        <a14:foregroundMark x1="28167" y1="85276" x2="28167" y2="85276"/>
                        <a14:foregroundMark x1="28222" y1="77096" x2="28056" y2="70484"/>
                        <a14:foregroundMark x1="21167" y1="69939" x2="21556" y2="60668"/>
                        <a14:foregroundMark x1="20333" y1="59441" x2="25611" y2="60941"/>
                        <a14:foregroundMark x1="21944" y1="57055" x2="21944" y2="57055"/>
                        <a14:foregroundMark x1="19556" y1="57055" x2="19556" y2="57055"/>
                        <a14:foregroundMark x1="27000" y1="67076" x2="27000" y2="67076"/>
                        <a14:foregroundMark x1="27389" y1="68643" x2="27389" y2="68643"/>
                        <a14:foregroundMark x1="28278" y1="64485" x2="28278" y2="64485"/>
                        <a14:foregroundMark x1="12722" y1="65031" x2="13167" y2="61554"/>
                        <a14:foregroundMark x1="16889" y1="62304" x2="18056" y2="66258"/>
                        <a14:foregroundMark x1="24333" y1="56374" x2="24333" y2="56374"/>
                        <a14:foregroundMark x1="26278" y1="57532" x2="26278" y2="57532"/>
                        <a14:foregroundMark x1="21000" y1="72529" x2="27222" y2="74847"/>
                        <a14:foregroundMark x1="19667" y1="71166" x2="20944" y2="78255"/>
                        <a14:foregroundMark x1="17167" y1="70211" x2="18389" y2="75665"/>
                        <a14:foregroundMark x1="18611" y1="72120" x2="21222" y2="77028"/>
                        <a14:foregroundMark x1="22833" y1="71029" x2="23944" y2="78459"/>
                        <a14:foregroundMark x1="25833" y1="71847" x2="26500" y2="79959"/>
                        <a14:foregroundMark x1="23333" y1="84049" x2="23333" y2="84049"/>
                        <a14:foregroundMark x1="20722" y1="87594" x2="20722" y2="87594"/>
                        <a14:foregroundMark x1="17611" y1="90389" x2="17611" y2="90389"/>
                        <a14:foregroundMark x1="22056" y1="90798" x2="22056" y2="90798"/>
                        <a14:foregroundMark x1="25000" y1="88344" x2="25000" y2="88344"/>
                        <a14:foregroundMark x1="21444" y1="92093" x2="21444" y2="92093"/>
                        <a14:foregroundMark x1="26389" y1="80436" x2="26389" y2="80436"/>
                        <a14:foregroundMark x1="18778" y1="83776" x2="18778" y2="83776"/>
                        <a14:foregroundMark x1="16611" y1="86776" x2="16611" y2="86776"/>
                        <a14:foregroundMark x1="16889" y1="86299" x2="16889" y2="86299"/>
                        <a14:foregroundMark x1="21611" y1="79618" x2="21611" y2="79618"/>
                        <a14:foregroundMark x1="22500" y1="71302" x2="27278" y2="71029"/>
                        <a14:foregroundMark x1="26667" y1="61009" x2="26667" y2="61009"/>
                        <a14:foregroundMark x1="23500" y1="58623" x2="23500" y2="58623"/>
                        <a14:foregroundMark x1="22278" y1="57805" x2="22278" y2="57805"/>
                        <a14:foregroundMark x1="21611" y1="56442" x2="21611" y2="56442"/>
                        <a14:foregroundMark x1="20500" y1="58010" x2="20500" y2="58010"/>
                        <a14:foregroundMark x1="25000" y1="58419" x2="25000" y2="58419"/>
                        <a14:foregroundMark x1="23889" y1="57532" x2="23889" y2="57532"/>
                        <a14:foregroundMark x1="17444" y1="68984" x2="17389" y2="75324"/>
                        <a14:foregroundMark x1="17611" y1="67825" x2="17611" y2="67825"/>
                        <a14:foregroundMark x1="16611" y1="68984" x2="16833" y2="74233"/>
                        <a14:foregroundMark x1="16667" y1="74983" x2="16667" y2="74983"/>
                        <a14:foregroundMark x1="15333" y1="60464" x2="15333" y2="60464"/>
                        <a14:foregroundMark x1="16667" y1="61418" x2="16667" y2="61418"/>
                        <a14:foregroundMark x1="14167" y1="60873" x2="14167" y2="60873"/>
                        <a14:foregroundMark x1="18944" y1="61213" x2="18944" y2="61213"/>
                        <a14:foregroundMark x1="26111" y1="63054" x2="25056" y2="68848"/>
                        <a14:foregroundMark x1="29000" y1="69189" x2="27722" y2="72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2" t="52463" r="66810" b="3538"/>
          <a:stretch/>
        </p:blipFill>
        <p:spPr>
          <a:xfrm rot="1793629">
            <a:off x="6030520" y="5249471"/>
            <a:ext cx="1117514" cy="14788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602" b="95569" l="69000" r="91667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80722" y1="55692" x2="83278" y2="58214"/>
                        <a14:foregroundMark x1="79278" y1="60191" x2="79556" y2="65712"/>
                        <a14:foregroundMark x1="73944" y1="64963" x2="76611" y2="69052"/>
                        <a14:foregroundMark x1="85278" y1="61827" x2="84222" y2="57737"/>
                        <a14:foregroundMark x1="87000" y1="61486" x2="89167" y2="60123"/>
                        <a14:foregroundMark x1="90278" y1="61827" x2="90556" y2="64554"/>
                        <a14:foregroundMark x1="83444" y1="56033" x2="84778" y2="58010"/>
                        <a14:foregroundMark x1="78611" y1="66394" x2="79500" y2="70416"/>
                        <a14:foregroundMark x1="75778" y1="70620" x2="85556" y2="71234"/>
                        <a14:foregroundMark x1="77167" y1="75051" x2="84444" y2="75187"/>
                        <a14:foregroundMark x1="74556" y1="69802" x2="74944" y2="75256"/>
                        <a14:foregroundMark x1="76056" y1="72733" x2="78333" y2="78459"/>
                        <a14:foregroundMark x1="80556" y1="72324" x2="81000" y2="77778"/>
                        <a14:foregroundMark x1="85222" y1="72324" x2="81000" y2="79346"/>
                        <a14:foregroundMark x1="86500" y1="70757" x2="84556" y2="76346"/>
                        <a14:foregroundMark x1="87111" y1="71166" x2="86389" y2="75051"/>
                        <a14:foregroundMark x1="82278" y1="73892" x2="85056" y2="68303"/>
                        <a14:foregroundMark x1="77722" y1="74847" x2="77556" y2="70416"/>
                        <a14:foregroundMark x1="74444" y1="70893" x2="74167" y2="68984"/>
                        <a14:foregroundMark x1="84667" y1="70143" x2="86889" y2="69802"/>
                        <a14:foregroundMark x1="83333" y1="66394" x2="85000" y2="63054"/>
                        <a14:foregroundMark x1="85778" y1="64622" x2="86611" y2="61963"/>
                        <a14:foregroundMark x1="89278" y1="60600" x2="89278" y2="60600"/>
                        <a14:foregroundMark x1="86500" y1="76210" x2="86889" y2="73074"/>
                        <a14:foregroundMark x1="86833" y1="70552" x2="87278" y2="68780"/>
                        <a14:foregroundMark x1="76667" y1="61622" x2="80444" y2="58146"/>
                        <a14:foregroundMark x1="81611" y1="57941" x2="83722" y2="62440"/>
                        <a14:foregroundMark x1="77000" y1="55351" x2="81611" y2="56442"/>
                        <a14:foregroundMark x1="80056" y1="53715" x2="81500" y2="55828"/>
                        <a14:foregroundMark x1="86222" y1="68712" x2="86222" y2="68712"/>
                        <a14:foregroundMark x1="89833" y1="61213" x2="89833" y2="6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3" t="51444" r="7009" b="4557"/>
          <a:stretch/>
        </p:blipFill>
        <p:spPr>
          <a:xfrm rot="1793629">
            <a:off x="8329905" y="5340509"/>
            <a:ext cx="1117514" cy="14788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533" b="95501" l="38167" r="60833">
                        <a14:foregroundMark x1="14944" y1="43286" x2="20056" y2="43831"/>
                        <a14:foregroundMark x1="21278" y1="24813" x2="22500" y2="34833"/>
                        <a14:foregroundMark x1="22500" y1="17791" x2="23278" y2="26789"/>
                        <a14:foregroundMark x1="25111" y1="20041" x2="26333" y2="32038"/>
                        <a14:foregroundMark x1="18222" y1="19291" x2="19000" y2="29584"/>
                        <a14:foregroundMark x1="19944" y1="44035" x2="21278" y2="44990"/>
                        <a14:foregroundMark x1="27111" y1="33879" x2="27833" y2="35037"/>
                        <a14:foregroundMark x1="17778" y1="33742" x2="17278" y2="34083"/>
                        <a14:foregroundMark x1="16833" y1="23654" x2="17278" y2="27880"/>
                        <a14:foregroundMark x1="16278" y1="22154" x2="16667" y2="27880"/>
                        <a14:foregroundMark x1="28444" y1="23586" x2="28611" y2="28494"/>
                        <a14:foregroundMark x1="29222" y1="23040" x2="29222" y2="23995"/>
                        <a14:foregroundMark x1="26444" y1="20791" x2="29000" y2="21745"/>
                        <a14:foregroundMark x1="30056" y1="13088" x2="31056" y2="14997"/>
                        <a14:foregroundMark x1="28667" y1="18269" x2="28167" y2="20177"/>
                        <a14:foregroundMark x1="28000" y1="13565" x2="29722" y2="16701"/>
                        <a14:foregroundMark x1="28444" y1="12747" x2="30111" y2="12543"/>
                        <a14:foregroundMark x1="24778" y1="17451" x2="26778" y2="17451"/>
                        <a14:foregroundMark x1="27278" y1="18541" x2="27278" y2="19768"/>
                        <a14:foregroundMark x1="25667" y1="16564" x2="26722" y2="16496"/>
                        <a14:foregroundMark x1="22222" y1="13974" x2="23389" y2="15201"/>
                        <a14:foregroundMark x1="19778" y1="13838" x2="21111" y2="14656"/>
                        <a14:foregroundMark x1="13278" y1="14247" x2="12944" y2="17178"/>
                        <a14:foregroundMark x1="13611" y1="13088" x2="15333" y2="12883"/>
                        <a14:foregroundMark x1="17167" y1="15678" x2="17833" y2="18678"/>
                        <a14:foregroundMark x1="19722" y1="20382" x2="22389" y2="21472"/>
                        <a14:foregroundMark x1="13667" y1="39877" x2="16833" y2="38037"/>
                        <a14:foregroundMark x1="23778" y1="17042" x2="24278" y2="17451"/>
                        <a14:foregroundMark x1="15944" y1="13292" x2="16556" y2="14588"/>
                        <a14:foregroundMark x1="17000" y1="14588" x2="17278" y2="15337"/>
                        <a14:foregroundMark x1="81000" y1="29448" x2="79944" y2="17178"/>
                        <a14:foregroundMark x1="78944" y1="38241" x2="80167" y2="22768"/>
                        <a14:foregroundMark x1="84833" y1="33606" x2="84056" y2="22359"/>
                        <a14:foregroundMark x1="75611" y1="34969" x2="84889" y2="34151"/>
                        <a14:foregroundMark x1="84222" y1="35174" x2="85833" y2="34356"/>
                        <a14:foregroundMark x1="86167" y1="33810" x2="85444" y2="32584"/>
                        <a14:foregroundMark x1="85722" y1="29516" x2="86222" y2="23654"/>
                        <a14:foregroundMark x1="86111" y1="29448" x2="86833" y2="21950"/>
                        <a14:foregroundMark x1="84944" y1="21200" x2="85833" y2="16769"/>
                        <a14:foregroundMark x1="82222" y1="22427" x2="82000" y2="18882"/>
                        <a14:foregroundMark x1="83833" y1="13633" x2="83833" y2="13633"/>
                        <a14:foregroundMark x1="77667" y1="18132" x2="77444" y2="13974"/>
                        <a14:foregroundMark x1="82889" y1="13429" x2="82889" y2="13429"/>
                        <a14:foregroundMark x1="82556" y1="13633" x2="84611" y2="14451"/>
                        <a14:foregroundMark x1="82333" y1="17791" x2="83944" y2="17928"/>
                        <a14:foregroundMark x1="74389" y1="17519" x2="76333" y2="20995"/>
                        <a14:foregroundMark x1="73111" y1="15610" x2="73111" y2="15610"/>
                        <a14:foregroundMark x1="77222" y1="27744" x2="76667" y2="21132"/>
                        <a14:foregroundMark x1="75778" y1="28903" x2="75611" y2="22768"/>
                        <a14:foregroundMark x1="75167" y1="29175" x2="75056" y2="22563"/>
                        <a14:foregroundMark x1="77944" y1="19018" x2="79222" y2="22290"/>
                        <a14:foregroundMark x1="88667" y1="13565" x2="88667" y2="13565"/>
                        <a14:foregroundMark x1="90167" y1="18064" x2="90222" y2="14110"/>
                        <a14:foregroundMark x1="74556" y1="23313" x2="74722" y2="28425"/>
                        <a14:foregroundMark x1="74444" y1="22495" x2="74444" y2="22495"/>
                        <a14:foregroundMark x1="86222" y1="27812" x2="86833" y2="27062"/>
                        <a14:foregroundMark x1="86833" y1="24949" x2="87000" y2="22563"/>
                        <a14:foregroundMark x1="42111" y1="64622" x2="42111" y2="64622"/>
                        <a14:foregroundMark x1="47278" y1="67007" x2="47278" y2="67007"/>
                        <a14:foregroundMark x1="48500" y1="60123" x2="50389" y2="65031"/>
                        <a14:foregroundMark x1="59222" y1="64349" x2="59222" y2="64349"/>
                        <a14:foregroundMark x1="43833" y1="61554" x2="43833" y2="61554"/>
                        <a14:foregroundMark x1="46389" y1="63736" x2="46389" y2="63736"/>
                        <a14:foregroundMark x1="49778" y1="67348" x2="49778" y2="67348"/>
                        <a14:foregroundMark x1="49722" y1="72324" x2="57556" y2="70757"/>
                        <a14:foregroundMark x1="55000" y1="64894" x2="53500" y2="69393"/>
                        <a14:foregroundMark x1="45389" y1="69393" x2="47389" y2="76823"/>
                        <a14:foregroundMark x1="48889" y1="71370" x2="51167" y2="78119"/>
                        <a14:foregroundMark x1="51278" y1="74642" x2="56889" y2="74369"/>
                        <a14:foregroundMark x1="54556" y1="60804" x2="50722" y2="67144"/>
                        <a14:foregroundMark x1="45111" y1="61963" x2="45111" y2="61963"/>
                        <a14:foregroundMark x1="47500" y1="61077" x2="47500" y2="61077"/>
                        <a14:foregroundMark x1="45667" y1="75460" x2="46111" y2="74574"/>
                        <a14:foregroundMark x1="52991" y1="69231" x2="47673" y2="78904"/>
                        <a14:foregroundMark x1="49763" y1="67949" x2="47768" y2="73427"/>
                        <a14:foregroundMark x1="47009" y1="70396" x2="47673" y2="64103"/>
                        <a14:foregroundMark x1="55271" y1="78205" x2="55081" y2="69464"/>
                        <a14:foregroundMark x1="56410" y1="76573" x2="57075" y2="70163"/>
                        <a14:foregroundMark x1="56505" y1="67949" x2="54796" y2="62238"/>
                        <a14:foregroundMark x1="52327" y1="75524" x2="52327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2" t="52600" r="37430" b="3401"/>
          <a:stretch/>
        </p:blipFill>
        <p:spPr>
          <a:xfrm rot="1793629">
            <a:off x="7126776" y="5248084"/>
            <a:ext cx="1186137" cy="15696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85" b="84364" l="8712" r="32514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4" t="30743" r="66319" b="9619"/>
          <a:stretch/>
        </p:blipFill>
        <p:spPr>
          <a:xfrm rot="2752775" flipH="1">
            <a:off x="9445783" y="5386320"/>
            <a:ext cx="1231020" cy="16256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667" b="82545" l="37140" r="60942">
                        <a14:foregroundMark x1="10296" y1="40848" x2="10880" y2="42182"/>
                        <a14:foregroundMark x1="10880" y1="38788" x2="13005" y2="37939"/>
                        <a14:foregroundMark x1="13922" y1="38606" x2="15131" y2="39818"/>
                        <a14:foregroundMark x1="11838" y1="37394" x2="11005" y2="38242"/>
                        <a14:foregroundMark x1="10546" y1="42182" x2="10546" y2="42182"/>
                        <a14:foregroundMark x1="15006" y1="41152" x2="15340" y2="46667"/>
                        <a14:foregroundMark x1="14548" y1="40848" x2="14548" y2="40848"/>
                        <a14:foregroundMark x1="19008" y1="43394" x2="21592" y2="49879"/>
                        <a14:foregroundMark x1="16632" y1="51273" x2="24885" y2="56364"/>
                        <a14:foregroundMark x1="25219" y1="51576" x2="21217" y2="56909"/>
                        <a14:foregroundMark x1="23218" y1="52424" x2="19466" y2="57091"/>
                        <a14:foregroundMark x1="15923" y1="51455" x2="18424" y2="57212"/>
                        <a14:foregroundMark x1="23468" y1="56545" x2="22051" y2="59636"/>
                        <a14:foregroundMark x1="25927" y1="42000" x2="29346" y2="46667"/>
                        <a14:foregroundMark x1="28512" y1="40485" x2="30054" y2="45091"/>
                        <a14:foregroundMark x1="26886" y1="39455" x2="27470" y2="42182"/>
                        <a14:foregroundMark x1="25469" y1="46303" x2="28303" y2="47636"/>
                        <a14:foregroundMark x1="26428" y1="40485" x2="28303" y2="39455"/>
                        <a14:foregroundMark x1="29346" y1="39636" x2="30513" y2="42182"/>
                        <a14:foregroundMark x1="17924" y1="43576" x2="23593" y2="44909"/>
                        <a14:foregroundMark x1="22509" y1="40121" x2="23927" y2="38788"/>
                        <a14:foregroundMark x1="20509" y1="38121" x2="20884" y2="38970"/>
                        <a14:foregroundMark x1="25927" y1="43394" x2="25010" y2="45636"/>
                        <a14:foregroundMark x1="14631" y1="51576" x2="17341" y2="55879"/>
                        <a14:foregroundMark x1="15590" y1="49697" x2="22176" y2="51939"/>
                        <a14:foregroundMark x1="24510" y1="53636" x2="23927" y2="58606"/>
                        <a14:foregroundMark x1="25927" y1="48667" x2="25927" y2="48667"/>
                        <a14:foregroundMark x1="15215" y1="45939" x2="15215" y2="48545"/>
                        <a14:foregroundMark x1="15131" y1="40303" x2="15131" y2="40303"/>
                        <a14:foregroundMark x1="14423" y1="49576" x2="16048" y2="56242"/>
                        <a14:foregroundMark x1="14756" y1="48667" x2="14756" y2="48667"/>
                        <a14:foregroundMark x1="13922" y1="48848" x2="13922" y2="48848"/>
                        <a14:foregroundMark x1="19341" y1="39515" x2="19341" y2="39515"/>
                        <a14:foregroundMark x1="26094" y1="48242" x2="25386" y2="50364"/>
                        <a14:foregroundMark x1="25427" y1="53212" x2="24343" y2="58667"/>
                        <a14:foregroundMark x1="23802" y1="59636" x2="24343" y2="59091"/>
                        <a14:foregroundMark x1="10963" y1="43273" x2="10088" y2="41758"/>
                        <a14:foregroundMark x1="10504" y1="38364" x2="11505" y2="37939"/>
                        <a14:foregroundMark x1="11672" y1="37333" x2="12464" y2="37030"/>
                        <a14:foregroundMark x1="14798" y1="38303" x2="15340" y2="39818"/>
                        <a14:foregroundMark x1="11755" y1="38909" x2="12589" y2="38364"/>
                        <a14:foregroundMark x1="14256" y1="39515" x2="14423" y2="40121"/>
                        <a14:foregroundMark x1="11171" y1="42303" x2="11296" y2="43091"/>
                        <a14:foregroundMark x1="24052" y1="41394" x2="24469" y2="40667"/>
                        <a14:foregroundMark x1="23843" y1="44000" x2="24093" y2="45333"/>
                        <a14:foregroundMark x1="25636" y1="51818" x2="25052" y2="53152"/>
                        <a14:foregroundMark x1="15590" y1="44303" x2="15673" y2="46485"/>
                        <a14:foregroundMark x1="14173" y1="43091" x2="14298" y2="45455"/>
                        <a14:foregroundMark x1="50604" y1="38000" x2="48937" y2="41030"/>
                        <a14:foregroundMark x1="55690" y1="45455" x2="53439" y2="44667"/>
                        <a14:foregroundMark x1="55065" y1="49091" x2="53481" y2="49273"/>
                        <a14:foregroundMark x1="54564" y1="43030" x2="52022" y2="46424"/>
                        <a14:foregroundMark x1="55565" y1="47697" x2="57316" y2="44545"/>
                        <a14:foregroundMark x1="55940" y1="43455" x2="54106" y2="42545"/>
                        <a14:foregroundMark x1="56273" y1="42727" x2="55231" y2="42364"/>
                        <a14:foregroundMark x1="53939" y1="41636" x2="53147" y2="42788"/>
                        <a14:foregroundMark x1="47020" y1="37697" x2="47020" y2="37697"/>
                        <a14:foregroundMark x1="43310" y1="44364" x2="42226" y2="39394"/>
                        <a14:foregroundMark x1="42643" y1="39515" x2="42393" y2="38909"/>
                        <a14:foregroundMark x1="40475" y1="37212" x2="38599" y2="38485"/>
                        <a14:foregroundMark x1="38558" y1="42727" x2="38183" y2="41394"/>
                        <a14:foregroundMark x1="40392" y1="38242" x2="39475" y2="38606"/>
                        <a14:foregroundMark x1="42893" y1="48000" x2="42601" y2="43758"/>
                        <a14:foregroundMark x1="45519" y1="57212" x2="43268" y2="50000"/>
                        <a14:foregroundMark x1="42059" y1="56788" x2="42643" y2="48545"/>
                        <a14:foregroundMark x1="46394" y1="68303" x2="44602" y2="58970"/>
                        <a14:foregroundMark x1="47603" y1="66788" x2="44894" y2="64848"/>
                        <a14:foregroundMark x1="44310" y1="66848" x2="43685" y2="61394"/>
                        <a14:foregroundMark x1="43393" y1="76000" x2="40767" y2="69939"/>
                        <a14:foregroundMark x1="53981" y1="77758" x2="52730" y2="73273"/>
                        <a14:foregroundMark x1="52355" y1="70788" x2="55815" y2="77697"/>
                        <a14:foregroundMark x1="54439" y1="78909" x2="50688" y2="75697"/>
                        <a14:foregroundMark x1="56273" y1="75939" x2="55815" y2="73576"/>
                        <a14:foregroundMark x1="55815" y1="72848" x2="53397" y2="71879"/>
                        <a14:foregroundMark x1="54940" y1="71091" x2="52814" y2="70788"/>
                        <a14:foregroundMark x1="56232" y1="78485" x2="56899" y2="75939"/>
                        <a14:foregroundMark x1="57316" y1="75818" x2="56524" y2="73212"/>
                        <a14:foregroundMark x1="56315" y1="72364" x2="55273" y2="71515"/>
                        <a14:foregroundMark x1="56524" y1="72303" x2="57524" y2="76909"/>
                        <a14:foregroundMark x1="47645" y1="64667" x2="46978" y2="63697"/>
                        <a14:foregroundMark x1="51813" y1="58788" x2="53105" y2="51636"/>
                        <a14:foregroundMark x1="51647" y1="54667" x2="46561" y2="52545"/>
                        <a14:foregroundMark x1="50855" y1="57091" x2="45352" y2="49576"/>
                        <a14:foregroundMark x1="46853" y1="48182" x2="46311" y2="43333"/>
                        <a14:foregroundMark x1="50146" y1="49333" x2="50729" y2="48485"/>
                        <a14:foregroundMark x1="51897" y1="50788" x2="50188" y2="46485"/>
                        <a14:foregroundMark x1="52605" y1="47697" x2="50396" y2="48485"/>
                        <a14:foregroundMark x1="52855" y1="39273" x2="52355" y2="38061"/>
                        <a14:foregroundMark x1="54773" y1="41636" x2="55982" y2="42000"/>
                        <a14:foregroundMark x1="51938" y1="39818" x2="51480" y2="3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29453" r="39755" b="10909"/>
          <a:stretch/>
        </p:blipFill>
        <p:spPr>
          <a:xfrm rot="2619085" flipH="1">
            <a:off x="10796595" y="5470614"/>
            <a:ext cx="1203419" cy="1532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0113" y="70387"/>
            <a:ext cx="1255885" cy="1457070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:a16="http://schemas.microsoft.com/office/drawing/2014/main" id="{99CA6309-1FE0-4121-A2BA-1E8239BF3E9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02" y="4075656"/>
            <a:ext cx="3023167" cy="302316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425744" y="3270870"/>
            <a:ext cx="1108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8 - 2</a:t>
            </a:r>
            <a:endParaRPr lang="en-US" sz="3400" b="1" dirty="0">
              <a:solidFill>
                <a:srgbClr val="2F68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04720" y="4477903"/>
            <a:ext cx="1108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2F68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2</a:t>
            </a:r>
            <a:endParaRPr lang="en-US" sz="3400" b="1" dirty="0">
              <a:solidFill>
                <a:srgbClr val="2F68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ox Unboxing Sticker - Box Unboxing Gift Sticker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7" y="3973389"/>
            <a:ext cx="2475530" cy="26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83784" y="59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22" grpId="0"/>
      <p:bldP spid="46" grpId="0"/>
      <p:bldP spid="46" grpId="1"/>
      <p:bldP spid="47" grpId="0"/>
      <p:bldP spid="4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2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2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1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0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5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5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4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3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7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7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6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55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90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90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89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88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7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7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6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5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3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3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2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51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8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8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7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66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2" y="1529958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2" y="2343875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1" y="3157792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Quả bóng đá phong cách cổ điển màu đen trắng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3" b="90000" l="10000" r="93111">
                        <a14:foregroundMark x1="56556" y1="13444" x2="63556" y2="16111"/>
                        <a14:foregroundMark x1="66889" y1="17111" x2="70667" y2="18556"/>
                        <a14:foregroundMark x1="72556" y1="20222" x2="81000" y2="3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0" y="3971709"/>
            <a:ext cx="675021" cy="6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5394" y="2355485"/>
            <a:ext cx="6769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97254" y="3788107"/>
            <a:ext cx="689121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  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52296" y="1668530"/>
            <a:ext cx="1421625" cy="716735"/>
            <a:chOff x="5410346" y="1621908"/>
            <a:chExt cx="1649855" cy="716735"/>
          </a:xfrm>
        </p:grpSpPr>
        <p:sp>
          <p:nvSpPr>
            <p:cNvPr id="68" name="TextBox 67"/>
            <p:cNvSpPr txBox="1"/>
            <p:nvPr/>
          </p:nvSpPr>
          <p:spPr>
            <a:xfrm>
              <a:off x="5410346" y="1621908"/>
              <a:ext cx="847286" cy="716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6064559" y="1621908"/>
              <a:ext cx="995642" cy="679974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000268" y="502913"/>
            <a:ext cx="11012663" cy="71673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13793" y="2428898"/>
            <a:ext cx="570183" cy="570183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8276744" y="3094149"/>
            <a:ext cx="570183" cy="570183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6221509" y="4580500"/>
            <a:ext cx="570183" cy="570183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56885"/>
            <a:ext cx="980008" cy="1136999"/>
          </a:xfrm>
          <a:prstGeom prst="rect">
            <a:avLst/>
          </a:prstGeom>
        </p:spPr>
      </p:pic>
      <p:pic>
        <p:nvPicPr>
          <p:cNvPr id="74" name="图片 6">
            <a:extLst>
              <a:ext uri="{FF2B5EF4-FFF2-40B4-BE49-F238E27FC236}">
                <a16:creationId xmlns:a16="http://schemas.microsoft.com/office/drawing/2014/main" id="{968D6AB8-8DE6-4786-B75E-8785CE3E1E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89" y="4206240"/>
            <a:ext cx="3045780" cy="3045780"/>
          </a:xfrm>
          <a:prstGeom prst="rect">
            <a:avLst/>
          </a:prstGeom>
        </p:spPr>
      </p:pic>
      <p:pic>
        <p:nvPicPr>
          <p:cNvPr id="73" name="Picture 2" descr="Box Unboxing Sticker - Box Unboxing Gift Sticker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45" y="3664332"/>
            <a:ext cx="2942382" cy="31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3784" y="59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5193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4" grpId="0"/>
      <p:bldP spid="67" grpId="0"/>
      <p:bldP spid="70" grpId="0" animBg="1"/>
      <p:bldP spid="6" grpId="0" animBg="1"/>
      <p:bldP spid="6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780"/>
            <a:ext cx="1255885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53" r="1350"/>
          <a:stretch/>
        </p:blipFill>
        <p:spPr>
          <a:xfrm>
            <a:off x="5508247" y="2014850"/>
            <a:ext cx="6460233" cy="4520049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142" y="420086"/>
            <a:ext cx="10300262" cy="132343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17" y="2204895"/>
            <a:ext cx="5546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50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65576CB-94ED-4D1E-99AB-0F568E0CD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92" y="2379782"/>
            <a:ext cx="4532092" cy="4532092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835399" y="995663"/>
            <a:ext cx="2898135" cy="956248"/>
            <a:chOff x="3835399" y="995663"/>
            <a:chExt cx="2898135" cy="9562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t="66797"/>
            <a:stretch/>
          </p:blipFill>
          <p:spPr>
            <a:xfrm>
              <a:off x="3835399" y="995663"/>
              <a:ext cx="2898135" cy="3911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45987" y="1305580"/>
              <a:ext cx="111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99507" y="390595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8379" y="1755743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200" y="601377"/>
            <a:ext cx="257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780" y="1247708"/>
            <a:ext cx="26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835399" y="1158240"/>
            <a:ext cx="0" cy="599440"/>
          </a:xfrm>
          <a:prstGeom prst="line">
            <a:avLst/>
          </a:prstGeom>
          <a:ln w="38100">
            <a:solidFill>
              <a:srgbClr val="002060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885440" y="1087120"/>
            <a:ext cx="3799836" cy="0"/>
            <a:chOff x="6360161" y="2389942"/>
            <a:chExt cx="3799836" cy="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360161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310120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260079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9210038" y="2389942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2885440" y="1757680"/>
            <a:ext cx="949959" cy="0"/>
          </a:xfrm>
          <a:prstGeom prst="line">
            <a:avLst/>
          </a:prstGeom>
          <a:ln w="381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92547" y="1872583"/>
            <a:ext cx="82994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600" b="1" u="sng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endParaRPr lang="en-US" sz="36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endParaRPr lang="en-US" sz="36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endParaRPr lang="en-US" sz="36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35317" y="2997596"/>
            <a:ext cx="429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– 6 = 18 (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60337" y="4655181"/>
            <a:ext cx="429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 (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939404" y="5176157"/>
            <a:ext cx="350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18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39403" y="5713255"/>
            <a:ext cx="265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Box Unboxing Sticker - Box Unboxing Gift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73" y="3931824"/>
            <a:ext cx="2725654" cy="295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3784" y="59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220620"/>
            <a:ext cx="6547708" cy="590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8490" y="1288631"/>
            <a:ext cx="3404859" cy="31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8341" y="244220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1625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(20 + 10) : 5 = 30 : 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609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0118" y="232409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8609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3149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8609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endParaRPr lang="en-US" sz="6000" b="1" dirty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: 5 x 2 = 40 : 10</a:t>
            </a:r>
            <a:endParaRPr lang="en-US" sz="6600" b="1" dirty="0">
              <a:solidFill>
                <a:srgbClr val="860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57442" y="244220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4005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(9 + 6) = 90 + 6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609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797" y="235457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44852" y="2251707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476648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: (2 x 4) = 40 : 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609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76" y="211835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62207" y="2324099"/>
            <a:ext cx="3347379" cy="4244340"/>
            <a:chOff x="1929325" y="2049780"/>
            <a:chExt cx="3347379" cy="4244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3" b="53412" l="3060" r="294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318" b="46818"/>
            <a:stretch/>
          </p:blipFill>
          <p:spPr>
            <a:xfrm>
              <a:off x="1929325" y="2956560"/>
              <a:ext cx="2888274" cy="333756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373462" y="20497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836292" y="2297428"/>
            <a:ext cx="4108499" cy="4533901"/>
            <a:chOff x="6754252" y="1973580"/>
            <a:chExt cx="4108499" cy="4533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86" b="55025" l="72415" r="98842">
                          <a14:foregroundMark x1="87055" y1="35236" x2="86642" y2="39082"/>
                          <a14:foregroundMark x1="86642" y1="12469" x2="86642" y2="12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5" t="5204" r="1883" b="41614"/>
            <a:stretch/>
          </p:blipFill>
          <p:spPr>
            <a:xfrm>
              <a:off x="6754252" y="3093721"/>
              <a:ext cx="2954216" cy="341376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8959509" y="1973580"/>
              <a:ext cx="1903242" cy="15087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609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918189" y="346710"/>
            <a:ext cx="8355623" cy="1584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609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(9 + 6) = 90 + 6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609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4A20D308-195D-4F8B-AB7C-9ACE61A31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2324099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220620"/>
            <a:ext cx="6547708" cy="5908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259" y="1091811"/>
            <a:ext cx="3938390" cy="36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BE8E36-86A3-421E-9905-3BDE2CD6D200}"/>
              </a:ext>
            </a:extLst>
          </p:cNvPr>
          <p:cNvGrpSpPr/>
          <p:nvPr/>
        </p:nvGrpSpPr>
        <p:grpSpPr>
          <a:xfrm>
            <a:off x="-1" y="-2"/>
            <a:ext cx="12312739" cy="3633893"/>
            <a:chOff x="-1" y="-2"/>
            <a:chExt cx="12312739" cy="36338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271263D-2D90-4442-AB97-A13476277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22"/>
            <a:stretch/>
          </p:blipFill>
          <p:spPr>
            <a:xfrm>
              <a:off x="0" y="-1"/>
              <a:ext cx="12192000" cy="333925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4F1EBB6-456C-4C10-B678-BBBCFCFA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89"/>
            <a:stretch/>
          </p:blipFill>
          <p:spPr>
            <a:xfrm>
              <a:off x="0" y="236112"/>
              <a:ext cx="12312738" cy="300037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43AEB63-2863-42B5-9D71-E9FDFFEBE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89"/>
            <a:stretch/>
          </p:blipFill>
          <p:spPr>
            <a:xfrm>
              <a:off x="-1" y="-2"/>
              <a:ext cx="12192000" cy="3633893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525F17-F0F1-4B71-9B69-71FA12004C0F}"/>
              </a:ext>
            </a:extLst>
          </p:cNvPr>
          <p:cNvGrpSpPr/>
          <p:nvPr/>
        </p:nvGrpSpPr>
        <p:grpSpPr>
          <a:xfrm>
            <a:off x="-2" y="3339252"/>
            <a:ext cx="12192001" cy="3983127"/>
            <a:chOff x="-2" y="3323386"/>
            <a:chExt cx="12192001" cy="398312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F4BCEBA-9C2C-4F80-B539-BEA6A5483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56C4A67-8FB8-465F-81D8-F6AE8696C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E276239-53B7-4C5B-B059-7BBDC05C7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242396" y="3323386"/>
              <a:ext cx="3089541" cy="3983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8A4571-243B-4259-A1B7-8C58C7C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2782" y="1357403"/>
            <a:ext cx="9370364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780"/>
            <a:ext cx="1255885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53" r="1350"/>
          <a:stretch/>
        </p:blipFill>
        <p:spPr>
          <a:xfrm>
            <a:off x="5508247" y="2014850"/>
            <a:ext cx="6460233" cy="4520049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142" y="13716000"/>
            <a:ext cx="10300262" cy="132343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17" y="2204895"/>
            <a:ext cx="5546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53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780"/>
            <a:ext cx="1255885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53" r="1350"/>
          <a:stretch/>
        </p:blipFill>
        <p:spPr>
          <a:xfrm>
            <a:off x="5508247" y="2014850"/>
            <a:ext cx="6460233" cy="4520049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142" y="420086"/>
            <a:ext cx="10300262" cy="132343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17" y="2204895"/>
            <a:ext cx="55469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0" indent="-742950">
              <a:lnSpc>
                <a:spcPct val="125000"/>
              </a:lnSpc>
              <a:buFontTx/>
              <a:buAutoNum type="alphaLcParenR"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1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0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276239-53B7-4C5B-B059-7BBDC05C78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8" r="67118"/>
          <a:stretch/>
        </p:blipFill>
        <p:spPr>
          <a:xfrm>
            <a:off x="343996" y="4065891"/>
            <a:ext cx="2412288" cy="3109993"/>
          </a:xfrm>
          <a:prstGeom prst="rect">
            <a:avLst/>
          </a:prstGeom>
        </p:spPr>
      </p:pic>
      <p:pic>
        <p:nvPicPr>
          <p:cNvPr id="48" name="图片 47">
            <a:hlinkClick r:id="rId6" action="ppaction://hlinksldjump"/>
            <a:extLst>
              <a:ext uri="{FF2B5EF4-FFF2-40B4-BE49-F238E27FC236}">
                <a16:creationId xmlns:a16="http://schemas.microsoft.com/office/drawing/2014/main" id="{AD36DC53-C9F2-431B-92E7-14EC5D661D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9" t="52988"/>
          <a:stretch/>
        </p:blipFill>
        <p:spPr>
          <a:xfrm>
            <a:off x="8860064" y="4017612"/>
            <a:ext cx="3089541" cy="3224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4520" y="151155"/>
            <a:ext cx="8442961" cy="172746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5080" y="1865912"/>
            <a:ext cx="1457070" cy="4005419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9493" y="1899757"/>
            <a:ext cx="1457070" cy="4005419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621" y="1899757"/>
            <a:ext cx="1463167" cy="4005419"/>
          </a:xfrm>
          <a:prstGeom prst="rect">
            <a:avLst/>
          </a:prstGeom>
        </p:spPr>
      </p:pic>
      <p:pic>
        <p:nvPicPr>
          <p:cNvPr id="64" name="图片 2">
            <a:extLst>
              <a:ext uri="{FF2B5EF4-FFF2-40B4-BE49-F238E27FC236}">
                <a16:creationId xmlns:a16="http://schemas.microsoft.com/office/drawing/2014/main" id="{328A6871-7119-4903-90CE-EB9831F709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42" y="3100404"/>
            <a:ext cx="2694413" cy="2694413"/>
          </a:xfrm>
          <a:prstGeom prst="rect">
            <a:avLst/>
          </a:prstGeom>
        </p:spPr>
      </p:pic>
      <p:pic>
        <p:nvPicPr>
          <p:cNvPr id="65" name="图片 6">
            <a:extLst>
              <a:ext uri="{FF2B5EF4-FFF2-40B4-BE49-F238E27FC236}">
                <a16:creationId xmlns:a16="http://schemas.microsoft.com/office/drawing/2014/main" id="{4F86469B-0C61-4288-AD8F-CAFCF97D2B9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54" y="2389686"/>
            <a:ext cx="2720347" cy="2992807"/>
          </a:xfrm>
          <a:prstGeom prst="rect">
            <a:avLst/>
          </a:prstGeom>
        </p:spPr>
      </p:pic>
      <p:pic>
        <p:nvPicPr>
          <p:cNvPr id="66" name="图片 6">
            <a:extLst>
              <a:ext uri="{FF2B5EF4-FFF2-40B4-BE49-F238E27FC236}">
                <a16:creationId xmlns:a16="http://schemas.microsoft.com/office/drawing/2014/main" id="{7768887E-6CA4-4821-86BA-7A88599F59C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01" y="1867003"/>
            <a:ext cx="2573206" cy="257320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1448" y="1992205"/>
            <a:ext cx="11849099" cy="3283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Thanks!</a:t>
            </a:r>
          </a:p>
          <a:p>
            <a:pPr algn="ctr"/>
            <a:r>
              <a:rPr lang="en-US" altLang="zh-CN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1, 2, 3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slide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slide </a:t>
            </a:r>
            <a:r>
              <a:rPr lang="en-US" altLang="zh-CN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slide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Noel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slide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zh-CN" sz="3200" b="1" baseline="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200" b="1" baseline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altLang="zh-C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zh-C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3200" b="1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328A6871-7119-4903-90CE-EB9831F70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2620537"/>
            <a:ext cx="4401055" cy="4401055"/>
          </a:xfrm>
          <a:prstGeom prst="rect">
            <a:avLst/>
          </a:prstGeom>
        </p:spPr>
      </p:pic>
      <p:grpSp>
        <p:nvGrpSpPr>
          <p:cNvPr id="24" name="组合 1">
            <a:extLst>
              <a:ext uri="{FF2B5EF4-FFF2-40B4-BE49-F238E27FC236}">
                <a16:creationId xmlns:a16="http://schemas.microsoft.com/office/drawing/2014/main" id="{9C467932-2780-47D0-86EC-4790B138EF82}"/>
              </a:ext>
            </a:extLst>
          </p:cNvPr>
          <p:cNvGrpSpPr/>
          <p:nvPr/>
        </p:nvGrpSpPr>
        <p:grpSpPr>
          <a:xfrm>
            <a:off x="7113959" y="1569720"/>
            <a:ext cx="1080387" cy="3689766"/>
            <a:chOff x="6489121" y="2222011"/>
            <a:chExt cx="586500" cy="2833078"/>
          </a:xfrm>
          <a:solidFill>
            <a:srgbClr val="00B050"/>
          </a:solidFill>
        </p:grpSpPr>
        <p:cxnSp>
          <p:nvCxnSpPr>
            <p:cNvPr id="30" name="直接连接符 7">
              <a:extLst>
                <a:ext uri="{FF2B5EF4-FFF2-40B4-BE49-F238E27FC236}">
                  <a16:creationId xmlns:a16="http://schemas.microsoft.com/office/drawing/2014/main" id="{16A0A140-A4B4-43F4-B026-91FAF13BD21C}"/>
                </a:ext>
              </a:extLst>
            </p:cNvPr>
            <p:cNvCxnSpPr>
              <a:stCxn id="31" idx="4"/>
              <a:endCxn id="33" idx="0"/>
            </p:cNvCxnSpPr>
            <p:nvPr/>
          </p:nvCxnSpPr>
          <p:spPr>
            <a:xfrm>
              <a:off x="6584371" y="2412511"/>
              <a:ext cx="0" cy="2452078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ï$1íďe">
              <a:extLst>
                <a:ext uri="{FF2B5EF4-FFF2-40B4-BE49-F238E27FC236}">
                  <a16:creationId xmlns:a16="http://schemas.microsoft.com/office/drawing/2014/main" id="{CC3B716E-C3BF-4552-BD6C-D42493513ABD}"/>
                </a:ext>
              </a:extLst>
            </p:cNvPr>
            <p:cNvSpPr/>
            <p:nvPr/>
          </p:nvSpPr>
          <p:spPr>
            <a:xfrm>
              <a:off x="6489121" y="2222011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2" name="íšļïdê">
              <a:extLst>
                <a:ext uri="{FF2B5EF4-FFF2-40B4-BE49-F238E27FC236}">
                  <a16:creationId xmlns:a16="http://schemas.microsoft.com/office/drawing/2014/main" id="{90CBFC9D-F8A3-45EA-AEA6-9964F90F0FD0}"/>
                </a:ext>
              </a:extLst>
            </p:cNvPr>
            <p:cNvSpPr/>
            <p:nvPr/>
          </p:nvSpPr>
          <p:spPr>
            <a:xfrm>
              <a:off x="6489121" y="3543300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3" name="î$ḷîdê">
              <a:extLst>
                <a:ext uri="{FF2B5EF4-FFF2-40B4-BE49-F238E27FC236}">
                  <a16:creationId xmlns:a16="http://schemas.microsoft.com/office/drawing/2014/main" id="{224527B2-51A4-4287-8710-4C2C5BE1DE6A}"/>
                </a:ext>
              </a:extLst>
            </p:cNvPr>
            <p:cNvSpPr/>
            <p:nvPr/>
          </p:nvSpPr>
          <p:spPr>
            <a:xfrm>
              <a:off x="6489121" y="4864589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cxnSp>
          <p:nvCxnSpPr>
            <p:cNvPr id="34" name="直接连接符 18">
              <a:extLst>
                <a:ext uri="{FF2B5EF4-FFF2-40B4-BE49-F238E27FC236}">
                  <a16:creationId xmlns:a16="http://schemas.microsoft.com/office/drawing/2014/main" id="{7BB8C8B5-CADD-4D72-A474-01D039BC039D}"/>
                </a:ext>
              </a:extLst>
            </p:cNvPr>
            <p:cNvCxnSpPr>
              <a:stCxn id="31" idx="6"/>
            </p:cNvCxnSpPr>
            <p:nvPr/>
          </p:nvCxnSpPr>
          <p:spPr>
            <a:xfrm flipV="1">
              <a:off x="6679621" y="2310606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19">
              <a:extLst>
                <a:ext uri="{FF2B5EF4-FFF2-40B4-BE49-F238E27FC236}">
                  <a16:creationId xmlns:a16="http://schemas.microsoft.com/office/drawing/2014/main" id="{AA7A1595-A5D4-45FA-945B-FA7E2B612AE0}"/>
                </a:ext>
              </a:extLst>
            </p:cNvPr>
            <p:cNvCxnSpPr>
              <a:stCxn id="32" idx="6"/>
            </p:cNvCxnSpPr>
            <p:nvPr/>
          </p:nvCxnSpPr>
          <p:spPr>
            <a:xfrm>
              <a:off x="6679621" y="3638550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20">
              <a:extLst>
                <a:ext uri="{FF2B5EF4-FFF2-40B4-BE49-F238E27FC236}">
                  <a16:creationId xmlns:a16="http://schemas.microsoft.com/office/drawing/2014/main" id="{5513A574-9279-4ECE-8F87-2E845292BCD1}"/>
                </a:ext>
              </a:extLst>
            </p:cNvPr>
            <p:cNvCxnSpPr>
              <a:stCxn id="33" idx="6"/>
            </p:cNvCxnSpPr>
            <p:nvPr/>
          </p:nvCxnSpPr>
          <p:spPr>
            <a:xfrm>
              <a:off x="6679621" y="4959839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8194345" y="117296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r>
              <a:rPr lang="en-US" altLang="zh-CN" sz="6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zh-CN" altLang="en-US" sz="66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8194346" y="2854537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zh-CN" altLang="en-US" sz="6600" b="1" i="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8194346" y="460286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zh-CN" altLang="en-US" sz="6600" b="1" i="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073" y="1569720"/>
            <a:ext cx="588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2? </a:t>
            </a:r>
            <a:endParaRPr lang="en-US" sz="5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图片 2">
            <a:extLst>
              <a:ext uri="{FF2B5EF4-FFF2-40B4-BE49-F238E27FC236}">
                <a16:creationId xmlns:a16="http://schemas.microsoft.com/office/drawing/2014/main" id="{82C83F8A-99CD-40D3-9BD0-DF502633D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517">
            <a:off x="10318095" y="2518382"/>
            <a:ext cx="1593620" cy="1593620"/>
          </a:xfrm>
          <a:prstGeom prst="rect">
            <a:avLst/>
          </a:prstGeom>
        </p:spPr>
      </p:pic>
      <p:pic>
        <p:nvPicPr>
          <p:cNvPr id="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56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5" action="ppaction://hlinksldjump"/>
            <a:extLst>
              <a:ext uri="{FF2B5EF4-FFF2-40B4-BE49-F238E27FC236}">
                <a16:creationId xmlns:a16="http://schemas.microsoft.com/office/drawing/2014/main" id="{4F86469B-0C61-4288-AD8F-CAFCF97D2B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93" y="2216485"/>
            <a:ext cx="4464481" cy="4464481"/>
          </a:xfrm>
          <a:prstGeom prst="rect">
            <a:avLst/>
          </a:prstGeom>
        </p:spPr>
      </p:pic>
      <p:grpSp>
        <p:nvGrpSpPr>
          <p:cNvPr id="42" name="组合 1">
            <a:extLst>
              <a:ext uri="{FF2B5EF4-FFF2-40B4-BE49-F238E27FC236}">
                <a16:creationId xmlns:a16="http://schemas.microsoft.com/office/drawing/2014/main" id="{9C467932-2780-47D0-86EC-4790B138EF82}"/>
              </a:ext>
            </a:extLst>
          </p:cNvPr>
          <p:cNvGrpSpPr/>
          <p:nvPr/>
        </p:nvGrpSpPr>
        <p:grpSpPr>
          <a:xfrm>
            <a:off x="6775858" y="1968380"/>
            <a:ext cx="1080387" cy="3689766"/>
            <a:chOff x="6489121" y="2222011"/>
            <a:chExt cx="586500" cy="2833078"/>
          </a:xfrm>
          <a:solidFill>
            <a:srgbClr val="00B050"/>
          </a:solidFill>
        </p:grpSpPr>
        <p:cxnSp>
          <p:nvCxnSpPr>
            <p:cNvPr id="43" name="直接连接符 7">
              <a:extLst>
                <a:ext uri="{FF2B5EF4-FFF2-40B4-BE49-F238E27FC236}">
                  <a16:creationId xmlns:a16="http://schemas.microsoft.com/office/drawing/2014/main" id="{16A0A140-A4B4-43F4-B026-91FAF13BD21C}"/>
                </a:ext>
              </a:extLst>
            </p:cNvPr>
            <p:cNvCxnSpPr>
              <a:stCxn id="44" idx="4"/>
              <a:endCxn id="46" idx="0"/>
            </p:cNvCxnSpPr>
            <p:nvPr/>
          </p:nvCxnSpPr>
          <p:spPr>
            <a:xfrm>
              <a:off x="6584371" y="2412511"/>
              <a:ext cx="0" cy="2452078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ï$1íďe">
              <a:extLst>
                <a:ext uri="{FF2B5EF4-FFF2-40B4-BE49-F238E27FC236}">
                  <a16:creationId xmlns:a16="http://schemas.microsoft.com/office/drawing/2014/main" id="{CC3B716E-C3BF-4552-BD6C-D42493513ABD}"/>
                </a:ext>
              </a:extLst>
            </p:cNvPr>
            <p:cNvSpPr/>
            <p:nvPr/>
          </p:nvSpPr>
          <p:spPr>
            <a:xfrm>
              <a:off x="6489121" y="2222011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45" name="íšļïdê">
              <a:extLst>
                <a:ext uri="{FF2B5EF4-FFF2-40B4-BE49-F238E27FC236}">
                  <a16:creationId xmlns:a16="http://schemas.microsoft.com/office/drawing/2014/main" id="{90CBFC9D-F8A3-45EA-AEA6-9964F90F0FD0}"/>
                </a:ext>
              </a:extLst>
            </p:cNvPr>
            <p:cNvSpPr/>
            <p:nvPr/>
          </p:nvSpPr>
          <p:spPr>
            <a:xfrm>
              <a:off x="6489121" y="3543300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46" name="î$ḷîdê">
              <a:extLst>
                <a:ext uri="{FF2B5EF4-FFF2-40B4-BE49-F238E27FC236}">
                  <a16:creationId xmlns:a16="http://schemas.microsoft.com/office/drawing/2014/main" id="{224527B2-51A4-4287-8710-4C2C5BE1DE6A}"/>
                </a:ext>
              </a:extLst>
            </p:cNvPr>
            <p:cNvSpPr/>
            <p:nvPr/>
          </p:nvSpPr>
          <p:spPr>
            <a:xfrm>
              <a:off x="6489121" y="4864589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cxnSp>
          <p:nvCxnSpPr>
            <p:cNvPr id="47" name="直接连接符 18">
              <a:extLst>
                <a:ext uri="{FF2B5EF4-FFF2-40B4-BE49-F238E27FC236}">
                  <a16:creationId xmlns:a16="http://schemas.microsoft.com/office/drawing/2014/main" id="{7BB8C8B5-CADD-4D72-A474-01D039BC039D}"/>
                </a:ext>
              </a:extLst>
            </p:cNvPr>
            <p:cNvCxnSpPr>
              <a:stCxn id="44" idx="6"/>
            </p:cNvCxnSpPr>
            <p:nvPr/>
          </p:nvCxnSpPr>
          <p:spPr>
            <a:xfrm flipV="1">
              <a:off x="6679621" y="2310606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19">
              <a:extLst>
                <a:ext uri="{FF2B5EF4-FFF2-40B4-BE49-F238E27FC236}">
                  <a16:creationId xmlns:a16="http://schemas.microsoft.com/office/drawing/2014/main" id="{AA7A1595-A5D4-45FA-945B-FA7E2B612AE0}"/>
                </a:ext>
              </a:extLst>
            </p:cNvPr>
            <p:cNvCxnSpPr>
              <a:stCxn id="45" idx="6"/>
            </p:cNvCxnSpPr>
            <p:nvPr/>
          </p:nvCxnSpPr>
          <p:spPr>
            <a:xfrm>
              <a:off x="6679621" y="3638550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20">
              <a:extLst>
                <a:ext uri="{FF2B5EF4-FFF2-40B4-BE49-F238E27FC236}">
                  <a16:creationId xmlns:a16="http://schemas.microsoft.com/office/drawing/2014/main" id="{5513A574-9279-4ECE-8F87-2E845292BCD1}"/>
                </a:ext>
              </a:extLst>
            </p:cNvPr>
            <p:cNvCxnSpPr>
              <a:stCxn id="46" idx="6"/>
            </p:cNvCxnSpPr>
            <p:nvPr/>
          </p:nvCxnSpPr>
          <p:spPr>
            <a:xfrm>
              <a:off x="6679621" y="4959839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7856244" y="15716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6600" b="1" i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7856245" y="3253197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altLang="zh-CN" sz="6600" b="1" i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7856245" y="50015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altLang="zh-CN" sz="6600" b="1" i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图片 2">
            <a:extLst>
              <a:ext uri="{FF2B5EF4-FFF2-40B4-BE49-F238E27FC236}">
                <a16:creationId xmlns:a16="http://schemas.microsoft.com/office/drawing/2014/main" id="{82C83F8A-99CD-40D3-9BD0-DF502633D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517">
            <a:off x="10494837" y="4598609"/>
            <a:ext cx="1593620" cy="1593620"/>
          </a:xfrm>
          <a:prstGeom prst="rect">
            <a:avLst/>
          </a:prstGeom>
        </p:spPr>
      </p:pic>
      <p:pic>
        <p:nvPicPr>
          <p:cNvPr id="5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565" y="0"/>
            <a:ext cx="487363" cy="4873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715477" y="614459"/>
            <a:ext cx="97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54679" y="638845"/>
            <a:ext cx="112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27764" y="1103136"/>
            <a:ext cx="3799836" cy="670560"/>
            <a:chOff x="3079323" y="901069"/>
            <a:chExt cx="3799836" cy="67056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4029282" y="972189"/>
              <a:ext cx="0" cy="599440"/>
            </a:xfrm>
            <a:prstGeom prst="line">
              <a:avLst/>
            </a:prstGeom>
            <a:ln w="38100">
              <a:solidFill>
                <a:srgbClr val="002060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3079323" y="901069"/>
              <a:ext cx="3799836" cy="0"/>
              <a:chOff x="6360161" y="2389942"/>
              <a:chExt cx="3799836" cy="0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6360161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310120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8260079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9210038" y="2389942"/>
                <a:ext cx="949959" cy="0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Connector 70"/>
            <p:cNvCxnSpPr/>
            <p:nvPr/>
          </p:nvCxnSpPr>
          <p:spPr>
            <a:xfrm>
              <a:off x="3079323" y="1571629"/>
              <a:ext cx="949959" cy="0"/>
            </a:xfrm>
            <a:prstGeom prst="line">
              <a:avLst/>
            </a:prstGeom>
            <a:ln w="38100"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1708916" y="1359999"/>
            <a:ext cx="97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04125" y="1341112"/>
            <a:ext cx="1674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204857" y="2583156"/>
            <a:ext cx="4801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5" action="ppaction://hlinksldjump"/>
            <a:extLst>
              <a:ext uri="{FF2B5EF4-FFF2-40B4-BE49-F238E27FC236}">
                <a16:creationId xmlns:a16="http://schemas.microsoft.com/office/drawing/2014/main" id="{7768887E-6CA4-4821-86BA-7A88599F5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87" y="4329836"/>
            <a:ext cx="2816213" cy="2816213"/>
          </a:xfrm>
          <a:prstGeom prst="rect">
            <a:avLst/>
          </a:prstGeom>
        </p:spPr>
      </p:pic>
      <p:grpSp>
        <p:nvGrpSpPr>
          <p:cNvPr id="32" name="组合 1">
            <a:extLst>
              <a:ext uri="{FF2B5EF4-FFF2-40B4-BE49-F238E27FC236}">
                <a16:creationId xmlns:a16="http://schemas.microsoft.com/office/drawing/2014/main" id="{9C467932-2780-47D0-86EC-4790B138EF82}"/>
              </a:ext>
            </a:extLst>
          </p:cNvPr>
          <p:cNvGrpSpPr/>
          <p:nvPr/>
        </p:nvGrpSpPr>
        <p:grpSpPr>
          <a:xfrm>
            <a:off x="575999" y="1859280"/>
            <a:ext cx="1080387" cy="3689766"/>
            <a:chOff x="6489121" y="2222011"/>
            <a:chExt cx="586500" cy="2833078"/>
          </a:xfrm>
          <a:solidFill>
            <a:srgbClr val="00B050"/>
          </a:solidFill>
        </p:grpSpPr>
        <p:cxnSp>
          <p:nvCxnSpPr>
            <p:cNvPr id="33" name="直接连接符 7">
              <a:extLst>
                <a:ext uri="{FF2B5EF4-FFF2-40B4-BE49-F238E27FC236}">
                  <a16:creationId xmlns:a16="http://schemas.microsoft.com/office/drawing/2014/main" id="{16A0A140-A4B4-43F4-B026-91FAF13BD21C}"/>
                </a:ext>
              </a:extLst>
            </p:cNvPr>
            <p:cNvCxnSpPr>
              <a:stCxn id="34" idx="4"/>
              <a:endCxn id="36" idx="0"/>
            </p:cNvCxnSpPr>
            <p:nvPr/>
          </p:nvCxnSpPr>
          <p:spPr>
            <a:xfrm>
              <a:off x="6584371" y="2412511"/>
              <a:ext cx="0" cy="2452078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ï$1íďe">
              <a:extLst>
                <a:ext uri="{FF2B5EF4-FFF2-40B4-BE49-F238E27FC236}">
                  <a16:creationId xmlns:a16="http://schemas.microsoft.com/office/drawing/2014/main" id="{CC3B716E-C3BF-4552-BD6C-D42493513ABD}"/>
                </a:ext>
              </a:extLst>
            </p:cNvPr>
            <p:cNvSpPr/>
            <p:nvPr/>
          </p:nvSpPr>
          <p:spPr>
            <a:xfrm>
              <a:off x="6489121" y="2222011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5" name="íšļïdê">
              <a:extLst>
                <a:ext uri="{FF2B5EF4-FFF2-40B4-BE49-F238E27FC236}">
                  <a16:creationId xmlns:a16="http://schemas.microsoft.com/office/drawing/2014/main" id="{90CBFC9D-F8A3-45EA-AEA6-9964F90F0FD0}"/>
                </a:ext>
              </a:extLst>
            </p:cNvPr>
            <p:cNvSpPr/>
            <p:nvPr/>
          </p:nvSpPr>
          <p:spPr>
            <a:xfrm>
              <a:off x="6489121" y="3543300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sp>
          <p:nvSpPr>
            <p:cNvPr id="36" name="î$ḷîdê">
              <a:extLst>
                <a:ext uri="{FF2B5EF4-FFF2-40B4-BE49-F238E27FC236}">
                  <a16:creationId xmlns:a16="http://schemas.microsoft.com/office/drawing/2014/main" id="{224527B2-51A4-4287-8710-4C2C5BE1DE6A}"/>
                </a:ext>
              </a:extLst>
            </p:cNvPr>
            <p:cNvSpPr/>
            <p:nvPr/>
          </p:nvSpPr>
          <p:spPr>
            <a:xfrm>
              <a:off x="6489121" y="4864589"/>
              <a:ext cx="190500" cy="1905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54">
                <a:lnSpc>
                  <a:spcPct val="120000"/>
                </a:lnSpc>
              </a:pPr>
              <a:endParaRPr lang="zh-CN" altLang="en-US" sz="2000" b="1" i="1">
                <a:solidFill>
                  <a:schemeClr val="bg1"/>
                </a:solidFill>
              </a:endParaRPr>
            </a:p>
          </p:txBody>
        </p:sp>
        <p:cxnSp>
          <p:nvCxnSpPr>
            <p:cNvPr id="37" name="直接连接符 18">
              <a:extLst>
                <a:ext uri="{FF2B5EF4-FFF2-40B4-BE49-F238E27FC236}">
                  <a16:creationId xmlns:a16="http://schemas.microsoft.com/office/drawing/2014/main" id="{7BB8C8B5-CADD-4D72-A474-01D039BC039D}"/>
                </a:ext>
              </a:extLst>
            </p:cNvPr>
            <p:cNvCxnSpPr>
              <a:stCxn id="34" idx="6"/>
            </p:cNvCxnSpPr>
            <p:nvPr/>
          </p:nvCxnSpPr>
          <p:spPr>
            <a:xfrm flipV="1">
              <a:off x="6679621" y="2310606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19">
              <a:extLst>
                <a:ext uri="{FF2B5EF4-FFF2-40B4-BE49-F238E27FC236}">
                  <a16:creationId xmlns:a16="http://schemas.microsoft.com/office/drawing/2014/main" id="{AA7A1595-A5D4-45FA-945B-FA7E2B612AE0}"/>
                </a:ext>
              </a:extLst>
            </p:cNvPr>
            <p:cNvCxnSpPr>
              <a:stCxn id="35" idx="6"/>
            </p:cNvCxnSpPr>
            <p:nvPr/>
          </p:nvCxnSpPr>
          <p:spPr>
            <a:xfrm>
              <a:off x="6679621" y="3638550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20">
              <a:extLst>
                <a:ext uri="{FF2B5EF4-FFF2-40B4-BE49-F238E27FC236}">
                  <a16:creationId xmlns:a16="http://schemas.microsoft.com/office/drawing/2014/main" id="{5513A574-9279-4ECE-8F87-2E845292BCD1}"/>
                </a:ext>
              </a:extLst>
            </p:cNvPr>
            <p:cNvCxnSpPr>
              <a:stCxn id="36" idx="6"/>
            </p:cNvCxnSpPr>
            <p:nvPr/>
          </p:nvCxnSpPr>
          <p:spPr>
            <a:xfrm>
              <a:off x="6679621" y="4959839"/>
              <a:ext cx="396000" cy="0"/>
            </a:xfrm>
            <a:prstGeom prst="line">
              <a:avLst/>
            </a:prstGeom>
            <a:grpFill/>
            <a:ln w="571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1656385" y="14625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altLang="zh-CN" sz="6600" b="1" i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1656386" y="3144097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altLang="zh-CN" sz="6600" b="1" i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i$ḻíďè">
            <a:extLst>
              <a:ext uri="{FF2B5EF4-FFF2-40B4-BE49-F238E27FC236}">
                <a16:creationId xmlns:a16="http://schemas.microsoft.com/office/drawing/2014/main" id="{2F303940-7602-49FC-A723-177F7DC4DB68}"/>
              </a:ext>
            </a:extLst>
          </p:cNvPr>
          <p:cNvSpPr/>
          <p:nvPr/>
        </p:nvSpPr>
        <p:spPr>
          <a:xfrm flipH="1">
            <a:off x="1656386" y="4892429"/>
            <a:ext cx="3222649" cy="1065128"/>
          </a:xfrm>
          <a:prstGeom prst="homePlate">
            <a:avLst/>
          </a:pr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lvl="0" algn="ctr" defTabSz="914354"/>
            <a:r>
              <a:rPr lang="en-US" altLang="zh-CN" sz="66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altLang="zh-CN" sz="6600" b="1" i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altLang="zh-CN" sz="66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08501" y="71444"/>
            <a:ext cx="6212362" cy="3433955"/>
            <a:chOff x="5608501" y="146156"/>
            <a:chExt cx="6212362" cy="34339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8501" y="146156"/>
              <a:ext cx="6212362" cy="17131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35162" y="1860890"/>
              <a:ext cx="2036240" cy="1719221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4980878" y="2610615"/>
            <a:ext cx="5005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5" name="图片 2">
            <a:extLst>
              <a:ext uri="{FF2B5EF4-FFF2-40B4-BE49-F238E27FC236}">
                <a16:creationId xmlns:a16="http://schemas.microsoft.com/office/drawing/2014/main" id="{82C83F8A-99CD-40D3-9BD0-DF502633DD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517">
            <a:off x="4096258" y="2708589"/>
            <a:ext cx="1593620" cy="1593620"/>
          </a:xfrm>
          <a:prstGeom prst="rect">
            <a:avLst/>
          </a:prstGeom>
        </p:spPr>
      </p:pic>
      <p:pic>
        <p:nvPicPr>
          <p:cNvPr id="66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2530" y="714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41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061"/>
            <a:ext cx="12314987" cy="36335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525F17-F0F1-4B71-9B69-71FA12004C0F}"/>
              </a:ext>
            </a:extLst>
          </p:cNvPr>
          <p:cNvGrpSpPr/>
          <p:nvPr/>
        </p:nvGrpSpPr>
        <p:grpSpPr>
          <a:xfrm>
            <a:off x="-2" y="3323386"/>
            <a:ext cx="12192001" cy="3983127"/>
            <a:chOff x="-2" y="3323386"/>
            <a:chExt cx="12192001" cy="398312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F4BCEBA-9C2C-4F80-B539-BEA6A5483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56C4A67-8FB8-465F-81D8-F6AE8696C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E276239-53B7-4C5B-B059-7BBDC05C7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242396" y="3323386"/>
              <a:ext cx="3089541" cy="3983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8A4571-243B-4259-A1B7-8C58C7C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6707" y="2089675"/>
            <a:ext cx="8772904" cy="223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8" y="4527368"/>
            <a:ext cx="3505504" cy="8596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" y="-105678"/>
            <a:ext cx="1841977" cy="18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220620"/>
            <a:ext cx="6547708" cy="590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2042" y="1146848"/>
            <a:ext cx="3654791" cy="35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60034C3-54A7-4F8E-9DD8-97F4F5525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420" y="3151434"/>
            <a:ext cx="4023360" cy="402336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0" y="-88490"/>
            <a:ext cx="7270331" cy="3239924"/>
          </a:xfrm>
          <a:prstGeom prst="cloudCallout">
            <a:avLst>
              <a:gd name="adj1" fmla="val 43101"/>
              <a:gd name="adj2" fmla="val 59678"/>
            </a:avLst>
          </a:prstGeom>
          <a:solidFill>
            <a:srgbClr val="FCC17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8640" rIns="0" rtlCol="0" anchor="ctr" anchorCtr="1"/>
          <a:lstStyle/>
          <a:p>
            <a:pPr algn="ctr"/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Noel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 smtClean="0">
                <a:solidFill>
                  <a:srgbClr val="860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600" dirty="0">
              <a:solidFill>
                <a:srgbClr val="860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621570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700</Words>
  <Application>Microsoft Office PowerPoint</Application>
  <PresentationFormat>Widescreen</PresentationFormat>
  <Paragraphs>120</Paragraphs>
  <Slides>22</Slides>
  <Notes>15</Notes>
  <HiddenSlides>2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</vt:lpstr>
      <vt:lpstr>UTM Scriptina KT</vt:lpstr>
      <vt:lpstr>Calibri Light</vt:lpstr>
      <vt:lpstr>Calibri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48</cp:revision>
  <dcterms:created xsi:type="dcterms:W3CDTF">2022-11-23T10:17:52Z</dcterms:created>
  <dcterms:modified xsi:type="dcterms:W3CDTF">2022-12-07T14:35:29Z</dcterms:modified>
</cp:coreProperties>
</file>