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78" r:id="rId3"/>
  </p:sldMasterIdLst>
  <p:notesMasterIdLst>
    <p:notesMasterId r:id="rId28"/>
  </p:notesMasterIdLst>
  <p:sldIdLst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1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0B04-A27C-4DF0-8733-45D2E0227CC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36880-08A9-472E-9020-5BB634CC1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3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97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319C-977E-41E2-AB0A-AE285ADC8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32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0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9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0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3853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5005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3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976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94738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70097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2666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5612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5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2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1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0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6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0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50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3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1" r:id="rId2"/>
    <p:sldLayoutId id="2147483699" r:id="rId3"/>
    <p:sldLayoutId id="2147483696" r:id="rId4"/>
    <p:sldLayoutId id="2147483680" r:id="rId5"/>
    <p:sldLayoutId id="2147483681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Layout" Target="../slideLayouts/slideLayout14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FA04D1-1BD4-EBB1-6924-974C67D25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285" y="1519347"/>
            <a:ext cx="6336528" cy="1513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17550" y="5410006"/>
            <a:ext cx="487363" cy="487363"/>
          </a:xfrm>
          <a:prstGeom prst="rect">
            <a:avLst/>
          </a:prstGeom>
        </p:spPr>
      </p:pic>
      <p:sp>
        <p:nvSpPr>
          <p:cNvPr id="5" name="文本框 51">
            <a:extLst>
              <a:ext uri="{FF2B5EF4-FFF2-40B4-BE49-F238E27FC236}">
                <a16:creationId xmlns:a16="http://schemas.microsoft.com/office/drawing/2014/main" id="{4EED3B18-4DF8-3EB0-045C-8051C408788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86521" y="3113591"/>
            <a:ext cx="2878648" cy="7694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胡晓波男神体" panose="02010600030101010101" charset="-122"/>
                <a:cs typeface="思源黑体 CN Bold" panose="020B0800000000000000" charset="-122"/>
                <a:sym typeface="+mn-lt"/>
              </a:rPr>
              <a:t>(</a:t>
            </a:r>
            <a:r>
              <a:rPr kumimoji="0" lang="en-US" altLang="zh-CN" sz="4400" b="1" i="0" u="none" strike="noStrike" kern="1200" cap="none" spc="0" normalizeH="0" baseline="0" noProof="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胡晓波男神体" panose="02010600030101010101" charset="-122"/>
                <a:cs typeface="思源黑体 CN Bold" panose="020B0800000000000000" charset="-122"/>
                <a:sym typeface="+mn-lt"/>
              </a:rPr>
              <a:t>trang</a:t>
            </a:r>
            <a:r>
              <a:rPr kumimoji="0" lang="en-US" altLang="zh-CN" sz="4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胡晓波男神体" panose="02010600030101010101" charset="-122"/>
                <a:cs typeface="思源黑体 CN Bold" panose="020B0800000000000000" charset="-122"/>
                <a:sym typeface="+mn-lt"/>
              </a:rPr>
              <a:t> 108)</a:t>
            </a:r>
          </a:p>
        </p:txBody>
      </p:sp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B7D5D-FD86-D84B-AB16-808347ACA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3796625" y="2670048"/>
            <a:ext cx="12287166" cy="4187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FC366-C2A0-16BD-8B3B-50706E2CA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1629688" y="3429000"/>
            <a:ext cx="2779776" cy="245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DBFD4D-24A6-1FA8-B6BE-67AD3F8AC7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569357" y="3529584"/>
            <a:ext cx="1225296" cy="256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862BF-599F-8FAD-FDDD-E3F2865D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-1" y="4398264"/>
            <a:ext cx="3840107" cy="2459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F03387-552D-1DA6-5E91-3325BA4A4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688" y="53238"/>
            <a:ext cx="87180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29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B7D5D-FD86-D84B-AB16-808347ACA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4472952" y="2681897"/>
            <a:ext cx="12287166" cy="4187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FC366-C2A0-16BD-8B3B-50706E2CAB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1629688" y="3429000"/>
            <a:ext cx="2779776" cy="245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DBFD4D-24A6-1FA8-B6BE-67AD3F8AC7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569357" y="3529584"/>
            <a:ext cx="1225296" cy="2560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592A2F-7CF6-8DC9-CB8A-47DF337F92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333536" y="5010402"/>
            <a:ext cx="590333" cy="4690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ABD75B-55BB-E250-4B9B-8544DAE270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2724409" y="3495196"/>
            <a:ext cx="590333" cy="469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29728B-1650-6CED-D5EE-6BB9DBB494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4060072" y="3919328"/>
            <a:ext cx="590333" cy="469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862BF-599F-8FAD-FDDD-E3F2865D9B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569357" y="4327071"/>
            <a:ext cx="3840107" cy="2459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93689E-08AC-35F0-D1ED-076DBAF2CF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3047190" y="5237568"/>
            <a:ext cx="590333" cy="469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FC35A-E549-2CBF-967B-BE0C7DC591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2502138" y="5169447"/>
            <a:ext cx="590333" cy="469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7FC9F7-E3AB-1474-5460-F0FD51F70F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1617200" y="4504030"/>
            <a:ext cx="590333" cy="4690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C97DF0-BF7F-9E08-D181-521091F6C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70" y="225120"/>
            <a:ext cx="1188823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50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F4705-19AD-0E6D-E102-2F4FFAAF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0" y="3247642"/>
            <a:ext cx="3048634" cy="3610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A456CA-BB0D-8401-E5C5-E458C065D8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7528530" y="1752600"/>
            <a:ext cx="4011930" cy="3739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C78A4-20D3-4F1C-EA48-ABBED71C0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5998200" y="1905534"/>
            <a:ext cx="1768417" cy="3892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9313CB-1FB9-E520-6446-047CA5228D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9108493" y="1853248"/>
            <a:ext cx="852002" cy="713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3AE3F-1DD8-47BA-AB3C-17DD830467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11036198" y="2498122"/>
            <a:ext cx="852002" cy="713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FAE49-BF4B-5A2D-6C22-785DECAEF4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5998200" y="3118078"/>
            <a:ext cx="5542260" cy="3739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0986F3-B95E-3321-7524-48DCF1CE0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9574349" y="4502449"/>
            <a:ext cx="852002" cy="713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58957-B647-5006-BC4E-D57CF4E75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8787699" y="4398874"/>
            <a:ext cx="852002" cy="713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39E024-0485-F0B4-46B4-E7B518340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7510507" y="3387137"/>
            <a:ext cx="852002" cy="7131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9E62F51-5C3B-1D71-49F5-F4925ACB9B44}"/>
              </a:ext>
            </a:extLst>
          </p:cNvPr>
          <p:cNvGrpSpPr/>
          <p:nvPr/>
        </p:nvGrpSpPr>
        <p:grpSpPr>
          <a:xfrm>
            <a:off x="1399006" y="232705"/>
            <a:ext cx="4470876" cy="2357369"/>
            <a:chOff x="-321300" y="-1281820"/>
            <a:chExt cx="6299070" cy="2357369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EFDB6D43-3B13-4656-96E8-1CDAA371801B}"/>
                </a:ext>
              </a:extLst>
            </p:cNvPr>
            <p:cNvSpPr/>
            <p:nvPr/>
          </p:nvSpPr>
          <p:spPr>
            <a:xfrm>
              <a:off x="-321300" y="-1281820"/>
              <a:ext cx="6259785" cy="2357369"/>
            </a:xfrm>
            <a:prstGeom prst="wedgeRoundRectCallout">
              <a:avLst>
                <a:gd name="adj1" fmla="val -32664"/>
                <a:gd name="adj2" fmla="val 69052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0DAC7A-9089-158B-FB2E-C551C593E241}"/>
                </a:ext>
              </a:extLst>
            </p:cNvPr>
            <p:cNvSpPr txBox="1"/>
            <p:nvPr/>
          </p:nvSpPr>
          <p:spPr>
            <a:xfrm>
              <a:off x="-282015" y="-1171220"/>
              <a:ext cx="625978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sẵn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B93776-D74B-5106-5478-8D1BC61F5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5613990" y="4263379"/>
            <a:ext cx="852002" cy="7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0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85556B-586D-9BAA-4013-85AB2EE7B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38" y="1745148"/>
            <a:ext cx="6244637" cy="4970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11ECD5-A83A-E466-914F-EC4255186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212" y="41653"/>
            <a:ext cx="7483495" cy="2287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57467-B109-FEC8-62FA-5DE86C1582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2" name="tiếng còi tàu hỏa chạy (mp3cut.net) (2)">
            <a:hlinkClick r:id="" action="ppaction://media"/>
            <a:extLst>
              <a:ext uri="{FF2B5EF4-FFF2-40B4-BE49-F238E27FC236}">
                <a16:creationId xmlns:a16="http://schemas.microsoft.com/office/drawing/2014/main" id="{E24CF184-C111-E320-FA57-3A5C7AFB2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83991" y="5253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2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85556B-586D-9BAA-4013-85AB2EE7B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38" y="1745148"/>
            <a:ext cx="6244637" cy="497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A133D-2592-60D5-9777-417F2B438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20" y="3247642"/>
            <a:ext cx="3048634" cy="3610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2B60557-9ABD-7039-EC1E-9795B6960362}"/>
              </a:ext>
            </a:extLst>
          </p:cNvPr>
          <p:cNvGrpSpPr/>
          <p:nvPr/>
        </p:nvGrpSpPr>
        <p:grpSpPr>
          <a:xfrm>
            <a:off x="5188686" y="293665"/>
            <a:ext cx="4486741" cy="2357369"/>
            <a:chOff x="-321300" y="-1281820"/>
            <a:chExt cx="6321423" cy="2357369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D1378F62-66A3-54E6-2F8F-1D6680969367}"/>
                </a:ext>
              </a:extLst>
            </p:cNvPr>
            <p:cNvSpPr/>
            <p:nvPr/>
          </p:nvSpPr>
          <p:spPr>
            <a:xfrm>
              <a:off x="-321300" y="-1281820"/>
              <a:ext cx="6259785" cy="2357369"/>
            </a:xfrm>
            <a:prstGeom prst="wedgeRoundRectCallout">
              <a:avLst>
                <a:gd name="adj1" fmla="val 45085"/>
                <a:gd name="adj2" fmla="val 73793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7791C4-7CDA-D060-DD0E-B98736476E0C}"/>
                </a:ext>
              </a:extLst>
            </p:cNvPr>
            <p:cNvSpPr txBox="1"/>
            <p:nvPr/>
          </p:nvSpPr>
          <p:spPr>
            <a:xfrm>
              <a:off x="-259662" y="-1016299"/>
              <a:ext cx="62597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" name="Bản 1_3">
            <a:hlinkClick r:id="" action="ppaction://media"/>
            <a:extLst>
              <a:ext uri="{FF2B5EF4-FFF2-40B4-BE49-F238E27FC236}">
                <a16:creationId xmlns:a16="http://schemas.microsoft.com/office/drawing/2014/main" id="{92EF8394-6DC8-43BD-172D-28287708C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8047" y="3722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23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491DAA-5084-FBF0-6834-B8E3088D1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1" y="294967"/>
            <a:ext cx="3178153" cy="3495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9C82C-04AE-8795-B45B-29FA5D922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1260184" y="2728693"/>
            <a:ext cx="12500363" cy="4188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86F073-D90E-AA34-F6EB-45582E13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728" y="354289"/>
            <a:ext cx="7645047" cy="2499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B24918-EF89-54CA-27D3-CC1EAFB4AA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019" y="3411818"/>
            <a:ext cx="3243353" cy="3505504"/>
          </a:xfrm>
          <a:prstGeom prst="rect">
            <a:avLst/>
          </a:prstGeom>
        </p:spPr>
      </p:pic>
      <p:pic>
        <p:nvPicPr>
          <p:cNvPr id="3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733B5B8D-106F-D753-12C3-983A54651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17550" y="5410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11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1.22149 -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81" y="-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491DAA-5084-FBF0-6834-B8E3088D1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98" y="167640"/>
            <a:ext cx="2504080" cy="2754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D30288-F831-5129-B32F-27AB0703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7" r="53047"/>
          <a:stretch/>
        </p:blipFill>
        <p:spPr>
          <a:xfrm>
            <a:off x="3981708" y="3213830"/>
            <a:ext cx="1858902" cy="2334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67AF28-3A28-88D1-E04B-993D12FE2F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9" t="162" r="-1592" b="-1139"/>
          <a:stretch/>
        </p:blipFill>
        <p:spPr>
          <a:xfrm>
            <a:off x="6088641" y="3201598"/>
            <a:ext cx="1778041" cy="23346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A8BB38-2B8B-E715-26F9-27C2A33F4E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7" r="53047"/>
          <a:stretch/>
        </p:blipFill>
        <p:spPr>
          <a:xfrm>
            <a:off x="8090822" y="3154220"/>
            <a:ext cx="1933202" cy="23942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AE8FCE-8F09-55C2-E723-481E69EC2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8" t="53506" r="-1841" b="-4130"/>
          <a:stretch/>
        </p:blipFill>
        <p:spPr>
          <a:xfrm flipH="1">
            <a:off x="2149585" y="1969999"/>
            <a:ext cx="2411583" cy="2529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2E43F0-2817-ACFB-DBE1-E5FC462648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0" t="-1234" r="4922" b="50169"/>
          <a:stretch/>
        </p:blipFill>
        <p:spPr>
          <a:xfrm>
            <a:off x="1024543" y="4276599"/>
            <a:ext cx="2698457" cy="25518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942FF9-5E78-82A0-DE57-CADED76AD3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2" b="48935"/>
          <a:stretch/>
        </p:blipFill>
        <p:spPr>
          <a:xfrm rot="905560">
            <a:off x="4969234" y="1570819"/>
            <a:ext cx="2367651" cy="22390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694E4F-58D9-83E6-965D-D3068C5F33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2" b="48935"/>
          <a:stretch/>
        </p:blipFill>
        <p:spPr>
          <a:xfrm flipH="1">
            <a:off x="9403435" y="1824127"/>
            <a:ext cx="2694356" cy="22747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40A600-538D-1C60-6D13-5ED9C30733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" t="66384" r="64236" b="-2458"/>
          <a:stretch/>
        </p:blipFill>
        <p:spPr>
          <a:xfrm>
            <a:off x="5973212" y="5055249"/>
            <a:ext cx="2118360" cy="1802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0EFE1D1-8314-4B5C-FAE4-52B50030E3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8" t="53506" r="-1841" b="-4130"/>
          <a:stretch/>
        </p:blipFill>
        <p:spPr>
          <a:xfrm>
            <a:off x="9639215" y="4271283"/>
            <a:ext cx="2512826" cy="2529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20F80-D567-EE3E-ECB2-9396250BDD47}"/>
              </a:ext>
            </a:extLst>
          </p:cNvPr>
          <p:cNvGrpSpPr/>
          <p:nvPr/>
        </p:nvGrpSpPr>
        <p:grpSpPr>
          <a:xfrm>
            <a:off x="2432703" y="-31269"/>
            <a:ext cx="6624720" cy="1437818"/>
            <a:chOff x="2229719" y="-1413"/>
            <a:chExt cx="6624720" cy="14378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64456E9-682B-BBCD-AF86-AA598ABC57BC}"/>
                </a:ext>
              </a:extLst>
            </p:cNvPr>
            <p:cNvSpPr/>
            <p:nvPr/>
          </p:nvSpPr>
          <p:spPr>
            <a:xfrm>
              <a:off x="2232672" y="33367"/>
              <a:ext cx="6621767" cy="1403038"/>
            </a:xfrm>
            <a:prstGeom prst="wedgeRoundRectCallout">
              <a:avLst>
                <a:gd name="adj1" fmla="val -57495"/>
                <a:gd name="adj2" fmla="val -11729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FDE8D-8C21-22CD-219E-BBDDE6123675}"/>
                </a:ext>
              </a:extLst>
            </p:cNvPr>
            <p:cNvSpPr txBox="1"/>
            <p:nvPr/>
          </p:nvSpPr>
          <p:spPr>
            <a:xfrm>
              <a:off x="2229719" y="-1413"/>
              <a:ext cx="65180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vẫn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75270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F7522B-3753-5388-5118-341F45FA9A73}"/>
              </a:ext>
            </a:extLst>
          </p:cNvPr>
          <p:cNvGrpSpPr/>
          <p:nvPr/>
        </p:nvGrpSpPr>
        <p:grpSpPr>
          <a:xfrm>
            <a:off x="352516" y="698057"/>
            <a:ext cx="1050119" cy="1119570"/>
            <a:chOff x="1105440" y="723766"/>
            <a:chExt cx="900643" cy="96021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E8DEB4F2-E410-DC28-D27B-63B329DF5FE0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405DD1B0-CFD5-906C-033B-C56840708B0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05440" y="723766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F4081F-8582-CB6C-6597-703DB13A815C}"/>
              </a:ext>
            </a:extLst>
          </p:cNvPr>
          <p:cNvGrpSpPr/>
          <p:nvPr/>
        </p:nvGrpSpPr>
        <p:grpSpPr>
          <a:xfrm>
            <a:off x="1569459" y="608090"/>
            <a:ext cx="10100530" cy="1754326"/>
            <a:chOff x="2853508" y="2208174"/>
            <a:chExt cx="10088302" cy="187947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F25AD3F-BBB0-D966-CFB4-0AD47228F7B6}"/>
                </a:ext>
              </a:extLst>
            </p:cNvPr>
            <p:cNvSpPr/>
            <p:nvPr/>
          </p:nvSpPr>
          <p:spPr>
            <a:xfrm>
              <a:off x="2853508" y="2217453"/>
              <a:ext cx="9891187" cy="1826972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549F2E15-20E0-1F5B-A1BF-23392E07900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884001" y="2208174"/>
              <a:ext cx="10057809" cy="187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4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,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Mi 2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bao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10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2B5426-79F5-A8AE-8578-5D9E46364BD0}"/>
              </a:ext>
            </a:extLst>
          </p:cNvPr>
          <p:cNvSpPr txBox="1"/>
          <p:nvPr/>
        </p:nvSpPr>
        <p:spPr>
          <a:xfrm>
            <a:off x="5178523" y="2351402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0D367-1F89-55D7-C0B1-7F2D1608FB44}"/>
              </a:ext>
            </a:extLst>
          </p:cNvPr>
          <p:cNvSpPr txBox="1"/>
          <p:nvPr/>
        </p:nvSpPr>
        <p:spPr>
          <a:xfrm>
            <a:off x="3675857" y="3105834"/>
            <a:ext cx="103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4A6B96-E000-EA8B-ED48-2728566D3234}"/>
              </a:ext>
            </a:extLst>
          </p:cNvPr>
          <p:cNvSpPr txBox="1"/>
          <p:nvPr/>
        </p:nvSpPr>
        <p:spPr>
          <a:xfrm>
            <a:off x="5690531" y="3105834"/>
            <a:ext cx="339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90344-BB81-6DE0-6861-C98E6716BBCC}"/>
              </a:ext>
            </a:extLst>
          </p:cNvPr>
          <p:cNvSpPr txBox="1"/>
          <p:nvPr/>
        </p:nvSpPr>
        <p:spPr>
          <a:xfrm>
            <a:off x="3726767" y="4359832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Cho: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740207-A675-ED67-1AB0-2A3907880D9B}"/>
              </a:ext>
            </a:extLst>
          </p:cNvPr>
          <p:cNvSpPr txBox="1"/>
          <p:nvPr/>
        </p:nvSpPr>
        <p:spPr>
          <a:xfrm>
            <a:off x="5690004" y="4401956"/>
            <a:ext cx="344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8065EC-F369-806C-BFCB-374EA5123A87}"/>
              </a:ext>
            </a:extLst>
          </p:cNvPr>
          <p:cNvSpPr txBox="1"/>
          <p:nvPr/>
        </p:nvSpPr>
        <p:spPr>
          <a:xfrm>
            <a:off x="3675859" y="3732833"/>
            <a:ext cx="219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D76D64-1B1E-574D-DFD0-41466465A3C2}"/>
              </a:ext>
            </a:extLst>
          </p:cNvPr>
          <p:cNvSpPr txBox="1"/>
          <p:nvPr/>
        </p:nvSpPr>
        <p:spPr>
          <a:xfrm>
            <a:off x="5690003" y="3717896"/>
            <a:ext cx="403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594164-CEEA-C748-3BD5-364997A975AA}"/>
              </a:ext>
            </a:extLst>
          </p:cNvPr>
          <p:cNvSpPr txBox="1"/>
          <p:nvPr/>
        </p:nvSpPr>
        <p:spPr>
          <a:xfrm>
            <a:off x="3660981" y="5267872"/>
            <a:ext cx="235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2E65A-CCE7-037D-4E06-F7FDA381A1DE}"/>
              </a:ext>
            </a:extLst>
          </p:cNvPr>
          <p:cNvSpPr txBox="1"/>
          <p:nvPr/>
        </p:nvSpPr>
        <p:spPr>
          <a:xfrm>
            <a:off x="5690003" y="5309996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9646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  <p:bldP spid="24" grpId="0" animBg="1"/>
      <p:bldP spid="25" grpId="0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F7522B-3753-5388-5118-341F45FA9A73}"/>
              </a:ext>
            </a:extLst>
          </p:cNvPr>
          <p:cNvGrpSpPr/>
          <p:nvPr/>
        </p:nvGrpSpPr>
        <p:grpSpPr>
          <a:xfrm>
            <a:off x="352516" y="698057"/>
            <a:ext cx="1050119" cy="1119570"/>
            <a:chOff x="1105440" y="723766"/>
            <a:chExt cx="900643" cy="96021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E8DEB4F2-E410-DC28-D27B-63B329DF5FE0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405DD1B0-CFD5-906C-033B-C56840708B0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05440" y="723766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F4081F-8582-CB6C-6597-703DB13A815C}"/>
              </a:ext>
            </a:extLst>
          </p:cNvPr>
          <p:cNvGrpSpPr/>
          <p:nvPr/>
        </p:nvGrpSpPr>
        <p:grpSpPr>
          <a:xfrm>
            <a:off x="1569459" y="608090"/>
            <a:ext cx="10100530" cy="1754326"/>
            <a:chOff x="2853508" y="2208174"/>
            <a:chExt cx="10088302" cy="187947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F25AD3F-BBB0-D966-CFB4-0AD47228F7B6}"/>
                </a:ext>
              </a:extLst>
            </p:cNvPr>
            <p:cNvSpPr/>
            <p:nvPr/>
          </p:nvSpPr>
          <p:spPr>
            <a:xfrm>
              <a:off x="2853508" y="2217453"/>
              <a:ext cx="9891187" cy="1826972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549F2E15-20E0-1F5B-A1BF-23392E07900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884001" y="2208174"/>
              <a:ext cx="10057809" cy="187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4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,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Mi 2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bao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10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ED35ED-DFE4-599D-7B03-9F4B3DBF330A}"/>
              </a:ext>
            </a:extLst>
          </p:cNvPr>
          <p:cNvSpPr/>
          <p:nvPr/>
        </p:nvSpPr>
        <p:spPr>
          <a:xfrm>
            <a:off x="1599989" y="2478007"/>
            <a:ext cx="9354132" cy="3902156"/>
          </a:xfrm>
          <a:prstGeom prst="roundRect">
            <a:avLst/>
          </a:prstGeom>
          <a:solidFill>
            <a:srgbClr val="EDF6D6"/>
          </a:solidFill>
          <a:ln w="38100">
            <a:solidFill>
              <a:srgbClr val="0E84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B1E35-DD72-7797-F229-52C3842E2E1A}"/>
              </a:ext>
            </a:extLst>
          </p:cNvPr>
          <p:cNvSpPr txBox="1"/>
          <p:nvPr/>
        </p:nvSpPr>
        <p:spPr>
          <a:xfrm>
            <a:off x="5454681" y="252780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FE680B-E80C-2FEE-E822-BA622D5F3A52}"/>
              </a:ext>
            </a:extLst>
          </p:cNvPr>
          <p:cNvSpPr txBox="1"/>
          <p:nvPr/>
        </p:nvSpPr>
        <p:spPr>
          <a:xfrm>
            <a:off x="1599989" y="3174136"/>
            <a:ext cx="935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, 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A62E08-3047-4000-B372-64669D94DD32}"/>
              </a:ext>
            </a:extLst>
          </p:cNvPr>
          <p:cNvSpPr txBox="1"/>
          <p:nvPr/>
        </p:nvSpPr>
        <p:spPr>
          <a:xfrm>
            <a:off x="3891976" y="382046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4 – 2 = 2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171004-388E-7BA7-0C59-E4E2A045EA55}"/>
              </a:ext>
            </a:extLst>
          </p:cNvPr>
          <p:cNvSpPr txBox="1"/>
          <p:nvPr/>
        </p:nvSpPr>
        <p:spPr>
          <a:xfrm>
            <a:off x="2230270" y="4380174"/>
            <a:ext cx="724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6CAE0-C115-272C-52AE-A2103DD41A48}"/>
              </a:ext>
            </a:extLst>
          </p:cNvPr>
          <p:cNvSpPr txBox="1"/>
          <p:nvPr/>
        </p:nvSpPr>
        <p:spPr>
          <a:xfrm>
            <a:off x="4177380" y="4909454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10 x 2 = 20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E17D0-475B-4911-DADD-0B127262FDDB}"/>
              </a:ext>
            </a:extLst>
          </p:cNvPr>
          <p:cNvSpPr txBox="1"/>
          <p:nvPr/>
        </p:nvSpPr>
        <p:spPr>
          <a:xfrm>
            <a:off x="2515674" y="5568911"/>
            <a:ext cx="724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 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297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491DAA-5084-FBF0-6834-B8E3088D17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1" y="294967"/>
            <a:ext cx="3178153" cy="34953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1E7C37-B564-E075-5D18-E1A0E6C5B326}"/>
              </a:ext>
            </a:extLst>
          </p:cNvPr>
          <p:cNvGrpSpPr/>
          <p:nvPr/>
        </p:nvGrpSpPr>
        <p:grpSpPr>
          <a:xfrm>
            <a:off x="582615" y="3355258"/>
            <a:ext cx="3178153" cy="3502742"/>
            <a:chOff x="582615" y="3355258"/>
            <a:chExt cx="3178153" cy="350274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2DFEDEFA-C0CA-FE7C-E639-C99BF2F5C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12" t="20847" r="19688" b="18710"/>
            <a:stretch/>
          </p:blipFill>
          <p:spPr>
            <a:xfrm>
              <a:off x="582615" y="3355258"/>
              <a:ext cx="2986016" cy="3502742"/>
            </a:xfrm>
            <a:prstGeom prst="rect">
              <a:avLst/>
            </a:prstGeom>
          </p:spPr>
        </p:pic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1EAE79F1-61D1-22A8-8DD0-A1F81F0CB8AE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82615" y="3630660"/>
              <a:ext cx="31781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42211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TRẠI BỒ CÂU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422116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D07939-B55D-1723-1E36-3C67AF75A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851" y="203780"/>
            <a:ext cx="7943776" cy="2261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003F-8DDA-EF4E-C917-439983A67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9" name="tiếng còi tàu hỏa chạy (mp3cut.net) (2)">
            <a:hlinkClick r:id="" action="ppaction://media"/>
            <a:extLst>
              <a:ext uri="{FF2B5EF4-FFF2-40B4-BE49-F238E27FC236}">
                <a16:creationId xmlns:a16="http://schemas.microsoft.com/office/drawing/2014/main" id="{4203A7FE-F685-3789-3109-4E9793BD9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83991" y="5253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55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603770C-C2C9-CD64-EF87-AD8E6AD6E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48" y="2838173"/>
            <a:ext cx="4048152" cy="40481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64589C-7112-FEDD-CD25-AC8E3CAA4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429" y="670174"/>
            <a:ext cx="3834716" cy="30604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1E1370-E702-0C34-038C-50DB4C26EA40}"/>
              </a:ext>
            </a:extLst>
          </p:cNvPr>
          <p:cNvGrpSpPr/>
          <p:nvPr/>
        </p:nvGrpSpPr>
        <p:grpSpPr>
          <a:xfrm>
            <a:off x="158340" y="474882"/>
            <a:ext cx="8757071" cy="6108798"/>
            <a:chOff x="158340" y="474882"/>
            <a:chExt cx="8757071" cy="610879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3AB0A47-D845-6A41-3F4C-80F02D6C996D}"/>
                </a:ext>
              </a:extLst>
            </p:cNvPr>
            <p:cNvSpPr/>
            <p:nvPr/>
          </p:nvSpPr>
          <p:spPr>
            <a:xfrm>
              <a:off x="158340" y="474882"/>
              <a:ext cx="8757071" cy="61087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BE8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79C784-B0F4-D174-A404-B0A1334D50DA}"/>
                </a:ext>
              </a:extLst>
            </p:cNvPr>
            <p:cNvSpPr txBox="1"/>
            <p:nvPr/>
          </p:nvSpPr>
          <p:spPr>
            <a:xfrm>
              <a:off x="281618" y="739509"/>
              <a:ext cx="8352175" cy="5382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1. Năng lực đặc thù: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Nhận biết được biểu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 thức số (có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u ngoặc hoặc không c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ngoặc)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Tính được giá trị 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ủ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a biểu thức số (có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ngoặc hoặc không có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ngoặc).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Vận dụng vào giải b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ài toán liên quan tính giá trị của biểu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thức, bước 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ầ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làm quen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 tính chất kết hợp của phép cộng (qua biếu thức sổ, chưa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dùng biểu thức chữ).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Qua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hành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luyện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HS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phát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triển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được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năng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giải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quyết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vấn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           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2.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Năng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chung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Năng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tự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tự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giải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quyết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vấn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sáng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tạo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hợp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tác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3.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Phẩm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chất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Phẩm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chất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trách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nhiệm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441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553933-E6BA-0B54-A1B6-264AAF2DD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4" t="68445" r="21224"/>
          <a:stretch/>
        </p:blipFill>
        <p:spPr>
          <a:xfrm>
            <a:off x="-308363" y="677301"/>
            <a:ext cx="3818175" cy="2880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23ED94-F8B8-E634-C6D3-178081CFE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405" y="320892"/>
            <a:ext cx="9553260" cy="1780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92BC7F-B2D2-6A7E-5E15-FE9AF4D60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376" y="3031604"/>
            <a:ext cx="3176291" cy="3505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455470-C60A-4904-6D79-B61E6C3E72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3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1AEA4C34-E117-0228-F052-7DD33EEE7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17550" y="5410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19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D9B577-3E05-170D-326B-1C88A81FB956}"/>
              </a:ext>
            </a:extLst>
          </p:cNvPr>
          <p:cNvGrpSpPr/>
          <p:nvPr/>
        </p:nvGrpSpPr>
        <p:grpSpPr>
          <a:xfrm>
            <a:off x="847022" y="384082"/>
            <a:ext cx="984333" cy="1107994"/>
            <a:chOff x="1161862" y="733694"/>
            <a:chExt cx="844221" cy="950282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43CF105-B04E-4D01-3EC0-07C90D5806C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3A0F7654-CD65-A4C3-DBAD-706BD0E49EA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61862" y="73369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51BEA8-9E17-67FB-EBEB-0B4ADD8C47ED}"/>
              </a:ext>
            </a:extLst>
          </p:cNvPr>
          <p:cNvGrpSpPr/>
          <p:nvPr/>
        </p:nvGrpSpPr>
        <p:grpSpPr>
          <a:xfrm>
            <a:off x="2863524" y="1490458"/>
            <a:ext cx="8371840" cy="3859301"/>
            <a:chOff x="1884827" y="2106752"/>
            <a:chExt cx="8371840" cy="38593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63CD99F-3580-7E5E-2A71-9EEBBE3DE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00" t="22222" r="26833" b="21629"/>
            <a:stretch/>
          </p:blipFill>
          <p:spPr>
            <a:xfrm>
              <a:off x="1884827" y="2115413"/>
              <a:ext cx="8371840" cy="385064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F994FD-4C1D-7927-95E0-6069B0649DF6}"/>
                </a:ext>
              </a:extLst>
            </p:cNvPr>
            <p:cNvSpPr/>
            <p:nvPr/>
          </p:nvSpPr>
          <p:spPr>
            <a:xfrm>
              <a:off x="1884827" y="2106752"/>
              <a:ext cx="5369413" cy="3316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F6642C-7D44-480D-926F-2E4C3031D6DF}"/>
              </a:ext>
            </a:extLst>
          </p:cNvPr>
          <p:cNvGrpSpPr/>
          <p:nvPr/>
        </p:nvGrpSpPr>
        <p:grpSpPr>
          <a:xfrm>
            <a:off x="1946462" y="533624"/>
            <a:ext cx="9204853" cy="797336"/>
            <a:chOff x="2881342" y="2217454"/>
            <a:chExt cx="9193709" cy="8542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F544331-4DB8-14C1-8A2F-AA03245ABD8D}"/>
                </a:ext>
              </a:extLst>
            </p:cNvPr>
            <p:cNvSpPr/>
            <p:nvPr/>
          </p:nvSpPr>
          <p:spPr>
            <a:xfrm>
              <a:off x="2884001" y="2217454"/>
              <a:ext cx="9191050" cy="85421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ED7D0899-DFF5-3908-B1A2-94597F2589F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81342" y="2298342"/>
              <a:ext cx="9011629" cy="692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a)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thùng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bao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lít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nước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mắm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771F9-C85F-6A0B-DC6E-2EC1364CF9DC}"/>
              </a:ext>
            </a:extLst>
          </p:cNvPr>
          <p:cNvGrpSpPr/>
          <p:nvPr/>
        </p:nvGrpSpPr>
        <p:grpSpPr>
          <a:xfrm>
            <a:off x="1828693" y="5360038"/>
            <a:ext cx="9204853" cy="797336"/>
            <a:chOff x="2881342" y="2217454"/>
            <a:chExt cx="9193709" cy="85421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748B650-EB93-7628-91CA-E31D0C65A92E}"/>
                </a:ext>
              </a:extLst>
            </p:cNvPr>
            <p:cNvSpPr/>
            <p:nvPr/>
          </p:nvSpPr>
          <p:spPr>
            <a:xfrm>
              <a:off x="2884001" y="2217454"/>
              <a:ext cx="9191050" cy="854216"/>
            </a:xfrm>
            <a:prstGeom prst="roundRect">
              <a:avLst/>
            </a:prstGeom>
            <a:solidFill>
              <a:srgbClr val="8E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09F07C88-1077-91D9-1032-CBE2BCE64F3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881342" y="2298342"/>
              <a:ext cx="9011629" cy="692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 (64 + 55) + 45 = 64 + (55 + 45)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59D1EE-5B71-BF0E-87F8-AAA770DEC7A3}"/>
              </a:ext>
            </a:extLst>
          </p:cNvPr>
          <p:cNvGrpSpPr/>
          <p:nvPr/>
        </p:nvGrpSpPr>
        <p:grpSpPr>
          <a:xfrm>
            <a:off x="634938" y="1856075"/>
            <a:ext cx="3164796" cy="1688291"/>
            <a:chOff x="3010590" y="-1487090"/>
            <a:chExt cx="6907931" cy="1688291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9272AD0D-FA08-3903-3C94-ADF6E8A78DB8}"/>
                </a:ext>
              </a:extLst>
            </p:cNvPr>
            <p:cNvSpPr/>
            <p:nvPr/>
          </p:nvSpPr>
          <p:spPr>
            <a:xfrm>
              <a:off x="3010590" y="-1487090"/>
              <a:ext cx="6907931" cy="1688291"/>
            </a:xfrm>
            <a:prstGeom prst="wedgeRoundRectCallout">
              <a:avLst>
                <a:gd name="adj1" fmla="val 69426"/>
                <a:gd name="adj2" fmla="val -11169"/>
                <a:gd name="adj3" fmla="val 16667"/>
              </a:avLst>
            </a:prstGeom>
            <a:solidFill>
              <a:srgbClr val="D9F8FF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C419D3-F90B-DAD6-3209-844752FA6FC0}"/>
                </a:ext>
              </a:extLst>
            </p:cNvPr>
            <p:cNvSpPr txBox="1"/>
            <p:nvPr/>
          </p:nvSpPr>
          <p:spPr>
            <a:xfrm>
              <a:off x="3075057" y="-1391891"/>
              <a:ext cx="67789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164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mắm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664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E7A9C63-7CC8-8E9C-D673-65BE85C272F7}"/>
              </a:ext>
            </a:extLst>
          </p:cNvPr>
          <p:cNvGrpSpPr/>
          <p:nvPr/>
        </p:nvGrpSpPr>
        <p:grpSpPr>
          <a:xfrm>
            <a:off x="4958543" y="264637"/>
            <a:ext cx="5846092" cy="1942535"/>
            <a:chOff x="3483556" y="-1686259"/>
            <a:chExt cx="5846092" cy="1942535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0362EF49-FF00-8F03-3DDA-59FA5BF4C79D}"/>
                </a:ext>
              </a:extLst>
            </p:cNvPr>
            <p:cNvSpPr/>
            <p:nvPr/>
          </p:nvSpPr>
          <p:spPr>
            <a:xfrm>
              <a:off x="3483556" y="-1686259"/>
              <a:ext cx="5846092" cy="1942535"/>
            </a:xfrm>
            <a:prstGeom prst="wedgeRoundRectCallout">
              <a:avLst>
                <a:gd name="adj1" fmla="val 44707"/>
                <a:gd name="adj2" fmla="val 109189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D3A826-38A3-1645-8C7C-7E6EC1504A03}"/>
                </a:ext>
              </a:extLst>
            </p:cNvPr>
            <p:cNvSpPr txBox="1"/>
            <p:nvPr/>
          </p:nvSpPr>
          <p:spPr>
            <a:xfrm>
              <a:off x="3610382" y="-1440227"/>
              <a:ext cx="55924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Sắp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752B844-220C-0229-D7AC-FC7B69D9D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76" y="3366897"/>
            <a:ext cx="2406136" cy="2849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DC79F-1269-E1C3-D57B-2CF96FEA7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 flipH="1">
            <a:off x="-497335" y="2624679"/>
            <a:ext cx="10723418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73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D9B577-3E05-170D-326B-1C88A81FB956}"/>
              </a:ext>
            </a:extLst>
          </p:cNvPr>
          <p:cNvGrpSpPr/>
          <p:nvPr/>
        </p:nvGrpSpPr>
        <p:grpSpPr>
          <a:xfrm>
            <a:off x="847022" y="384082"/>
            <a:ext cx="984333" cy="1107994"/>
            <a:chOff x="1161862" y="733694"/>
            <a:chExt cx="844221" cy="950282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43CF105-B04E-4D01-3EC0-07C90D5806C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3A0F7654-CD65-A4C3-DBAD-706BD0E49EA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161862" y="73369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F6642C-7D44-480D-926F-2E4C3031D6DF}"/>
              </a:ext>
            </a:extLst>
          </p:cNvPr>
          <p:cNvGrpSpPr/>
          <p:nvPr/>
        </p:nvGrpSpPr>
        <p:grpSpPr>
          <a:xfrm>
            <a:off x="1948333" y="533624"/>
            <a:ext cx="6464148" cy="797336"/>
            <a:chOff x="2884001" y="2217454"/>
            <a:chExt cx="9191050" cy="8542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F544331-4DB8-14C1-8A2F-AA03245ABD8D}"/>
                </a:ext>
              </a:extLst>
            </p:cNvPr>
            <p:cNvSpPr/>
            <p:nvPr/>
          </p:nvSpPr>
          <p:spPr>
            <a:xfrm>
              <a:off x="2884001" y="2217454"/>
              <a:ext cx="9191050" cy="85421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ED7D0899-DFF5-3908-B1A2-94597F2589FD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933899" y="2278098"/>
              <a:ext cx="8885867" cy="692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771F9-C85F-6A0B-DC6E-2EC1364CF9DC}"/>
              </a:ext>
            </a:extLst>
          </p:cNvPr>
          <p:cNvGrpSpPr/>
          <p:nvPr/>
        </p:nvGrpSpPr>
        <p:grpSpPr>
          <a:xfrm>
            <a:off x="1291289" y="1548682"/>
            <a:ext cx="3621607" cy="797336"/>
            <a:chOff x="2884003" y="2217454"/>
            <a:chExt cx="8953748" cy="85421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748B650-EB93-7628-91CA-E31D0C65A92E}"/>
                </a:ext>
              </a:extLst>
            </p:cNvPr>
            <p:cNvSpPr/>
            <p:nvPr/>
          </p:nvSpPr>
          <p:spPr>
            <a:xfrm>
              <a:off x="2884003" y="2217454"/>
              <a:ext cx="8764035" cy="854216"/>
            </a:xfrm>
            <a:prstGeom prst="roundRect">
              <a:avLst/>
            </a:prstGeom>
            <a:solidFill>
              <a:srgbClr val="8E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09F07C88-1077-91D9-1032-CBE2BCE64F3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21297" y="2250697"/>
              <a:ext cx="8716454" cy="75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123 + 80 + 20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4AC189-A698-9361-59EA-C455370654D0}"/>
              </a:ext>
            </a:extLst>
          </p:cNvPr>
          <p:cNvGrpSpPr/>
          <p:nvPr/>
        </p:nvGrpSpPr>
        <p:grpSpPr>
          <a:xfrm>
            <a:off x="1255036" y="3644470"/>
            <a:ext cx="3621608" cy="797336"/>
            <a:chOff x="2884003" y="2217454"/>
            <a:chExt cx="8953750" cy="8542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39B6D-888D-B65B-2667-06150CA457F7}"/>
                </a:ext>
              </a:extLst>
            </p:cNvPr>
            <p:cNvSpPr/>
            <p:nvPr/>
          </p:nvSpPr>
          <p:spPr>
            <a:xfrm>
              <a:off x="2884003" y="2217454"/>
              <a:ext cx="8953750" cy="854216"/>
            </a:xfrm>
            <a:prstGeom prst="roundRect">
              <a:avLst/>
            </a:prstGeom>
            <a:solidFill>
              <a:srgbClr val="8E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82DF39A5-FF48-7A3A-C32D-1E66A50DF15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121297" y="2250697"/>
              <a:ext cx="8716454" cy="75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207 + 64 + 36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1" name="PA-文本框 54">
            <a:extLst>
              <a:ext uri="{FF2B5EF4-FFF2-40B4-BE49-F238E27FC236}">
                <a16:creationId xmlns:a16="http://schemas.microsoft.com/office/drawing/2014/main" id="{0F1ACEA3-166E-E98F-7AFD-9AE97CAEA7C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36161" y="1545620"/>
            <a:ext cx="418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123 + (80 + 20)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2" name="PA-文本框 54">
            <a:extLst>
              <a:ext uri="{FF2B5EF4-FFF2-40B4-BE49-F238E27FC236}">
                <a16:creationId xmlns:a16="http://schemas.microsoft.com/office/drawing/2014/main" id="{7AA5B041-E82E-19FE-8B5E-FF438F7E93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36161" y="2192903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123 + 100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75F4C048-F7A5-D549-791D-E0FA7EB5512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80738" y="2763293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223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4" name="PA-文本框 54">
            <a:extLst>
              <a:ext uri="{FF2B5EF4-FFF2-40B4-BE49-F238E27FC236}">
                <a16:creationId xmlns:a16="http://schemas.microsoft.com/office/drawing/2014/main" id="{5B675562-9DB9-0D98-68F0-E4DE6DB412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88430" y="3616222"/>
            <a:ext cx="418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207 + (64 + 36)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5" name="PA-文本框 54">
            <a:extLst>
              <a:ext uri="{FF2B5EF4-FFF2-40B4-BE49-F238E27FC236}">
                <a16:creationId xmlns:a16="http://schemas.microsoft.com/office/drawing/2014/main" id="{0D0FAAD2-7909-06D6-6981-1C7C681A490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88430" y="4263505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207 + 100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6" name="PA-文本框 54">
            <a:extLst>
              <a:ext uri="{FF2B5EF4-FFF2-40B4-BE49-F238E27FC236}">
                <a16:creationId xmlns:a16="http://schemas.microsoft.com/office/drawing/2014/main" id="{EE09453A-E777-B610-D9DC-B34F5969ABE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33007" y="4833895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307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774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35618-D920-A014-60DC-59C40D5C4D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60A6BC-6694-F1F1-CD56-4EF248C27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866" y="221049"/>
            <a:ext cx="9961727" cy="2493480"/>
          </a:xfrm>
          <a:prstGeom prst="rect">
            <a:avLst/>
          </a:prstGeom>
        </p:spPr>
      </p:pic>
      <p:pic>
        <p:nvPicPr>
          <p:cNvPr id="5" name="tiếng còi tàu hỏa chạy (mp3cut.net) (2)">
            <a:hlinkClick r:id="" action="ppaction://media"/>
            <a:extLst>
              <a:ext uri="{FF2B5EF4-FFF2-40B4-BE49-F238E27FC236}">
                <a16:creationId xmlns:a16="http://schemas.microsoft.com/office/drawing/2014/main" id="{7FAF380C-74EB-678A-1968-CD83A3558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83991" y="5253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49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14D47-F939-A756-B2DF-01FF15986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010" y="1500609"/>
            <a:ext cx="7029297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80A29-5B15-ABB3-7930-512030C2A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0" y="3247642"/>
            <a:ext cx="3048634" cy="3610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74607-196D-5D2E-4BE2-A16C4B22E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744" y="1134458"/>
            <a:ext cx="6591452" cy="55800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10EEFA-E0D6-9F0D-629C-900F3EF2162A}"/>
              </a:ext>
            </a:extLst>
          </p:cNvPr>
          <p:cNvGrpSpPr/>
          <p:nvPr/>
        </p:nvGrpSpPr>
        <p:grpSpPr>
          <a:xfrm>
            <a:off x="1399007" y="232706"/>
            <a:ext cx="4344474" cy="2467966"/>
            <a:chOff x="-321299" y="-1281819"/>
            <a:chExt cx="6120980" cy="246796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D9E986EC-0A2E-DD6E-80E6-CB1AA6CE6F21}"/>
                </a:ext>
              </a:extLst>
            </p:cNvPr>
            <p:cNvSpPr/>
            <p:nvPr/>
          </p:nvSpPr>
          <p:spPr>
            <a:xfrm>
              <a:off x="-321299" y="-1281819"/>
              <a:ext cx="6120980" cy="2467966"/>
            </a:xfrm>
            <a:prstGeom prst="wedgeRoundRectCallout">
              <a:avLst>
                <a:gd name="adj1" fmla="val -32664"/>
                <a:gd name="adj2" fmla="val 69052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BCDB02-C5F7-639C-60F3-373AE396FBFB}"/>
                </a:ext>
              </a:extLst>
            </p:cNvPr>
            <p:cNvSpPr txBox="1"/>
            <p:nvPr/>
          </p:nvSpPr>
          <p:spPr>
            <a:xfrm>
              <a:off x="-282014" y="-1171220"/>
              <a:ext cx="588031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901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F4705-19AD-0E6D-E102-2F4FFAAF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0" y="3247642"/>
            <a:ext cx="3048634" cy="3610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3551E-5D34-801A-FEBE-DFD547261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7545062" y="1987537"/>
            <a:ext cx="3738336" cy="3307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10335-41B6-805C-18AD-B321F492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6095999" y="1987537"/>
            <a:ext cx="1647819" cy="3443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8B270-99FC-D84E-FBEA-925D05EC5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5601282" y="3550065"/>
            <a:ext cx="5164304" cy="33079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073B20-B082-DE1A-9426-54C369D4CD9F}"/>
              </a:ext>
            </a:extLst>
          </p:cNvPr>
          <p:cNvGrpSpPr/>
          <p:nvPr/>
        </p:nvGrpSpPr>
        <p:grpSpPr>
          <a:xfrm>
            <a:off x="1399007" y="232706"/>
            <a:ext cx="4344474" cy="2467966"/>
            <a:chOff x="-321299" y="-1281819"/>
            <a:chExt cx="6120980" cy="24679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82C84FB0-BCDC-E0E6-515C-D2BCC43D899B}"/>
                </a:ext>
              </a:extLst>
            </p:cNvPr>
            <p:cNvSpPr/>
            <p:nvPr/>
          </p:nvSpPr>
          <p:spPr>
            <a:xfrm>
              <a:off x="-321299" y="-1281819"/>
              <a:ext cx="6120980" cy="2467966"/>
            </a:xfrm>
            <a:prstGeom prst="wedgeRoundRectCallout">
              <a:avLst>
                <a:gd name="adj1" fmla="val -32664"/>
                <a:gd name="adj2" fmla="val 69052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95A3A9-7E55-87F7-2B0C-63EDE809ED4B}"/>
                </a:ext>
              </a:extLst>
            </p:cNvPr>
            <p:cNvSpPr txBox="1"/>
            <p:nvPr/>
          </p:nvSpPr>
          <p:spPr>
            <a:xfrm>
              <a:off x="-282014" y="-1171220"/>
              <a:ext cx="58992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tham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168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2FF980-845A-5FB1-7FB4-81B7EBB7B8C7}"/>
              </a:ext>
            </a:extLst>
          </p:cNvPr>
          <p:cNvSpPr txBox="1"/>
          <p:nvPr/>
        </p:nvSpPr>
        <p:spPr>
          <a:xfrm>
            <a:off x="2201469" y="2357190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(6 – 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77DE6-8463-4FE2-E4B4-6D542C762783}"/>
              </a:ext>
            </a:extLst>
          </p:cNvPr>
          <p:cNvGrpSpPr/>
          <p:nvPr/>
        </p:nvGrpSpPr>
        <p:grpSpPr>
          <a:xfrm>
            <a:off x="1028682" y="2244269"/>
            <a:ext cx="1003717" cy="1119556"/>
            <a:chOff x="1145237" y="723779"/>
            <a:chExt cx="860846" cy="960197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F72A8300-1339-146B-56FC-DA2408ABA09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785B38B9-B781-FE8E-53E5-F9EBDB1D4CE3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4A2C28-B52B-1719-8A50-F5D3EA44142B}"/>
              </a:ext>
            </a:extLst>
          </p:cNvPr>
          <p:cNvSpPr txBox="1"/>
          <p:nvPr/>
        </p:nvSpPr>
        <p:spPr>
          <a:xfrm>
            <a:off x="7897924" y="2505670"/>
            <a:ext cx="2764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6 –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C6193-7964-C7D5-C4B9-9BDB22599216}"/>
              </a:ext>
            </a:extLst>
          </p:cNvPr>
          <p:cNvGrpSpPr/>
          <p:nvPr/>
        </p:nvGrpSpPr>
        <p:grpSpPr>
          <a:xfrm>
            <a:off x="6808113" y="2413337"/>
            <a:ext cx="992694" cy="1107995"/>
            <a:chOff x="1154691" y="786724"/>
            <a:chExt cx="851392" cy="950282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9A209C5A-776A-2C90-D13B-D36F6240E02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0" name="PA-文本框 54">
              <a:extLst>
                <a:ext uri="{FF2B5EF4-FFF2-40B4-BE49-F238E27FC236}">
                  <a16:creationId xmlns:a16="http://schemas.microsoft.com/office/drawing/2014/main" id="{C85B3D8E-5A94-983B-0111-F92B55E60BC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54691" y="78672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781EB3-12AC-C7C1-B896-98326A723D09}"/>
              </a:ext>
            </a:extLst>
          </p:cNvPr>
          <p:cNvSpPr txBox="1"/>
          <p:nvPr/>
        </p:nvSpPr>
        <p:spPr>
          <a:xfrm>
            <a:off x="1911149" y="4261053"/>
            <a:ext cx="41848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(16 + 24) :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B62C6A-D87C-26DF-9202-55FCA6AEB519}"/>
              </a:ext>
            </a:extLst>
          </p:cNvPr>
          <p:cNvSpPr txBox="1"/>
          <p:nvPr/>
        </p:nvSpPr>
        <p:spPr>
          <a:xfrm>
            <a:off x="8038569" y="4323655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 + 24 : 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5470E4-BA7B-AB05-126D-4CC8367936CF}"/>
              </a:ext>
            </a:extLst>
          </p:cNvPr>
          <p:cNvGrpSpPr/>
          <p:nvPr/>
        </p:nvGrpSpPr>
        <p:grpSpPr>
          <a:xfrm>
            <a:off x="6708909" y="4169134"/>
            <a:ext cx="1003717" cy="1119556"/>
            <a:chOff x="1145237" y="723779"/>
            <a:chExt cx="860846" cy="960197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30658B6D-A2BD-95D8-424A-B7E292BDD574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9" name="PA-文本框 54">
              <a:extLst>
                <a:ext uri="{FF2B5EF4-FFF2-40B4-BE49-F238E27FC236}">
                  <a16:creationId xmlns:a16="http://schemas.microsoft.com/office/drawing/2014/main" id="{2119AC43-F3DA-E4C3-C2B5-73CDC74672C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597903-75A3-DC38-214C-52E1DFC4C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00" y="3898275"/>
            <a:ext cx="146926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053D3D-EFE7-5DEB-3336-44A664D8CD16}"/>
              </a:ext>
            </a:extLst>
          </p:cNvPr>
          <p:cNvSpPr txBox="1"/>
          <p:nvPr/>
        </p:nvSpPr>
        <p:spPr>
          <a:xfrm>
            <a:off x="3159670" y="2341230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(6 – 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E22A1-94AD-FBCF-C009-61C763115A77}"/>
              </a:ext>
            </a:extLst>
          </p:cNvPr>
          <p:cNvSpPr txBox="1"/>
          <p:nvPr/>
        </p:nvSpPr>
        <p:spPr>
          <a:xfrm>
            <a:off x="6387569" y="2347682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5 x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E0837E-F3F3-013A-82B5-7FF1FAA0B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7906208" y="3075624"/>
            <a:ext cx="1411948" cy="1121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F251C4-C56B-23E4-2DB7-52FAD7C6160F}"/>
              </a:ext>
            </a:extLst>
          </p:cNvPr>
          <p:cNvSpPr txBox="1"/>
          <p:nvPr/>
        </p:nvSpPr>
        <p:spPr>
          <a:xfrm>
            <a:off x="3159670" y="4439265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6 –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3B8F0-D2FE-654C-D9B3-8E58F9C78236}"/>
              </a:ext>
            </a:extLst>
          </p:cNvPr>
          <p:cNvSpPr txBox="1"/>
          <p:nvPr/>
        </p:nvSpPr>
        <p:spPr>
          <a:xfrm>
            <a:off x="6061038" y="4439265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30 –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2B1BD4-BE57-473F-6863-47D712247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7906208" y="5276713"/>
            <a:ext cx="1411948" cy="112184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86FD8E-C8C5-E492-1502-18269730A1AE}"/>
              </a:ext>
            </a:extLst>
          </p:cNvPr>
          <p:cNvGrpSpPr/>
          <p:nvPr/>
        </p:nvGrpSpPr>
        <p:grpSpPr>
          <a:xfrm>
            <a:off x="1986883" y="2228309"/>
            <a:ext cx="1003717" cy="1119556"/>
            <a:chOff x="1145237" y="723779"/>
            <a:chExt cx="860846" cy="960197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B45113AA-1CC1-A3FD-4DC6-DA289D317E2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8" name="PA-文本框 54">
              <a:extLst>
                <a:ext uri="{FF2B5EF4-FFF2-40B4-BE49-F238E27FC236}">
                  <a16:creationId xmlns:a16="http://schemas.microsoft.com/office/drawing/2014/main" id="{EA556334-7492-44E5-4036-E6D80FFEF53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3ED488-7B7A-B1F5-736F-3284DB8F1586}"/>
              </a:ext>
            </a:extLst>
          </p:cNvPr>
          <p:cNvGrpSpPr/>
          <p:nvPr/>
        </p:nvGrpSpPr>
        <p:grpSpPr>
          <a:xfrm>
            <a:off x="2069859" y="4346932"/>
            <a:ext cx="992694" cy="1107995"/>
            <a:chOff x="1154691" y="786724"/>
            <a:chExt cx="851392" cy="950282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F9B8AD6A-86B5-184A-2BAE-E8B5D66FDDF2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1" name="PA-文本框 54">
              <a:extLst>
                <a:ext uri="{FF2B5EF4-FFF2-40B4-BE49-F238E27FC236}">
                  <a16:creationId xmlns:a16="http://schemas.microsoft.com/office/drawing/2014/main" id="{AE34E9B7-4B58-738C-3FC1-FCF20605322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4691" y="78672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30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053D3D-EFE7-5DEB-3336-44A664D8CD16}"/>
              </a:ext>
            </a:extLst>
          </p:cNvPr>
          <p:cNvSpPr txBox="1"/>
          <p:nvPr/>
        </p:nvSpPr>
        <p:spPr>
          <a:xfrm>
            <a:off x="2526102" y="2156985"/>
            <a:ext cx="418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(16 + 24) :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E22A1-94AD-FBCF-C009-61C763115A77}"/>
              </a:ext>
            </a:extLst>
          </p:cNvPr>
          <p:cNvSpPr txBox="1"/>
          <p:nvPr/>
        </p:nvSpPr>
        <p:spPr>
          <a:xfrm>
            <a:off x="6576397" y="2195091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40 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10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E0837E-F3F3-013A-82B5-7FF1FAA0B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8095036" y="2923033"/>
            <a:ext cx="1411948" cy="1121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F251C4-C56B-23E4-2DB7-52FAD7C6160F}"/>
              </a:ext>
            </a:extLst>
          </p:cNvPr>
          <p:cNvSpPr txBox="1"/>
          <p:nvPr/>
        </p:nvSpPr>
        <p:spPr>
          <a:xfrm>
            <a:off x="2775900" y="4282957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 + 24 :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3B8F0-D2FE-654C-D9B3-8E58F9C78236}"/>
              </a:ext>
            </a:extLst>
          </p:cNvPr>
          <p:cNvSpPr txBox="1"/>
          <p:nvPr/>
        </p:nvSpPr>
        <p:spPr>
          <a:xfrm>
            <a:off x="6249866" y="4286674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16 + 6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2B1BD4-BE57-473F-6863-47D712247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8095036" y="5124122"/>
            <a:ext cx="1411948" cy="11218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8174D09-490B-A33A-FBF9-9E97AD8F612D}"/>
              </a:ext>
            </a:extLst>
          </p:cNvPr>
          <p:cNvGrpSpPr/>
          <p:nvPr/>
        </p:nvGrpSpPr>
        <p:grpSpPr>
          <a:xfrm>
            <a:off x="1511156" y="2095089"/>
            <a:ext cx="1003717" cy="1119556"/>
            <a:chOff x="1145237" y="723779"/>
            <a:chExt cx="860846" cy="960197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37BCF04-1AE7-B389-EA5D-4FD63C57CF3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1E91640D-C5C8-C438-4C47-04E9737810E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048D2E-E27D-A323-8578-D5B7E49A7FDB}"/>
              </a:ext>
            </a:extLst>
          </p:cNvPr>
          <p:cNvGrpSpPr/>
          <p:nvPr/>
        </p:nvGrpSpPr>
        <p:grpSpPr>
          <a:xfrm>
            <a:off x="1446240" y="4128436"/>
            <a:ext cx="1003717" cy="1119556"/>
            <a:chOff x="1145237" y="723779"/>
            <a:chExt cx="860846" cy="960197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E61E371D-C4ED-B56F-C4E7-8A5BDFB2F70A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57196A67-F57E-F844-0E2B-9D2727FCDE2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851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2FF980-845A-5FB1-7FB4-81B7EBB7B8C7}"/>
              </a:ext>
            </a:extLst>
          </p:cNvPr>
          <p:cNvSpPr txBox="1"/>
          <p:nvPr/>
        </p:nvSpPr>
        <p:spPr>
          <a:xfrm>
            <a:off x="2201469" y="2357190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(6 – 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77DE6-8463-4FE2-E4B4-6D542C762783}"/>
              </a:ext>
            </a:extLst>
          </p:cNvPr>
          <p:cNvGrpSpPr/>
          <p:nvPr/>
        </p:nvGrpSpPr>
        <p:grpSpPr>
          <a:xfrm>
            <a:off x="1028682" y="2244269"/>
            <a:ext cx="1003717" cy="1119556"/>
            <a:chOff x="1145237" y="723779"/>
            <a:chExt cx="860846" cy="960197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F72A8300-1339-146B-56FC-DA2408ABA09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785B38B9-B781-FE8E-53E5-F9EBDB1D4CE3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4A2C28-B52B-1719-8A50-F5D3EA44142B}"/>
              </a:ext>
            </a:extLst>
          </p:cNvPr>
          <p:cNvSpPr txBox="1"/>
          <p:nvPr/>
        </p:nvSpPr>
        <p:spPr>
          <a:xfrm>
            <a:off x="7897924" y="2505670"/>
            <a:ext cx="2764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6 –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C6193-7964-C7D5-C4B9-9BDB22599216}"/>
              </a:ext>
            </a:extLst>
          </p:cNvPr>
          <p:cNvGrpSpPr/>
          <p:nvPr/>
        </p:nvGrpSpPr>
        <p:grpSpPr>
          <a:xfrm>
            <a:off x="6808113" y="2413337"/>
            <a:ext cx="992694" cy="1107995"/>
            <a:chOff x="1154691" y="786724"/>
            <a:chExt cx="851392" cy="950282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9A209C5A-776A-2C90-D13B-D36F6240E02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0" name="PA-文本框 54">
              <a:extLst>
                <a:ext uri="{FF2B5EF4-FFF2-40B4-BE49-F238E27FC236}">
                  <a16:creationId xmlns:a16="http://schemas.microsoft.com/office/drawing/2014/main" id="{C85B3D8E-5A94-983B-0111-F92B55E60BC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54691" y="78672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781EB3-12AC-C7C1-B896-98326A723D09}"/>
              </a:ext>
            </a:extLst>
          </p:cNvPr>
          <p:cNvSpPr txBox="1"/>
          <p:nvPr/>
        </p:nvSpPr>
        <p:spPr>
          <a:xfrm>
            <a:off x="1911149" y="4261053"/>
            <a:ext cx="41848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(16 + 24) :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B62C6A-D87C-26DF-9202-55FCA6AEB519}"/>
              </a:ext>
            </a:extLst>
          </p:cNvPr>
          <p:cNvSpPr txBox="1"/>
          <p:nvPr/>
        </p:nvSpPr>
        <p:spPr>
          <a:xfrm>
            <a:off x="8038569" y="4323655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 + 24 : 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5470E4-BA7B-AB05-126D-4CC8367936CF}"/>
              </a:ext>
            </a:extLst>
          </p:cNvPr>
          <p:cNvGrpSpPr/>
          <p:nvPr/>
        </p:nvGrpSpPr>
        <p:grpSpPr>
          <a:xfrm>
            <a:off x="6708909" y="4169134"/>
            <a:ext cx="1003717" cy="1119556"/>
            <a:chOff x="1145237" y="723779"/>
            <a:chExt cx="860846" cy="960197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30658B6D-A2BD-95D8-424A-B7E292BDD574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9" name="PA-文本框 54">
              <a:extLst>
                <a:ext uri="{FF2B5EF4-FFF2-40B4-BE49-F238E27FC236}">
                  <a16:creationId xmlns:a16="http://schemas.microsoft.com/office/drawing/2014/main" id="{2119AC43-F3DA-E4C3-C2B5-73CDC74672C0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597903-75A3-DC38-214C-52E1DFC4CA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02" y="3889226"/>
            <a:ext cx="1469263" cy="17740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5DC9A-BB6D-9381-D55B-52A24BD263E2}"/>
              </a:ext>
            </a:extLst>
          </p:cNvPr>
          <p:cNvGrpSpPr/>
          <p:nvPr/>
        </p:nvGrpSpPr>
        <p:grpSpPr>
          <a:xfrm>
            <a:off x="8406585" y="3429000"/>
            <a:ext cx="2111564" cy="606776"/>
            <a:chOff x="3225336" y="2058987"/>
            <a:chExt cx="4930727" cy="60677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0E188DA-7857-11A8-56F5-FEE2AA989DCF}"/>
                </a:ext>
              </a:extLst>
            </p:cNvPr>
            <p:cNvSpPr/>
            <p:nvPr/>
          </p:nvSpPr>
          <p:spPr>
            <a:xfrm>
              <a:off x="3225336" y="2080989"/>
              <a:ext cx="4394608" cy="584774"/>
            </a:xfrm>
            <a:prstGeom prst="round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4" name="PA-文本框 54">
              <a:extLst>
                <a:ext uri="{FF2B5EF4-FFF2-40B4-BE49-F238E27FC236}">
                  <a16:creationId xmlns:a16="http://schemas.microsoft.com/office/drawing/2014/main" id="{E459ACAE-856D-50FB-40DA-03F4B3A50B6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237593" y="2058987"/>
              <a:ext cx="49184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 NHẤT</a:t>
              </a: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D6BECA-3E16-2D7D-87CA-B135262AB7D7}"/>
              </a:ext>
            </a:extLst>
          </p:cNvPr>
          <p:cNvGrpSpPr/>
          <p:nvPr/>
        </p:nvGrpSpPr>
        <p:grpSpPr>
          <a:xfrm>
            <a:off x="2939677" y="5165435"/>
            <a:ext cx="2266137" cy="598778"/>
            <a:chOff x="3225336" y="2066985"/>
            <a:chExt cx="5291671" cy="59877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CC79A1D-12CC-C993-E116-F2EFE8A2A33A}"/>
                </a:ext>
              </a:extLst>
            </p:cNvPr>
            <p:cNvSpPr/>
            <p:nvPr/>
          </p:nvSpPr>
          <p:spPr>
            <a:xfrm>
              <a:off x="3225336" y="2080989"/>
              <a:ext cx="4394608" cy="584774"/>
            </a:xfrm>
            <a:prstGeom prst="round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3" name="PA-文本框 54">
              <a:extLst>
                <a:ext uri="{FF2B5EF4-FFF2-40B4-BE49-F238E27FC236}">
                  <a16:creationId xmlns:a16="http://schemas.microsoft.com/office/drawing/2014/main" id="{3D62C746-A68D-1E7A-26F6-CEBB48A64D4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98537" y="2066985"/>
              <a:ext cx="49184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  NHẤT</a:t>
              </a: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106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727</Words>
  <Application>Microsoft Office PowerPoint</Application>
  <PresentationFormat>Widescreen</PresentationFormat>
  <Paragraphs>95</Paragraphs>
  <Slides>24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#9Slide05 Brannboll Ny</vt:lpstr>
      <vt:lpstr>Arial</vt:lpstr>
      <vt:lpstr>Calibri</vt:lpstr>
      <vt:lpstr>Cambria</vt:lpstr>
      <vt:lpstr>SVN-Cookies</vt:lpstr>
      <vt:lpstr>字魂100号-方方先锋体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YEN</cp:lastModifiedBy>
  <cp:revision>3</cp:revision>
  <dcterms:created xsi:type="dcterms:W3CDTF">2022-11-28T12:02:40Z</dcterms:created>
  <dcterms:modified xsi:type="dcterms:W3CDTF">2025-04-13T10:11:01Z</dcterms:modified>
</cp:coreProperties>
</file>