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tiff" ContentType="image/tif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10.xml" ContentType="application/vnd.openxmlformats-officedocument.presentationml.notesSlide+xml"/>
  <Override PartName="/ppt/tags/tag9.xml" ContentType="application/vnd.openxmlformats-officedocument.presentationml.tags+xml"/>
  <Override PartName="/ppt/notesSlides/notesSlide11.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82" r:id="rId3"/>
    <p:sldMasterId id="2147483688" r:id="rId4"/>
    <p:sldMasterId id="2147483694" r:id="rId5"/>
    <p:sldMasterId id="2147483700" r:id="rId6"/>
    <p:sldMasterId id="2147483706" r:id="rId7"/>
  </p:sldMasterIdLst>
  <p:notesMasterIdLst>
    <p:notesMasterId r:id="rId30"/>
  </p:notesMasterIdLst>
  <p:handoutMasterIdLst>
    <p:handoutMasterId r:id="rId31"/>
  </p:handoutMasterIdLst>
  <p:sldIdLst>
    <p:sldId id="327" r:id="rId8"/>
    <p:sldId id="328" r:id="rId9"/>
    <p:sldId id="329" r:id="rId10"/>
    <p:sldId id="310" r:id="rId11"/>
    <p:sldId id="330" r:id="rId12"/>
    <p:sldId id="331" r:id="rId13"/>
    <p:sldId id="332" r:id="rId14"/>
    <p:sldId id="333" r:id="rId15"/>
    <p:sldId id="334" r:id="rId16"/>
    <p:sldId id="335" r:id="rId17"/>
    <p:sldId id="336" r:id="rId18"/>
    <p:sldId id="337" r:id="rId19"/>
    <p:sldId id="338" r:id="rId20"/>
    <p:sldId id="339" r:id="rId21"/>
    <p:sldId id="340" r:id="rId22"/>
    <p:sldId id="341" r:id="rId23"/>
    <p:sldId id="342" r:id="rId24"/>
    <p:sldId id="343" r:id="rId25"/>
    <p:sldId id="344" r:id="rId26"/>
    <p:sldId id="345" r:id="rId27"/>
    <p:sldId id="346" r:id="rId28"/>
    <p:sldId id="347" r:id="rId29"/>
  </p:sldIdLst>
  <p:sldSz cx="12192000" cy="6858000"/>
  <p:notesSz cx="6858000" cy="9144000"/>
  <p:embeddedFontLst>
    <p:embeddedFont>
      <p:font typeface="SVN-Lobster" panose="020B0604020202020204" charset="0"/>
      <p:regular r:id="rId32"/>
    </p:embeddedFont>
    <p:embeddedFont>
      <p:font typeface="Calibri Light" panose="020F0302020204030204" pitchFamily="34" charset="0"/>
      <p:regular r:id="rId33"/>
      <p:italic r:id="rId34"/>
    </p:embeddedFont>
    <p:embeddedFont>
      <p:font typeface="Calibri" panose="020F0502020204030204" pitchFamily="34" charset="0"/>
      <p:regular r:id="rId35"/>
      <p:bold r:id="rId36"/>
      <p:italic r:id="rId37"/>
      <p:boldItalic r:id="rId38"/>
    </p:embeddedFont>
    <p:embeddedFont>
      <p:font typeface="SVN-Ready" panose="020B0604020202020204" charset="0"/>
      <p:regular r:id="rId39"/>
    </p:embeddedFont>
    <p:embeddedFont>
      <p:font typeface="Cambria" panose="02040503050406030204" pitchFamily="18" charset="0"/>
      <p:regular r:id="rId40"/>
      <p:bold r:id="rId41"/>
      <p:italic r:id="rId42"/>
      <p:boldItalic r:id="rId43"/>
    </p:embeddedFont>
  </p:embeddedFontLst>
  <p:custDataLst>
    <p:tags r:id="rId4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AA600"/>
    <a:srgbClr val="892E45"/>
    <a:srgbClr val="CC9E3A"/>
    <a:srgbClr val="EC2825"/>
    <a:srgbClr val="18A0E5"/>
    <a:srgbClr val="FF6700"/>
    <a:srgbClr val="49AD6D"/>
    <a:srgbClr val="E53028"/>
    <a:srgbClr val="425597"/>
    <a:srgbClr val="EE657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66" d="100"/>
          <a:sy n="66" d="100"/>
        </p:scale>
        <p:origin x="876" y="48"/>
      </p:cViewPr>
      <p:guideLst/>
    </p:cSldViewPr>
  </p:slideViewPr>
  <p:notesTextViewPr>
    <p:cViewPr>
      <p:scale>
        <a:sx n="1" d="1"/>
        <a:sy n="1" d="1"/>
      </p:scale>
      <p:origin x="0" y="0"/>
    </p:cViewPr>
  </p:notesTextViewPr>
  <p:notesViewPr>
    <p:cSldViewPr snapToGrid="0">
      <p:cViewPr varScale="1">
        <p:scale>
          <a:sx n="67" d="100"/>
          <a:sy n="67" d="100"/>
        </p:scale>
        <p:origin x="2748" y="6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font" Target="fonts/font8.fntdata"/><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font" Target="fonts/font5.fntdata"/><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handoutMaster" Target="handoutMasters/handoutMaster1.xml"/><Relationship Id="rId44" Type="http://schemas.openxmlformats.org/officeDocument/2006/relationships/tags" Target="tags/tag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notesMaster" Target="notesMasters/notesMaster1.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86FC24F-1E13-4851-93EA-0BFFBFE0B40D}" type="datetimeFigureOut">
              <a:rPr lang="en-GB" smtClean="0"/>
              <a:t>07/12/2022</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Tree>
    <p:extLst>
      <p:ext uri="{BB962C8B-B14F-4D97-AF65-F5344CB8AC3E}">
        <p14:creationId xmlns:p14="http://schemas.microsoft.com/office/powerpoint/2010/main" val="19892216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857364-F06F-4D51-BD61-D0725044C709}" type="datetimeFigureOut">
              <a:rPr lang="en-US" smtClean="0"/>
              <a:t>12/7/2022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168D32-339B-4A1A-9FC1-1541DC73CAA8}" type="slidenum">
              <a:rPr lang="en-US" smtClean="0"/>
              <a:t>‹#›</a:t>
            </a:fld>
            <a:endParaRPr lang="en-US"/>
          </a:p>
        </p:txBody>
      </p:sp>
    </p:spTree>
    <p:extLst>
      <p:ext uri="{BB962C8B-B14F-4D97-AF65-F5344CB8AC3E}">
        <p14:creationId xmlns:p14="http://schemas.microsoft.com/office/powerpoint/2010/main" val="21142728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32565745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26682554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20077740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7432961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20204175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11388390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39380155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38620546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7667546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7123144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1220103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21440763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37558563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1400756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1753202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39588188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5598309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13867356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25705586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25533538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42289949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F0A6E-70FA-6D8B-EACE-D81E1481B5D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B22CABB-CA20-61C2-B0C2-38B204C1574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ABA70C5-57D8-99D7-552A-A7426219D0F0}"/>
              </a:ext>
            </a:extLst>
          </p:cNvPr>
          <p:cNvSpPr>
            <a:spLocks noGrp="1"/>
          </p:cNvSpPr>
          <p:nvPr>
            <p:ph type="dt" sz="half" idx="10"/>
          </p:nvPr>
        </p:nvSpPr>
        <p:spPr>
          <a:xfrm>
            <a:off x="838200" y="6356350"/>
            <a:ext cx="2743200" cy="365125"/>
          </a:xfrm>
          <a:prstGeom prst="rect">
            <a:avLst/>
          </a:prstGeom>
        </p:spPr>
        <p:txBody>
          <a:bodyPr/>
          <a:lstStyle/>
          <a:p>
            <a:fld id="{FD37198D-3AEA-4837-B323-608F509C561F}" type="datetimeFigureOut">
              <a:rPr lang="en-US" smtClean="0"/>
              <a:t>12/7/2022</a:t>
            </a:fld>
            <a:endParaRPr lang="en-US"/>
          </a:p>
        </p:txBody>
      </p:sp>
      <p:sp>
        <p:nvSpPr>
          <p:cNvPr id="5" name="Footer Placeholder 4">
            <a:extLst>
              <a:ext uri="{FF2B5EF4-FFF2-40B4-BE49-F238E27FC236}">
                <a16:creationId xmlns:a16="http://schemas.microsoft.com/office/drawing/2014/main" id="{E06508DD-18AE-8C4E-1308-23B321F3EB1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68593DF-49EA-FE91-D196-45BAC994F545}"/>
              </a:ext>
            </a:extLst>
          </p:cNvPr>
          <p:cNvSpPr>
            <a:spLocks noGrp="1"/>
          </p:cNvSpPr>
          <p:nvPr>
            <p:ph type="sldNum" sz="quarter" idx="12"/>
          </p:nvPr>
        </p:nvSpPr>
        <p:spPr>
          <a:xfrm>
            <a:off x="8610600" y="6356350"/>
            <a:ext cx="2743200" cy="365125"/>
          </a:xfrm>
          <a:prstGeom prst="rect">
            <a:avLst/>
          </a:prstGeom>
        </p:spPr>
        <p:txBody>
          <a:bodyPr/>
          <a:lstStyle/>
          <a:p>
            <a:fld id="{3BD8D682-0D33-42DE-A0CE-9A08C6256790}" type="slidenum">
              <a:rPr lang="en-US" smtClean="0"/>
              <a:t>‹#›</a:t>
            </a:fld>
            <a:endParaRPr lang="en-US"/>
          </a:p>
        </p:txBody>
      </p:sp>
    </p:spTree>
    <p:extLst>
      <p:ext uri="{BB962C8B-B14F-4D97-AF65-F5344CB8AC3E}">
        <p14:creationId xmlns:p14="http://schemas.microsoft.com/office/powerpoint/2010/main" val="353451711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69F88-7FB1-70EA-8FC1-9373BF2AB48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63225E2-51AF-F1D7-ECFD-9586B7879FB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066E14-642D-03AF-7D8E-92ABE6FD6C3A}"/>
              </a:ext>
            </a:extLst>
          </p:cNvPr>
          <p:cNvSpPr>
            <a:spLocks noGrp="1"/>
          </p:cNvSpPr>
          <p:nvPr>
            <p:ph type="dt" sz="half" idx="10"/>
          </p:nvPr>
        </p:nvSpPr>
        <p:spPr>
          <a:xfrm>
            <a:off x="838200" y="6356350"/>
            <a:ext cx="2743200" cy="365125"/>
          </a:xfrm>
          <a:prstGeom prst="rect">
            <a:avLst/>
          </a:prstGeom>
        </p:spPr>
        <p:txBody>
          <a:bodyPr/>
          <a:lstStyle/>
          <a:p>
            <a:fld id="{FD37198D-3AEA-4837-B323-608F509C561F}" type="datetimeFigureOut">
              <a:rPr lang="en-US" smtClean="0"/>
              <a:t>12/7/2022</a:t>
            </a:fld>
            <a:endParaRPr lang="en-US"/>
          </a:p>
        </p:txBody>
      </p:sp>
      <p:sp>
        <p:nvSpPr>
          <p:cNvPr id="5" name="Footer Placeholder 4">
            <a:extLst>
              <a:ext uri="{FF2B5EF4-FFF2-40B4-BE49-F238E27FC236}">
                <a16:creationId xmlns:a16="http://schemas.microsoft.com/office/drawing/2014/main" id="{E7913957-268D-346F-F8FC-8EA50072EBC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FA61243-5080-C7D0-0032-EF027D2992DD}"/>
              </a:ext>
            </a:extLst>
          </p:cNvPr>
          <p:cNvSpPr>
            <a:spLocks noGrp="1"/>
          </p:cNvSpPr>
          <p:nvPr>
            <p:ph type="sldNum" sz="quarter" idx="12"/>
          </p:nvPr>
        </p:nvSpPr>
        <p:spPr>
          <a:xfrm>
            <a:off x="8610600" y="6356350"/>
            <a:ext cx="2743200" cy="365125"/>
          </a:xfrm>
          <a:prstGeom prst="rect">
            <a:avLst/>
          </a:prstGeom>
        </p:spPr>
        <p:txBody>
          <a:bodyPr/>
          <a:lstStyle/>
          <a:p>
            <a:fld id="{3BD8D682-0D33-42DE-A0CE-9A08C6256790}" type="slidenum">
              <a:rPr lang="en-US" smtClean="0"/>
              <a:t>‹#›</a:t>
            </a:fld>
            <a:endParaRPr lang="en-US"/>
          </a:p>
        </p:txBody>
      </p:sp>
    </p:spTree>
    <p:extLst>
      <p:ext uri="{BB962C8B-B14F-4D97-AF65-F5344CB8AC3E}">
        <p14:creationId xmlns:p14="http://schemas.microsoft.com/office/powerpoint/2010/main" val="327458451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0454A44-87E2-0670-3D9E-23268152DF3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7B76776-FDE4-E934-EE96-3DE37D09F7E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B7E6A1-C38A-5619-BCE5-DAF3428D6DCD}"/>
              </a:ext>
            </a:extLst>
          </p:cNvPr>
          <p:cNvSpPr>
            <a:spLocks noGrp="1"/>
          </p:cNvSpPr>
          <p:nvPr>
            <p:ph type="dt" sz="half" idx="10"/>
          </p:nvPr>
        </p:nvSpPr>
        <p:spPr>
          <a:xfrm>
            <a:off x="838200" y="6356350"/>
            <a:ext cx="2743200" cy="365125"/>
          </a:xfrm>
          <a:prstGeom prst="rect">
            <a:avLst/>
          </a:prstGeom>
        </p:spPr>
        <p:txBody>
          <a:bodyPr/>
          <a:lstStyle/>
          <a:p>
            <a:fld id="{FD37198D-3AEA-4837-B323-608F509C561F}" type="datetimeFigureOut">
              <a:rPr lang="en-US" smtClean="0"/>
              <a:t>12/7/2022</a:t>
            </a:fld>
            <a:endParaRPr lang="en-US"/>
          </a:p>
        </p:txBody>
      </p:sp>
      <p:sp>
        <p:nvSpPr>
          <p:cNvPr id="5" name="Footer Placeholder 4">
            <a:extLst>
              <a:ext uri="{FF2B5EF4-FFF2-40B4-BE49-F238E27FC236}">
                <a16:creationId xmlns:a16="http://schemas.microsoft.com/office/drawing/2014/main" id="{A2B8BE22-0693-AAA4-26C9-EFAC143EC4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C82433A-3AC3-1081-A589-6107EFF080E4}"/>
              </a:ext>
            </a:extLst>
          </p:cNvPr>
          <p:cNvSpPr>
            <a:spLocks noGrp="1"/>
          </p:cNvSpPr>
          <p:nvPr>
            <p:ph type="sldNum" sz="quarter" idx="12"/>
          </p:nvPr>
        </p:nvSpPr>
        <p:spPr>
          <a:xfrm>
            <a:off x="8610600" y="6356350"/>
            <a:ext cx="2743200" cy="365125"/>
          </a:xfrm>
          <a:prstGeom prst="rect">
            <a:avLst/>
          </a:prstGeom>
        </p:spPr>
        <p:txBody>
          <a:bodyPr/>
          <a:lstStyle/>
          <a:p>
            <a:fld id="{3BD8D682-0D33-42DE-A0CE-9A08C6256790}" type="slidenum">
              <a:rPr lang="en-US" smtClean="0"/>
              <a:t>‹#›</a:t>
            </a:fld>
            <a:endParaRPr lang="en-US"/>
          </a:p>
        </p:txBody>
      </p:sp>
    </p:spTree>
    <p:extLst>
      <p:ext uri="{BB962C8B-B14F-4D97-AF65-F5344CB8AC3E}">
        <p14:creationId xmlns:p14="http://schemas.microsoft.com/office/powerpoint/2010/main" val="300195441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359923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509043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8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08043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402987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216790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977689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7748356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694293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E1C38-2501-31C1-A18F-ECF9445418C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0AD57A3-8497-154B-69E7-22746A27134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739248-CC25-E43B-D9B2-E59D666DE6F7}"/>
              </a:ext>
            </a:extLst>
          </p:cNvPr>
          <p:cNvSpPr>
            <a:spLocks noGrp="1"/>
          </p:cNvSpPr>
          <p:nvPr>
            <p:ph type="dt" sz="half" idx="10"/>
          </p:nvPr>
        </p:nvSpPr>
        <p:spPr>
          <a:xfrm>
            <a:off x="838200" y="6356350"/>
            <a:ext cx="2743200" cy="365125"/>
          </a:xfrm>
          <a:prstGeom prst="rect">
            <a:avLst/>
          </a:prstGeom>
        </p:spPr>
        <p:txBody>
          <a:bodyPr/>
          <a:lstStyle/>
          <a:p>
            <a:fld id="{FD37198D-3AEA-4837-B323-608F509C561F}" type="datetimeFigureOut">
              <a:rPr lang="en-US" smtClean="0"/>
              <a:t>12/7/2022</a:t>
            </a:fld>
            <a:endParaRPr lang="en-US"/>
          </a:p>
        </p:txBody>
      </p:sp>
      <p:sp>
        <p:nvSpPr>
          <p:cNvPr id="5" name="Footer Placeholder 4">
            <a:extLst>
              <a:ext uri="{FF2B5EF4-FFF2-40B4-BE49-F238E27FC236}">
                <a16:creationId xmlns:a16="http://schemas.microsoft.com/office/drawing/2014/main" id="{AAA25117-F32C-39E6-DC46-FD28503B410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C1B9840-8883-937D-B96C-A53308591CDD}"/>
              </a:ext>
            </a:extLst>
          </p:cNvPr>
          <p:cNvSpPr>
            <a:spLocks noGrp="1"/>
          </p:cNvSpPr>
          <p:nvPr>
            <p:ph type="sldNum" sz="quarter" idx="12"/>
          </p:nvPr>
        </p:nvSpPr>
        <p:spPr>
          <a:xfrm>
            <a:off x="8610600" y="6356350"/>
            <a:ext cx="2743200" cy="365125"/>
          </a:xfrm>
          <a:prstGeom prst="rect">
            <a:avLst/>
          </a:prstGeom>
        </p:spPr>
        <p:txBody>
          <a:bodyPr/>
          <a:lstStyle/>
          <a:p>
            <a:fld id="{3BD8D682-0D33-42DE-A0CE-9A08C6256790}" type="slidenum">
              <a:rPr lang="en-US" smtClean="0"/>
              <a:t>‹#›</a:t>
            </a:fld>
            <a:endParaRPr lang="en-US"/>
          </a:p>
        </p:txBody>
      </p:sp>
    </p:spTree>
    <p:extLst>
      <p:ext uri="{BB962C8B-B14F-4D97-AF65-F5344CB8AC3E}">
        <p14:creationId xmlns:p14="http://schemas.microsoft.com/office/powerpoint/2010/main" val="418050286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75264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933348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121996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517613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408373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481381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419398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540658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95976029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标题和内容">
    <p:bg>
      <p:bgPr>
        <a:solidFill>
          <a:srgbClr val="002C6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315772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A1EA5-D98B-4DB2-8661-AD3A421950A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7B950FF-0868-957F-D705-B2CF7836CD5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BA96995-E502-A83C-3F27-E70862AAB1FE}"/>
              </a:ext>
            </a:extLst>
          </p:cNvPr>
          <p:cNvSpPr>
            <a:spLocks noGrp="1"/>
          </p:cNvSpPr>
          <p:nvPr>
            <p:ph type="dt" sz="half" idx="10"/>
          </p:nvPr>
        </p:nvSpPr>
        <p:spPr>
          <a:xfrm>
            <a:off x="838200" y="6356350"/>
            <a:ext cx="2743200" cy="365125"/>
          </a:xfrm>
          <a:prstGeom prst="rect">
            <a:avLst/>
          </a:prstGeom>
        </p:spPr>
        <p:txBody>
          <a:bodyPr/>
          <a:lstStyle/>
          <a:p>
            <a:fld id="{FD37198D-3AEA-4837-B323-608F509C561F}" type="datetimeFigureOut">
              <a:rPr lang="en-US" smtClean="0"/>
              <a:t>12/7/2022</a:t>
            </a:fld>
            <a:endParaRPr lang="en-US"/>
          </a:p>
        </p:txBody>
      </p:sp>
      <p:sp>
        <p:nvSpPr>
          <p:cNvPr id="5" name="Footer Placeholder 4">
            <a:extLst>
              <a:ext uri="{FF2B5EF4-FFF2-40B4-BE49-F238E27FC236}">
                <a16:creationId xmlns:a16="http://schemas.microsoft.com/office/drawing/2014/main" id="{2DC592E0-FC89-60FF-2AE1-2F5C7D09EE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CC8A09-CAA1-E381-4880-8D9266A17C3A}"/>
              </a:ext>
            </a:extLst>
          </p:cNvPr>
          <p:cNvSpPr>
            <a:spLocks noGrp="1"/>
          </p:cNvSpPr>
          <p:nvPr>
            <p:ph type="sldNum" sz="quarter" idx="12"/>
          </p:nvPr>
        </p:nvSpPr>
        <p:spPr>
          <a:xfrm>
            <a:off x="8610600" y="6356350"/>
            <a:ext cx="2743200" cy="365125"/>
          </a:xfrm>
          <a:prstGeom prst="rect">
            <a:avLst/>
          </a:prstGeom>
        </p:spPr>
        <p:txBody>
          <a:bodyPr/>
          <a:lstStyle/>
          <a:p>
            <a:fld id="{3BD8D682-0D33-42DE-A0CE-9A08C6256790}" type="slidenum">
              <a:rPr lang="en-US" smtClean="0"/>
              <a:t>‹#›</a:t>
            </a:fld>
            <a:endParaRPr lang="en-US"/>
          </a:p>
        </p:txBody>
      </p:sp>
    </p:spTree>
    <p:extLst>
      <p:ext uri="{BB962C8B-B14F-4D97-AF65-F5344CB8AC3E}">
        <p14:creationId xmlns:p14="http://schemas.microsoft.com/office/powerpoint/2010/main" val="290198242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4C3D8AB2-9393-0448-B558-2C3DEB844027}"/>
              </a:ext>
            </a:extLst>
          </p:cNvPr>
          <p:cNvSpPr/>
          <p:nvPr userDrawn="1"/>
        </p:nvSpPr>
        <p:spPr>
          <a:xfrm>
            <a:off x="304800" y="241300"/>
            <a:ext cx="11645900" cy="6337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269681523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4C3D8AB2-9393-0448-B558-2C3DEB844027}"/>
              </a:ext>
            </a:extLst>
          </p:cNvPr>
          <p:cNvSpPr/>
          <p:nvPr userDrawn="1"/>
        </p:nvSpPr>
        <p:spPr>
          <a:xfrm>
            <a:off x="304800" y="241300"/>
            <a:ext cx="11645900" cy="6337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18375060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877701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288305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986113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和内容">
    <p:bg>
      <p:bgPr>
        <a:solidFill>
          <a:srgbClr val="002C6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692475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4C3D8AB2-9393-0448-B558-2C3DEB844027}"/>
              </a:ext>
            </a:extLst>
          </p:cNvPr>
          <p:cNvSpPr/>
          <p:nvPr userDrawn="1"/>
        </p:nvSpPr>
        <p:spPr>
          <a:xfrm>
            <a:off x="304800" y="241300"/>
            <a:ext cx="11645900" cy="6337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223615333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4C3D8AB2-9393-0448-B558-2C3DEB844027}"/>
              </a:ext>
            </a:extLst>
          </p:cNvPr>
          <p:cNvSpPr/>
          <p:nvPr userDrawn="1"/>
        </p:nvSpPr>
        <p:spPr>
          <a:xfrm>
            <a:off x="304800" y="241300"/>
            <a:ext cx="11645900" cy="6337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73246337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4C3D8AB2-9393-0448-B558-2C3DEB844027}"/>
              </a:ext>
            </a:extLst>
          </p:cNvPr>
          <p:cNvSpPr/>
          <p:nvPr userDrawn="1"/>
        </p:nvSpPr>
        <p:spPr>
          <a:xfrm>
            <a:off x="304800" y="241300"/>
            <a:ext cx="11645900" cy="6337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388706154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298427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3FF3B-33C2-52C3-71AA-B8791933612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325F8E6-6F29-DFCD-CD55-33CC9428C27C}"/>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A8568D5-BE13-F8E4-B44B-A3FD028129C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4BEAA15-B8DC-D4E8-101B-7D17F31B6407}"/>
              </a:ext>
            </a:extLst>
          </p:cNvPr>
          <p:cNvSpPr>
            <a:spLocks noGrp="1"/>
          </p:cNvSpPr>
          <p:nvPr>
            <p:ph type="dt" sz="half" idx="10"/>
          </p:nvPr>
        </p:nvSpPr>
        <p:spPr>
          <a:xfrm>
            <a:off x="838200" y="6356350"/>
            <a:ext cx="2743200" cy="365125"/>
          </a:xfrm>
          <a:prstGeom prst="rect">
            <a:avLst/>
          </a:prstGeom>
        </p:spPr>
        <p:txBody>
          <a:bodyPr/>
          <a:lstStyle/>
          <a:p>
            <a:fld id="{FD37198D-3AEA-4837-B323-608F509C561F}" type="datetimeFigureOut">
              <a:rPr lang="en-US" smtClean="0"/>
              <a:t>12/7/2022</a:t>
            </a:fld>
            <a:endParaRPr lang="en-US"/>
          </a:p>
        </p:txBody>
      </p:sp>
      <p:sp>
        <p:nvSpPr>
          <p:cNvPr id="6" name="Footer Placeholder 5">
            <a:extLst>
              <a:ext uri="{FF2B5EF4-FFF2-40B4-BE49-F238E27FC236}">
                <a16:creationId xmlns:a16="http://schemas.microsoft.com/office/drawing/2014/main" id="{6736E42C-47AF-6D23-50BD-EAB586D4111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1E799CE-DBD5-E6EF-1615-DC23C7348AC1}"/>
              </a:ext>
            </a:extLst>
          </p:cNvPr>
          <p:cNvSpPr>
            <a:spLocks noGrp="1"/>
          </p:cNvSpPr>
          <p:nvPr>
            <p:ph type="sldNum" sz="quarter" idx="12"/>
          </p:nvPr>
        </p:nvSpPr>
        <p:spPr>
          <a:xfrm>
            <a:off x="8610600" y="6356350"/>
            <a:ext cx="2743200" cy="365125"/>
          </a:xfrm>
          <a:prstGeom prst="rect">
            <a:avLst/>
          </a:prstGeom>
        </p:spPr>
        <p:txBody>
          <a:bodyPr/>
          <a:lstStyle/>
          <a:p>
            <a:fld id="{3BD8D682-0D33-42DE-A0CE-9A08C6256790}" type="slidenum">
              <a:rPr lang="en-US" smtClean="0"/>
              <a:t>‹#›</a:t>
            </a:fld>
            <a:endParaRPr lang="en-US"/>
          </a:p>
        </p:txBody>
      </p:sp>
    </p:spTree>
    <p:extLst>
      <p:ext uri="{BB962C8B-B14F-4D97-AF65-F5344CB8AC3E}">
        <p14:creationId xmlns:p14="http://schemas.microsoft.com/office/powerpoint/2010/main" val="396919271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777838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614244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标题和内容">
    <p:bg>
      <p:bgPr>
        <a:solidFill>
          <a:srgbClr val="002C6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969511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4C3D8AB2-9393-0448-B558-2C3DEB844027}"/>
              </a:ext>
            </a:extLst>
          </p:cNvPr>
          <p:cNvSpPr/>
          <p:nvPr userDrawn="1"/>
        </p:nvSpPr>
        <p:spPr>
          <a:xfrm>
            <a:off x="304800" y="241300"/>
            <a:ext cx="11645900" cy="6337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380979428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4C3D8AB2-9393-0448-B558-2C3DEB844027}"/>
              </a:ext>
            </a:extLst>
          </p:cNvPr>
          <p:cNvSpPr/>
          <p:nvPr userDrawn="1"/>
        </p:nvSpPr>
        <p:spPr>
          <a:xfrm>
            <a:off x="304800" y="241300"/>
            <a:ext cx="11645900" cy="6337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73336321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4C3D8AB2-9393-0448-B558-2C3DEB844027}"/>
              </a:ext>
            </a:extLst>
          </p:cNvPr>
          <p:cNvSpPr/>
          <p:nvPr userDrawn="1"/>
        </p:nvSpPr>
        <p:spPr>
          <a:xfrm>
            <a:off x="304800" y="241300"/>
            <a:ext cx="11645900" cy="6337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190638047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682221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343781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042218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标题和内容">
    <p:bg>
      <p:bgPr>
        <a:solidFill>
          <a:srgbClr val="002C6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124189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22653-56B6-0444-E3F4-FB04A8FCAFA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1439A70E-D31D-C6C5-A788-D24E193B06F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5122198-0E6C-A40A-8F49-044BA90BE38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A57473E-6A26-6775-B679-68BB6B55E3E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35D1D59-67B3-8B77-0F4B-F3F0691AD5F3}"/>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907EC0E-9BC6-410C-0EF3-A1DE606A9861}"/>
              </a:ext>
            </a:extLst>
          </p:cNvPr>
          <p:cNvSpPr>
            <a:spLocks noGrp="1"/>
          </p:cNvSpPr>
          <p:nvPr>
            <p:ph type="dt" sz="half" idx="10"/>
          </p:nvPr>
        </p:nvSpPr>
        <p:spPr>
          <a:xfrm>
            <a:off x="838200" y="6356350"/>
            <a:ext cx="2743200" cy="365125"/>
          </a:xfrm>
          <a:prstGeom prst="rect">
            <a:avLst/>
          </a:prstGeom>
        </p:spPr>
        <p:txBody>
          <a:bodyPr/>
          <a:lstStyle/>
          <a:p>
            <a:fld id="{FD37198D-3AEA-4837-B323-608F509C561F}" type="datetimeFigureOut">
              <a:rPr lang="en-US" smtClean="0"/>
              <a:t>12/7/2022</a:t>
            </a:fld>
            <a:endParaRPr lang="en-US"/>
          </a:p>
        </p:txBody>
      </p:sp>
      <p:sp>
        <p:nvSpPr>
          <p:cNvPr id="8" name="Footer Placeholder 7">
            <a:extLst>
              <a:ext uri="{FF2B5EF4-FFF2-40B4-BE49-F238E27FC236}">
                <a16:creationId xmlns:a16="http://schemas.microsoft.com/office/drawing/2014/main" id="{14B6FD20-6F31-E813-71AB-192B03DE52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E3CC798-9182-2797-33CC-E3D6CD633ED9}"/>
              </a:ext>
            </a:extLst>
          </p:cNvPr>
          <p:cNvSpPr>
            <a:spLocks noGrp="1"/>
          </p:cNvSpPr>
          <p:nvPr>
            <p:ph type="sldNum" sz="quarter" idx="12"/>
          </p:nvPr>
        </p:nvSpPr>
        <p:spPr>
          <a:xfrm>
            <a:off x="8610600" y="6356350"/>
            <a:ext cx="2743200" cy="365125"/>
          </a:xfrm>
          <a:prstGeom prst="rect">
            <a:avLst/>
          </a:prstGeom>
        </p:spPr>
        <p:txBody>
          <a:bodyPr/>
          <a:lstStyle/>
          <a:p>
            <a:fld id="{3BD8D682-0D33-42DE-A0CE-9A08C6256790}" type="slidenum">
              <a:rPr lang="en-US" smtClean="0"/>
              <a:t>‹#›</a:t>
            </a:fld>
            <a:endParaRPr lang="en-US"/>
          </a:p>
        </p:txBody>
      </p:sp>
    </p:spTree>
    <p:extLst>
      <p:ext uri="{BB962C8B-B14F-4D97-AF65-F5344CB8AC3E}">
        <p14:creationId xmlns:p14="http://schemas.microsoft.com/office/powerpoint/2010/main" val="62137491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4C3D8AB2-9393-0448-B558-2C3DEB844027}"/>
              </a:ext>
            </a:extLst>
          </p:cNvPr>
          <p:cNvSpPr/>
          <p:nvPr userDrawn="1"/>
        </p:nvSpPr>
        <p:spPr>
          <a:xfrm>
            <a:off x="304800" y="241300"/>
            <a:ext cx="11645900" cy="6337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252081248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4C3D8AB2-9393-0448-B558-2C3DEB844027}"/>
              </a:ext>
            </a:extLst>
          </p:cNvPr>
          <p:cNvSpPr/>
          <p:nvPr userDrawn="1"/>
        </p:nvSpPr>
        <p:spPr>
          <a:xfrm>
            <a:off x="304800" y="241300"/>
            <a:ext cx="11645900" cy="6337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423676366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4C3D8AB2-9393-0448-B558-2C3DEB844027}"/>
              </a:ext>
            </a:extLst>
          </p:cNvPr>
          <p:cNvSpPr/>
          <p:nvPr userDrawn="1"/>
        </p:nvSpPr>
        <p:spPr>
          <a:xfrm>
            <a:off x="304800" y="241300"/>
            <a:ext cx="11645900" cy="6337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13005646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177864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163500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019325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标题和内容">
    <p:bg>
      <p:bgPr>
        <a:solidFill>
          <a:srgbClr val="002C6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8654750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4C3D8AB2-9393-0448-B558-2C3DEB844027}"/>
              </a:ext>
            </a:extLst>
          </p:cNvPr>
          <p:cNvSpPr/>
          <p:nvPr userDrawn="1"/>
        </p:nvSpPr>
        <p:spPr>
          <a:xfrm>
            <a:off x="304800" y="241300"/>
            <a:ext cx="11645900" cy="6337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13750105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055283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9664758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E29DE-577E-CA69-296F-F7BEC70C9A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B6FDAA9-04C3-CDDD-9CDC-2FE761339E56}"/>
              </a:ext>
            </a:extLst>
          </p:cNvPr>
          <p:cNvSpPr>
            <a:spLocks noGrp="1"/>
          </p:cNvSpPr>
          <p:nvPr>
            <p:ph type="dt" sz="half" idx="10"/>
          </p:nvPr>
        </p:nvSpPr>
        <p:spPr>
          <a:xfrm>
            <a:off x="838200" y="6356350"/>
            <a:ext cx="2743200" cy="365125"/>
          </a:xfrm>
          <a:prstGeom prst="rect">
            <a:avLst/>
          </a:prstGeom>
        </p:spPr>
        <p:txBody>
          <a:bodyPr/>
          <a:lstStyle/>
          <a:p>
            <a:fld id="{FD37198D-3AEA-4837-B323-608F509C561F}" type="datetimeFigureOut">
              <a:rPr lang="en-US" smtClean="0"/>
              <a:t>12/7/2022</a:t>
            </a:fld>
            <a:endParaRPr lang="en-US"/>
          </a:p>
        </p:txBody>
      </p:sp>
      <p:sp>
        <p:nvSpPr>
          <p:cNvPr id="4" name="Footer Placeholder 3">
            <a:extLst>
              <a:ext uri="{FF2B5EF4-FFF2-40B4-BE49-F238E27FC236}">
                <a16:creationId xmlns:a16="http://schemas.microsoft.com/office/drawing/2014/main" id="{DFDD2966-9931-9C12-C63A-D2144C9FA4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9BABD96-2782-FEE7-4286-A8E9167BD7F1}"/>
              </a:ext>
            </a:extLst>
          </p:cNvPr>
          <p:cNvSpPr>
            <a:spLocks noGrp="1"/>
          </p:cNvSpPr>
          <p:nvPr>
            <p:ph type="sldNum" sz="quarter" idx="12"/>
          </p:nvPr>
        </p:nvSpPr>
        <p:spPr>
          <a:xfrm>
            <a:off x="8610600" y="6356350"/>
            <a:ext cx="2743200" cy="365125"/>
          </a:xfrm>
          <a:prstGeom prst="rect">
            <a:avLst/>
          </a:prstGeom>
        </p:spPr>
        <p:txBody>
          <a:bodyPr/>
          <a:lstStyle/>
          <a:p>
            <a:fld id="{3BD8D682-0D33-42DE-A0CE-9A08C6256790}" type="slidenum">
              <a:rPr lang="en-US" smtClean="0"/>
              <a:t>‹#›</a:t>
            </a:fld>
            <a:endParaRPr lang="en-US"/>
          </a:p>
        </p:txBody>
      </p:sp>
    </p:spTree>
    <p:extLst>
      <p:ext uri="{BB962C8B-B14F-4D97-AF65-F5344CB8AC3E}">
        <p14:creationId xmlns:p14="http://schemas.microsoft.com/office/powerpoint/2010/main" val="178392940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538705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4BA15A-5912-AC28-D777-2E9F6F782686}"/>
              </a:ext>
            </a:extLst>
          </p:cNvPr>
          <p:cNvSpPr>
            <a:spLocks noGrp="1"/>
          </p:cNvSpPr>
          <p:nvPr>
            <p:ph type="dt" sz="half" idx="10"/>
          </p:nvPr>
        </p:nvSpPr>
        <p:spPr>
          <a:xfrm>
            <a:off x="838200" y="6356350"/>
            <a:ext cx="2743200" cy="365125"/>
          </a:xfrm>
          <a:prstGeom prst="rect">
            <a:avLst/>
          </a:prstGeom>
        </p:spPr>
        <p:txBody>
          <a:bodyPr/>
          <a:lstStyle/>
          <a:p>
            <a:fld id="{FD37198D-3AEA-4837-B323-608F509C561F}" type="datetimeFigureOut">
              <a:rPr lang="en-US" smtClean="0"/>
              <a:t>12/7/2022</a:t>
            </a:fld>
            <a:endParaRPr lang="en-US"/>
          </a:p>
        </p:txBody>
      </p:sp>
      <p:sp>
        <p:nvSpPr>
          <p:cNvPr id="3" name="Footer Placeholder 2">
            <a:extLst>
              <a:ext uri="{FF2B5EF4-FFF2-40B4-BE49-F238E27FC236}">
                <a16:creationId xmlns:a16="http://schemas.microsoft.com/office/drawing/2014/main" id="{E6806C0A-37C5-5680-283C-67F9F0BA240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2E1F6BB-98D4-9F8E-BB41-D4F1AC234CD1}"/>
              </a:ext>
            </a:extLst>
          </p:cNvPr>
          <p:cNvSpPr>
            <a:spLocks noGrp="1"/>
          </p:cNvSpPr>
          <p:nvPr>
            <p:ph type="sldNum" sz="quarter" idx="12"/>
          </p:nvPr>
        </p:nvSpPr>
        <p:spPr>
          <a:xfrm>
            <a:off x="8610600" y="6356350"/>
            <a:ext cx="2743200" cy="365125"/>
          </a:xfrm>
          <a:prstGeom prst="rect">
            <a:avLst/>
          </a:prstGeom>
        </p:spPr>
        <p:txBody>
          <a:bodyPr/>
          <a:lstStyle/>
          <a:p>
            <a:fld id="{3BD8D682-0D33-42DE-A0CE-9A08C6256790}" type="slidenum">
              <a:rPr lang="en-US" smtClean="0"/>
              <a:t>‹#›</a:t>
            </a:fld>
            <a:endParaRPr lang="en-US"/>
          </a:p>
        </p:txBody>
      </p:sp>
    </p:spTree>
    <p:extLst>
      <p:ext uri="{BB962C8B-B14F-4D97-AF65-F5344CB8AC3E}">
        <p14:creationId xmlns:p14="http://schemas.microsoft.com/office/powerpoint/2010/main" val="321958830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C65C2-5898-F065-5450-D5C8ACE3CE8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5F0A19B-BA89-E1EA-70A0-30AE56A70DD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51CA06A-12E8-E80B-7CF4-1A5E935F2C2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1F2832-1D0A-CC1C-AE4B-CC9993630449}"/>
              </a:ext>
            </a:extLst>
          </p:cNvPr>
          <p:cNvSpPr>
            <a:spLocks noGrp="1"/>
          </p:cNvSpPr>
          <p:nvPr>
            <p:ph type="dt" sz="half" idx="10"/>
          </p:nvPr>
        </p:nvSpPr>
        <p:spPr>
          <a:xfrm>
            <a:off x="838200" y="6356350"/>
            <a:ext cx="2743200" cy="365125"/>
          </a:xfrm>
          <a:prstGeom prst="rect">
            <a:avLst/>
          </a:prstGeom>
        </p:spPr>
        <p:txBody>
          <a:bodyPr/>
          <a:lstStyle/>
          <a:p>
            <a:fld id="{FD37198D-3AEA-4837-B323-608F509C561F}" type="datetimeFigureOut">
              <a:rPr lang="en-US" smtClean="0"/>
              <a:t>12/7/2022</a:t>
            </a:fld>
            <a:endParaRPr lang="en-US"/>
          </a:p>
        </p:txBody>
      </p:sp>
      <p:sp>
        <p:nvSpPr>
          <p:cNvPr id="6" name="Footer Placeholder 5">
            <a:extLst>
              <a:ext uri="{FF2B5EF4-FFF2-40B4-BE49-F238E27FC236}">
                <a16:creationId xmlns:a16="http://schemas.microsoft.com/office/drawing/2014/main" id="{D8F6C072-D549-A12E-DD5C-12D4AEB7FB5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990A8CE-A447-C141-6A3B-E17074D49D43}"/>
              </a:ext>
            </a:extLst>
          </p:cNvPr>
          <p:cNvSpPr>
            <a:spLocks noGrp="1"/>
          </p:cNvSpPr>
          <p:nvPr>
            <p:ph type="sldNum" sz="quarter" idx="12"/>
          </p:nvPr>
        </p:nvSpPr>
        <p:spPr>
          <a:xfrm>
            <a:off x="8610600" y="6356350"/>
            <a:ext cx="2743200" cy="365125"/>
          </a:xfrm>
          <a:prstGeom prst="rect">
            <a:avLst/>
          </a:prstGeom>
        </p:spPr>
        <p:txBody>
          <a:bodyPr/>
          <a:lstStyle/>
          <a:p>
            <a:fld id="{3BD8D682-0D33-42DE-A0CE-9A08C6256790}" type="slidenum">
              <a:rPr lang="en-US" smtClean="0"/>
              <a:t>‹#›</a:t>
            </a:fld>
            <a:endParaRPr lang="en-US"/>
          </a:p>
        </p:txBody>
      </p:sp>
    </p:spTree>
    <p:extLst>
      <p:ext uri="{BB962C8B-B14F-4D97-AF65-F5344CB8AC3E}">
        <p14:creationId xmlns:p14="http://schemas.microsoft.com/office/powerpoint/2010/main" val="109713102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3BC50-2F43-D6DA-DAB9-DA6B3C2D448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A37351D-283E-3656-82E8-4D5155BFF5A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7B7BDC9-014B-F4B3-4100-8ADD87C6CB7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02D06B-3D75-4DA1-7D2C-78B972FF0FE9}"/>
              </a:ext>
            </a:extLst>
          </p:cNvPr>
          <p:cNvSpPr>
            <a:spLocks noGrp="1"/>
          </p:cNvSpPr>
          <p:nvPr>
            <p:ph type="dt" sz="half" idx="10"/>
          </p:nvPr>
        </p:nvSpPr>
        <p:spPr>
          <a:xfrm>
            <a:off x="838200" y="6356350"/>
            <a:ext cx="2743200" cy="365125"/>
          </a:xfrm>
          <a:prstGeom prst="rect">
            <a:avLst/>
          </a:prstGeom>
        </p:spPr>
        <p:txBody>
          <a:bodyPr/>
          <a:lstStyle/>
          <a:p>
            <a:fld id="{FD37198D-3AEA-4837-B323-608F509C561F}" type="datetimeFigureOut">
              <a:rPr lang="en-US" smtClean="0"/>
              <a:t>12/7/2022</a:t>
            </a:fld>
            <a:endParaRPr lang="en-US"/>
          </a:p>
        </p:txBody>
      </p:sp>
      <p:sp>
        <p:nvSpPr>
          <p:cNvPr id="6" name="Footer Placeholder 5">
            <a:extLst>
              <a:ext uri="{FF2B5EF4-FFF2-40B4-BE49-F238E27FC236}">
                <a16:creationId xmlns:a16="http://schemas.microsoft.com/office/drawing/2014/main" id="{DF58134B-3E55-CAD5-5564-D36B9C3C0AC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27FC415-4D11-4024-7CE4-F25D927C40F8}"/>
              </a:ext>
            </a:extLst>
          </p:cNvPr>
          <p:cNvSpPr>
            <a:spLocks noGrp="1"/>
          </p:cNvSpPr>
          <p:nvPr>
            <p:ph type="sldNum" sz="quarter" idx="12"/>
          </p:nvPr>
        </p:nvSpPr>
        <p:spPr>
          <a:xfrm>
            <a:off x="8610600" y="6356350"/>
            <a:ext cx="2743200" cy="365125"/>
          </a:xfrm>
          <a:prstGeom prst="rect">
            <a:avLst/>
          </a:prstGeom>
        </p:spPr>
        <p:txBody>
          <a:bodyPr/>
          <a:lstStyle/>
          <a:p>
            <a:fld id="{3BD8D682-0D33-42DE-A0CE-9A08C6256790}" type="slidenum">
              <a:rPr lang="en-US" smtClean="0"/>
              <a:t>‹#›</a:t>
            </a:fld>
            <a:endParaRPr lang="en-US"/>
          </a:p>
        </p:txBody>
      </p:sp>
    </p:spTree>
    <p:extLst>
      <p:ext uri="{BB962C8B-B14F-4D97-AF65-F5344CB8AC3E}">
        <p14:creationId xmlns:p14="http://schemas.microsoft.com/office/powerpoint/2010/main" val="346148300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1.xml"/><Relationship Id="rId7"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5" Type="http://schemas.openxmlformats.org/officeDocument/2006/relationships/slideLayout" Target="../slideLayouts/slideLayout33.xml"/><Relationship Id="rId4"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 Id="rId9"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44.xml"/><Relationship Id="rId7" Type="http://schemas.openxmlformats.org/officeDocument/2006/relationships/slideLayout" Target="../slideLayouts/slideLayout48.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5" Type="http://schemas.openxmlformats.org/officeDocument/2006/relationships/slideLayout" Target="../slideLayouts/slideLayout46.xml"/><Relationship Id="rId4" Type="http://schemas.openxmlformats.org/officeDocument/2006/relationships/slideLayout" Target="../slideLayouts/slideLayout45.xml"/><Relationship Id="rId9"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5" Type="http://schemas.openxmlformats.org/officeDocument/2006/relationships/slideLayout" Target="../slideLayouts/slideLayout53.xml"/><Relationship Id="rId4" Type="http://schemas.openxmlformats.org/officeDocument/2006/relationships/slideLayout" Target="../slideLayouts/slideLayout52.xml"/><Relationship Id="rId9" Type="http://schemas.openxmlformats.org/officeDocument/2006/relationships/image" Target="../media/image1.png"/></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58.xml"/><Relationship Id="rId7" Type="http://schemas.openxmlformats.org/officeDocument/2006/relationships/image" Target="../media/image1.png"/><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theme" Target="../theme/theme7.xml"/><Relationship Id="rId5" Type="http://schemas.openxmlformats.org/officeDocument/2006/relationships/slideLayout" Target="../slideLayouts/slideLayout60.xml"/><Relationship Id="rId4"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84104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70020219"/>
      </p:ext>
    </p:extLst>
  </p:cSld>
  <p:clrMap bg1="lt1" tx1="dk1" bg2="lt2" tx2="dk2" accent1="accent1" accent2="accent2" accent3="accent3" accent4="accent4" accent5="accent5" accent6="accent6" hlink="hlink" folHlink="folHlink"/>
  <p:sldLayoutIdLst>
    <p:sldLayoutId id="2147483661" r:id="rId1"/>
    <p:sldLayoutId id="2147483680" r:id="rId2"/>
    <p:sldLayoutId id="2147483679" r:id="rId3"/>
    <p:sldLayoutId id="2147483673" r:id="rId4"/>
    <p:sldLayoutId id="2147483672" r:id="rId5"/>
    <p:sldLayoutId id="2147483671" r:id="rId6"/>
    <p:sldLayoutId id="2147483670" r:id="rId7"/>
    <p:sldLayoutId id="2147483668" r:id="rId8"/>
    <p:sldLayoutId id="2147483667" r:id="rId9"/>
    <p:sldLayoutId id="2147483666" r:id="rId10"/>
    <p:sldLayoutId id="2147483662" r:id="rId11"/>
    <p:sldLayoutId id="2147483678" r:id="rId12"/>
    <p:sldLayoutId id="2147483677" r:id="rId13"/>
    <p:sldLayoutId id="2147483676" r:id="rId14"/>
    <p:sldLayoutId id="2147483675" r:id="rId15"/>
    <p:sldLayoutId id="2147483674" r:id="rId16"/>
    <p:sldLayoutId id="2147483669" r:id="rId17"/>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2C6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F7309-2B90-4380-CDD8-37C4A0632BF0}"/>
              </a:ext>
            </a:extLst>
          </p:cNvPr>
          <p:cNvSpPr txBox="1">
            <a:spLocks/>
          </p:cNvSpPr>
          <p:nvPr userDrawn="1"/>
        </p:nvSpPr>
        <p:spPr>
          <a:xfrm>
            <a:off x="9757457" y="6267713"/>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err="1" smtClean="0">
                <a:solidFill>
                  <a:schemeClr val="accent1">
                    <a:alpha val="41000"/>
                  </a:schemeClr>
                </a:solidFill>
                <a:latin typeface="SVN-Ready" panose="02040603050506020204" pitchFamily="18" charset="0"/>
              </a:rPr>
              <a:t>Măng</a:t>
            </a:r>
            <a:r>
              <a:rPr lang="en-US" sz="1600" b="0" baseline="0" dirty="0" smtClean="0">
                <a:solidFill>
                  <a:schemeClr val="accent1">
                    <a:alpha val="41000"/>
                  </a:schemeClr>
                </a:solidFill>
                <a:latin typeface="SVN-Ready" panose="02040603050506020204" pitchFamily="18" charset="0"/>
              </a:rPr>
              <a:t> non</a:t>
            </a:r>
            <a:endParaRPr lang="en-US" sz="1600" b="0" dirty="0">
              <a:solidFill>
                <a:schemeClr val="accent1">
                  <a:alpha val="41000"/>
                </a:schemeClr>
              </a:solidFill>
              <a:latin typeface="SVN-Ready" panose="02040603050506020204" pitchFamily="18" charset="0"/>
            </a:endParaRPr>
          </a:p>
        </p:txBody>
      </p:sp>
      <p:pic>
        <p:nvPicPr>
          <p:cNvPr id="3" name="Picture 2">
            <a:extLst>
              <a:ext uri="{FF2B5EF4-FFF2-40B4-BE49-F238E27FC236}">
                <a16:creationId xmlns:a16="http://schemas.microsoft.com/office/drawing/2014/main" id="{B2E02543-5E0C-A348-5988-A7460F4262ED}"/>
              </a:ext>
            </a:extLst>
          </p:cNvPr>
          <p:cNvPicPr>
            <a:picLocks noChangeAspect="1"/>
          </p:cNvPicPr>
          <p:nvPr userDrawn="1"/>
        </p:nvPicPr>
        <p:blipFill>
          <a:blip r:embed="rId8"/>
          <a:stretch>
            <a:fillRect/>
          </a:stretch>
        </p:blipFill>
        <p:spPr>
          <a:xfrm>
            <a:off x="523006" y="7935433"/>
            <a:ext cx="2188654" cy="2658086"/>
          </a:xfrm>
          <a:prstGeom prst="rect">
            <a:avLst/>
          </a:prstGeom>
        </p:spPr>
      </p:pic>
    </p:spTree>
    <p:extLst>
      <p:ext uri="{BB962C8B-B14F-4D97-AF65-F5344CB8AC3E}">
        <p14:creationId xmlns:p14="http://schemas.microsoft.com/office/powerpoint/2010/main" val="3322654175"/>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712" r:id="rId3"/>
    <p:sldLayoutId id="2147483685" r:id="rId4"/>
    <p:sldLayoutId id="2147483686" r:id="rId5"/>
    <p:sldLayoutId id="2147483687" r:id="rId6"/>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02C6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F7309-2B90-4380-CDD8-37C4A0632BF0}"/>
              </a:ext>
            </a:extLst>
          </p:cNvPr>
          <p:cNvSpPr txBox="1">
            <a:spLocks/>
          </p:cNvSpPr>
          <p:nvPr userDrawn="1"/>
        </p:nvSpPr>
        <p:spPr>
          <a:xfrm>
            <a:off x="9757457" y="6267713"/>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err="1" smtClean="0">
                <a:solidFill>
                  <a:schemeClr val="accent1">
                    <a:alpha val="41000"/>
                  </a:schemeClr>
                </a:solidFill>
                <a:latin typeface="SVN-Ready" panose="02040603050506020204" pitchFamily="18" charset="0"/>
              </a:rPr>
              <a:t>Măng</a:t>
            </a:r>
            <a:r>
              <a:rPr lang="en-US" sz="1600" b="0" baseline="0" dirty="0" smtClean="0">
                <a:solidFill>
                  <a:schemeClr val="accent1">
                    <a:alpha val="41000"/>
                  </a:schemeClr>
                </a:solidFill>
                <a:latin typeface="SVN-Ready" panose="02040603050506020204" pitchFamily="18" charset="0"/>
              </a:rPr>
              <a:t> non</a:t>
            </a:r>
            <a:endParaRPr lang="en-US" sz="1600" b="0" dirty="0">
              <a:solidFill>
                <a:schemeClr val="accent1">
                  <a:alpha val="41000"/>
                </a:schemeClr>
              </a:solidFill>
              <a:latin typeface="SVN-Ready" panose="02040603050506020204" pitchFamily="18" charset="0"/>
            </a:endParaRPr>
          </a:p>
        </p:txBody>
      </p:sp>
      <p:pic>
        <p:nvPicPr>
          <p:cNvPr id="3" name="Picture 2">
            <a:extLst>
              <a:ext uri="{FF2B5EF4-FFF2-40B4-BE49-F238E27FC236}">
                <a16:creationId xmlns:a16="http://schemas.microsoft.com/office/drawing/2014/main" id="{B2E02543-5E0C-A348-5988-A7460F4262ED}"/>
              </a:ext>
            </a:extLst>
          </p:cNvPr>
          <p:cNvPicPr>
            <a:picLocks noChangeAspect="1"/>
          </p:cNvPicPr>
          <p:nvPr userDrawn="1"/>
        </p:nvPicPr>
        <p:blipFill>
          <a:blip r:embed="rId9"/>
          <a:stretch>
            <a:fillRect/>
          </a:stretch>
        </p:blipFill>
        <p:spPr>
          <a:xfrm>
            <a:off x="523006" y="7935433"/>
            <a:ext cx="2188654" cy="2658086"/>
          </a:xfrm>
          <a:prstGeom prst="rect">
            <a:avLst/>
          </a:prstGeom>
        </p:spPr>
      </p:pic>
    </p:spTree>
    <p:extLst>
      <p:ext uri="{BB962C8B-B14F-4D97-AF65-F5344CB8AC3E}">
        <p14:creationId xmlns:p14="http://schemas.microsoft.com/office/powerpoint/2010/main" val="1832588103"/>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718" r:id="rId3"/>
    <p:sldLayoutId id="2147483713" r:id="rId4"/>
    <p:sldLayoutId id="2147483691" r:id="rId5"/>
    <p:sldLayoutId id="2147483692" r:id="rId6"/>
    <p:sldLayoutId id="2147483693" r:id="rId7"/>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002C6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F7309-2B90-4380-CDD8-37C4A0632BF0}"/>
              </a:ext>
            </a:extLst>
          </p:cNvPr>
          <p:cNvSpPr txBox="1">
            <a:spLocks/>
          </p:cNvSpPr>
          <p:nvPr userDrawn="1"/>
        </p:nvSpPr>
        <p:spPr>
          <a:xfrm>
            <a:off x="9757457" y="6267713"/>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err="1" smtClean="0">
                <a:solidFill>
                  <a:schemeClr val="accent1">
                    <a:alpha val="41000"/>
                  </a:schemeClr>
                </a:solidFill>
                <a:latin typeface="SVN-Ready" panose="02040603050506020204" pitchFamily="18" charset="0"/>
              </a:rPr>
              <a:t>Măng</a:t>
            </a:r>
            <a:r>
              <a:rPr lang="en-US" sz="1600" b="0" baseline="0" dirty="0" smtClean="0">
                <a:solidFill>
                  <a:schemeClr val="accent1">
                    <a:alpha val="41000"/>
                  </a:schemeClr>
                </a:solidFill>
                <a:latin typeface="SVN-Ready" panose="02040603050506020204" pitchFamily="18" charset="0"/>
              </a:rPr>
              <a:t> non</a:t>
            </a:r>
            <a:endParaRPr lang="en-US" sz="1600" b="0" dirty="0">
              <a:solidFill>
                <a:schemeClr val="accent1">
                  <a:alpha val="41000"/>
                </a:schemeClr>
              </a:solidFill>
              <a:latin typeface="SVN-Ready" panose="02040603050506020204" pitchFamily="18" charset="0"/>
            </a:endParaRPr>
          </a:p>
        </p:txBody>
      </p:sp>
      <p:pic>
        <p:nvPicPr>
          <p:cNvPr id="3" name="Picture 2">
            <a:extLst>
              <a:ext uri="{FF2B5EF4-FFF2-40B4-BE49-F238E27FC236}">
                <a16:creationId xmlns:a16="http://schemas.microsoft.com/office/drawing/2014/main" id="{B2E02543-5E0C-A348-5988-A7460F4262ED}"/>
              </a:ext>
            </a:extLst>
          </p:cNvPr>
          <p:cNvPicPr>
            <a:picLocks noChangeAspect="1"/>
          </p:cNvPicPr>
          <p:nvPr userDrawn="1"/>
        </p:nvPicPr>
        <p:blipFill>
          <a:blip r:embed="rId9"/>
          <a:stretch>
            <a:fillRect/>
          </a:stretch>
        </p:blipFill>
        <p:spPr>
          <a:xfrm>
            <a:off x="523006" y="7935433"/>
            <a:ext cx="2188654" cy="2658086"/>
          </a:xfrm>
          <a:prstGeom prst="rect">
            <a:avLst/>
          </a:prstGeom>
        </p:spPr>
      </p:pic>
    </p:spTree>
    <p:extLst>
      <p:ext uri="{BB962C8B-B14F-4D97-AF65-F5344CB8AC3E}">
        <p14:creationId xmlns:p14="http://schemas.microsoft.com/office/powerpoint/2010/main" val="905864111"/>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717" r:id="rId3"/>
    <p:sldLayoutId id="2147483714" r:id="rId4"/>
    <p:sldLayoutId id="2147483697" r:id="rId5"/>
    <p:sldLayoutId id="2147483698" r:id="rId6"/>
    <p:sldLayoutId id="2147483699" r:id="rId7"/>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002C6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F7309-2B90-4380-CDD8-37C4A0632BF0}"/>
              </a:ext>
            </a:extLst>
          </p:cNvPr>
          <p:cNvSpPr txBox="1">
            <a:spLocks/>
          </p:cNvSpPr>
          <p:nvPr userDrawn="1"/>
        </p:nvSpPr>
        <p:spPr>
          <a:xfrm>
            <a:off x="9757457" y="6267713"/>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err="1" smtClean="0">
                <a:solidFill>
                  <a:schemeClr val="accent1">
                    <a:alpha val="41000"/>
                  </a:schemeClr>
                </a:solidFill>
                <a:latin typeface="SVN-Ready" panose="02040603050506020204" pitchFamily="18" charset="0"/>
              </a:rPr>
              <a:t>Măng</a:t>
            </a:r>
            <a:r>
              <a:rPr lang="en-US" sz="1600" b="0" baseline="0" dirty="0" smtClean="0">
                <a:solidFill>
                  <a:schemeClr val="accent1">
                    <a:alpha val="41000"/>
                  </a:schemeClr>
                </a:solidFill>
                <a:latin typeface="SVN-Ready" panose="02040603050506020204" pitchFamily="18" charset="0"/>
              </a:rPr>
              <a:t> non</a:t>
            </a:r>
            <a:endParaRPr lang="en-US" sz="1600" b="0" dirty="0">
              <a:solidFill>
                <a:schemeClr val="accent1">
                  <a:alpha val="41000"/>
                </a:schemeClr>
              </a:solidFill>
              <a:latin typeface="SVN-Ready" panose="02040603050506020204" pitchFamily="18" charset="0"/>
            </a:endParaRPr>
          </a:p>
        </p:txBody>
      </p:sp>
      <p:pic>
        <p:nvPicPr>
          <p:cNvPr id="3" name="Picture 2">
            <a:extLst>
              <a:ext uri="{FF2B5EF4-FFF2-40B4-BE49-F238E27FC236}">
                <a16:creationId xmlns:a16="http://schemas.microsoft.com/office/drawing/2014/main" id="{B2E02543-5E0C-A348-5988-A7460F4262ED}"/>
              </a:ext>
            </a:extLst>
          </p:cNvPr>
          <p:cNvPicPr>
            <a:picLocks noChangeAspect="1"/>
          </p:cNvPicPr>
          <p:nvPr userDrawn="1"/>
        </p:nvPicPr>
        <p:blipFill>
          <a:blip r:embed="rId9"/>
          <a:stretch>
            <a:fillRect/>
          </a:stretch>
        </p:blipFill>
        <p:spPr>
          <a:xfrm>
            <a:off x="523006" y="7935433"/>
            <a:ext cx="2188654" cy="2658086"/>
          </a:xfrm>
          <a:prstGeom prst="rect">
            <a:avLst/>
          </a:prstGeom>
        </p:spPr>
      </p:pic>
    </p:spTree>
    <p:extLst>
      <p:ext uri="{BB962C8B-B14F-4D97-AF65-F5344CB8AC3E}">
        <p14:creationId xmlns:p14="http://schemas.microsoft.com/office/powerpoint/2010/main" val="931315978"/>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16" r:id="rId3"/>
    <p:sldLayoutId id="2147483715" r:id="rId4"/>
    <p:sldLayoutId id="2147483703" r:id="rId5"/>
    <p:sldLayoutId id="2147483704" r:id="rId6"/>
    <p:sldLayoutId id="2147483705" r:id="rId7"/>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002C6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F7309-2B90-4380-CDD8-37C4A0632BF0}"/>
              </a:ext>
            </a:extLst>
          </p:cNvPr>
          <p:cNvSpPr txBox="1">
            <a:spLocks/>
          </p:cNvSpPr>
          <p:nvPr userDrawn="1"/>
        </p:nvSpPr>
        <p:spPr>
          <a:xfrm>
            <a:off x="9757457" y="6267713"/>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err="1" smtClean="0">
                <a:solidFill>
                  <a:schemeClr val="accent1">
                    <a:alpha val="41000"/>
                  </a:schemeClr>
                </a:solidFill>
                <a:latin typeface="SVN-Ready" panose="02040603050506020204" pitchFamily="18" charset="0"/>
              </a:rPr>
              <a:t>Măng</a:t>
            </a:r>
            <a:r>
              <a:rPr lang="en-US" sz="1600" b="0" baseline="0" dirty="0" smtClean="0">
                <a:solidFill>
                  <a:schemeClr val="accent1">
                    <a:alpha val="41000"/>
                  </a:schemeClr>
                </a:solidFill>
                <a:latin typeface="SVN-Ready" panose="02040603050506020204" pitchFamily="18" charset="0"/>
              </a:rPr>
              <a:t> non</a:t>
            </a:r>
            <a:endParaRPr lang="en-US" sz="1600" b="0" dirty="0">
              <a:solidFill>
                <a:schemeClr val="accent1">
                  <a:alpha val="41000"/>
                </a:schemeClr>
              </a:solidFill>
              <a:latin typeface="SVN-Ready" panose="02040603050506020204" pitchFamily="18" charset="0"/>
            </a:endParaRPr>
          </a:p>
        </p:txBody>
      </p:sp>
      <p:pic>
        <p:nvPicPr>
          <p:cNvPr id="3" name="Picture 2">
            <a:extLst>
              <a:ext uri="{FF2B5EF4-FFF2-40B4-BE49-F238E27FC236}">
                <a16:creationId xmlns:a16="http://schemas.microsoft.com/office/drawing/2014/main" id="{B2E02543-5E0C-A348-5988-A7460F4262ED}"/>
              </a:ext>
            </a:extLst>
          </p:cNvPr>
          <p:cNvPicPr>
            <a:picLocks noChangeAspect="1"/>
          </p:cNvPicPr>
          <p:nvPr userDrawn="1"/>
        </p:nvPicPr>
        <p:blipFill>
          <a:blip r:embed="rId7"/>
          <a:stretch>
            <a:fillRect/>
          </a:stretch>
        </p:blipFill>
        <p:spPr>
          <a:xfrm>
            <a:off x="523006" y="7935433"/>
            <a:ext cx="2188654" cy="2658086"/>
          </a:xfrm>
          <a:prstGeom prst="rect">
            <a:avLst/>
          </a:prstGeom>
        </p:spPr>
      </p:pic>
    </p:spTree>
    <p:extLst>
      <p:ext uri="{BB962C8B-B14F-4D97-AF65-F5344CB8AC3E}">
        <p14:creationId xmlns:p14="http://schemas.microsoft.com/office/powerpoint/2010/main" val="1765029050"/>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tiff"/><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30.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9.xml"/><Relationship Id="rId1" Type="http://schemas.openxmlformats.org/officeDocument/2006/relationships/slideLayout" Target="../slideLayouts/slideLayout57.xml"/><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6.xml"/><Relationship Id="rId7" Type="http://schemas.openxmlformats.org/officeDocument/2006/relationships/image" Target="../media/image3.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16.png"/><Relationship Id="rId5" Type="http://schemas.openxmlformats.org/officeDocument/2006/relationships/image" Target="../media/image14.png"/><Relationship Id="rId10" Type="http://schemas.microsoft.com/office/2007/relationships/hdphoto" Target="../media/hdphoto2.wdp"/><Relationship Id="rId4" Type="http://schemas.openxmlformats.org/officeDocument/2006/relationships/notesSlide" Target="../notesSlides/notesSlide10.xml"/><Relationship Id="rId9" Type="http://schemas.openxmlformats.org/officeDocument/2006/relationships/image" Target="../media/image26.png"/></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notesSlide" Target="../notesSlides/notesSlide11.xml"/><Relationship Id="rId7" Type="http://schemas.openxmlformats.org/officeDocument/2006/relationships/image" Target="../media/image4.png"/><Relationship Id="rId2" Type="http://schemas.openxmlformats.org/officeDocument/2006/relationships/slideLayout" Target="../slideLayouts/slideLayout36.xml"/><Relationship Id="rId1" Type="http://schemas.openxmlformats.org/officeDocument/2006/relationships/tags" Target="../tags/tag9.xml"/><Relationship Id="rId6" Type="http://schemas.openxmlformats.org/officeDocument/2006/relationships/image" Target="../media/image3.png"/><Relationship Id="rId5" Type="http://schemas.openxmlformats.org/officeDocument/2006/relationships/image" Target="../media/image16.png"/><Relationship Id="rId4" Type="http://schemas.openxmlformats.org/officeDocument/2006/relationships/image" Target="../media/image14.png"/><Relationship Id="rId9" Type="http://schemas.microsoft.com/office/2007/relationships/hdphoto" Target="../media/hdphoto2.wdp"/></Relationships>
</file>

<file path=ppt/slides/_rels/slide1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36.xml"/><Relationship Id="rId7" Type="http://schemas.openxmlformats.org/officeDocument/2006/relationships/image" Target="../media/image26.pn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16.png"/><Relationship Id="rId5" Type="http://schemas.openxmlformats.org/officeDocument/2006/relationships/image" Target="../media/image14.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9.tiff"/><Relationship Id="rId7"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50.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tiff"/><Relationship Id="rId7"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43.xml"/><Relationship Id="rId6" Type="http://schemas.openxmlformats.org/officeDocument/2006/relationships/image" Target="../media/image14.png"/><Relationship Id="rId5" Type="http://schemas.openxmlformats.org/officeDocument/2006/relationships/image" Target="../media/image5.png"/><Relationship Id="rId4" Type="http://schemas.openxmlformats.org/officeDocument/2006/relationships/image" Target="../media/image12.tiff"/><Relationship Id="rId9" Type="http://schemas.openxmlformats.org/officeDocument/2006/relationships/image" Target="../media/image27.png"/></Relationships>
</file>

<file path=ppt/slides/_rels/slide1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4.png"/><Relationship Id="rId7"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36.xml"/><Relationship Id="rId6" Type="http://schemas.microsoft.com/office/2007/relationships/hdphoto" Target="../media/hdphoto1.wdp"/><Relationship Id="rId5" Type="http://schemas.openxmlformats.org/officeDocument/2006/relationships/image" Target="../media/image23.png"/><Relationship Id="rId4" Type="http://schemas.openxmlformats.org/officeDocument/2006/relationships/image" Target="../media/image16.png"/><Relationship Id="rId9" Type="http://schemas.microsoft.com/office/2007/relationships/hdphoto" Target="../media/hdphoto3.wdp"/></Relationships>
</file>

<file path=ppt/slides/_rels/slide17.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16.xml"/><Relationship Id="rId1" Type="http://schemas.openxmlformats.org/officeDocument/2006/relationships/slideLayout" Target="../slideLayouts/slideLayout57.xml"/><Relationship Id="rId5" Type="http://schemas.openxmlformats.org/officeDocument/2006/relationships/image" Target="../media/image30.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9.tiff"/><Relationship Id="rId7"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50.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tiff"/><Relationship Id="rId7"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43.xml"/><Relationship Id="rId6" Type="http://schemas.openxmlformats.org/officeDocument/2006/relationships/image" Target="../media/image14.png"/><Relationship Id="rId5" Type="http://schemas.openxmlformats.org/officeDocument/2006/relationships/image" Target="../media/image5.png"/><Relationship Id="rId4" Type="http://schemas.openxmlformats.org/officeDocument/2006/relationships/image" Target="../media/image12.tiff"/><Relationship Id="rId9"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6.xml"/><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image" Target="../media/image9.tiff"/></Relationships>
</file>

<file path=ppt/slides/_rels/slide20.xml.rels><?xml version="1.0" encoding="UTF-8" standalone="yes"?>
<Relationships xmlns="http://schemas.openxmlformats.org/package/2006/relationships"><Relationship Id="rId3" Type="http://schemas.openxmlformats.org/officeDocument/2006/relationships/image" Target="../media/image9.tiff"/><Relationship Id="rId7"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50.xml"/><Relationship Id="rId6" Type="http://schemas.openxmlformats.org/officeDocument/2006/relationships/image" Target="../media/image15.png"/><Relationship Id="rId5" Type="http://schemas.openxmlformats.org/officeDocument/2006/relationships/image" Target="../media/image20.pn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36.xm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21.xml"/><Relationship Id="rId1" Type="http://schemas.openxmlformats.org/officeDocument/2006/relationships/slideLayout" Target="../slideLayouts/slideLayout57.xml"/><Relationship Id="rId6" Type="http://schemas.openxmlformats.org/officeDocument/2006/relationships/image" Target="../media/image16.png"/><Relationship Id="rId5" Type="http://schemas.openxmlformats.org/officeDocument/2006/relationships/image" Target="../media/image33.png"/><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tiff"/><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43.xml"/><Relationship Id="rId6" Type="http://schemas.openxmlformats.org/officeDocument/2006/relationships/image" Target="../media/image13.png"/><Relationship Id="rId5" Type="http://schemas.openxmlformats.org/officeDocument/2006/relationships/image" Target="../media/image5.png"/><Relationship Id="rId4" Type="http://schemas.openxmlformats.org/officeDocument/2006/relationships/image" Target="../media/image12.tiff"/><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9.tiff"/><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50.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9.tiff"/><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50.xml"/><Relationship Id="rId6" Type="http://schemas.openxmlformats.org/officeDocument/2006/relationships/image" Target="../media/image15.png"/><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tiff"/><Relationship Id="rId7"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43.xml"/><Relationship Id="rId6" Type="http://schemas.openxmlformats.org/officeDocument/2006/relationships/image" Target="../media/image14.png"/><Relationship Id="rId5" Type="http://schemas.openxmlformats.org/officeDocument/2006/relationships/image" Target="../media/image5.png"/><Relationship Id="rId4" Type="http://schemas.openxmlformats.org/officeDocument/2006/relationships/image" Target="../media/image12.tiff"/><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36.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4.png"/><Relationship Id="rId3" Type="http://schemas.openxmlformats.org/officeDocument/2006/relationships/tags" Target="../tags/tag4.xml"/><Relationship Id="rId7" Type="http://schemas.openxmlformats.org/officeDocument/2006/relationships/notesSlide" Target="../notesSlides/notesSlide8.xml"/><Relationship Id="rId12" Type="http://schemas.openxmlformats.org/officeDocument/2006/relationships/image" Target="../media/image3.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Layout" Target="../slideLayouts/slideLayout36.xml"/><Relationship Id="rId11" Type="http://schemas.openxmlformats.org/officeDocument/2006/relationships/image" Target="../media/image16.png"/><Relationship Id="rId5" Type="http://schemas.openxmlformats.org/officeDocument/2006/relationships/tags" Target="../tags/tag6.xml"/><Relationship Id="rId10" Type="http://schemas.openxmlformats.org/officeDocument/2006/relationships/image" Target="../media/image14.png"/><Relationship Id="rId4" Type="http://schemas.openxmlformats.org/officeDocument/2006/relationships/tags" Target="../tags/tag5.xml"/><Relationship Id="rId9"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2C64"/>
        </a:solidFill>
        <a:effectLst/>
      </p:bgPr>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62BE580-4EA2-0B48-83AA-B793041A355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6406" y="963754"/>
            <a:ext cx="4922394" cy="5411645"/>
          </a:xfrm>
          <a:prstGeom prst="rect">
            <a:avLst/>
          </a:prstGeom>
        </p:spPr>
      </p:pic>
      <p:pic>
        <p:nvPicPr>
          <p:cNvPr id="4" name="图片 3">
            <a:extLst>
              <a:ext uri="{FF2B5EF4-FFF2-40B4-BE49-F238E27FC236}">
                <a16:creationId xmlns:a16="http://schemas.microsoft.com/office/drawing/2014/main" id="{10FC5E98-D243-3943-B631-39DD760B4E9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74355" y="5238974"/>
            <a:ext cx="2748420" cy="1136425"/>
          </a:xfrm>
          <a:prstGeom prst="rect">
            <a:avLst/>
          </a:prstGeom>
        </p:spPr>
      </p:pic>
      <p:pic>
        <p:nvPicPr>
          <p:cNvPr id="10" name="图片 8">
            <a:extLst>
              <a:ext uri="{FF2B5EF4-FFF2-40B4-BE49-F238E27FC236}">
                <a16:creationId xmlns:a16="http://schemas.microsoft.com/office/drawing/2014/main" id="{431131FE-9910-C54A-AABC-01ACB2012AE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43390" y="4346053"/>
            <a:ext cx="2264809" cy="2264809"/>
          </a:xfrm>
          <a:prstGeom prst="rect">
            <a:avLst/>
          </a:prstGeom>
        </p:spPr>
      </p:pic>
      <p:pic>
        <p:nvPicPr>
          <p:cNvPr id="11" name="图片 7">
            <a:extLst>
              <a:ext uri="{FF2B5EF4-FFF2-40B4-BE49-F238E27FC236}">
                <a16:creationId xmlns:a16="http://schemas.microsoft.com/office/drawing/2014/main" id="{05CD148A-925B-2445-826A-C755EB5FAE1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911774">
            <a:off x="9865240" y="-1248946"/>
            <a:ext cx="3609394" cy="3609394"/>
          </a:xfrm>
          <a:prstGeom prst="rect">
            <a:avLst/>
          </a:prstGeom>
        </p:spPr>
      </p:pic>
      <p:pic>
        <p:nvPicPr>
          <p:cNvPr id="12" name="图片 7">
            <a:extLst>
              <a:ext uri="{FF2B5EF4-FFF2-40B4-BE49-F238E27FC236}">
                <a16:creationId xmlns:a16="http://schemas.microsoft.com/office/drawing/2014/main" id="{50B2B9F6-A8F0-8046-B132-7B62E94DFB6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06406" y="329091"/>
            <a:ext cx="1269326" cy="1269326"/>
          </a:xfrm>
          <a:prstGeom prst="rect">
            <a:avLst/>
          </a:prstGeom>
        </p:spPr>
      </p:pic>
      <p:pic>
        <p:nvPicPr>
          <p:cNvPr id="13" name="图片 3">
            <a:extLst>
              <a:ext uri="{FF2B5EF4-FFF2-40B4-BE49-F238E27FC236}">
                <a16:creationId xmlns:a16="http://schemas.microsoft.com/office/drawing/2014/main" id="{10FC5E98-D243-3943-B631-39DD760B4E9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738524" y="5238974"/>
            <a:ext cx="2748420" cy="1136425"/>
          </a:xfrm>
          <a:prstGeom prst="rect">
            <a:avLst/>
          </a:prstGeom>
        </p:spPr>
      </p:pic>
      <p:pic>
        <p:nvPicPr>
          <p:cNvPr id="14" name="图片 8">
            <a:extLst>
              <a:ext uri="{FF2B5EF4-FFF2-40B4-BE49-F238E27FC236}">
                <a16:creationId xmlns:a16="http://schemas.microsoft.com/office/drawing/2014/main" id="{431131FE-9910-C54A-AABC-01ACB2012AE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07559" y="4346053"/>
            <a:ext cx="2264809" cy="2264809"/>
          </a:xfrm>
          <a:prstGeom prst="rect">
            <a:avLst/>
          </a:prstGeom>
        </p:spPr>
      </p:pic>
      <p:pic>
        <p:nvPicPr>
          <p:cNvPr id="3" name="Picture 2"/>
          <p:cNvPicPr>
            <a:picLocks noChangeAspect="1"/>
          </p:cNvPicPr>
          <p:nvPr/>
        </p:nvPicPr>
        <p:blipFill>
          <a:blip r:embed="rId8"/>
          <a:stretch>
            <a:fillRect/>
          </a:stretch>
        </p:blipFill>
        <p:spPr>
          <a:xfrm>
            <a:off x="5076804" y="1021195"/>
            <a:ext cx="7115196" cy="3324858"/>
          </a:xfrm>
          <a:prstGeom prst="rect">
            <a:avLst/>
          </a:prstGeom>
        </p:spPr>
      </p:pic>
    </p:spTree>
    <p:extLst>
      <p:ext uri="{BB962C8B-B14F-4D97-AF65-F5344CB8AC3E}">
        <p14:creationId xmlns:p14="http://schemas.microsoft.com/office/powerpoint/2010/main" val="223970925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AA8D0B2E-0809-C845-AABD-69CBAB7BD14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1800" y="330200"/>
            <a:ext cx="512531" cy="833462"/>
          </a:xfrm>
          <a:prstGeom prst="rect">
            <a:avLst/>
          </a:prstGeom>
        </p:spPr>
      </p:pic>
      <p:pic>
        <p:nvPicPr>
          <p:cNvPr id="9" name="图片 8">
            <a:extLst>
              <a:ext uri="{FF2B5EF4-FFF2-40B4-BE49-F238E27FC236}">
                <a16:creationId xmlns:a16="http://schemas.microsoft.com/office/drawing/2014/main" id="{910F18BF-E657-474B-B00E-3D0CB62F8D6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65800" y="381000"/>
            <a:ext cx="6096000" cy="6096000"/>
          </a:xfrm>
          <a:prstGeom prst="rect">
            <a:avLst/>
          </a:prstGeom>
        </p:spPr>
      </p:pic>
      <p:pic>
        <p:nvPicPr>
          <p:cNvPr id="2" name="Picture 1"/>
          <p:cNvPicPr>
            <a:picLocks noChangeAspect="1"/>
          </p:cNvPicPr>
          <p:nvPr/>
        </p:nvPicPr>
        <p:blipFill>
          <a:blip r:embed="rId5"/>
          <a:stretch>
            <a:fillRect/>
          </a:stretch>
        </p:blipFill>
        <p:spPr>
          <a:xfrm>
            <a:off x="425684" y="746931"/>
            <a:ext cx="5858764" cy="5200339"/>
          </a:xfrm>
          <a:prstGeom prst="rect">
            <a:avLst/>
          </a:prstGeom>
        </p:spPr>
      </p:pic>
    </p:spTree>
    <p:extLst>
      <p:ext uri="{BB962C8B-B14F-4D97-AF65-F5344CB8AC3E}">
        <p14:creationId xmlns:p14="http://schemas.microsoft.com/office/powerpoint/2010/main" val="243860910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8">
            <a:extLst>
              <a:ext uri="{FF2B5EF4-FFF2-40B4-BE49-F238E27FC236}">
                <a16:creationId xmlns:a16="http://schemas.microsoft.com/office/drawing/2014/main" id="{BB58B0DF-8367-624D-8EFE-EC0A3A83679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62854" y="4160189"/>
            <a:ext cx="2459085" cy="2459085"/>
          </a:xfrm>
          <a:prstGeom prst="rect">
            <a:avLst/>
          </a:prstGeom>
        </p:spPr>
      </p:pic>
      <p:pic>
        <p:nvPicPr>
          <p:cNvPr id="29" name="图片 6">
            <a:extLst>
              <a:ext uri="{FF2B5EF4-FFF2-40B4-BE49-F238E27FC236}">
                <a16:creationId xmlns:a16="http://schemas.microsoft.com/office/drawing/2014/main" id="{66D392DC-4934-2045-930E-FEFBED23207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473793" y="4647774"/>
            <a:ext cx="2222643" cy="2222643"/>
          </a:xfrm>
          <a:prstGeom prst="rect">
            <a:avLst/>
          </a:prstGeom>
        </p:spPr>
      </p:pic>
      <p:pic>
        <p:nvPicPr>
          <p:cNvPr id="30" name="图片 3">
            <a:extLst>
              <a:ext uri="{FF2B5EF4-FFF2-40B4-BE49-F238E27FC236}">
                <a16:creationId xmlns:a16="http://schemas.microsoft.com/office/drawing/2014/main" id="{10FC5E98-D243-3943-B631-39DD760B4E9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139138" y="5270965"/>
            <a:ext cx="2748420" cy="1136425"/>
          </a:xfrm>
          <a:prstGeom prst="rect">
            <a:avLst/>
          </a:prstGeom>
        </p:spPr>
      </p:pic>
      <p:pic>
        <p:nvPicPr>
          <p:cNvPr id="31" name="图片 8">
            <a:extLst>
              <a:ext uri="{FF2B5EF4-FFF2-40B4-BE49-F238E27FC236}">
                <a16:creationId xmlns:a16="http://schemas.microsoft.com/office/drawing/2014/main" id="{431131FE-9910-C54A-AABC-01ACB2012AE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608173" y="4378044"/>
            <a:ext cx="2264809" cy="2264809"/>
          </a:xfrm>
          <a:prstGeom prst="rect">
            <a:avLst/>
          </a:prstGeom>
        </p:spPr>
      </p:pic>
      <p:grpSp>
        <p:nvGrpSpPr>
          <p:cNvPr id="32" name="Group 31"/>
          <p:cNvGrpSpPr/>
          <p:nvPr/>
        </p:nvGrpSpPr>
        <p:grpSpPr>
          <a:xfrm>
            <a:off x="1178537" y="883755"/>
            <a:ext cx="4825728" cy="682823"/>
            <a:chOff x="928998" y="1517557"/>
            <a:chExt cx="4825728" cy="682823"/>
          </a:xfrm>
        </p:grpSpPr>
        <p:sp>
          <p:nvSpPr>
            <p:cNvPr id="33" name="MH_Other_1">
              <a:extLst>
                <a:ext uri="{FF2B5EF4-FFF2-40B4-BE49-F238E27FC236}">
                  <a16:creationId xmlns:a16="http://schemas.microsoft.com/office/drawing/2014/main" id="{AD4D6BEC-2488-46EE-95AC-728E82F8093C}"/>
                </a:ext>
              </a:extLst>
            </p:cNvPr>
            <p:cNvSpPr>
              <a:spLocks noChangeAspect="1"/>
            </p:cNvSpPr>
            <p:nvPr>
              <p:custDataLst>
                <p:tags r:id="rId2"/>
              </p:custDataLst>
            </p:nvPr>
          </p:nvSpPr>
          <p:spPr>
            <a:xfrm>
              <a:off x="928998" y="1517557"/>
              <a:ext cx="681367" cy="682823"/>
            </a:xfrm>
            <a:prstGeom prst="ellipse">
              <a:avLst/>
            </a:prstGeom>
            <a:solidFill>
              <a:srgbClr val="FFFFFF"/>
            </a:solidFill>
            <a:ln w="57150" cap="flat" cmpd="sng" algn="ctr">
              <a:solidFill>
                <a:schemeClr val="accent1"/>
              </a:solidFill>
              <a:prstDash val="solid"/>
            </a:ln>
            <a:effectLst/>
          </p:spPr>
          <p:txBody>
            <a:bodyPr lIns="0" tIns="0" rIns="0" bIns="0" anchor="ctr"/>
            <a:lstStyle/>
            <a:p>
              <a:pPr algn="ctr">
                <a:defRPr/>
              </a:pPr>
              <a:r>
                <a:rPr lang="en-US" altLang="zh-CN" sz="4001" b="1" kern="0" dirty="0" smtClean="0">
                  <a:solidFill>
                    <a:schemeClr val="tx2"/>
                  </a:solidFill>
                  <a:latin typeface="Cambria" panose="02040503050406030204" pitchFamily="18" charset="0"/>
                  <a:ea typeface="Cambria" panose="02040503050406030204" pitchFamily="18" charset="0"/>
                  <a:sym typeface="Arial" panose="020B0604020202020204" pitchFamily="34" charset="0"/>
                </a:rPr>
                <a:t>a</a:t>
              </a:r>
              <a:endParaRPr lang="en-US" altLang="zh-CN" sz="4001" b="1" kern="0" dirty="0">
                <a:solidFill>
                  <a:schemeClr val="tx2"/>
                </a:solidFill>
                <a:latin typeface="Cambria" panose="02040503050406030204" pitchFamily="18" charset="0"/>
                <a:ea typeface="Cambria" panose="02040503050406030204" pitchFamily="18" charset="0"/>
                <a:sym typeface="Arial" panose="020B0604020202020204" pitchFamily="34" charset="0"/>
              </a:endParaRPr>
            </a:p>
          </p:txBody>
        </p:sp>
        <p:sp>
          <p:nvSpPr>
            <p:cNvPr id="34" name="Rectangle 33"/>
            <p:cNvSpPr/>
            <p:nvPr/>
          </p:nvSpPr>
          <p:spPr>
            <a:xfrm>
              <a:off x="1637637" y="1577893"/>
              <a:ext cx="4117089" cy="523220"/>
            </a:xfrm>
            <a:prstGeom prst="rect">
              <a:avLst/>
            </a:prstGeom>
          </p:spPr>
          <p:txBody>
            <a:bodyPr wrap="none">
              <a:spAutoFit/>
            </a:bodyPr>
            <a:lstStyle/>
            <a:p>
              <a:pPr lvl="0" algn="just"/>
              <a:r>
                <a:rPr lang="vi-VN" sz="2800" b="1" dirty="0">
                  <a:solidFill>
                    <a:schemeClr val="accent5">
                      <a:lumMod val="50000"/>
                    </a:schemeClr>
                  </a:solidFill>
                  <a:latin typeface="Cambria" panose="02040503050406030204" pitchFamily="18" charset="0"/>
                  <a:ea typeface="Cambria" panose="02040503050406030204" pitchFamily="18" charset="0"/>
                </a:rPr>
                <a:t>Bạn Nga viết thư cho ai?</a:t>
              </a:r>
            </a:p>
          </p:txBody>
        </p:sp>
      </p:grpSp>
      <p:grpSp>
        <p:nvGrpSpPr>
          <p:cNvPr id="35" name="Group 34"/>
          <p:cNvGrpSpPr/>
          <p:nvPr/>
        </p:nvGrpSpPr>
        <p:grpSpPr>
          <a:xfrm>
            <a:off x="1942360" y="1429986"/>
            <a:ext cx="6977731" cy="962526"/>
            <a:chOff x="2589752" y="1448876"/>
            <a:chExt cx="6977731" cy="962526"/>
          </a:xfrm>
        </p:grpSpPr>
        <p:pic>
          <p:nvPicPr>
            <p:cNvPr id="36" name="Picture 35"/>
            <p:cNvPicPr>
              <a:picLocks noChangeAspect="1"/>
            </p:cNvPicPr>
            <p:nvPr/>
          </p:nvPicPr>
          <p:blipFill rotWithShape="1">
            <a:blip r:embed="rId9">
              <a:extLst>
                <a:ext uri="{BEBA8EAE-BF5A-486C-A8C5-ECC9F3942E4B}">
                  <a14:imgProps xmlns:a14="http://schemas.microsoft.com/office/drawing/2010/main">
                    <a14:imgLayer r:embed="rId10">
                      <a14:imgEffect>
                        <a14:backgroundRemoval t="6400" b="32360" l="32580" r="64900"/>
                      </a14:imgEffect>
                    </a14:imgLayer>
                  </a14:imgProps>
                </a:ext>
              </a:extLst>
            </a:blip>
            <a:srcRect l="32406" t="3348" r="34244" b="66078"/>
            <a:stretch/>
          </p:blipFill>
          <p:spPr>
            <a:xfrm>
              <a:off x="2589752" y="1448876"/>
              <a:ext cx="1355968" cy="962526"/>
            </a:xfrm>
            <a:prstGeom prst="rect">
              <a:avLst/>
            </a:prstGeom>
          </p:spPr>
        </p:pic>
        <p:sp>
          <p:nvSpPr>
            <p:cNvPr id="37" name="Rectangle 36"/>
            <p:cNvSpPr/>
            <p:nvPr/>
          </p:nvSpPr>
          <p:spPr>
            <a:xfrm>
              <a:off x="3817383" y="1679708"/>
              <a:ext cx="5750100" cy="584775"/>
            </a:xfrm>
            <a:prstGeom prst="rect">
              <a:avLst/>
            </a:prstGeom>
          </p:spPr>
          <p:txBody>
            <a:bodyPr wrap="none">
              <a:spAutoFit/>
            </a:bodyPr>
            <a:lstStyle/>
            <a:p>
              <a:pPr lvl="0"/>
              <a:r>
                <a:rPr lang="vi-VN" sz="3200" dirty="0">
                  <a:solidFill>
                    <a:schemeClr val="accent5">
                      <a:lumMod val="50000"/>
                    </a:schemeClr>
                  </a:solidFill>
                  <a:latin typeface="Cambria" panose="02040503050406030204" pitchFamily="18" charset="0"/>
                  <a:ea typeface="Cambria" panose="02040503050406030204" pitchFamily="18" charset="0"/>
                </a:rPr>
                <a:t>Bạn Nga viết thư cho chú </a:t>
              </a:r>
              <a:r>
                <a:rPr lang="vi-VN" sz="3200" dirty="0" smtClean="0">
                  <a:solidFill>
                    <a:schemeClr val="accent5">
                      <a:lumMod val="50000"/>
                    </a:schemeClr>
                  </a:solidFill>
                  <a:latin typeface="Cambria" panose="02040503050406030204" pitchFamily="18" charset="0"/>
                  <a:ea typeface="Cambria" panose="02040503050406030204" pitchFamily="18" charset="0"/>
                </a:rPr>
                <a:t>Thành</a:t>
              </a:r>
              <a:endParaRPr lang="vi-VN" sz="3200" dirty="0">
                <a:solidFill>
                  <a:schemeClr val="accent5">
                    <a:lumMod val="50000"/>
                  </a:schemeClr>
                </a:solidFill>
                <a:latin typeface="Cambria" panose="02040503050406030204" pitchFamily="18" charset="0"/>
                <a:ea typeface="Cambria" panose="02040503050406030204" pitchFamily="18" charset="0"/>
              </a:endParaRPr>
            </a:p>
          </p:txBody>
        </p:sp>
      </p:grpSp>
      <p:grpSp>
        <p:nvGrpSpPr>
          <p:cNvPr id="38" name="Group 37"/>
          <p:cNvGrpSpPr/>
          <p:nvPr/>
        </p:nvGrpSpPr>
        <p:grpSpPr>
          <a:xfrm>
            <a:off x="2206814" y="2489599"/>
            <a:ext cx="6451938" cy="682823"/>
            <a:chOff x="928998" y="2729747"/>
            <a:chExt cx="6451938" cy="682823"/>
          </a:xfrm>
        </p:grpSpPr>
        <p:sp>
          <p:nvSpPr>
            <p:cNvPr id="39" name="MH_Other_2">
              <a:extLst>
                <a:ext uri="{FF2B5EF4-FFF2-40B4-BE49-F238E27FC236}">
                  <a16:creationId xmlns:a16="http://schemas.microsoft.com/office/drawing/2014/main" id="{BACC2EF8-0F61-4559-8A7C-24629238209B}"/>
                </a:ext>
              </a:extLst>
            </p:cNvPr>
            <p:cNvSpPr>
              <a:spLocks noChangeAspect="1"/>
            </p:cNvSpPr>
            <p:nvPr>
              <p:custDataLst>
                <p:tags r:id="rId1"/>
              </p:custDataLst>
            </p:nvPr>
          </p:nvSpPr>
          <p:spPr>
            <a:xfrm>
              <a:off x="928998" y="2729747"/>
              <a:ext cx="681367" cy="682823"/>
            </a:xfrm>
            <a:prstGeom prst="ellipse">
              <a:avLst/>
            </a:prstGeom>
            <a:solidFill>
              <a:srgbClr val="FFFFFF"/>
            </a:solidFill>
            <a:ln w="57150" cap="flat" cmpd="sng" algn="ctr">
              <a:solidFill>
                <a:schemeClr val="accent2"/>
              </a:solidFill>
              <a:prstDash val="solid"/>
            </a:ln>
            <a:effectLst/>
          </p:spPr>
          <p:txBody>
            <a:bodyPr lIns="0" tIns="0" rIns="0" bIns="0" anchor="ctr"/>
            <a:lstStyle/>
            <a:p>
              <a:pPr algn="ctr">
                <a:defRPr/>
              </a:pPr>
              <a:r>
                <a:rPr lang="en-US" altLang="zh-CN" sz="4001" kern="0" dirty="0" smtClean="0">
                  <a:solidFill>
                    <a:schemeClr val="accent2"/>
                  </a:solidFill>
                  <a:latin typeface="Cambria" panose="02040503050406030204" pitchFamily="18" charset="0"/>
                  <a:ea typeface="Cambria" panose="02040503050406030204" pitchFamily="18" charset="0"/>
                  <a:sym typeface="Arial" panose="020B0604020202020204" pitchFamily="34" charset="0"/>
                </a:rPr>
                <a:t>b</a:t>
              </a:r>
              <a:endParaRPr lang="en-US" altLang="zh-CN" sz="4001" kern="0" dirty="0">
                <a:solidFill>
                  <a:schemeClr val="accent2"/>
                </a:solidFill>
                <a:latin typeface="Cambria" panose="02040503050406030204" pitchFamily="18" charset="0"/>
                <a:ea typeface="Cambria" panose="02040503050406030204" pitchFamily="18" charset="0"/>
                <a:sym typeface="Arial" panose="020B0604020202020204" pitchFamily="34" charset="0"/>
              </a:endParaRPr>
            </a:p>
          </p:txBody>
        </p:sp>
        <p:sp>
          <p:nvSpPr>
            <p:cNvPr id="40" name="Rectangle 39"/>
            <p:cNvSpPr/>
            <p:nvPr/>
          </p:nvSpPr>
          <p:spPr>
            <a:xfrm>
              <a:off x="1736025" y="2864160"/>
              <a:ext cx="5644911" cy="523220"/>
            </a:xfrm>
            <a:prstGeom prst="rect">
              <a:avLst/>
            </a:prstGeom>
          </p:spPr>
          <p:txBody>
            <a:bodyPr wrap="square">
              <a:spAutoFit/>
            </a:bodyPr>
            <a:lstStyle/>
            <a:p>
              <a:pPr lvl="0" algn="just"/>
              <a:r>
                <a:rPr lang="vi-VN" sz="2800" b="1" dirty="0">
                  <a:solidFill>
                    <a:schemeClr val="accent2"/>
                  </a:solidFill>
                  <a:latin typeface="Cambria" panose="02040503050406030204" pitchFamily="18" charset="0"/>
                  <a:ea typeface="Cambria" panose="02040503050406030204" pitchFamily="18" charset="0"/>
                </a:rPr>
                <a:t>Dòng đầu bức thư ghi những gì?</a:t>
              </a:r>
            </a:p>
          </p:txBody>
        </p:sp>
      </p:grpSp>
      <p:grpSp>
        <p:nvGrpSpPr>
          <p:cNvPr id="41" name="Group 40"/>
          <p:cNvGrpSpPr/>
          <p:nvPr/>
        </p:nvGrpSpPr>
        <p:grpSpPr>
          <a:xfrm>
            <a:off x="2620344" y="3012432"/>
            <a:ext cx="7897954" cy="1308050"/>
            <a:chOff x="2589752" y="1448876"/>
            <a:chExt cx="7897954" cy="1308050"/>
          </a:xfrm>
        </p:grpSpPr>
        <p:pic>
          <p:nvPicPr>
            <p:cNvPr id="42" name="Picture 41"/>
            <p:cNvPicPr>
              <a:picLocks noChangeAspect="1"/>
            </p:cNvPicPr>
            <p:nvPr/>
          </p:nvPicPr>
          <p:blipFill rotWithShape="1">
            <a:blip r:embed="rId9">
              <a:extLst>
                <a:ext uri="{BEBA8EAE-BF5A-486C-A8C5-ECC9F3942E4B}">
                  <a14:imgProps xmlns:a14="http://schemas.microsoft.com/office/drawing/2010/main">
                    <a14:imgLayer r:embed="rId10">
                      <a14:imgEffect>
                        <a14:backgroundRemoval t="6400" b="32360" l="32580" r="64900"/>
                      </a14:imgEffect>
                    </a14:imgLayer>
                  </a14:imgProps>
                </a:ext>
              </a:extLst>
            </a:blip>
            <a:srcRect l="32406" t="3348" r="34244" b="66078"/>
            <a:stretch/>
          </p:blipFill>
          <p:spPr>
            <a:xfrm>
              <a:off x="2589752" y="1448876"/>
              <a:ext cx="1355968" cy="962526"/>
            </a:xfrm>
            <a:prstGeom prst="rect">
              <a:avLst/>
            </a:prstGeom>
          </p:spPr>
        </p:pic>
        <p:sp>
          <p:nvSpPr>
            <p:cNvPr id="43" name="Rectangle 42"/>
            <p:cNvSpPr/>
            <p:nvPr/>
          </p:nvSpPr>
          <p:spPr>
            <a:xfrm>
              <a:off x="3817383" y="1679708"/>
              <a:ext cx="6670323" cy="1077218"/>
            </a:xfrm>
            <a:prstGeom prst="rect">
              <a:avLst/>
            </a:prstGeom>
          </p:spPr>
          <p:txBody>
            <a:bodyPr wrap="square">
              <a:spAutoFit/>
            </a:bodyPr>
            <a:lstStyle/>
            <a:p>
              <a:pPr lvl="0"/>
              <a:r>
                <a:rPr lang="vi-VN" sz="3200" dirty="0">
                  <a:solidFill>
                    <a:schemeClr val="accent2">
                      <a:lumMod val="75000"/>
                    </a:schemeClr>
                  </a:solidFill>
                  <a:latin typeface="Cambria" panose="02040503050406030204" pitchFamily="18" charset="0"/>
                  <a:ea typeface="Cambria" panose="02040503050406030204" pitchFamily="18" charset="0"/>
                </a:rPr>
                <a:t>Dòng đầu bức thư ghi địa chỉ và ngày tháng năm viết thư</a:t>
              </a:r>
            </a:p>
          </p:txBody>
        </p:sp>
      </p:grpSp>
    </p:spTree>
    <p:extLst>
      <p:ext uri="{BB962C8B-B14F-4D97-AF65-F5344CB8AC3E}">
        <p14:creationId xmlns:p14="http://schemas.microsoft.com/office/powerpoint/2010/main" val="321583849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wipe(left)">
                                      <p:cBhvr>
                                        <p:cTn id="14" dur="500"/>
                                        <p:tgtEl>
                                          <p:spTgt spid="35"/>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1000"/>
                                        <p:tgtEl>
                                          <p:spTgt spid="38"/>
                                        </p:tgtEl>
                                      </p:cBhvr>
                                    </p:animEffect>
                                    <p:anim calcmode="lin" valueType="num">
                                      <p:cBhvr>
                                        <p:cTn id="20" dur="1000" fill="hold"/>
                                        <p:tgtEl>
                                          <p:spTgt spid="38"/>
                                        </p:tgtEl>
                                        <p:attrNameLst>
                                          <p:attrName>ppt_x</p:attrName>
                                        </p:attrNameLst>
                                      </p:cBhvr>
                                      <p:tavLst>
                                        <p:tav tm="0">
                                          <p:val>
                                            <p:strVal val="#ppt_x"/>
                                          </p:val>
                                        </p:tav>
                                        <p:tav tm="100000">
                                          <p:val>
                                            <p:strVal val="#ppt_x"/>
                                          </p:val>
                                        </p:tav>
                                      </p:tavLst>
                                    </p:anim>
                                    <p:anim calcmode="lin" valueType="num">
                                      <p:cBhvr>
                                        <p:cTn id="21"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wipe(left)">
                                      <p:cBhvr>
                                        <p:cTn id="26"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8">
            <a:extLst>
              <a:ext uri="{FF2B5EF4-FFF2-40B4-BE49-F238E27FC236}">
                <a16:creationId xmlns:a16="http://schemas.microsoft.com/office/drawing/2014/main" id="{BB58B0DF-8367-624D-8EFE-EC0A3A83679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2854" y="4160189"/>
            <a:ext cx="2459085" cy="2459085"/>
          </a:xfrm>
          <a:prstGeom prst="rect">
            <a:avLst/>
          </a:prstGeom>
        </p:spPr>
      </p:pic>
      <p:pic>
        <p:nvPicPr>
          <p:cNvPr id="29" name="图片 6">
            <a:extLst>
              <a:ext uri="{FF2B5EF4-FFF2-40B4-BE49-F238E27FC236}">
                <a16:creationId xmlns:a16="http://schemas.microsoft.com/office/drawing/2014/main" id="{66D392DC-4934-2045-930E-FEFBED23207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473793" y="4647774"/>
            <a:ext cx="2222643" cy="2222643"/>
          </a:xfrm>
          <a:prstGeom prst="rect">
            <a:avLst/>
          </a:prstGeom>
        </p:spPr>
      </p:pic>
      <p:pic>
        <p:nvPicPr>
          <p:cNvPr id="30" name="图片 3">
            <a:extLst>
              <a:ext uri="{FF2B5EF4-FFF2-40B4-BE49-F238E27FC236}">
                <a16:creationId xmlns:a16="http://schemas.microsoft.com/office/drawing/2014/main" id="{10FC5E98-D243-3943-B631-39DD760B4E9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139138" y="5270965"/>
            <a:ext cx="2748420" cy="1136425"/>
          </a:xfrm>
          <a:prstGeom prst="rect">
            <a:avLst/>
          </a:prstGeom>
        </p:spPr>
      </p:pic>
      <p:pic>
        <p:nvPicPr>
          <p:cNvPr id="31" name="图片 8">
            <a:extLst>
              <a:ext uri="{FF2B5EF4-FFF2-40B4-BE49-F238E27FC236}">
                <a16:creationId xmlns:a16="http://schemas.microsoft.com/office/drawing/2014/main" id="{431131FE-9910-C54A-AABC-01ACB2012AE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608173" y="4378044"/>
            <a:ext cx="2264809" cy="2264809"/>
          </a:xfrm>
          <a:prstGeom prst="rect">
            <a:avLst/>
          </a:prstGeom>
        </p:spPr>
      </p:pic>
      <p:grpSp>
        <p:nvGrpSpPr>
          <p:cNvPr id="18" name="Group 17"/>
          <p:cNvGrpSpPr/>
          <p:nvPr/>
        </p:nvGrpSpPr>
        <p:grpSpPr>
          <a:xfrm>
            <a:off x="1421671" y="1796932"/>
            <a:ext cx="9544110" cy="2172535"/>
            <a:chOff x="2589752" y="1448876"/>
            <a:chExt cx="9544110" cy="2172535"/>
          </a:xfrm>
        </p:grpSpPr>
        <p:pic>
          <p:nvPicPr>
            <p:cNvPr id="19" name="Picture 18"/>
            <p:cNvPicPr>
              <a:picLocks noChangeAspect="1"/>
            </p:cNvPicPr>
            <p:nvPr/>
          </p:nvPicPr>
          <p:blipFill rotWithShape="1">
            <a:blip r:embed="rId8">
              <a:extLst>
                <a:ext uri="{BEBA8EAE-BF5A-486C-A8C5-ECC9F3942E4B}">
                  <a14:imgProps xmlns:a14="http://schemas.microsoft.com/office/drawing/2010/main">
                    <a14:imgLayer r:embed="rId9">
                      <a14:imgEffect>
                        <a14:backgroundRemoval t="6400" b="32360" l="32580" r="64900"/>
                      </a14:imgEffect>
                    </a14:imgLayer>
                  </a14:imgProps>
                </a:ext>
              </a:extLst>
            </a:blip>
            <a:srcRect l="32406" t="3348" r="34244" b="66078"/>
            <a:stretch/>
          </p:blipFill>
          <p:spPr>
            <a:xfrm>
              <a:off x="2589752" y="1448876"/>
              <a:ext cx="1355968" cy="962526"/>
            </a:xfrm>
            <a:prstGeom prst="rect">
              <a:avLst/>
            </a:prstGeom>
          </p:spPr>
        </p:pic>
        <p:sp>
          <p:nvSpPr>
            <p:cNvPr id="20" name="Rectangle 19"/>
            <p:cNvSpPr/>
            <p:nvPr/>
          </p:nvSpPr>
          <p:spPr>
            <a:xfrm>
              <a:off x="3771591" y="1559308"/>
              <a:ext cx="8362271" cy="2062103"/>
            </a:xfrm>
            <a:prstGeom prst="rect">
              <a:avLst/>
            </a:prstGeom>
          </p:spPr>
          <p:txBody>
            <a:bodyPr wrap="square">
              <a:spAutoFit/>
            </a:bodyPr>
            <a:lstStyle/>
            <a:p>
              <a:pPr lvl="0" algn="just"/>
              <a:r>
                <a:rPr lang="vi-VN" sz="3200" dirty="0">
                  <a:solidFill>
                    <a:srgbClr val="892E45"/>
                  </a:solidFill>
                  <a:latin typeface="Cambria" panose="02040503050406030204" pitchFamily="18" charset="0"/>
                  <a:ea typeface="Cambria" panose="02040503050406030204" pitchFamily="18" charset="0"/>
                </a:rPr>
                <a:t>Đã lâu chú không về thăm nhà. Sắp đến Tết rồi, ông bà nội, bố mẹ cháu và cả cháu đều rất nhớ chú. Dạo này chú có khỏe không ạ? Ở Trường Sa mùa này có mưa bão nhiều không chú?</a:t>
              </a:r>
            </a:p>
          </p:txBody>
        </p:sp>
      </p:grpSp>
      <p:grpSp>
        <p:nvGrpSpPr>
          <p:cNvPr id="21" name="Group 20"/>
          <p:cNvGrpSpPr/>
          <p:nvPr/>
        </p:nvGrpSpPr>
        <p:grpSpPr>
          <a:xfrm>
            <a:off x="1016819" y="717482"/>
            <a:ext cx="8005862" cy="682823"/>
            <a:chOff x="6151597" y="1583685"/>
            <a:chExt cx="8005862" cy="682823"/>
          </a:xfrm>
        </p:grpSpPr>
        <p:sp>
          <p:nvSpPr>
            <p:cNvPr id="22" name="MH_Other_3">
              <a:extLst>
                <a:ext uri="{FF2B5EF4-FFF2-40B4-BE49-F238E27FC236}">
                  <a16:creationId xmlns:a16="http://schemas.microsoft.com/office/drawing/2014/main" id="{0B98F20B-C700-49E7-8B55-C2C518E5511D}"/>
                </a:ext>
              </a:extLst>
            </p:cNvPr>
            <p:cNvSpPr>
              <a:spLocks noChangeAspect="1"/>
            </p:cNvSpPr>
            <p:nvPr>
              <p:custDataLst>
                <p:tags r:id="rId1"/>
              </p:custDataLst>
            </p:nvPr>
          </p:nvSpPr>
          <p:spPr>
            <a:xfrm>
              <a:off x="6151597" y="1583685"/>
              <a:ext cx="681367" cy="682823"/>
            </a:xfrm>
            <a:prstGeom prst="ellipse">
              <a:avLst/>
            </a:prstGeom>
            <a:solidFill>
              <a:srgbClr val="FFFFFF"/>
            </a:solidFill>
            <a:ln w="57150" cap="flat" cmpd="sng" algn="ctr">
              <a:solidFill>
                <a:srgbClr val="892E45"/>
              </a:solidFill>
              <a:prstDash val="solid"/>
            </a:ln>
            <a:effectLst/>
          </p:spPr>
          <p:txBody>
            <a:bodyPr lIns="0" tIns="0" rIns="0" bIns="0" anchor="ctr"/>
            <a:lstStyle/>
            <a:p>
              <a:pPr algn="ctr">
                <a:defRPr/>
              </a:pPr>
              <a:r>
                <a:rPr lang="en-US" altLang="zh-CN" sz="4001" kern="0" dirty="0" smtClean="0">
                  <a:solidFill>
                    <a:srgbClr val="892E45"/>
                  </a:solidFill>
                  <a:latin typeface="Cambria" panose="02040503050406030204" pitchFamily="18" charset="0"/>
                  <a:ea typeface="Cambria" panose="02040503050406030204" pitchFamily="18" charset="0"/>
                  <a:sym typeface="Arial" panose="020B0604020202020204" pitchFamily="34" charset="0"/>
                </a:rPr>
                <a:t>c</a:t>
              </a:r>
              <a:endParaRPr lang="en-US" altLang="zh-CN" sz="4001" kern="0" dirty="0">
                <a:solidFill>
                  <a:srgbClr val="892E45"/>
                </a:solidFill>
                <a:latin typeface="Cambria" panose="02040503050406030204" pitchFamily="18" charset="0"/>
                <a:ea typeface="Cambria" panose="02040503050406030204" pitchFamily="18" charset="0"/>
                <a:sym typeface="Arial" panose="020B0604020202020204" pitchFamily="34" charset="0"/>
              </a:endParaRPr>
            </a:p>
          </p:txBody>
        </p:sp>
        <p:sp>
          <p:nvSpPr>
            <p:cNvPr id="23" name="Rectangle 22"/>
            <p:cNvSpPr/>
            <p:nvPr/>
          </p:nvSpPr>
          <p:spPr>
            <a:xfrm>
              <a:off x="6985731" y="1632708"/>
              <a:ext cx="7171728" cy="584775"/>
            </a:xfrm>
            <a:prstGeom prst="rect">
              <a:avLst/>
            </a:prstGeom>
          </p:spPr>
          <p:txBody>
            <a:bodyPr wrap="square">
              <a:spAutoFit/>
            </a:bodyPr>
            <a:lstStyle/>
            <a:p>
              <a:pPr lvl="0" algn="just"/>
              <a:r>
                <a:rPr lang="vi-VN" sz="3200" b="1" dirty="0">
                  <a:solidFill>
                    <a:srgbClr val="892E45"/>
                  </a:solidFill>
                  <a:latin typeface="Cambria" panose="02040503050406030204" pitchFamily="18" charset="0"/>
                  <a:ea typeface="Cambria" panose="02040503050406030204" pitchFamily="18" charset="0"/>
                </a:rPr>
                <a:t>Đoạn nào trong thư là lời hỏi thăm?</a:t>
              </a:r>
            </a:p>
          </p:txBody>
        </p:sp>
      </p:grpSp>
    </p:spTree>
    <p:extLst>
      <p:ext uri="{BB962C8B-B14F-4D97-AF65-F5344CB8AC3E}">
        <p14:creationId xmlns:p14="http://schemas.microsoft.com/office/powerpoint/2010/main" val="40224098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left)">
                                      <p:cBhvr>
                                        <p:cTn id="1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8">
            <a:extLst>
              <a:ext uri="{FF2B5EF4-FFF2-40B4-BE49-F238E27FC236}">
                <a16:creationId xmlns:a16="http://schemas.microsoft.com/office/drawing/2014/main" id="{BB58B0DF-8367-624D-8EFE-EC0A3A83679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62855" y="4647774"/>
            <a:ext cx="1971500" cy="1971500"/>
          </a:xfrm>
          <a:prstGeom prst="rect">
            <a:avLst/>
          </a:prstGeom>
        </p:spPr>
      </p:pic>
      <p:pic>
        <p:nvPicPr>
          <p:cNvPr id="29" name="图片 6">
            <a:extLst>
              <a:ext uri="{FF2B5EF4-FFF2-40B4-BE49-F238E27FC236}">
                <a16:creationId xmlns:a16="http://schemas.microsoft.com/office/drawing/2014/main" id="{66D392DC-4934-2045-930E-FEFBED23207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473793" y="4647774"/>
            <a:ext cx="2222643" cy="2222643"/>
          </a:xfrm>
          <a:prstGeom prst="rect">
            <a:avLst/>
          </a:prstGeom>
        </p:spPr>
      </p:pic>
      <p:grpSp>
        <p:nvGrpSpPr>
          <p:cNvPr id="12" name="Group 11"/>
          <p:cNvGrpSpPr/>
          <p:nvPr/>
        </p:nvGrpSpPr>
        <p:grpSpPr>
          <a:xfrm>
            <a:off x="941808" y="687156"/>
            <a:ext cx="9989182" cy="682823"/>
            <a:chOff x="6151597" y="2654707"/>
            <a:chExt cx="9989182" cy="682823"/>
          </a:xfrm>
        </p:grpSpPr>
        <p:sp>
          <p:nvSpPr>
            <p:cNvPr id="13" name="MH_Other_4">
              <a:extLst>
                <a:ext uri="{FF2B5EF4-FFF2-40B4-BE49-F238E27FC236}">
                  <a16:creationId xmlns:a16="http://schemas.microsoft.com/office/drawing/2014/main" id="{84F95C9B-0114-4B0B-87F9-4288AB60AE28}"/>
                </a:ext>
              </a:extLst>
            </p:cNvPr>
            <p:cNvSpPr>
              <a:spLocks noChangeAspect="1"/>
            </p:cNvSpPr>
            <p:nvPr>
              <p:custDataLst>
                <p:tags r:id="rId2"/>
              </p:custDataLst>
            </p:nvPr>
          </p:nvSpPr>
          <p:spPr>
            <a:xfrm>
              <a:off x="6151597" y="2654707"/>
              <a:ext cx="681367" cy="682823"/>
            </a:xfrm>
            <a:prstGeom prst="ellipse">
              <a:avLst/>
            </a:prstGeom>
            <a:solidFill>
              <a:srgbClr val="FFFFFF"/>
            </a:solidFill>
            <a:ln w="57150" cap="flat" cmpd="sng" algn="ctr">
              <a:solidFill>
                <a:schemeClr val="accent4"/>
              </a:solidFill>
              <a:prstDash val="solid"/>
            </a:ln>
            <a:effectLst/>
          </p:spPr>
          <p:txBody>
            <a:bodyPr lIns="0" tIns="0" rIns="0" bIns="0" anchor="ctr"/>
            <a:lstStyle/>
            <a:p>
              <a:pPr algn="ctr">
                <a:defRPr/>
              </a:pPr>
              <a:r>
                <a:rPr lang="en-US" altLang="zh-CN" sz="4001" kern="0" dirty="0" smtClean="0">
                  <a:solidFill>
                    <a:schemeClr val="accent4"/>
                  </a:solidFill>
                  <a:latin typeface="Cambria" panose="02040503050406030204" pitchFamily="18" charset="0"/>
                  <a:ea typeface="Cambria" panose="02040503050406030204" pitchFamily="18" charset="0"/>
                  <a:sym typeface="Arial" panose="020B0604020202020204" pitchFamily="34" charset="0"/>
                </a:rPr>
                <a:t>d</a:t>
              </a:r>
              <a:endParaRPr lang="en-US" altLang="zh-CN" sz="4001" kern="0" dirty="0">
                <a:solidFill>
                  <a:schemeClr val="accent4"/>
                </a:solidFill>
                <a:latin typeface="Cambria" panose="02040503050406030204" pitchFamily="18" charset="0"/>
                <a:ea typeface="Cambria" panose="02040503050406030204" pitchFamily="18" charset="0"/>
                <a:sym typeface="Arial" panose="020B0604020202020204" pitchFamily="34" charset="0"/>
              </a:endParaRPr>
            </a:p>
          </p:txBody>
        </p:sp>
        <p:sp>
          <p:nvSpPr>
            <p:cNvPr id="14" name="Rectangle 13"/>
            <p:cNvSpPr/>
            <p:nvPr/>
          </p:nvSpPr>
          <p:spPr>
            <a:xfrm>
              <a:off x="6977343" y="2654707"/>
              <a:ext cx="9163436" cy="523220"/>
            </a:xfrm>
            <a:prstGeom prst="rect">
              <a:avLst/>
            </a:prstGeom>
          </p:spPr>
          <p:txBody>
            <a:bodyPr wrap="square">
              <a:spAutoFit/>
            </a:bodyPr>
            <a:lstStyle/>
            <a:p>
              <a:pPr lvl="0" algn="just"/>
              <a:r>
                <a:rPr lang="vi-VN" sz="2800" b="1" dirty="0">
                  <a:solidFill>
                    <a:srgbClr val="DAA600"/>
                  </a:solidFill>
                  <a:latin typeface="Cambria" panose="02040503050406030204" pitchFamily="18" charset="0"/>
                  <a:ea typeface="Cambria" panose="02040503050406030204" pitchFamily="18" charset="0"/>
                </a:rPr>
                <a:t>Đoạn nào trong thư là lời Nga kể về mình và gia đình?</a:t>
              </a:r>
            </a:p>
          </p:txBody>
        </p:sp>
      </p:grpSp>
      <p:grpSp>
        <p:nvGrpSpPr>
          <p:cNvPr id="15" name="Group 14"/>
          <p:cNvGrpSpPr/>
          <p:nvPr/>
        </p:nvGrpSpPr>
        <p:grpSpPr>
          <a:xfrm>
            <a:off x="1870776" y="3520578"/>
            <a:ext cx="9145553" cy="682823"/>
            <a:chOff x="3852104" y="3679006"/>
            <a:chExt cx="9145553" cy="682823"/>
          </a:xfrm>
        </p:grpSpPr>
        <p:sp>
          <p:nvSpPr>
            <p:cNvPr id="16" name="Rectangle 15"/>
            <p:cNvSpPr/>
            <p:nvPr/>
          </p:nvSpPr>
          <p:spPr>
            <a:xfrm>
              <a:off x="4677850" y="3758807"/>
              <a:ext cx="8319807" cy="523220"/>
            </a:xfrm>
            <a:prstGeom prst="rect">
              <a:avLst/>
            </a:prstGeom>
          </p:spPr>
          <p:txBody>
            <a:bodyPr wrap="square">
              <a:spAutoFit/>
            </a:bodyPr>
            <a:lstStyle/>
            <a:p>
              <a:pPr lvl="0" algn="just"/>
              <a:r>
                <a:rPr lang="vi-VN" sz="2800" b="1" dirty="0">
                  <a:solidFill>
                    <a:schemeClr val="accent6"/>
                  </a:solidFill>
                  <a:latin typeface="Cambria" panose="02040503050406030204" pitchFamily="18" charset="0"/>
                  <a:ea typeface="Cambria" panose="02040503050406030204" pitchFamily="18" charset="0"/>
                </a:rPr>
                <a:t>Nga mong ước điều gì? Nga chúc chú thế nào?</a:t>
              </a:r>
            </a:p>
          </p:txBody>
        </p:sp>
        <p:sp>
          <p:nvSpPr>
            <p:cNvPr id="17" name="MH_Other_4">
              <a:extLst>
                <a:ext uri="{FF2B5EF4-FFF2-40B4-BE49-F238E27FC236}">
                  <a16:creationId xmlns:a16="http://schemas.microsoft.com/office/drawing/2014/main" id="{84F95C9B-0114-4B0B-87F9-4288AB60AE28}"/>
                </a:ext>
              </a:extLst>
            </p:cNvPr>
            <p:cNvSpPr>
              <a:spLocks noChangeAspect="1"/>
            </p:cNvSpPr>
            <p:nvPr>
              <p:custDataLst>
                <p:tags r:id="rId1"/>
              </p:custDataLst>
            </p:nvPr>
          </p:nvSpPr>
          <p:spPr>
            <a:xfrm>
              <a:off x="3852104" y="3679006"/>
              <a:ext cx="681367" cy="682823"/>
            </a:xfrm>
            <a:prstGeom prst="ellipse">
              <a:avLst/>
            </a:prstGeom>
            <a:solidFill>
              <a:srgbClr val="FFFFFF"/>
            </a:solidFill>
            <a:ln w="57150" cap="flat" cmpd="sng" algn="ctr">
              <a:solidFill>
                <a:schemeClr val="accent6"/>
              </a:solidFill>
              <a:prstDash val="solid"/>
            </a:ln>
            <a:effectLst/>
          </p:spPr>
          <p:txBody>
            <a:bodyPr lIns="0" tIns="0" rIns="0" bIns="0" anchor="ctr"/>
            <a:lstStyle/>
            <a:p>
              <a:pPr algn="ctr">
                <a:defRPr/>
              </a:pPr>
              <a:r>
                <a:rPr lang="en-US" altLang="zh-CN" sz="4001" kern="0" dirty="0" smtClean="0">
                  <a:solidFill>
                    <a:schemeClr val="accent6">
                      <a:lumMod val="75000"/>
                    </a:schemeClr>
                  </a:solidFill>
                  <a:latin typeface="Cambria" panose="02040503050406030204" pitchFamily="18" charset="0"/>
                  <a:ea typeface="Cambria" panose="02040503050406030204" pitchFamily="18" charset="0"/>
                  <a:sym typeface="Arial" panose="020B0604020202020204" pitchFamily="34" charset="0"/>
                </a:rPr>
                <a:t>e</a:t>
              </a:r>
              <a:endParaRPr lang="en-US" altLang="zh-CN" sz="4001" kern="0" dirty="0">
                <a:solidFill>
                  <a:schemeClr val="accent6">
                    <a:lumMod val="75000"/>
                  </a:schemeClr>
                </a:solidFill>
                <a:latin typeface="Cambria" panose="02040503050406030204" pitchFamily="18" charset="0"/>
                <a:ea typeface="Cambria" panose="02040503050406030204" pitchFamily="18" charset="0"/>
                <a:sym typeface="Arial" panose="020B0604020202020204" pitchFamily="34" charset="0"/>
              </a:endParaRPr>
            </a:p>
          </p:txBody>
        </p:sp>
      </p:grpSp>
      <p:grpSp>
        <p:nvGrpSpPr>
          <p:cNvPr id="24" name="Group 23"/>
          <p:cNvGrpSpPr/>
          <p:nvPr/>
        </p:nvGrpSpPr>
        <p:grpSpPr>
          <a:xfrm>
            <a:off x="1386880" y="1266781"/>
            <a:ext cx="9544110" cy="2172535"/>
            <a:chOff x="2589752" y="1448876"/>
            <a:chExt cx="9544110" cy="2172535"/>
          </a:xfrm>
        </p:grpSpPr>
        <p:pic>
          <p:nvPicPr>
            <p:cNvPr id="25" name="Picture 24"/>
            <p:cNvPicPr>
              <a:picLocks noChangeAspect="1"/>
            </p:cNvPicPr>
            <p:nvPr/>
          </p:nvPicPr>
          <p:blipFill rotWithShape="1">
            <a:blip r:embed="rId7">
              <a:extLst>
                <a:ext uri="{BEBA8EAE-BF5A-486C-A8C5-ECC9F3942E4B}">
                  <a14:imgProps xmlns:a14="http://schemas.microsoft.com/office/drawing/2010/main">
                    <a14:imgLayer r:embed="rId8">
                      <a14:imgEffect>
                        <a14:backgroundRemoval t="6400" b="32360" l="32580" r="64900"/>
                      </a14:imgEffect>
                    </a14:imgLayer>
                  </a14:imgProps>
                </a:ext>
              </a:extLst>
            </a:blip>
            <a:srcRect l="32406" t="3348" r="34244" b="66078"/>
            <a:stretch/>
          </p:blipFill>
          <p:spPr>
            <a:xfrm>
              <a:off x="2589752" y="1448876"/>
              <a:ext cx="1355968" cy="962526"/>
            </a:xfrm>
            <a:prstGeom prst="rect">
              <a:avLst/>
            </a:prstGeom>
          </p:spPr>
        </p:pic>
        <p:sp>
          <p:nvSpPr>
            <p:cNvPr id="26" name="Rectangle 25"/>
            <p:cNvSpPr/>
            <p:nvPr/>
          </p:nvSpPr>
          <p:spPr>
            <a:xfrm>
              <a:off x="3771591" y="1559308"/>
              <a:ext cx="8362271" cy="2062103"/>
            </a:xfrm>
            <a:prstGeom prst="rect">
              <a:avLst/>
            </a:prstGeom>
          </p:spPr>
          <p:txBody>
            <a:bodyPr wrap="square">
              <a:spAutoFit/>
            </a:bodyPr>
            <a:lstStyle/>
            <a:p>
              <a:pPr lvl="0" algn="just"/>
              <a:r>
                <a:rPr lang="vi-VN" sz="3200" dirty="0">
                  <a:solidFill>
                    <a:srgbClr val="DAA600"/>
                  </a:solidFill>
                  <a:latin typeface="Cambria" panose="02040503050406030204" pitchFamily="18" charset="0"/>
                  <a:ea typeface="Cambria" panose="02040503050406030204" pitchFamily="18" charset="0"/>
                </a:rPr>
                <a:t>Chú Thành ơi, cả nhà mình đều khỏe. Bố mẹ cháu vẫn đi làm từ sáng sớm đến chiều tối mới về. Buổi sáng, ông đưa cháu đi học, còn bà thì đi chợ. Ngày nào ông bà cũng nhắc đến chú đấy.</a:t>
              </a:r>
            </a:p>
          </p:txBody>
        </p:sp>
      </p:grpSp>
      <p:grpSp>
        <p:nvGrpSpPr>
          <p:cNvPr id="27" name="Group 26"/>
          <p:cNvGrpSpPr/>
          <p:nvPr/>
        </p:nvGrpSpPr>
        <p:grpSpPr>
          <a:xfrm>
            <a:off x="2447754" y="4203401"/>
            <a:ext cx="8483236" cy="2172535"/>
            <a:chOff x="2589752" y="1448876"/>
            <a:chExt cx="8483236" cy="2172535"/>
          </a:xfrm>
        </p:grpSpPr>
        <p:pic>
          <p:nvPicPr>
            <p:cNvPr id="32" name="Picture 31"/>
            <p:cNvPicPr>
              <a:picLocks noChangeAspect="1"/>
            </p:cNvPicPr>
            <p:nvPr/>
          </p:nvPicPr>
          <p:blipFill rotWithShape="1">
            <a:blip r:embed="rId7">
              <a:extLst>
                <a:ext uri="{BEBA8EAE-BF5A-486C-A8C5-ECC9F3942E4B}">
                  <a14:imgProps xmlns:a14="http://schemas.microsoft.com/office/drawing/2010/main">
                    <a14:imgLayer r:embed="rId8">
                      <a14:imgEffect>
                        <a14:backgroundRemoval t="6400" b="32360" l="32580" r="64900"/>
                      </a14:imgEffect>
                    </a14:imgLayer>
                  </a14:imgProps>
                </a:ext>
              </a:extLst>
            </a:blip>
            <a:srcRect l="32406" t="3348" r="34244" b="66078"/>
            <a:stretch/>
          </p:blipFill>
          <p:spPr>
            <a:xfrm>
              <a:off x="2589752" y="1448876"/>
              <a:ext cx="1355968" cy="962526"/>
            </a:xfrm>
            <a:prstGeom prst="rect">
              <a:avLst/>
            </a:prstGeom>
          </p:spPr>
        </p:pic>
        <p:sp>
          <p:nvSpPr>
            <p:cNvPr id="33" name="Rectangle 32"/>
            <p:cNvSpPr/>
            <p:nvPr/>
          </p:nvSpPr>
          <p:spPr>
            <a:xfrm>
              <a:off x="3771591" y="1559308"/>
              <a:ext cx="7301397" cy="2062103"/>
            </a:xfrm>
            <a:prstGeom prst="rect">
              <a:avLst/>
            </a:prstGeom>
          </p:spPr>
          <p:txBody>
            <a:bodyPr wrap="square">
              <a:spAutoFit/>
            </a:bodyPr>
            <a:lstStyle/>
            <a:p>
              <a:pPr lvl="0" algn="just"/>
              <a:r>
                <a:rPr lang="vi-VN" sz="3200" dirty="0">
                  <a:solidFill>
                    <a:schemeClr val="accent6"/>
                  </a:solidFill>
                  <a:latin typeface="Cambria" panose="02040503050406030204" pitchFamily="18" charset="0"/>
                  <a:ea typeface="Cambria" panose="02040503050406030204" pitchFamily="18" charset="0"/>
                </a:rPr>
                <a:t>Nga mong được ra đảo thăm chú Thành. Nga chúc chú và tất cả các chú bộ đội đảo Trường Sa luôn mạnh khỏe.</a:t>
              </a:r>
            </a:p>
            <a:p>
              <a:pPr lvl="0" algn="just"/>
              <a:r>
                <a:rPr lang="vi-VN" sz="3200" dirty="0" smtClean="0">
                  <a:solidFill>
                    <a:schemeClr val="accent6"/>
                  </a:solidFill>
                  <a:latin typeface="Cambria" panose="02040503050406030204" pitchFamily="18" charset="0"/>
                  <a:ea typeface="Cambria" panose="02040503050406030204" pitchFamily="18" charset="0"/>
                </a:rPr>
                <a:t>.</a:t>
              </a:r>
              <a:endParaRPr lang="vi-VN" sz="3200" dirty="0">
                <a:solidFill>
                  <a:schemeClr val="accent6"/>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2718438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wipe(left)">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wipe(left)">
                                      <p:cBhvr>
                                        <p:cTn id="2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6C0131E-1C0E-8B42-A915-3999332D8EB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5845" y="268137"/>
            <a:ext cx="1541379" cy="2506543"/>
          </a:xfrm>
          <a:prstGeom prst="rect">
            <a:avLst/>
          </a:prstGeom>
        </p:spPr>
      </p:pic>
      <p:pic>
        <p:nvPicPr>
          <p:cNvPr id="11" name="图片 57" descr="形状, 圆圈&#10;&#10;描述已自动生成">
            <a:extLst>
              <a:ext uri="{FF2B5EF4-FFF2-40B4-BE49-F238E27FC236}">
                <a16:creationId xmlns:a16="http://schemas.microsoft.com/office/drawing/2014/main" id="{4051BC7C-D180-43B9-A390-AC752B560342}"/>
              </a:ext>
            </a:extLst>
          </p:cNvPr>
          <p:cNvPicPr>
            <a:picLocks noChangeAspect="1"/>
          </p:cNvPicPr>
          <p:nvPr/>
        </p:nvPicPr>
        <p:blipFill rotWithShape="1">
          <a:blip r:embed="rId4">
            <a:extLst>
              <a:ext uri="{28A0092B-C50C-407E-A947-70E740481C1C}">
                <a14:useLocalDpi xmlns:a14="http://schemas.microsoft.com/office/drawing/2010/main" val="0"/>
              </a:ext>
            </a:extLst>
          </a:blip>
          <a:srcRect t="7196" b="13228"/>
          <a:stretch/>
        </p:blipFill>
        <p:spPr>
          <a:xfrm>
            <a:off x="1693339" y="-1"/>
            <a:ext cx="8695756" cy="5582653"/>
          </a:xfrm>
          <a:custGeom>
            <a:avLst/>
            <a:gdLst>
              <a:gd name="connsiteX0" fmla="*/ 0 w 8695756"/>
              <a:gd name="connsiteY0" fmla="*/ 0 h 6125028"/>
              <a:gd name="connsiteX1" fmla="*/ 6924665 w 8695756"/>
              <a:gd name="connsiteY1" fmla="*/ 0 h 6125028"/>
              <a:gd name="connsiteX2" fmla="*/ 6831495 w 8695756"/>
              <a:gd name="connsiteY2" fmla="*/ 112923 h 6125028"/>
              <a:gd name="connsiteX3" fmla="*/ 6675039 w 8695756"/>
              <a:gd name="connsiteY3" fmla="*/ 625124 h 6125028"/>
              <a:gd name="connsiteX4" fmla="*/ 7591140 w 8695756"/>
              <a:gd name="connsiteY4" fmla="*/ 1541225 h 6125028"/>
              <a:gd name="connsiteX5" fmla="*/ 8507241 w 8695756"/>
              <a:gd name="connsiteY5" fmla="*/ 625124 h 6125028"/>
              <a:gd name="connsiteX6" fmla="*/ 8350785 w 8695756"/>
              <a:gd name="connsiteY6" fmla="*/ 112923 h 6125028"/>
              <a:gd name="connsiteX7" fmla="*/ 8257615 w 8695756"/>
              <a:gd name="connsiteY7" fmla="*/ 0 h 6125028"/>
              <a:gd name="connsiteX8" fmla="*/ 8695756 w 8695756"/>
              <a:gd name="connsiteY8" fmla="*/ 0 h 6125028"/>
              <a:gd name="connsiteX9" fmla="*/ 8695756 w 8695756"/>
              <a:gd name="connsiteY9" fmla="*/ 6125028 h 6125028"/>
              <a:gd name="connsiteX10" fmla="*/ 0 w 8695756"/>
              <a:gd name="connsiteY10" fmla="*/ 6125028 h 6125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95756" h="6125028">
                <a:moveTo>
                  <a:pt x="0" y="0"/>
                </a:moveTo>
                <a:lnTo>
                  <a:pt x="6924665" y="0"/>
                </a:lnTo>
                <a:lnTo>
                  <a:pt x="6831495" y="112923"/>
                </a:lnTo>
                <a:cubicBezTo>
                  <a:pt x="6732717" y="259134"/>
                  <a:pt x="6675039" y="435393"/>
                  <a:pt x="6675039" y="625124"/>
                </a:cubicBezTo>
                <a:cubicBezTo>
                  <a:pt x="6675039" y="1131073"/>
                  <a:pt x="7085191" y="1541225"/>
                  <a:pt x="7591140" y="1541225"/>
                </a:cubicBezTo>
                <a:cubicBezTo>
                  <a:pt x="8097089" y="1541225"/>
                  <a:pt x="8507241" y="1131073"/>
                  <a:pt x="8507241" y="625124"/>
                </a:cubicBezTo>
                <a:cubicBezTo>
                  <a:pt x="8507241" y="435393"/>
                  <a:pt x="8449563" y="259134"/>
                  <a:pt x="8350785" y="112923"/>
                </a:cubicBezTo>
                <a:lnTo>
                  <a:pt x="8257615" y="0"/>
                </a:lnTo>
                <a:lnTo>
                  <a:pt x="8695756" y="0"/>
                </a:lnTo>
                <a:lnTo>
                  <a:pt x="8695756" y="6125028"/>
                </a:lnTo>
                <a:lnTo>
                  <a:pt x="0" y="6125028"/>
                </a:lnTo>
                <a:close/>
              </a:path>
            </a:pathLst>
          </a:custGeom>
        </p:spPr>
      </p:pic>
      <p:pic>
        <p:nvPicPr>
          <p:cNvPr id="6" name="图片 5">
            <a:extLst>
              <a:ext uri="{FF2B5EF4-FFF2-40B4-BE49-F238E27FC236}">
                <a16:creationId xmlns:a16="http://schemas.microsoft.com/office/drawing/2014/main" id="{34FCCB39-1863-7840-98A7-B6F84037416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3376066"/>
            <a:ext cx="5140325" cy="3607246"/>
          </a:xfrm>
          <a:prstGeom prst="rect">
            <a:avLst/>
          </a:prstGeom>
        </p:spPr>
      </p:pic>
      <p:pic>
        <p:nvPicPr>
          <p:cNvPr id="8" name="图片 7">
            <a:extLst>
              <a:ext uri="{FF2B5EF4-FFF2-40B4-BE49-F238E27FC236}">
                <a16:creationId xmlns:a16="http://schemas.microsoft.com/office/drawing/2014/main" id="{46B860FE-813C-E549-8C15-AC790529380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777553" y="2525551"/>
            <a:ext cx="4657132" cy="4237990"/>
          </a:xfrm>
          <a:prstGeom prst="rect">
            <a:avLst/>
          </a:prstGeom>
        </p:spPr>
      </p:pic>
      <p:pic>
        <p:nvPicPr>
          <p:cNvPr id="13" name="图片 9">
            <a:extLst>
              <a:ext uri="{FF2B5EF4-FFF2-40B4-BE49-F238E27FC236}">
                <a16:creationId xmlns:a16="http://schemas.microsoft.com/office/drawing/2014/main" id="{806BC0BE-F4D5-FE49-969C-4CEC2EFECD8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186834" y="330200"/>
            <a:ext cx="2895600" cy="2895600"/>
          </a:xfrm>
          <a:prstGeom prst="rect">
            <a:avLst/>
          </a:prstGeom>
        </p:spPr>
      </p:pic>
      <p:pic>
        <p:nvPicPr>
          <p:cNvPr id="14" name="图片 6">
            <a:extLst>
              <a:ext uri="{FF2B5EF4-FFF2-40B4-BE49-F238E27FC236}">
                <a16:creationId xmlns:a16="http://schemas.microsoft.com/office/drawing/2014/main" id="{66D392DC-4934-2045-930E-FEFBED23207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014088" y="4635357"/>
            <a:ext cx="2222643" cy="2222643"/>
          </a:xfrm>
          <a:prstGeom prst="rect">
            <a:avLst/>
          </a:prstGeom>
        </p:spPr>
      </p:pic>
      <p:sp>
        <p:nvSpPr>
          <p:cNvPr id="9" name="TextBox 8">
            <a:extLst>
              <a:ext uri="{FF2B5EF4-FFF2-40B4-BE49-F238E27FC236}">
                <a16:creationId xmlns:a16="http://schemas.microsoft.com/office/drawing/2014/main" id="{E3D20A8C-B735-6AEA-2952-A838BCC471A3}"/>
              </a:ext>
            </a:extLst>
          </p:cNvPr>
          <p:cNvSpPr txBox="1"/>
          <p:nvPr/>
        </p:nvSpPr>
        <p:spPr>
          <a:xfrm>
            <a:off x="3315519" y="1337771"/>
            <a:ext cx="5451395" cy="3046988"/>
          </a:xfrm>
          <a:prstGeom prst="rect">
            <a:avLst/>
          </a:prstGeom>
          <a:noFill/>
        </p:spPr>
        <p:txBody>
          <a:bodyPr wrap="square">
            <a:spAutoFit/>
          </a:bodyPr>
          <a:lstStyle/>
          <a:p>
            <a:pPr algn="ctr">
              <a:lnSpc>
                <a:spcPct val="120000"/>
              </a:lnSpc>
            </a:pPr>
            <a:r>
              <a:rPr lang="en-GB" sz="4000" b="1" dirty="0" smtClean="0">
                <a:solidFill>
                  <a:schemeClr val="accent6">
                    <a:lumMod val="75000"/>
                  </a:schemeClr>
                </a:solidFill>
                <a:latin typeface="Cambria" panose="02040503050406030204" pitchFamily="18" charset="0"/>
                <a:ea typeface="Times New Roman" panose="02020603050405020304" pitchFamily="18" charset="0"/>
              </a:rPr>
              <a:t>2. </a:t>
            </a:r>
            <a:r>
              <a:rPr lang="vi-VN" sz="4000" b="1" dirty="0" smtClean="0">
                <a:solidFill>
                  <a:schemeClr val="accent6">
                    <a:lumMod val="75000"/>
                  </a:schemeClr>
                </a:solidFill>
                <a:latin typeface="Cambria" panose="02040503050406030204" pitchFamily="18" charset="0"/>
                <a:ea typeface="Times New Roman" panose="02020603050405020304" pitchFamily="18" charset="0"/>
              </a:rPr>
              <a:t>Trao </a:t>
            </a:r>
            <a:r>
              <a:rPr lang="vi-VN" sz="4000" b="1" dirty="0">
                <a:solidFill>
                  <a:schemeClr val="accent6">
                    <a:lumMod val="75000"/>
                  </a:schemeClr>
                </a:solidFill>
                <a:latin typeface="Cambria" panose="02040503050406030204" pitchFamily="18" charset="0"/>
                <a:ea typeface="Times New Roman" panose="02020603050405020304" pitchFamily="18" charset="0"/>
              </a:rPr>
              <a:t>đổi với bạn: Em muốn viết thư cho ai? Trong thư, em sẽ viết những gì</a:t>
            </a:r>
            <a:r>
              <a:rPr lang="vi-VN" sz="4000" b="1" dirty="0" smtClean="0">
                <a:solidFill>
                  <a:schemeClr val="accent6">
                    <a:lumMod val="75000"/>
                  </a:schemeClr>
                </a:solidFill>
                <a:latin typeface="Cambria" panose="02040503050406030204" pitchFamily="18" charset="0"/>
                <a:ea typeface="Times New Roman" panose="02020603050405020304" pitchFamily="18" charset="0"/>
              </a:rPr>
              <a:t>?</a:t>
            </a:r>
            <a:endParaRPr lang="vi-VN" sz="4000" b="1" dirty="0">
              <a:solidFill>
                <a:schemeClr val="accent6">
                  <a:lumMod val="75000"/>
                </a:schemeClr>
              </a:solidFill>
              <a:latin typeface="Cambria" panose="02040503050406030204" pitchFamily="18" charset="0"/>
              <a:ea typeface="Times New Roman" panose="02020603050405020304" pitchFamily="18" charset="0"/>
            </a:endParaRPr>
          </a:p>
        </p:txBody>
      </p:sp>
    </p:spTree>
    <p:extLst>
      <p:ext uri="{BB962C8B-B14F-4D97-AF65-F5344CB8AC3E}">
        <p14:creationId xmlns:p14="http://schemas.microsoft.com/office/powerpoint/2010/main" val="8518306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2C64"/>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1AB85B2-B762-534C-976C-2B729EAE901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0646" y="238898"/>
            <a:ext cx="2350308" cy="3635751"/>
          </a:xfrm>
          <a:prstGeom prst="rect">
            <a:avLst/>
          </a:prstGeom>
        </p:spPr>
      </p:pic>
      <p:pic>
        <p:nvPicPr>
          <p:cNvPr id="4" name="图片 3">
            <a:extLst>
              <a:ext uri="{FF2B5EF4-FFF2-40B4-BE49-F238E27FC236}">
                <a16:creationId xmlns:a16="http://schemas.microsoft.com/office/drawing/2014/main" id="{56AD82CD-1654-0047-B2DE-DCB59C42E16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72600" y="3236024"/>
            <a:ext cx="2559816" cy="3329876"/>
          </a:xfrm>
          <a:prstGeom prst="rect">
            <a:avLst/>
          </a:prstGeom>
        </p:spPr>
      </p:pic>
      <p:pic>
        <p:nvPicPr>
          <p:cNvPr id="9" name="图片 8">
            <a:extLst>
              <a:ext uri="{FF2B5EF4-FFF2-40B4-BE49-F238E27FC236}">
                <a16:creationId xmlns:a16="http://schemas.microsoft.com/office/drawing/2014/main" id="{68F6E399-07FA-024D-8534-6347AD5EBDA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3600000">
            <a:off x="9047092" y="-830571"/>
            <a:ext cx="3609394" cy="3609394"/>
          </a:xfrm>
          <a:prstGeom prst="rect">
            <a:avLst/>
          </a:prstGeom>
        </p:spPr>
      </p:pic>
      <p:pic>
        <p:nvPicPr>
          <p:cNvPr id="11" name="图片 8">
            <a:extLst>
              <a:ext uri="{FF2B5EF4-FFF2-40B4-BE49-F238E27FC236}">
                <a16:creationId xmlns:a16="http://schemas.microsoft.com/office/drawing/2014/main" id="{BB58B0DF-8367-624D-8EFE-EC0A3A83679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62854" y="3487197"/>
            <a:ext cx="3078703" cy="3078703"/>
          </a:xfrm>
          <a:prstGeom prst="rect">
            <a:avLst/>
          </a:prstGeom>
        </p:spPr>
      </p:pic>
      <p:pic>
        <p:nvPicPr>
          <p:cNvPr id="12" name="图片 9">
            <a:extLst>
              <a:ext uri="{FF2B5EF4-FFF2-40B4-BE49-F238E27FC236}">
                <a16:creationId xmlns:a16="http://schemas.microsoft.com/office/drawing/2014/main" id="{806BC0BE-F4D5-FE49-969C-4CEC2EFECD8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812421" y="340424"/>
            <a:ext cx="2895600" cy="2895600"/>
          </a:xfrm>
          <a:prstGeom prst="rect">
            <a:avLst/>
          </a:prstGeom>
        </p:spPr>
      </p:pic>
      <p:pic>
        <p:nvPicPr>
          <p:cNvPr id="13" name="图片 6">
            <a:extLst>
              <a:ext uri="{FF2B5EF4-FFF2-40B4-BE49-F238E27FC236}">
                <a16:creationId xmlns:a16="http://schemas.microsoft.com/office/drawing/2014/main" id="{66D392DC-4934-2045-930E-FEFBED23207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014088" y="4635357"/>
            <a:ext cx="2222643" cy="2222643"/>
          </a:xfrm>
          <a:prstGeom prst="rect">
            <a:avLst/>
          </a:prstGeom>
        </p:spPr>
      </p:pic>
      <p:pic>
        <p:nvPicPr>
          <p:cNvPr id="10" name="Picture 9">
            <a:extLst>
              <a:ext uri="{FF2B5EF4-FFF2-40B4-BE49-F238E27FC236}">
                <a16:creationId xmlns:a16="http://schemas.microsoft.com/office/drawing/2014/main" id="{88F40933-18A7-5758-6C3C-F04678FEF2EE}"/>
              </a:ext>
            </a:extLst>
          </p:cNvPr>
          <p:cNvPicPr>
            <a:picLocks noChangeAspect="1"/>
          </p:cNvPicPr>
          <p:nvPr/>
        </p:nvPicPr>
        <p:blipFill>
          <a:blip r:embed="rId9"/>
          <a:stretch>
            <a:fillRect/>
          </a:stretch>
        </p:blipFill>
        <p:spPr>
          <a:xfrm>
            <a:off x="3093340" y="699970"/>
            <a:ext cx="5368172" cy="3935387"/>
          </a:xfrm>
          <a:prstGeom prst="rect">
            <a:avLst/>
          </a:prstGeom>
        </p:spPr>
      </p:pic>
    </p:spTree>
    <p:extLst>
      <p:ext uri="{BB962C8B-B14F-4D97-AF65-F5344CB8AC3E}">
        <p14:creationId xmlns:p14="http://schemas.microsoft.com/office/powerpoint/2010/main" val="85406175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8">
            <a:extLst>
              <a:ext uri="{FF2B5EF4-FFF2-40B4-BE49-F238E27FC236}">
                <a16:creationId xmlns:a16="http://schemas.microsoft.com/office/drawing/2014/main" id="{BB58B0DF-8367-624D-8EFE-EC0A3A83679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8825" y="5215128"/>
            <a:ext cx="1429922" cy="1429922"/>
          </a:xfrm>
          <a:prstGeom prst="rect">
            <a:avLst/>
          </a:prstGeom>
        </p:spPr>
      </p:pic>
      <p:pic>
        <p:nvPicPr>
          <p:cNvPr id="29" name="图片 6">
            <a:extLst>
              <a:ext uri="{FF2B5EF4-FFF2-40B4-BE49-F238E27FC236}">
                <a16:creationId xmlns:a16="http://schemas.microsoft.com/office/drawing/2014/main" id="{66D392DC-4934-2045-930E-FEFBED23207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520419" y="5457941"/>
            <a:ext cx="1400059" cy="1400059"/>
          </a:xfrm>
          <a:prstGeom prst="rect">
            <a:avLst/>
          </a:prstGeom>
        </p:spPr>
      </p:pic>
      <p:grpSp>
        <p:nvGrpSpPr>
          <p:cNvPr id="18" name="Group 17"/>
          <p:cNvGrpSpPr/>
          <p:nvPr/>
        </p:nvGrpSpPr>
        <p:grpSpPr>
          <a:xfrm>
            <a:off x="1063786" y="726001"/>
            <a:ext cx="10156663" cy="1200329"/>
            <a:chOff x="1039723" y="782529"/>
            <a:chExt cx="10156663" cy="1200329"/>
          </a:xfrm>
        </p:grpSpPr>
        <p:pic>
          <p:nvPicPr>
            <p:cNvPr id="19" name="Picture 18"/>
            <p:cNvPicPr>
              <a:picLocks noChangeAspect="1"/>
            </p:cNvPicPr>
            <p:nvPr/>
          </p:nvPicPr>
          <p:blipFill rotWithShape="1">
            <a:blip r:embed="rId5" cstate="hq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30382" t="14503" r="22596" b="24444"/>
            <a:stretch/>
          </p:blipFill>
          <p:spPr>
            <a:xfrm>
              <a:off x="1039723" y="948490"/>
              <a:ext cx="686798" cy="593557"/>
            </a:xfrm>
            <a:prstGeom prst="rect">
              <a:avLst/>
            </a:prstGeom>
          </p:spPr>
        </p:pic>
        <p:sp>
          <p:nvSpPr>
            <p:cNvPr id="20" name="TextBox 19"/>
            <p:cNvSpPr txBox="1"/>
            <p:nvPr/>
          </p:nvSpPr>
          <p:spPr>
            <a:xfrm>
              <a:off x="1726521" y="782529"/>
              <a:ext cx="9469865" cy="1200329"/>
            </a:xfrm>
            <a:prstGeom prst="rect">
              <a:avLst/>
            </a:prstGeom>
            <a:noFill/>
          </p:spPr>
          <p:txBody>
            <a:bodyPr wrap="square" rtlCol="0">
              <a:spAutoFit/>
            </a:bodyPr>
            <a:lstStyle/>
            <a:p>
              <a:r>
                <a:rPr lang="en-GB" sz="3600" b="1" dirty="0" smtClean="0">
                  <a:solidFill>
                    <a:schemeClr val="accent6">
                      <a:lumMod val="75000"/>
                    </a:schemeClr>
                  </a:solidFill>
                  <a:latin typeface="SVN-Lobster" panose="02040603050506020204" pitchFamily="18" charset="0"/>
                </a:rPr>
                <a:t>3. </a:t>
              </a:r>
              <a:r>
                <a:rPr lang="vi-VN" sz="3600" b="1" dirty="0">
                  <a:solidFill>
                    <a:schemeClr val="accent6">
                      <a:lumMod val="75000"/>
                    </a:schemeClr>
                  </a:solidFill>
                  <a:latin typeface="SVN-Lobster" panose="02040603050506020204" pitchFamily="18" charset="0"/>
                </a:rPr>
                <a:t>Dựa vào những điều đã trao đổi với bạn, em hãy viết 3 – 4 câu hỏi thăm tình hình của người nhận thư</a:t>
              </a:r>
              <a:r>
                <a:rPr lang="vi-VN" sz="3600" b="1" dirty="0" smtClean="0">
                  <a:solidFill>
                    <a:schemeClr val="accent6">
                      <a:lumMod val="75000"/>
                    </a:schemeClr>
                  </a:solidFill>
                  <a:latin typeface="SVN-Lobster" panose="02040603050506020204" pitchFamily="18" charset="0"/>
                </a:rPr>
                <a:t>.</a:t>
              </a:r>
              <a:endParaRPr lang="vi-VN" sz="3600" b="1" dirty="0">
                <a:solidFill>
                  <a:schemeClr val="accent6">
                    <a:lumMod val="75000"/>
                  </a:schemeClr>
                </a:solidFill>
                <a:latin typeface="SVN-Lobster" panose="02040603050506020204" pitchFamily="18" charset="0"/>
              </a:endParaRPr>
            </a:p>
          </p:txBody>
        </p:sp>
      </p:grpSp>
      <p:grpSp>
        <p:nvGrpSpPr>
          <p:cNvPr id="21" name="Group 20">
            <a:extLst>
              <a:ext uri="{FF2B5EF4-FFF2-40B4-BE49-F238E27FC236}">
                <a16:creationId xmlns:a16="http://schemas.microsoft.com/office/drawing/2014/main" id="{EF0D9FCD-8089-5023-2BAF-93F512669A75}"/>
              </a:ext>
            </a:extLst>
          </p:cNvPr>
          <p:cNvGrpSpPr/>
          <p:nvPr/>
        </p:nvGrpSpPr>
        <p:grpSpPr>
          <a:xfrm>
            <a:off x="1750585" y="2066418"/>
            <a:ext cx="3621515" cy="4438544"/>
            <a:chOff x="1233407" y="436859"/>
            <a:chExt cx="5990148" cy="5990148"/>
          </a:xfrm>
        </p:grpSpPr>
        <p:pic>
          <p:nvPicPr>
            <p:cNvPr id="22" name="图片 6" descr="形状, 圆圈&#10;&#10;描述已自动生成">
              <a:extLst>
                <a:ext uri="{FF2B5EF4-FFF2-40B4-BE49-F238E27FC236}">
                  <a16:creationId xmlns:a16="http://schemas.microsoft.com/office/drawing/2014/main" id="{FB7B2885-4951-A3AD-A800-B2479D3A374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233407" y="436859"/>
              <a:ext cx="5990148" cy="5990148"/>
            </a:xfrm>
            <a:prstGeom prst="rect">
              <a:avLst/>
            </a:prstGeom>
          </p:spPr>
        </p:pic>
        <p:sp>
          <p:nvSpPr>
            <p:cNvPr id="23" name="TextBox 22">
              <a:extLst>
                <a:ext uri="{FF2B5EF4-FFF2-40B4-BE49-F238E27FC236}">
                  <a16:creationId xmlns:a16="http://schemas.microsoft.com/office/drawing/2014/main" id="{98CDFB6D-BAE9-EF63-889C-F318C0EAFF96}"/>
                </a:ext>
              </a:extLst>
            </p:cNvPr>
            <p:cNvSpPr txBox="1"/>
            <p:nvPr/>
          </p:nvSpPr>
          <p:spPr>
            <a:xfrm>
              <a:off x="2059315" y="2296056"/>
              <a:ext cx="4275314" cy="1786080"/>
            </a:xfrm>
            <a:prstGeom prst="rect">
              <a:avLst/>
            </a:prstGeom>
            <a:noFill/>
          </p:spPr>
          <p:txBody>
            <a:bodyPr wrap="square">
              <a:spAutoFit/>
            </a:bodyPr>
            <a:lstStyle/>
            <a:p>
              <a:pPr algn="ctr"/>
              <a:r>
                <a:rPr lang="en-US" sz="4000" b="1" i="0" dirty="0" err="1" smtClean="0">
                  <a:solidFill>
                    <a:srgbClr val="EB5E50"/>
                  </a:solidFill>
                  <a:effectLst/>
                  <a:latin typeface="Cambria" panose="02040503050406030204" pitchFamily="18" charset="0"/>
                </a:rPr>
                <a:t>Viết</a:t>
              </a:r>
              <a:r>
                <a:rPr lang="en-US" sz="4000" b="1" i="0" dirty="0" smtClean="0">
                  <a:solidFill>
                    <a:srgbClr val="EB5E50"/>
                  </a:solidFill>
                  <a:effectLst/>
                  <a:latin typeface="Cambria" panose="02040503050406030204" pitchFamily="18" charset="0"/>
                </a:rPr>
                <a:t> </a:t>
              </a:r>
              <a:r>
                <a:rPr lang="en-US" sz="4000" b="1" i="0" dirty="0" err="1" smtClean="0">
                  <a:solidFill>
                    <a:srgbClr val="EB5E50"/>
                  </a:solidFill>
                  <a:effectLst/>
                  <a:latin typeface="Cambria" panose="02040503050406030204" pitchFamily="18" charset="0"/>
                </a:rPr>
                <a:t>bài</a:t>
              </a:r>
              <a:r>
                <a:rPr lang="en-US" sz="4000" b="1" i="0" dirty="0" smtClean="0">
                  <a:solidFill>
                    <a:srgbClr val="EB5E50"/>
                  </a:solidFill>
                  <a:effectLst/>
                  <a:latin typeface="Cambria" panose="02040503050406030204" pitchFamily="18" charset="0"/>
                </a:rPr>
                <a:t> </a:t>
              </a:r>
              <a:r>
                <a:rPr lang="en-US" sz="4000" b="1" i="0" dirty="0" err="1" smtClean="0">
                  <a:solidFill>
                    <a:srgbClr val="EB5E50"/>
                  </a:solidFill>
                  <a:effectLst/>
                  <a:latin typeface="Cambria" panose="02040503050406030204" pitchFamily="18" charset="0"/>
                </a:rPr>
                <a:t>vào</a:t>
              </a:r>
              <a:r>
                <a:rPr lang="en-US" sz="4000" b="1" i="0" dirty="0" smtClean="0">
                  <a:solidFill>
                    <a:srgbClr val="EB5E50"/>
                  </a:solidFill>
                  <a:effectLst/>
                  <a:latin typeface="Cambria" panose="02040503050406030204" pitchFamily="18" charset="0"/>
                </a:rPr>
                <a:t> </a:t>
              </a:r>
              <a:r>
                <a:rPr lang="en-US" sz="4000" b="1" i="0" dirty="0" err="1" smtClean="0">
                  <a:solidFill>
                    <a:srgbClr val="EB5E50"/>
                  </a:solidFill>
                  <a:effectLst/>
                  <a:latin typeface="Cambria" panose="02040503050406030204" pitchFamily="18" charset="0"/>
                </a:rPr>
                <a:t>vở</a:t>
              </a:r>
              <a:endParaRPr lang="en-US" sz="4000" b="1" dirty="0">
                <a:solidFill>
                  <a:srgbClr val="EB5E50"/>
                </a:solidFill>
                <a:latin typeface="Cambria" panose="02040503050406030204" pitchFamily="18" charset="0"/>
              </a:endParaRPr>
            </a:p>
          </p:txBody>
        </p:sp>
      </p:grpSp>
      <p:grpSp>
        <p:nvGrpSpPr>
          <p:cNvPr id="30" name="Group 29"/>
          <p:cNvGrpSpPr/>
          <p:nvPr/>
        </p:nvGrpSpPr>
        <p:grpSpPr>
          <a:xfrm>
            <a:off x="4647202" y="1618869"/>
            <a:ext cx="7544798" cy="4567117"/>
            <a:chOff x="4647202" y="1618869"/>
            <a:chExt cx="7544798" cy="4567117"/>
          </a:xfrm>
        </p:grpSpPr>
        <p:pic>
          <p:nvPicPr>
            <p:cNvPr id="31" name="Picture 30"/>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44209" b="70346" l="5458" r="33232"/>
                      </a14:imgEffect>
                    </a14:imgLayer>
                  </a14:imgProps>
                </a:ext>
                <a:ext uri="{28A0092B-C50C-407E-A947-70E740481C1C}">
                  <a14:useLocalDpi xmlns:a14="http://schemas.microsoft.com/office/drawing/2010/main" val="0"/>
                </a:ext>
              </a:extLst>
            </a:blip>
            <a:srcRect l="2500" t="43056" r="65000" b="28611"/>
            <a:stretch/>
          </p:blipFill>
          <p:spPr>
            <a:xfrm>
              <a:off x="4647202" y="1618869"/>
              <a:ext cx="7544798" cy="4567117"/>
            </a:xfrm>
            <a:prstGeom prst="rect">
              <a:avLst/>
            </a:prstGeom>
          </p:spPr>
        </p:pic>
        <p:sp>
          <p:nvSpPr>
            <p:cNvPr id="34" name="TextBox 33"/>
            <p:cNvSpPr txBox="1"/>
            <p:nvPr/>
          </p:nvSpPr>
          <p:spPr>
            <a:xfrm>
              <a:off x="6086860" y="3157070"/>
              <a:ext cx="5343140" cy="1661993"/>
            </a:xfrm>
            <a:prstGeom prst="rect">
              <a:avLst/>
            </a:prstGeom>
            <a:noFill/>
          </p:spPr>
          <p:txBody>
            <a:bodyPr wrap="square" rtlCol="0">
              <a:spAutoFit/>
            </a:bodyPr>
            <a:lstStyle/>
            <a:p>
              <a:pPr marL="285750" indent="-285750" algn="just">
                <a:buFontTx/>
                <a:buChar char="-"/>
              </a:pPr>
              <a:r>
                <a:rPr lang="en-GB" sz="3400" b="1" dirty="0" err="1" smtClean="0">
                  <a:latin typeface="Cambria" panose="02040503050406030204" pitchFamily="18" charset="0"/>
                  <a:ea typeface="Cambria" panose="02040503050406030204" pitchFamily="18" charset="0"/>
                </a:rPr>
                <a:t>Chú</a:t>
              </a:r>
              <a:r>
                <a:rPr lang="en-GB" sz="3400" b="1" dirty="0" smtClean="0">
                  <a:latin typeface="Cambria" panose="02040503050406030204" pitchFamily="18" charset="0"/>
                  <a:ea typeface="Cambria" panose="02040503050406030204" pitchFamily="18" charset="0"/>
                </a:rPr>
                <a:t> ý </a:t>
              </a:r>
              <a:r>
                <a:rPr lang="en-GB" sz="3400" b="1" dirty="0" err="1" smtClean="0">
                  <a:latin typeface="Cambria" panose="02040503050406030204" pitchFamily="18" charset="0"/>
                  <a:ea typeface="Cambria" panose="02040503050406030204" pitchFamily="18" charset="0"/>
                </a:rPr>
                <a:t>cách</a:t>
              </a:r>
              <a:r>
                <a:rPr lang="en-GB" sz="3400" b="1" dirty="0" smtClean="0">
                  <a:latin typeface="Cambria" panose="02040503050406030204" pitchFamily="18" charset="0"/>
                  <a:ea typeface="Cambria" panose="02040503050406030204" pitchFamily="18" charset="0"/>
                </a:rPr>
                <a:t> </a:t>
              </a:r>
              <a:r>
                <a:rPr lang="en-GB" sz="3400" b="1" dirty="0" err="1" smtClean="0">
                  <a:latin typeface="Cambria" panose="02040503050406030204" pitchFamily="18" charset="0"/>
                  <a:ea typeface="Cambria" panose="02040503050406030204" pitchFamily="18" charset="0"/>
                </a:rPr>
                <a:t>trình</a:t>
              </a:r>
              <a:r>
                <a:rPr lang="en-GB" sz="3400" b="1" dirty="0" smtClean="0">
                  <a:latin typeface="Cambria" panose="02040503050406030204" pitchFamily="18" charset="0"/>
                  <a:ea typeface="Cambria" panose="02040503050406030204" pitchFamily="18" charset="0"/>
                </a:rPr>
                <a:t> </a:t>
              </a:r>
              <a:r>
                <a:rPr lang="en-GB" sz="3400" b="1" dirty="0" err="1" smtClean="0">
                  <a:latin typeface="Cambria" panose="02040503050406030204" pitchFamily="18" charset="0"/>
                  <a:ea typeface="Cambria" panose="02040503050406030204" pitchFamily="18" charset="0"/>
                </a:rPr>
                <a:t>bày</a:t>
              </a:r>
              <a:r>
                <a:rPr lang="en-GB" sz="3400" b="1" dirty="0" smtClean="0">
                  <a:latin typeface="Cambria" panose="02040503050406030204" pitchFamily="18" charset="0"/>
                  <a:ea typeface="Cambria" panose="02040503050406030204" pitchFamily="18" charset="0"/>
                </a:rPr>
                <a:t>.</a:t>
              </a:r>
            </a:p>
            <a:p>
              <a:pPr marL="285750" indent="-285750" algn="just">
                <a:buFontTx/>
                <a:buChar char="-"/>
              </a:pPr>
              <a:r>
                <a:rPr lang="en-GB" sz="3400" b="1" dirty="0" err="1" smtClean="0">
                  <a:latin typeface="Cambria" panose="02040503050406030204" pitchFamily="18" charset="0"/>
                  <a:ea typeface="Cambria" panose="02040503050406030204" pitchFamily="18" charset="0"/>
                </a:rPr>
                <a:t>Sử</a:t>
              </a:r>
              <a:r>
                <a:rPr lang="en-GB" sz="3400" b="1" dirty="0" smtClean="0">
                  <a:latin typeface="Cambria" panose="02040503050406030204" pitchFamily="18" charset="0"/>
                  <a:ea typeface="Cambria" panose="02040503050406030204" pitchFamily="18" charset="0"/>
                </a:rPr>
                <a:t> </a:t>
              </a:r>
              <a:r>
                <a:rPr lang="en-GB" sz="3400" b="1" dirty="0" err="1" smtClean="0">
                  <a:latin typeface="Cambria" panose="02040503050406030204" pitchFamily="18" charset="0"/>
                  <a:ea typeface="Cambria" panose="02040503050406030204" pitchFamily="18" charset="0"/>
                </a:rPr>
                <a:t>dụng</a:t>
              </a:r>
              <a:r>
                <a:rPr lang="en-GB" sz="3400" b="1" dirty="0" smtClean="0">
                  <a:latin typeface="Cambria" panose="02040503050406030204" pitchFamily="18" charset="0"/>
                  <a:ea typeface="Cambria" panose="02040503050406030204" pitchFamily="18" charset="0"/>
                </a:rPr>
                <a:t> </a:t>
              </a:r>
              <a:r>
                <a:rPr lang="en-GB" sz="3400" b="1" dirty="0" err="1" smtClean="0">
                  <a:latin typeface="Cambria" panose="02040503050406030204" pitchFamily="18" charset="0"/>
                  <a:ea typeface="Cambria" panose="02040503050406030204" pitchFamily="18" charset="0"/>
                </a:rPr>
                <a:t>dấu</a:t>
              </a:r>
              <a:r>
                <a:rPr lang="en-GB" sz="3400" b="1" dirty="0" smtClean="0">
                  <a:latin typeface="Cambria" panose="02040503050406030204" pitchFamily="18" charset="0"/>
                  <a:ea typeface="Cambria" panose="02040503050406030204" pitchFamily="18" charset="0"/>
                </a:rPr>
                <a:t> </a:t>
              </a:r>
              <a:r>
                <a:rPr lang="en-GB" sz="3400" b="1" dirty="0" err="1" smtClean="0">
                  <a:latin typeface="Cambria" panose="02040503050406030204" pitchFamily="18" charset="0"/>
                  <a:ea typeface="Cambria" panose="02040503050406030204" pitchFamily="18" charset="0"/>
                </a:rPr>
                <a:t>câu</a:t>
              </a:r>
              <a:r>
                <a:rPr lang="en-GB" sz="3400" b="1" dirty="0" smtClean="0">
                  <a:latin typeface="Cambria" panose="02040503050406030204" pitchFamily="18" charset="0"/>
                  <a:ea typeface="Cambria" panose="02040503050406030204" pitchFamily="18" charset="0"/>
                </a:rPr>
                <a:t> </a:t>
              </a:r>
              <a:r>
                <a:rPr lang="en-GB" sz="3400" b="1" dirty="0" err="1" smtClean="0">
                  <a:latin typeface="Cambria" panose="02040503050406030204" pitchFamily="18" charset="0"/>
                  <a:ea typeface="Cambria" panose="02040503050406030204" pitchFamily="18" charset="0"/>
                </a:rPr>
                <a:t>hợp</a:t>
              </a:r>
              <a:r>
                <a:rPr lang="en-GB" sz="3400" b="1" dirty="0" smtClean="0">
                  <a:latin typeface="Cambria" panose="02040503050406030204" pitchFamily="18" charset="0"/>
                  <a:ea typeface="Cambria" panose="02040503050406030204" pitchFamily="18" charset="0"/>
                </a:rPr>
                <a:t> </a:t>
              </a:r>
              <a:r>
                <a:rPr lang="en-GB" sz="3400" b="1" dirty="0" err="1" smtClean="0">
                  <a:latin typeface="Cambria" panose="02040503050406030204" pitchFamily="18" charset="0"/>
                  <a:ea typeface="Cambria" panose="02040503050406030204" pitchFamily="18" charset="0"/>
                </a:rPr>
                <a:t>lý</a:t>
              </a:r>
              <a:r>
                <a:rPr lang="en-GB" sz="3400" b="1" dirty="0" smtClean="0">
                  <a:latin typeface="Cambria" panose="02040503050406030204" pitchFamily="18" charset="0"/>
                  <a:ea typeface="Cambria" panose="02040503050406030204" pitchFamily="18" charset="0"/>
                </a:rPr>
                <a:t>.</a:t>
              </a:r>
            </a:p>
            <a:p>
              <a:pPr marL="285750" indent="-285750" algn="just">
                <a:buFontTx/>
                <a:buChar char="-"/>
              </a:pPr>
              <a:r>
                <a:rPr lang="en-GB" sz="3400" b="1" dirty="0" err="1" smtClean="0">
                  <a:latin typeface="Cambria" panose="02040503050406030204" pitchFamily="18" charset="0"/>
                  <a:ea typeface="Cambria" panose="02040503050406030204" pitchFamily="18" charset="0"/>
                </a:rPr>
                <a:t>Lưu</a:t>
              </a:r>
              <a:r>
                <a:rPr lang="en-GB" sz="3400" b="1" dirty="0" smtClean="0">
                  <a:latin typeface="Cambria" panose="02040503050406030204" pitchFamily="18" charset="0"/>
                  <a:ea typeface="Cambria" panose="02040503050406030204" pitchFamily="18" charset="0"/>
                </a:rPr>
                <a:t> ý </a:t>
              </a:r>
              <a:r>
                <a:rPr lang="en-GB" sz="3400" b="1" dirty="0" err="1" smtClean="0">
                  <a:latin typeface="Cambria" panose="02040503050406030204" pitchFamily="18" charset="0"/>
                  <a:ea typeface="Cambria" panose="02040503050406030204" pitchFamily="18" charset="0"/>
                </a:rPr>
                <a:t>tư</a:t>
              </a:r>
              <a:r>
                <a:rPr lang="en-GB" sz="3400" b="1" dirty="0" smtClean="0">
                  <a:latin typeface="Cambria" panose="02040503050406030204" pitchFamily="18" charset="0"/>
                  <a:ea typeface="Cambria" panose="02040503050406030204" pitchFamily="18" charset="0"/>
                </a:rPr>
                <a:t> </a:t>
              </a:r>
              <a:r>
                <a:rPr lang="en-GB" sz="3400" b="1" dirty="0" err="1" smtClean="0">
                  <a:latin typeface="Cambria" panose="02040503050406030204" pitchFamily="18" charset="0"/>
                  <a:ea typeface="Cambria" panose="02040503050406030204" pitchFamily="18" charset="0"/>
                </a:rPr>
                <a:t>thế</a:t>
              </a:r>
              <a:r>
                <a:rPr lang="en-GB" sz="3400" b="1" dirty="0" smtClean="0">
                  <a:latin typeface="Cambria" panose="02040503050406030204" pitchFamily="18" charset="0"/>
                  <a:ea typeface="Cambria" panose="02040503050406030204" pitchFamily="18" charset="0"/>
                </a:rPr>
                <a:t> </a:t>
              </a:r>
              <a:r>
                <a:rPr lang="en-GB" sz="3400" b="1" dirty="0" err="1" smtClean="0">
                  <a:latin typeface="Cambria" panose="02040503050406030204" pitchFamily="18" charset="0"/>
                  <a:ea typeface="Cambria" panose="02040503050406030204" pitchFamily="18" charset="0"/>
                </a:rPr>
                <a:t>ngồi</a:t>
              </a:r>
              <a:r>
                <a:rPr lang="en-GB" sz="3400" b="1" dirty="0" smtClean="0">
                  <a:latin typeface="Cambria" panose="02040503050406030204" pitchFamily="18" charset="0"/>
                  <a:ea typeface="Cambria" panose="02040503050406030204" pitchFamily="18" charset="0"/>
                </a:rPr>
                <a:t> </a:t>
              </a:r>
              <a:r>
                <a:rPr lang="en-GB" sz="3400" b="1" dirty="0" err="1" smtClean="0">
                  <a:latin typeface="Cambria" panose="02040503050406030204" pitchFamily="18" charset="0"/>
                  <a:ea typeface="Cambria" panose="02040503050406030204" pitchFamily="18" charset="0"/>
                </a:rPr>
                <a:t>viết</a:t>
              </a:r>
              <a:r>
                <a:rPr lang="en-GB" sz="3400" b="1" dirty="0" smtClean="0">
                  <a:latin typeface="Cambria" panose="02040503050406030204" pitchFamily="18" charset="0"/>
                  <a:ea typeface="Cambria" panose="02040503050406030204" pitchFamily="18" charset="0"/>
                </a:rPr>
                <a:t>.</a:t>
              </a:r>
              <a:endParaRPr lang="en-GB" sz="34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22263077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wheel(1)">
                                      <p:cBhvr>
                                        <p:cTn id="21"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AA8D0B2E-0809-C845-AABD-69CBAB7BD14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1800" y="330200"/>
            <a:ext cx="512531" cy="833462"/>
          </a:xfrm>
          <a:prstGeom prst="rect">
            <a:avLst/>
          </a:prstGeom>
        </p:spPr>
      </p:pic>
      <p:pic>
        <p:nvPicPr>
          <p:cNvPr id="9" name="图片 8">
            <a:extLst>
              <a:ext uri="{FF2B5EF4-FFF2-40B4-BE49-F238E27FC236}">
                <a16:creationId xmlns:a16="http://schemas.microsoft.com/office/drawing/2014/main" id="{910F18BF-E657-474B-B00E-3D0CB62F8D6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65800" y="381000"/>
            <a:ext cx="6096000" cy="6096000"/>
          </a:xfrm>
          <a:prstGeom prst="rect">
            <a:avLst/>
          </a:prstGeom>
        </p:spPr>
      </p:pic>
      <p:grpSp>
        <p:nvGrpSpPr>
          <p:cNvPr id="5" name="Group 4"/>
          <p:cNvGrpSpPr/>
          <p:nvPr/>
        </p:nvGrpSpPr>
        <p:grpSpPr>
          <a:xfrm>
            <a:off x="655204" y="803757"/>
            <a:ext cx="4297795" cy="5730392"/>
            <a:chOff x="5360554" y="765657"/>
            <a:chExt cx="4297795" cy="5730392"/>
          </a:xfrm>
        </p:grpSpPr>
        <p:pic>
          <p:nvPicPr>
            <p:cNvPr id="7" name="Picture 6"/>
            <p:cNvPicPr>
              <a:picLocks noChangeAspect="1"/>
            </p:cNvPicPr>
            <p:nvPr/>
          </p:nvPicPr>
          <p:blipFill>
            <a:blip r:embed="rId5"/>
            <a:stretch>
              <a:fillRect/>
            </a:stretch>
          </p:blipFill>
          <p:spPr>
            <a:xfrm>
              <a:off x="5360554" y="765657"/>
              <a:ext cx="4297795" cy="5730392"/>
            </a:xfrm>
            <a:prstGeom prst="rect">
              <a:avLst/>
            </a:prstGeom>
          </p:spPr>
        </p:pic>
        <p:sp>
          <p:nvSpPr>
            <p:cNvPr id="8" name="TextBox 7">
              <a:extLst>
                <a:ext uri="{FF2B5EF4-FFF2-40B4-BE49-F238E27FC236}">
                  <a16:creationId xmlns:a16="http://schemas.microsoft.com/office/drawing/2014/main" id="{E3D20A8C-B735-6AEA-2952-A838BCC471A3}"/>
                </a:ext>
              </a:extLst>
            </p:cNvPr>
            <p:cNvSpPr txBox="1"/>
            <p:nvPr/>
          </p:nvSpPr>
          <p:spPr>
            <a:xfrm>
              <a:off x="6081110" y="2233121"/>
              <a:ext cx="2856681" cy="1569660"/>
            </a:xfrm>
            <a:prstGeom prst="rect">
              <a:avLst/>
            </a:prstGeom>
            <a:noFill/>
          </p:spPr>
          <p:txBody>
            <a:bodyPr wrap="square">
              <a:spAutoFit/>
            </a:bodyPr>
            <a:lstStyle/>
            <a:p>
              <a:pPr algn="ctr">
                <a:lnSpc>
                  <a:spcPct val="120000"/>
                </a:lnSpc>
              </a:pPr>
              <a:r>
                <a:rPr lang="en-GB" sz="4000" b="1" dirty="0" err="1" smtClean="0">
                  <a:solidFill>
                    <a:schemeClr val="accent6">
                      <a:lumMod val="75000"/>
                    </a:schemeClr>
                  </a:solidFill>
                  <a:latin typeface="Cambria" panose="02040503050406030204" pitchFamily="18" charset="0"/>
                  <a:ea typeface="Times New Roman" panose="02020603050405020304" pitchFamily="18" charset="0"/>
                </a:rPr>
                <a:t>Cùng</a:t>
              </a:r>
              <a:r>
                <a:rPr lang="en-GB" sz="4000" b="1" dirty="0" smtClean="0">
                  <a:solidFill>
                    <a:schemeClr val="accent6">
                      <a:lumMod val="75000"/>
                    </a:schemeClr>
                  </a:solidFill>
                  <a:latin typeface="Cambria" panose="02040503050406030204" pitchFamily="18" charset="0"/>
                  <a:ea typeface="Times New Roman" panose="02020603050405020304" pitchFamily="18" charset="0"/>
                </a:rPr>
                <a:t> </a:t>
              </a:r>
              <a:r>
                <a:rPr lang="en-GB" sz="4000" b="1" dirty="0" err="1" smtClean="0">
                  <a:solidFill>
                    <a:schemeClr val="accent6">
                      <a:lumMod val="75000"/>
                    </a:schemeClr>
                  </a:solidFill>
                  <a:latin typeface="Cambria" panose="02040503050406030204" pitchFamily="18" charset="0"/>
                  <a:ea typeface="Times New Roman" panose="02020603050405020304" pitchFamily="18" charset="0"/>
                </a:rPr>
                <a:t>nhau</a:t>
              </a:r>
              <a:r>
                <a:rPr lang="en-GB" sz="4000" b="1" dirty="0" smtClean="0">
                  <a:solidFill>
                    <a:schemeClr val="accent6">
                      <a:lumMod val="75000"/>
                    </a:schemeClr>
                  </a:solidFill>
                  <a:latin typeface="Cambria" panose="02040503050406030204" pitchFamily="18" charset="0"/>
                  <a:ea typeface="Times New Roman" panose="02020603050405020304" pitchFamily="18" charset="0"/>
                </a:rPr>
                <a:t> </a:t>
              </a:r>
              <a:r>
                <a:rPr lang="en-GB" sz="4000" b="1" dirty="0" err="1" smtClean="0">
                  <a:solidFill>
                    <a:schemeClr val="accent6">
                      <a:lumMod val="75000"/>
                    </a:schemeClr>
                  </a:solidFill>
                  <a:latin typeface="Cambria" panose="02040503050406030204" pitchFamily="18" charset="0"/>
                  <a:ea typeface="Times New Roman" panose="02020603050405020304" pitchFamily="18" charset="0"/>
                </a:rPr>
                <a:t>sửa</a:t>
              </a:r>
              <a:r>
                <a:rPr lang="en-GB" sz="4000" b="1" dirty="0" smtClean="0">
                  <a:solidFill>
                    <a:schemeClr val="accent6">
                      <a:lumMod val="75000"/>
                    </a:schemeClr>
                  </a:solidFill>
                  <a:latin typeface="Cambria" panose="02040503050406030204" pitchFamily="18" charset="0"/>
                  <a:ea typeface="Times New Roman" panose="02020603050405020304" pitchFamily="18" charset="0"/>
                </a:rPr>
                <a:t> </a:t>
              </a:r>
              <a:r>
                <a:rPr lang="en-GB" sz="4000" b="1" dirty="0" err="1" smtClean="0">
                  <a:solidFill>
                    <a:schemeClr val="accent6">
                      <a:lumMod val="75000"/>
                    </a:schemeClr>
                  </a:solidFill>
                  <a:latin typeface="Cambria" panose="02040503050406030204" pitchFamily="18" charset="0"/>
                  <a:ea typeface="Times New Roman" panose="02020603050405020304" pitchFamily="18" charset="0"/>
                </a:rPr>
                <a:t>lỗi</a:t>
              </a:r>
              <a:endParaRPr lang="vi-VN" sz="4000" b="1" dirty="0">
                <a:solidFill>
                  <a:schemeClr val="accent6">
                    <a:lumMod val="75000"/>
                  </a:schemeClr>
                </a:solidFill>
                <a:latin typeface="Cambria" panose="02040503050406030204" pitchFamily="18" charset="0"/>
                <a:ea typeface="Times New Roman" panose="02020603050405020304" pitchFamily="18" charset="0"/>
              </a:endParaRPr>
            </a:p>
          </p:txBody>
        </p:sp>
      </p:grpSp>
    </p:spTree>
    <p:extLst>
      <p:ext uri="{BB962C8B-B14F-4D97-AF65-F5344CB8AC3E}">
        <p14:creationId xmlns:p14="http://schemas.microsoft.com/office/powerpoint/2010/main" val="69819546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6C0131E-1C0E-8B42-A915-3999332D8EB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5845" y="268137"/>
            <a:ext cx="1541379" cy="2506543"/>
          </a:xfrm>
          <a:prstGeom prst="rect">
            <a:avLst/>
          </a:prstGeom>
        </p:spPr>
      </p:pic>
      <p:pic>
        <p:nvPicPr>
          <p:cNvPr id="11" name="图片 57" descr="形状, 圆圈&#10;&#10;描述已自动生成">
            <a:extLst>
              <a:ext uri="{FF2B5EF4-FFF2-40B4-BE49-F238E27FC236}">
                <a16:creationId xmlns:a16="http://schemas.microsoft.com/office/drawing/2014/main" id="{4051BC7C-D180-43B9-A390-AC752B560342}"/>
              </a:ext>
            </a:extLst>
          </p:cNvPr>
          <p:cNvPicPr>
            <a:picLocks noChangeAspect="1"/>
          </p:cNvPicPr>
          <p:nvPr/>
        </p:nvPicPr>
        <p:blipFill rotWithShape="1">
          <a:blip r:embed="rId4">
            <a:extLst>
              <a:ext uri="{28A0092B-C50C-407E-A947-70E740481C1C}">
                <a14:useLocalDpi xmlns:a14="http://schemas.microsoft.com/office/drawing/2010/main" val="0"/>
              </a:ext>
            </a:extLst>
          </a:blip>
          <a:srcRect t="7196" b="13228"/>
          <a:stretch/>
        </p:blipFill>
        <p:spPr>
          <a:xfrm>
            <a:off x="1693339" y="-1"/>
            <a:ext cx="8695756" cy="5582653"/>
          </a:xfrm>
          <a:custGeom>
            <a:avLst/>
            <a:gdLst>
              <a:gd name="connsiteX0" fmla="*/ 0 w 8695756"/>
              <a:gd name="connsiteY0" fmla="*/ 0 h 6125028"/>
              <a:gd name="connsiteX1" fmla="*/ 6924665 w 8695756"/>
              <a:gd name="connsiteY1" fmla="*/ 0 h 6125028"/>
              <a:gd name="connsiteX2" fmla="*/ 6831495 w 8695756"/>
              <a:gd name="connsiteY2" fmla="*/ 112923 h 6125028"/>
              <a:gd name="connsiteX3" fmla="*/ 6675039 w 8695756"/>
              <a:gd name="connsiteY3" fmla="*/ 625124 h 6125028"/>
              <a:gd name="connsiteX4" fmla="*/ 7591140 w 8695756"/>
              <a:gd name="connsiteY4" fmla="*/ 1541225 h 6125028"/>
              <a:gd name="connsiteX5" fmla="*/ 8507241 w 8695756"/>
              <a:gd name="connsiteY5" fmla="*/ 625124 h 6125028"/>
              <a:gd name="connsiteX6" fmla="*/ 8350785 w 8695756"/>
              <a:gd name="connsiteY6" fmla="*/ 112923 h 6125028"/>
              <a:gd name="connsiteX7" fmla="*/ 8257615 w 8695756"/>
              <a:gd name="connsiteY7" fmla="*/ 0 h 6125028"/>
              <a:gd name="connsiteX8" fmla="*/ 8695756 w 8695756"/>
              <a:gd name="connsiteY8" fmla="*/ 0 h 6125028"/>
              <a:gd name="connsiteX9" fmla="*/ 8695756 w 8695756"/>
              <a:gd name="connsiteY9" fmla="*/ 6125028 h 6125028"/>
              <a:gd name="connsiteX10" fmla="*/ 0 w 8695756"/>
              <a:gd name="connsiteY10" fmla="*/ 6125028 h 6125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95756" h="6125028">
                <a:moveTo>
                  <a:pt x="0" y="0"/>
                </a:moveTo>
                <a:lnTo>
                  <a:pt x="6924665" y="0"/>
                </a:lnTo>
                <a:lnTo>
                  <a:pt x="6831495" y="112923"/>
                </a:lnTo>
                <a:cubicBezTo>
                  <a:pt x="6732717" y="259134"/>
                  <a:pt x="6675039" y="435393"/>
                  <a:pt x="6675039" y="625124"/>
                </a:cubicBezTo>
                <a:cubicBezTo>
                  <a:pt x="6675039" y="1131073"/>
                  <a:pt x="7085191" y="1541225"/>
                  <a:pt x="7591140" y="1541225"/>
                </a:cubicBezTo>
                <a:cubicBezTo>
                  <a:pt x="8097089" y="1541225"/>
                  <a:pt x="8507241" y="1131073"/>
                  <a:pt x="8507241" y="625124"/>
                </a:cubicBezTo>
                <a:cubicBezTo>
                  <a:pt x="8507241" y="435393"/>
                  <a:pt x="8449563" y="259134"/>
                  <a:pt x="8350785" y="112923"/>
                </a:cubicBezTo>
                <a:lnTo>
                  <a:pt x="8257615" y="0"/>
                </a:lnTo>
                <a:lnTo>
                  <a:pt x="8695756" y="0"/>
                </a:lnTo>
                <a:lnTo>
                  <a:pt x="8695756" y="6125028"/>
                </a:lnTo>
                <a:lnTo>
                  <a:pt x="0" y="6125028"/>
                </a:lnTo>
                <a:close/>
              </a:path>
            </a:pathLst>
          </a:custGeom>
        </p:spPr>
      </p:pic>
      <p:pic>
        <p:nvPicPr>
          <p:cNvPr id="6" name="图片 5">
            <a:extLst>
              <a:ext uri="{FF2B5EF4-FFF2-40B4-BE49-F238E27FC236}">
                <a16:creationId xmlns:a16="http://schemas.microsoft.com/office/drawing/2014/main" id="{34FCCB39-1863-7840-98A7-B6F84037416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3376066"/>
            <a:ext cx="5140325" cy="3607246"/>
          </a:xfrm>
          <a:prstGeom prst="rect">
            <a:avLst/>
          </a:prstGeom>
        </p:spPr>
      </p:pic>
      <p:pic>
        <p:nvPicPr>
          <p:cNvPr id="8" name="图片 7">
            <a:extLst>
              <a:ext uri="{FF2B5EF4-FFF2-40B4-BE49-F238E27FC236}">
                <a16:creationId xmlns:a16="http://schemas.microsoft.com/office/drawing/2014/main" id="{46B860FE-813C-E549-8C15-AC790529380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777553" y="2525551"/>
            <a:ext cx="4657132" cy="4237990"/>
          </a:xfrm>
          <a:prstGeom prst="rect">
            <a:avLst/>
          </a:prstGeom>
        </p:spPr>
      </p:pic>
      <p:pic>
        <p:nvPicPr>
          <p:cNvPr id="13" name="图片 9">
            <a:extLst>
              <a:ext uri="{FF2B5EF4-FFF2-40B4-BE49-F238E27FC236}">
                <a16:creationId xmlns:a16="http://schemas.microsoft.com/office/drawing/2014/main" id="{806BC0BE-F4D5-FE49-969C-4CEC2EFECD8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186834" y="330200"/>
            <a:ext cx="2895600" cy="2895600"/>
          </a:xfrm>
          <a:prstGeom prst="rect">
            <a:avLst/>
          </a:prstGeom>
        </p:spPr>
      </p:pic>
      <p:pic>
        <p:nvPicPr>
          <p:cNvPr id="14" name="图片 6">
            <a:extLst>
              <a:ext uri="{FF2B5EF4-FFF2-40B4-BE49-F238E27FC236}">
                <a16:creationId xmlns:a16="http://schemas.microsoft.com/office/drawing/2014/main" id="{66D392DC-4934-2045-930E-FEFBED23207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014088" y="4635357"/>
            <a:ext cx="2222643" cy="2222643"/>
          </a:xfrm>
          <a:prstGeom prst="rect">
            <a:avLst/>
          </a:prstGeom>
        </p:spPr>
      </p:pic>
      <p:sp>
        <p:nvSpPr>
          <p:cNvPr id="10" name="TextBox 9">
            <a:extLst>
              <a:ext uri="{FF2B5EF4-FFF2-40B4-BE49-F238E27FC236}">
                <a16:creationId xmlns:a16="http://schemas.microsoft.com/office/drawing/2014/main" id="{E3D20A8C-B735-6AEA-2952-A838BCC471A3}"/>
              </a:ext>
            </a:extLst>
          </p:cNvPr>
          <p:cNvSpPr txBox="1"/>
          <p:nvPr/>
        </p:nvSpPr>
        <p:spPr>
          <a:xfrm>
            <a:off x="3449722" y="1571079"/>
            <a:ext cx="5451395" cy="2669898"/>
          </a:xfrm>
          <a:prstGeom prst="rect">
            <a:avLst/>
          </a:prstGeom>
          <a:noFill/>
        </p:spPr>
        <p:txBody>
          <a:bodyPr wrap="square">
            <a:spAutoFit/>
          </a:bodyPr>
          <a:lstStyle/>
          <a:p>
            <a:pPr algn="ctr">
              <a:lnSpc>
                <a:spcPct val="120000"/>
              </a:lnSpc>
            </a:pPr>
            <a:r>
              <a:rPr lang="en-GB" sz="4800" b="1" dirty="0" err="1" smtClean="0">
                <a:solidFill>
                  <a:schemeClr val="accent6">
                    <a:lumMod val="75000"/>
                  </a:schemeClr>
                </a:solidFill>
                <a:latin typeface="Cambria" panose="02040503050406030204" pitchFamily="18" charset="0"/>
                <a:ea typeface="Times New Roman" panose="02020603050405020304" pitchFamily="18" charset="0"/>
              </a:rPr>
              <a:t>Hãy</a:t>
            </a:r>
            <a:r>
              <a:rPr lang="en-GB" sz="4800" b="1" dirty="0" smtClean="0">
                <a:solidFill>
                  <a:schemeClr val="accent6">
                    <a:lumMod val="75000"/>
                  </a:schemeClr>
                </a:solidFill>
                <a:latin typeface="Cambria" panose="02040503050406030204" pitchFamily="18" charset="0"/>
                <a:ea typeface="Times New Roman" panose="02020603050405020304" pitchFamily="18" charset="0"/>
              </a:rPr>
              <a:t> </a:t>
            </a:r>
            <a:r>
              <a:rPr lang="en-GB" sz="4800" b="1" dirty="0" err="1" smtClean="0">
                <a:solidFill>
                  <a:schemeClr val="accent6">
                    <a:lumMod val="75000"/>
                  </a:schemeClr>
                </a:solidFill>
                <a:latin typeface="Cambria" panose="02040503050406030204" pitchFamily="18" charset="0"/>
                <a:ea typeface="Times New Roman" panose="02020603050405020304" pitchFamily="18" charset="0"/>
              </a:rPr>
              <a:t>đọc</a:t>
            </a:r>
            <a:r>
              <a:rPr lang="en-GB" sz="4800" b="1" dirty="0" smtClean="0">
                <a:solidFill>
                  <a:schemeClr val="accent6">
                    <a:lumMod val="75000"/>
                  </a:schemeClr>
                </a:solidFill>
                <a:latin typeface="Cambria" panose="02040503050406030204" pitchFamily="18" charset="0"/>
                <a:ea typeface="Times New Roman" panose="02020603050405020304" pitchFamily="18" charset="0"/>
              </a:rPr>
              <a:t> </a:t>
            </a:r>
            <a:r>
              <a:rPr lang="en-GB" sz="4800" b="1" dirty="0" err="1" smtClean="0">
                <a:solidFill>
                  <a:schemeClr val="accent6">
                    <a:lumMod val="75000"/>
                  </a:schemeClr>
                </a:solidFill>
                <a:latin typeface="Cambria" panose="02040503050406030204" pitchFamily="18" charset="0"/>
                <a:ea typeface="Times New Roman" panose="02020603050405020304" pitchFamily="18" charset="0"/>
              </a:rPr>
              <a:t>đoạn</a:t>
            </a:r>
            <a:r>
              <a:rPr lang="en-GB" sz="4800" b="1" dirty="0" smtClean="0">
                <a:solidFill>
                  <a:schemeClr val="accent6">
                    <a:lumMod val="75000"/>
                  </a:schemeClr>
                </a:solidFill>
                <a:latin typeface="Cambria" panose="02040503050406030204" pitchFamily="18" charset="0"/>
                <a:ea typeface="Times New Roman" panose="02020603050405020304" pitchFamily="18" charset="0"/>
              </a:rPr>
              <a:t> </a:t>
            </a:r>
            <a:r>
              <a:rPr lang="en-GB" sz="4800" b="1" dirty="0" err="1" smtClean="0">
                <a:solidFill>
                  <a:schemeClr val="accent6">
                    <a:lumMod val="75000"/>
                  </a:schemeClr>
                </a:solidFill>
                <a:latin typeface="Cambria" panose="02040503050406030204" pitchFamily="18" charset="0"/>
                <a:ea typeface="Times New Roman" panose="02020603050405020304" pitchFamily="18" charset="0"/>
              </a:rPr>
              <a:t>thư</a:t>
            </a:r>
            <a:r>
              <a:rPr lang="en-GB" sz="4800" b="1" dirty="0" smtClean="0">
                <a:solidFill>
                  <a:schemeClr val="accent6">
                    <a:lumMod val="75000"/>
                  </a:schemeClr>
                </a:solidFill>
                <a:latin typeface="Cambria" panose="02040503050406030204" pitchFamily="18" charset="0"/>
                <a:ea typeface="Times New Roman" panose="02020603050405020304" pitchFamily="18" charset="0"/>
              </a:rPr>
              <a:t> </a:t>
            </a:r>
            <a:r>
              <a:rPr lang="en-GB" sz="4800" b="1" dirty="0" err="1" smtClean="0">
                <a:solidFill>
                  <a:schemeClr val="accent6">
                    <a:lumMod val="75000"/>
                  </a:schemeClr>
                </a:solidFill>
                <a:latin typeface="Cambria" panose="02040503050406030204" pitchFamily="18" charset="0"/>
                <a:ea typeface="Times New Roman" panose="02020603050405020304" pitchFamily="18" charset="0"/>
              </a:rPr>
              <a:t>của</a:t>
            </a:r>
            <a:r>
              <a:rPr lang="en-GB" sz="4800" b="1" dirty="0" smtClean="0">
                <a:solidFill>
                  <a:schemeClr val="accent6">
                    <a:lumMod val="75000"/>
                  </a:schemeClr>
                </a:solidFill>
                <a:latin typeface="Cambria" panose="02040503050406030204" pitchFamily="18" charset="0"/>
                <a:ea typeface="Times New Roman" panose="02020603050405020304" pitchFamily="18" charset="0"/>
              </a:rPr>
              <a:t> </a:t>
            </a:r>
            <a:r>
              <a:rPr lang="en-GB" sz="4800" b="1" dirty="0" err="1" smtClean="0">
                <a:solidFill>
                  <a:schemeClr val="accent6">
                    <a:lumMod val="75000"/>
                  </a:schemeClr>
                </a:solidFill>
                <a:latin typeface="Cambria" panose="02040503050406030204" pitchFamily="18" charset="0"/>
                <a:ea typeface="Times New Roman" panose="02020603050405020304" pitchFamily="18" charset="0"/>
              </a:rPr>
              <a:t>em</a:t>
            </a:r>
            <a:r>
              <a:rPr lang="en-GB" sz="4800" b="1" dirty="0" smtClean="0">
                <a:solidFill>
                  <a:schemeClr val="accent6">
                    <a:lumMod val="75000"/>
                  </a:schemeClr>
                </a:solidFill>
                <a:latin typeface="Cambria" panose="02040503050406030204" pitchFamily="18" charset="0"/>
                <a:ea typeface="Times New Roman" panose="02020603050405020304" pitchFamily="18" charset="0"/>
              </a:rPr>
              <a:t> </a:t>
            </a:r>
            <a:r>
              <a:rPr lang="en-GB" sz="4800" b="1" dirty="0" err="1" smtClean="0">
                <a:solidFill>
                  <a:schemeClr val="accent6">
                    <a:lumMod val="75000"/>
                  </a:schemeClr>
                </a:solidFill>
                <a:latin typeface="Cambria" panose="02040503050406030204" pitchFamily="18" charset="0"/>
                <a:ea typeface="Times New Roman" panose="02020603050405020304" pitchFamily="18" charset="0"/>
              </a:rPr>
              <a:t>cho</a:t>
            </a:r>
            <a:r>
              <a:rPr lang="en-GB" sz="4800" b="1" dirty="0" smtClean="0">
                <a:solidFill>
                  <a:schemeClr val="accent6">
                    <a:lumMod val="75000"/>
                  </a:schemeClr>
                </a:solidFill>
                <a:latin typeface="Cambria" panose="02040503050406030204" pitchFamily="18" charset="0"/>
                <a:ea typeface="Times New Roman" panose="02020603050405020304" pitchFamily="18" charset="0"/>
              </a:rPr>
              <a:t> </a:t>
            </a:r>
            <a:r>
              <a:rPr lang="en-GB" sz="4800" b="1" dirty="0" err="1" smtClean="0">
                <a:solidFill>
                  <a:schemeClr val="accent6">
                    <a:lumMod val="75000"/>
                  </a:schemeClr>
                </a:solidFill>
                <a:latin typeface="Cambria" panose="02040503050406030204" pitchFamily="18" charset="0"/>
                <a:ea typeface="Times New Roman" panose="02020603050405020304" pitchFamily="18" charset="0"/>
              </a:rPr>
              <a:t>các</a:t>
            </a:r>
            <a:r>
              <a:rPr lang="en-GB" sz="4800" b="1" dirty="0" smtClean="0">
                <a:solidFill>
                  <a:schemeClr val="accent6">
                    <a:lumMod val="75000"/>
                  </a:schemeClr>
                </a:solidFill>
                <a:latin typeface="Cambria" panose="02040503050406030204" pitchFamily="18" charset="0"/>
                <a:ea typeface="Times New Roman" panose="02020603050405020304" pitchFamily="18" charset="0"/>
              </a:rPr>
              <a:t> </a:t>
            </a:r>
            <a:r>
              <a:rPr lang="en-GB" sz="4800" b="1" dirty="0" err="1" smtClean="0">
                <a:solidFill>
                  <a:schemeClr val="accent6">
                    <a:lumMod val="75000"/>
                  </a:schemeClr>
                </a:solidFill>
                <a:latin typeface="Cambria" panose="02040503050406030204" pitchFamily="18" charset="0"/>
                <a:ea typeface="Times New Roman" panose="02020603050405020304" pitchFamily="18" charset="0"/>
              </a:rPr>
              <a:t>bạn</a:t>
            </a:r>
            <a:r>
              <a:rPr lang="en-GB" sz="4800" b="1" dirty="0" smtClean="0">
                <a:solidFill>
                  <a:schemeClr val="accent6">
                    <a:lumMod val="75000"/>
                  </a:schemeClr>
                </a:solidFill>
                <a:latin typeface="Cambria" panose="02040503050406030204" pitchFamily="18" charset="0"/>
                <a:ea typeface="Times New Roman" panose="02020603050405020304" pitchFamily="18" charset="0"/>
              </a:rPr>
              <a:t> </a:t>
            </a:r>
            <a:r>
              <a:rPr lang="en-GB" sz="4800" b="1" dirty="0" err="1" smtClean="0">
                <a:solidFill>
                  <a:schemeClr val="accent6">
                    <a:lumMod val="75000"/>
                  </a:schemeClr>
                </a:solidFill>
                <a:latin typeface="Cambria" panose="02040503050406030204" pitchFamily="18" charset="0"/>
                <a:ea typeface="Times New Roman" panose="02020603050405020304" pitchFamily="18" charset="0"/>
              </a:rPr>
              <a:t>nghe</a:t>
            </a:r>
            <a:r>
              <a:rPr lang="en-GB" sz="4800" b="1" dirty="0" smtClean="0">
                <a:solidFill>
                  <a:schemeClr val="accent6">
                    <a:lumMod val="75000"/>
                  </a:schemeClr>
                </a:solidFill>
                <a:latin typeface="Cambria" panose="02040503050406030204" pitchFamily="18" charset="0"/>
                <a:ea typeface="Times New Roman" panose="02020603050405020304" pitchFamily="18" charset="0"/>
              </a:rPr>
              <a:t> </a:t>
            </a:r>
            <a:r>
              <a:rPr lang="en-GB" sz="4800" b="1" dirty="0" err="1" smtClean="0">
                <a:solidFill>
                  <a:schemeClr val="accent6">
                    <a:lumMod val="75000"/>
                  </a:schemeClr>
                </a:solidFill>
                <a:latin typeface="Cambria" panose="02040503050406030204" pitchFamily="18" charset="0"/>
                <a:ea typeface="Times New Roman" panose="02020603050405020304" pitchFamily="18" charset="0"/>
              </a:rPr>
              <a:t>nhé</a:t>
            </a:r>
            <a:r>
              <a:rPr lang="en-GB" sz="4800" b="1" dirty="0" smtClean="0">
                <a:solidFill>
                  <a:schemeClr val="accent6">
                    <a:lumMod val="75000"/>
                  </a:schemeClr>
                </a:solidFill>
                <a:latin typeface="Cambria" panose="02040503050406030204" pitchFamily="18" charset="0"/>
                <a:ea typeface="Times New Roman" panose="02020603050405020304" pitchFamily="18" charset="0"/>
              </a:rPr>
              <a:t>!</a:t>
            </a:r>
            <a:endParaRPr lang="vi-VN" sz="4800" b="1" dirty="0">
              <a:solidFill>
                <a:schemeClr val="accent6">
                  <a:lumMod val="75000"/>
                </a:schemeClr>
              </a:solidFill>
              <a:latin typeface="Cambria" panose="02040503050406030204" pitchFamily="18" charset="0"/>
              <a:ea typeface="Times New Roman" panose="02020603050405020304" pitchFamily="18" charset="0"/>
            </a:endParaRPr>
          </a:p>
        </p:txBody>
      </p:sp>
    </p:spTree>
    <p:extLst>
      <p:ext uri="{BB962C8B-B14F-4D97-AF65-F5344CB8AC3E}">
        <p14:creationId xmlns:p14="http://schemas.microsoft.com/office/powerpoint/2010/main" val="269496053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2C64"/>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1AB85B2-B762-534C-976C-2B729EAE901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0646" y="238898"/>
            <a:ext cx="2350308" cy="3635751"/>
          </a:xfrm>
          <a:prstGeom prst="rect">
            <a:avLst/>
          </a:prstGeom>
        </p:spPr>
      </p:pic>
      <p:pic>
        <p:nvPicPr>
          <p:cNvPr id="4" name="图片 3">
            <a:extLst>
              <a:ext uri="{FF2B5EF4-FFF2-40B4-BE49-F238E27FC236}">
                <a16:creationId xmlns:a16="http://schemas.microsoft.com/office/drawing/2014/main" id="{56AD82CD-1654-0047-B2DE-DCB59C42E16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72600" y="3236024"/>
            <a:ext cx="2559816" cy="3329876"/>
          </a:xfrm>
          <a:prstGeom prst="rect">
            <a:avLst/>
          </a:prstGeom>
        </p:spPr>
      </p:pic>
      <p:pic>
        <p:nvPicPr>
          <p:cNvPr id="9" name="图片 8">
            <a:extLst>
              <a:ext uri="{FF2B5EF4-FFF2-40B4-BE49-F238E27FC236}">
                <a16:creationId xmlns:a16="http://schemas.microsoft.com/office/drawing/2014/main" id="{68F6E399-07FA-024D-8534-6347AD5EBDA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3600000">
            <a:off x="9047092" y="-830571"/>
            <a:ext cx="3609394" cy="3609394"/>
          </a:xfrm>
          <a:prstGeom prst="rect">
            <a:avLst/>
          </a:prstGeom>
        </p:spPr>
      </p:pic>
      <p:pic>
        <p:nvPicPr>
          <p:cNvPr id="11" name="图片 8">
            <a:extLst>
              <a:ext uri="{FF2B5EF4-FFF2-40B4-BE49-F238E27FC236}">
                <a16:creationId xmlns:a16="http://schemas.microsoft.com/office/drawing/2014/main" id="{BB58B0DF-8367-624D-8EFE-EC0A3A83679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62854" y="3487197"/>
            <a:ext cx="3078703" cy="3078703"/>
          </a:xfrm>
          <a:prstGeom prst="rect">
            <a:avLst/>
          </a:prstGeom>
        </p:spPr>
      </p:pic>
      <p:pic>
        <p:nvPicPr>
          <p:cNvPr id="12" name="图片 9">
            <a:extLst>
              <a:ext uri="{FF2B5EF4-FFF2-40B4-BE49-F238E27FC236}">
                <a16:creationId xmlns:a16="http://schemas.microsoft.com/office/drawing/2014/main" id="{806BC0BE-F4D5-FE49-969C-4CEC2EFECD8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812421" y="340424"/>
            <a:ext cx="2895600" cy="2895600"/>
          </a:xfrm>
          <a:prstGeom prst="rect">
            <a:avLst/>
          </a:prstGeom>
        </p:spPr>
      </p:pic>
      <p:pic>
        <p:nvPicPr>
          <p:cNvPr id="13" name="图片 6">
            <a:extLst>
              <a:ext uri="{FF2B5EF4-FFF2-40B4-BE49-F238E27FC236}">
                <a16:creationId xmlns:a16="http://schemas.microsoft.com/office/drawing/2014/main" id="{66D392DC-4934-2045-930E-FEFBED23207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014088" y="4635357"/>
            <a:ext cx="2222643" cy="2222643"/>
          </a:xfrm>
          <a:prstGeom prst="rect">
            <a:avLst/>
          </a:prstGeom>
        </p:spPr>
      </p:pic>
      <p:pic>
        <p:nvPicPr>
          <p:cNvPr id="14" name="Picture 13">
            <a:extLst>
              <a:ext uri="{FF2B5EF4-FFF2-40B4-BE49-F238E27FC236}">
                <a16:creationId xmlns:a16="http://schemas.microsoft.com/office/drawing/2014/main" id="{2096BBE3-7698-217C-8533-8DC664A24B61}"/>
              </a:ext>
            </a:extLst>
          </p:cNvPr>
          <p:cNvPicPr>
            <a:picLocks noChangeAspect="1"/>
          </p:cNvPicPr>
          <p:nvPr/>
        </p:nvPicPr>
        <p:blipFill>
          <a:blip r:embed="rId9"/>
          <a:stretch>
            <a:fillRect/>
          </a:stretch>
        </p:blipFill>
        <p:spPr>
          <a:xfrm>
            <a:off x="3235060" y="682838"/>
            <a:ext cx="5547841" cy="3773751"/>
          </a:xfrm>
          <a:prstGeom prst="rect">
            <a:avLst/>
          </a:prstGeom>
        </p:spPr>
      </p:pic>
    </p:spTree>
    <p:extLst>
      <p:ext uri="{BB962C8B-B14F-4D97-AF65-F5344CB8AC3E}">
        <p14:creationId xmlns:p14="http://schemas.microsoft.com/office/powerpoint/2010/main" val="419669961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A4EB8EC-F039-7443-A578-625A822A994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30358" y="2021304"/>
            <a:ext cx="4561641" cy="4561641"/>
          </a:xfrm>
          <a:prstGeom prst="rect">
            <a:avLst/>
          </a:prstGeom>
        </p:spPr>
      </p:pic>
      <p:pic>
        <p:nvPicPr>
          <p:cNvPr id="6" name="图片 5">
            <a:extLst>
              <a:ext uri="{FF2B5EF4-FFF2-40B4-BE49-F238E27FC236}">
                <a16:creationId xmlns:a16="http://schemas.microsoft.com/office/drawing/2014/main" id="{62DB8BD7-1774-7A49-90CB-F240AD9183A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54008" y="282403"/>
            <a:ext cx="512531" cy="833462"/>
          </a:xfrm>
          <a:prstGeom prst="rect">
            <a:avLst/>
          </a:prstGeom>
        </p:spPr>
      </p:pic>
      <p:pic>
        <p:nvPicPr>
          <p:cNvPr id="9" name="Picture 8">
            <a:extLst>
              <a:ext uri="{FF2B5EF4-FFF2-40B4-BE49-F238E27FC236}">
                <a16:creationId xmlns:a16="http://schemas.microsoft.com/office/drawing/2014/main" id="{CC437F87-FDBF-1338-2FFA-32EA0237DDF5}"/>
              </a:ext>
            </a:extLst>
          </p:cNvPr>
          <p:cNvPicPr>
            <a:picLocks noChangeAspect="1"/>
          </p:cNvPicPr>
          <p:nvPr/>
        </p:nvPicPr>
        <p:blipFill>
          <a:blip r:embed="rId5"/>
          <a:stretch>
            <a:fillRect/>
          </a:stretch>
        </p:blipFill>
        <p:spPr>
          <a:xfrm>
            <a:off x="3910274" y="120286"/>
            <a:ext cx="4906711" cy="1157696"/>
          </a:xfrm>
          <a:prstGeom prst="rect">
            <a:avLst/>
          </a:prstGeom>
        </p:spPr>
      </p:pic>
      <p:sp>
        <p:nvSpPr>
          <p:cNvPr id="10" name="TextBox 9">
            <a:extLst>
              <a:ext uri="{FF2B5EF4-FFF2-40B4-BE49-F238E27FC236}">
                <a16:creationId xmlns:a16="http://schemas.microsoft.com/office/drawing/2014/main" id="{6F8FD0FC-102D-186A-63B4-15BFDF62436F}"/>
              </a:ext>
            </a:extLst>
          </p:cNvPr>
          <p:cNvSpPr txBox="1"/>
          <p:nvPr/>
        </p:nvSpPr>
        <p:spPr>
          <a:xfrm>
            <a:off x="685810" y="1392301"/>
            <a:ext cx="9819922" cy="4561249"/>
          </a:xfrm>
          <a:prstGeom prst="rect">
            <a:avLst/>
          </a:prstGeom>
          <a:noFill/>
        </p:spPr>
        <p:txBody>
          <a:bodyPr wrap="square">
            <a:spAutoFit/>
          </a:bodyPr>
          <a:lstStyle/>
          <a:p>
            <a:pPr indent="228600" algn="just">
              <a:lnSpc>
                <a:spcPct val="120000"/>
              </a:lnSpc>
            </a:pPr>
            <a:r>
              <a:rPr lang="vi-VN" sz="2200" b="1" dirty="0">
                <a:solidFill>
                  <a:srgbClr val="415613"/>
                </a:solidFill>
                <a:latin typeface="Cambria" panose="02040503050406030204" pitchFamily="18" charset="0"/>
                <a:ea typeface="Times New Roman" panose="02020603050405020304" pitchFamily="18" charset="0"/>
              </a:rPr>
              <a:t>1. Năng lực đặc thù:</a:t>
            </a:r>
          </a:p>
          <a:p>
            <a:pPr indent="228600" algn="just">
              <a:lnSpc>
                <a:spcPct val="120000"/>
              </a:lnSpc>
            </a:pPr>
            <a:r>
              <a:rPr lang="vi-VN" sz="2200" dirty="0" smtClean="0">
                <a:solidFill>
                  <a:srgbClr val="415613"/>
                </a:solidFill>
                <a:latin typeface="Cambria" panose="02040503050406030204" pitchFamily="18" charset="0"/>
                <a:ea typeface="Times New Roman" panose="02020603050405020304" pitchFamily="18" charset="0"/>
              </a:rPr>
              <a:t>- </a:t>
            </a:r>
            <a:r>
              <a:rPr lang="vi-VN" sz="2200" dirty="0">
                <a:solidFill>
                  <a:srgbClr val="415613"/>
                </a:solidFill>
                <a:latin typeface="Cambria" panose="02040503050406030204" pitchFamily="18" charset="0"/>
                <a:ea typeface="Times New Roman" panose="02020603050405020304" pitchFamily="18" charset="0"/>
              </a:rPr>
              <a:t>Bước đầu biết cách viết một lá thư cho người thân.</a:t>
            </a:r>
          </a:p>
          <a:p>
            <a:pPr indent="228600" algn="just">
              <a:lnSpc>
                <a:spcPct val="120000"/>
              </a:lnSpc>
            </a:pPr>
            <a:r>
              <a:rPr lang="vi-VN" sz="2200" dirty="0">
                <a:solidFill>
                  <a:srgbClr val="415613"/>
                </a:solidFill>
                <a:latin typeface="Cambria" panose="02040503050406030204" pitchFamily="18" charset="0"/>
                <a:ea typeface="Times New Roman" panose="02020603050405020304" pitchFamily="18" charset="0"/>
              </a:rPr>
              <a:t>- Hình thành và phát triển tình cảm đối với những người có tinh thần trách nhiệm với công việc chung.</a:t>
            </a:r>
          </a:p>
          <a:p>
            <a:pPr indent="228600" algn="just">
              <a:lnSpc>
                <a:spcPct val="120000"/>
              </a:lnSpc>
            </a:pPr>
            <a:r>
              <a:rPr lang="vi-VN" sz="2200" dirty="0" smtClean="0">
                <a:solidFill>
                  <a:srgbClr val="415613"/>
                </a:solidFill>
                <a:latin typeface="Cambria" panose="02040503050406030204" pitchFamily="18" charset="0"/>
                <a:ea typeface="Times New Roman" panose="02020603050405020304" pitchFamily="18" charset="0"/>
              </a:rPr>
              <a:t>- Đọc </a:t>
            </a:r>
            <a:r>
              <a:rPr lang="vi-VN" sz="2200" dirty="0">
                <a:solidFill>
                  <a:srgbClr val="415613"/>
                </a:solidFill>
                <a:latin typeface="Cambria" panose="02040503050406030204" pitchFamily="18" charset="0"/>
                <a:ea typeface="Times New Roman" panose="02020603050405020304" pitchFamily="18" charset="0"/>
              </a:rPr>
              <a:t>mở rộng theo yêu </a:t>
            </a:r>
            <a:r>
              <a:rPr lang="vi-VN" sz="2200" dirty="0" smtClean="0">
                <a:solidFill>
                  <a:srgbClr val="415613"/>
                </a:solidFill>
                <a:latin typeface="Cambria" panose="02040503050406030204" pitchFamily="18" charset="0"/>
                <a:ea typeface="Times New Roman" panose="02020603050405020304" pitchFamily="18" charset="0"/>
              </a:rPr>
              <a:t>cầu.</a:t>
            </a:r>
            <a:endParaRPr lang="en-US" sz="2200" dirty="0" smtClean="0">
              <a:solidFill>
                <a:srgbClr val="415613"/>
              </a:solidFill>
              <a:latin typeface="Cambria" panose="02040503050406030204" pitchFamily="18" charset="0"/>
              <a:ea typeface="Times New Roman" panose="02020603050405020304" pitchFamily="18" charset="0"/>
            </a:endParaRPr>
          </a:p>
          <a:p>
            <a:pPr indent="228600">
              <a:lnSpc>
                <a:spcPct val="120000"/>
              </a:lnSpc>
            </a:pPr>
            <a:r>
              <a:rPr lang="vi-VN" sz="2200" b="1" dirty="0" smtClean="0">
                <a:solidFill>
                  <a:srgbClr val="415613"/>
                </a:solidFill>
                <a:latin typeface="Cambria" panose="02040503050406030204" pitchFamily="18" charset="0"/>
                <a:ea typeface="Times New Roman" panose="02020603050405020304" pitchFamily="18" charset="0"/>
              </a:rPr>
              <a:t>2</a:t>
            </a:r>
            <a:r>
              <a:rPr lang="vi-VN" sz="2200" b="1" dirty="0">
                <a:solidFill>
                  <a:srgbClr val="415613"/>
                </a:solidFill>
                <a:latin typeface="Cambria" panose="02040503050406030204" pitchFamily="18" charset="0"/>
                <a:ea typeface="Times New Roman" panose="02020603050405020304" pitchFamily="18" charset="0"/>
              </a:rPr>
              <a:t>. Năng lực chung.</a:t>
            </a:r>
          </a:p>
          <a:p>
            <a:pPr indent="228600" algn="just">
              <a:lnSpc>
                <a:spcPct val="120000"/>
              </a:lnSpc>
            </a:pPr>
            <a:r>
              <a:rPr lang="vi-VN" sz="2200" dirty="0">
                <a:solidFill>
                  <a:srgbClr val="415613"/>
                </a:solidFill>
                <a:latin typeface="Cambria" panose="02040503050406030204" pitchFamily="18" charset="0"/>
                <a:ea typeface="Times New Roman" panose="02020603050405020304" pitchFamily="18" charset="0"/>
              </a:rPr>
              <a:t>- Năng lực tự chủ, tự học: lắng nghe, viết bài đúng, kịp thời và hoàn thành các nội dung trong SGK. </a:t>
            </a:r>
          </a:p>
          <a:p>
            <a:pPr algn="just">
              <a:lnSpc>
                <a:spcPct val="120000"/>
              </a:lnSpc>
            </a:pPr>
            <a:r>
              <a:rPr lang="en-GB" sz="2200" dirty="0">
                <a:solidFill>
                  <a:srgbClr val="415613"/>
                </a:solidFill>
                <a:latin typeface="Cambria" panose="02040503050406030204" pitchFamily="18" charset="0"/>
                <a:ea typeface="Times New Roman" panose="02020603050405020304" pitchFamily="18" charset="0"/>
              </a:rPr>
              <a:t> </a:t>
            </a:r>
            <a:r>
              <a:rPr lang="en-GB" sz="2200" dirty="0" smtClean="0">
                <a:solidFill>
                  <a:srgbClr val="415613"/>
                </a:solidFill>
                <a:latin typeface="Cambria" panose="02040503050406030204" pitchFamily="18" charset="0"/>
                <a:ea typeface="Times New Roman" panose="02020603050405020304" pitchFamily="18" charset="0"/>
              </a:rPr>
              <a:t>   - </a:t>
            </a:r>
            <a:r>
              <a:rPr lang="vi-VN" sz="2200" dirty="0" smtClean="0">
                <a:solidFill>
                  <a:srgbClr val="415613"/>
                </a:solidFill>
                <a:latin typeface="Cambria" panose="02040503050406030204" pitchFamily="18" charset="0"/>
                <a:ea typeface="Times New Roman" panose="02020603050405020304" pitchFamily="18" charset="0"/>
              </a:rPr>
              <a:t>Năng </a:t>
            </a:r>
            <a:r>
              <a:rPr lang="vi-VN" sz="2200" dirty="0">
                <a:solidFill>
                  <a:srgbClr val="415613"/>
                </a:solidFill>
                <a:latin typeface="Cambria" panose="02040503050406030204" pitchFamily="18" charset="0"/>
                <a:ea typeface="Times New Roman" panose="02020603050405020304" pitchFamily="18" charset="0"/>
              </a:rPr>
              <a:t>lực giao tiếp và hợp tác: Tham gia làm việc </a:t>
            </a:r>
            <a:r>
              <a:rPr lang="vi-VN" sz="2200" dirty="0" smtClean="0">
                <a:solidFill>
                  <a:srgbClr val="415613"/>
                </a:solidFill>
                <a:latin typeface="Cambria" panose="02040503050406030204" pitchFamily="18" charset="0"/>
                <a:ea typeface="Times New Roman" panose="02020603050405020304" pitchFamily="18" charset="0"/>
              </a:rPr>
              <a:t>nhóm</a:t>
            </a:r>
            <a:endParaRPr lang="en-GB" sz="2200" dirty="0" smtClean="0">
              <a:solidFill>
                <a:srgbClr val="415613"/>
              </a:solidFill>
              <a:latin typeface="Cambria" panose="02040503050406030204" pitchFamily="18" charset="0"/>
              <a:ea typeface="Times New Roman" panose="02020603050405020304" pitchFamily="18" charset="0"/>
            </a:endParaRPr>
          </a:p>
          <a:p>
            <a:pPr algn="just">
              <a:lnSpc>
                <a:spcPct val="120000"/>
              </a:lnSpc>
            </a:pPr>
            <a:r>
              <a:rPr lang="vi-VN" sz="2200" b="1" dirty="0" smtClean="0">
                <a:solidFill>
                  <a:srgbClr val="415613"/>
                </a:solidFill>
                <a:latin typeface="Cambria" panose="02040503050406030204" pitchFamily="18" charset="0"/>
                <a:ea typeface="Times New Roman" panose="02020603050405020304" pitchFamily="18" charset="0"/>
              </a:rPr>
              <a:t>3</a:t>
            </a:r>
            <a:r>
              <a:rPr lang="vi-VN" sz="2200" b="1" dirty="0">
                <a:solidFill>
                  <a:srgbClr val="415613"/>
                </a:solidFill>
                <a:latin typeface="Cambria" panose="02040503050406030204" pitchFamily="18" charset="0"/>
                <a:ea typeface="Times New Roman" panose="02020603050405020304" pitchFamily="18" charset="0"/>
              </a:rPr>
              <a:t>. Phẩm chất.</a:t>
            </a:r>
          </a:p>
          <a:p>
            <a:pPr indent="228600" algn="just">
              <a:lnSpc>
                <a:spcPct val="120000"/>
              </a:lnSpc>
            </a:pPr>
            <a:r>
              <a:rPr lang="vi-VN" sz="2200" dirty="0">
                <a:solidFill>
                  <a:srgbClr val="415613"/>
                </a:solidFill>
                <a:latin typeface="Cambria" panose="02040503050406030204" pitchFamily="18" charset="0"/>
                <a:ea typeface="Times New Roman" panose="02020603050405020304" pitchFamily="18" charset="0"/>
              </a:rPr>
              <a:t>- Phẩm chất yêu </a:t>
            </a:r>
            <a:r>
              <a:rPr lang="vi-VN" sz="2200" dirty="0" smtClean="0">
                <a:solidFill>
                  <a:srgbClr val="415613"/>
                </a:solidFill>
                <a:latin typeface="Cambria" panose="02040503050406030204" pitchFamily="18" charset="0"/>
                <a:ea typeface="Times New Roman" panose="02020603050405020304" pitchFamily="18" charset="0"/>
              </a:rPr>
              <a:t>nước</a:t>
            </a:r>
            <a:r>
              <a:rPr lang="en-GB" sz="2200" dirty="0" smtClean="0">
                <a:solidFill>
                  <a:srgbClr val="415613"/>
                </a:solidFill>
                <a:latin typeface="Cambria" panose="02040503050406030204" pitchFamily="18" charset="0"/>
                <a:ea typeface="Times New Roman" panose="02020603050405020304" pitchFamily="18" charset="0"/>
              </a:rPr>
              <a:t>, </a:t>
            </a:r>
            <a:r>
              <a:rPr lang="vi-VN" sz="2200" dirty="0" smtClean="0">
                <a:solidFill>
                  <a:srgbClr val="415613"/>
                </a:solidFill>
                <a:latin typeface="Cambria" panose="02040503050406030204" pitchFamily="18" charset="0"/>
                <a:ea typeface="Times New Roman" panose="02020603050405020304" pitchFamily="18" charset="0"/>
              </a:rPr>
              <a:t>nhân ái</a:t>
            </a:r>
            <a:r>
              <a:rPr lang="en-GB" sz="2200" dirty="0" smtClean="0">
                <a:solidFill>
                  <a:srgbClr val="415613"/>
                </a:solidFill>
                <a:latin typeface="Cambria" panose="02040503050406030204" pitchFamily="18" charset="0"/>
                <a:ea typeface="Times New Roman" panose="02020603050405020304" pitchFamily="18" charset="0"/>
              </a:rPr>
              <a:t>, </a:t>
            </a:r>
            <a:r>
              <a:rPr lang="vi-VN" sz="2200" dirty="0" smtClean="0">
                <a:solidFill>
                  <a:srgbClr val="415613"/>
                </a:solidFill>
                <a:latin typeface="Cambria" panose="02040503050406030204" pitchFamily="18" charset="0"/>
                <a:ea typeface="Times New Roman" panose="02020603050405020304" pitchFamily="18" charset="0"/>
              </a:rPr>
              <a:t>chăm chỉ</a:t>
            </a:r>
            <a:r>
              <a:rPr lang="en-GB" sz="2200" dirty="0" smtClean="0">
                <a:solidFill>
                  <a:srgbClr val="415613"/>
                </a:solidFill>
                <a:latin typeface="Cambria" panose="02040503050406030204" pitchFamily="18" charset="0"/>
                <a:ea typeface="Times New Roman" panose="02020603050405020304" pitchFamily="18" charset="0"/>
              </a:rPr>
              <a:t>.</a:t>
            </a:r>
            <a:endParaRPr lang="vi-VN" sz="2200" dirty="0">
              <a:solidFill>
                <a:srgbClr val="415613"/>
              </a:solidFill>
              <a:latin typeface="Cambria" panose="02040503050406030204" pitchFamily="18" charset="0"/>
              <a:ea typeface="Times New Roman" panose="02020603050405020304" pitchFamily="18" charset="0"/>
            </a:endParaRPr>
          </a:p>
        </p:txBody>
      </p:sp>
      <p:pic>
        <p:nvPicPr>
          <p:cNvPr id="11" name="图片 5">
            <a:extLst>
              <a:ext uri="{FF2B5EF4-FFF2-40B4-BE49-F238E27FC236}">
                <a16:creationId xmlns:a16="http://schemas.microsoft.com/office/drawing/2014/main" id="{62DB8BD7-1774-7A49-90CB-F240AD9183A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20889" y="303288"/>
            <a:ext cx="512531" cy="833462"/>
          </a:xfrm>
          <a:prstGeom prst="rect">
            <a:avLst/>
          </a:prstGeom>
        </p:spPr>
      </p:pic>
      <p:pic>
        <p:nvPicPr>
          <p:cNvPr id="12" name="图片 7">
            <a:extLst>
              <a:ext uri="{FF2B5EF4-FFF2-40B4-BE49-F238E27FC236}">
                <a16:creationId xmlns:a16="http://schemas.microsoft.com/office/drawing/2014/main" id="{05CD148A-925B-2445-826A-C755EB5FAE1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911774">
            <a:off x="9865240" y="-1248946"/>
            <a:ext cx="3609394" cy="3609394"/>
          </a:xfrm>
          <a:prstGeom prst="rect">
            <a:avLst/>
          </a:prstGeom>
        </p:spPr>
      </p:pic>
      <p:pic>
        <p:nvPicPr>
          <p:cNvPr id="14" name="图片 7">
            <a:extLst>
              <a:ext uri="{FF2B5EF4-FFF2-40B4-BE49-F238E27FC236}">
                <a16:creationId xmlns:a16="http://schemas.microsoft.com/office/drawing/2014/main" id="{50B2B9F6-A8F0-8046-B132-7B62E94DFB6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77941" y="282403"/>
            <a:ext cx="899870" cy="899870"/>
          </a:xfrm>
          <a:prstGeom prst="rect">
            <a:avLst/>
          </a:prstGeom>
        </p:spPr>
      </p:pic>
    </p:spTree>
    <p:extLst>
      <p:ext uri="{BB962C8B-B14F-4D97-AF65-F5344CB8AC3E}">
        <p14:creationId xmlns:p14="http://schemas.microsoft.com/office/powerpoint/2010/main" val="135151361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par>
                                <p:cTn id="17" presetID="3" presetClass="entr" presetSubtype="1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linds(horizontal)">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6C0131E-1C0E-8B42-A915-3999332D8EB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5845" y="268137"/>
            <a:ext cx="1541379" cy="2506543"/>
          </a:xfrm>
          <a:prstGeom prst="rect">
            <a:avLst/>
          </a:prstGeom>
        </p:spPr>
      </p:pic>
      <p:pic>
        <p:nvPicPr>
          <p:cNvPr id="6" name="图片 5">
            <a:extLst>
              <a:ext uri="{FF2B5EF4-FFF2-40B4-BE49-F238E27FC236}">
                <a16:creationId xmlns:a16="http://schemas.microsoft.com/office/drawing/2014/main" id="{34FCCB39-1863-7840-98A7-B6F84037416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3376066"/>
            <a:ext cx="5140325" cy="3607246"/>
          </a:xfrm>
          <a:prstGeom prst="rect">
            <a:avLst/>
          </a:prstGeom>
        </p:spPr>
      </p:pic>
      <p:pic>
        <p:nvPicPr>
          <p:cNvPr id="8" name="图片 7">
            <a:extLst>
              <a:ext uri="{FF2B5EF4-FFF2-40B4-BE49-F238E27FC236}">
                <a16:creationId xmlns:a16="http://schemas.microsoft.com/office/drawing/2014/main" id="{46B860FE-813C-E549-8C15-AC790529380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77553" y="2525551"/>
            <a:ext cx="4657132" cy="4237990"/>
          </a:xfrm>
          <a:prstGeom prst="rect">
            <a:avLst/>
          </a:prstGeom>
        </p:spPr>
      </p:pic>
      <p:pic>
        <p:nvPicPr>
          <p:cNvPr id="13" name="图片 9">
            <a:extLst>
              <a:ext uri="{FF2B5EF4-FFF2-40B4-BE49-F238E27FC236}">
                <a16:creationId xmlns:a16="http://schemas.microsoft.com/office/drawing/2014/main" id="{806BC0BE-F4D5-FE49-969C-4CEC2EFECD8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186834" y="330200"/>
            <a:ext cx="2895600" cy="2895600"/>
          </a:xfrm>
          <a:prstGeom prst="rect">
            <a:avLst/>
          </a:prstGeom>
        </p:spPr>
      </p:pic>
      <p:grpSp>
        <p:nvGrpSpPr>
          <p:cNvPr id="9" name="Group 8">
            <a:extLst>
              <a:ext uri="{FF2B5EF4-FFF2-40B4-BE49-F238E27FC236}">
                <a16:creationId xmlns:a16="http://schemas.microsoft.com/office/drawing/2014/main" id="{EF0D9FCD-8089-5023-2BAF-93F512669A75}"/>
              </a:ext>
            </a:extLst>
          </p:cNvPr>
          <p:cNvGrpSpPr/>
          <p:nvPr/>
        </p:nvGrpSpPr>
        <p:grpSpPr>
          <a:xfrm>
            <a:off x="2415659" y="210341"/>
            <a:ext cx="7690460" cy="6553200"/>
            <a:chOff x="1162320" y="52311"/>
            <a:chExt cx="6374696" cy="6374696"/>
          </a:xfrm>
        </p:grpSpPr>
        <p:pic>
          <p:nvPicPr>
            <p:cNvPr id="12" name="图片 6" descr="形状, 圆圈&#10;&#10;描述已自动生成">
              <a:extLst>
                <a:ext uri="{FF2B5EF4-FFF2-40B4-BE49-F238E27FC236}">
                  <a16:creationId xmlns:a16="http://schemas.microsoft.com/office/drawing/2014/main" id="{FB7B2885-4951-A3AD-A800-B2479D3A374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162320" y="52311"/>
              <a:ext cx="6374696" cy="6374696"/>
            </a:xfrm>
            <a:prstGeom prst="rect">
              <a:avLst/>
            </a:prstGeom>
          </p:spPr>
        </p:pic>
        <p:sp>
          <p:nvSpPr>
            <p:cNvPr id="15" name="TextBox 14">
              <a:extLst>
                <a:ext uri="{FF2B5EF4-FFF2-40B4-BE49-F238E27FC236}">
                  <a16:creationId xmlns:a16="http://schemas.microsoft.com/office/drawing/2014/main" id="{98CDFB6D-BAE9-EF63-889C-F318C0EAFF96}"/>
                </a:ext>
              </a:extLst>
            </p:cNvPr>
            <p:cNvSpPr txBox="1"/>
            <p:nvPr/>
          </p:nvSpPr>
          <p:spPr>
            <a:xfrm>
              <a:off x="2519611" y="1532080"/>
              <a:ext cx="3660115" cy="2657541"/>
            </a:xfrm>
            <a:prstGeom prst="rect">
              <a:avLst/>
            </a:prstGeom>
            <a:noFill/>
          </p:spPr>
          <p:txBody>
            <a:bodyPr wrap="square">
              <a:spAutoFit/>
            </a:bodyPr>
            <a:lstStyle/>
            <a:p>
              <a:pPr algn="ctr"/>
              <a:r>
                <a:rPr lang="vi-VN" sz="3600" b="1" dirty="0">
                  <a:solidFill>
                    <a:srgbClr val="EB5E50"/>
                  </a:solidFill>
                  <a:latin typeface="Cambria" panose="02040503050406030204" pitchFamily="18" charset="0"/>
                </a:rPr>
                <a:t>Tìm đọc câu chuyện, bài văn, bài thơ,… về một nhân vật được mọi người quý mến, cảm phục</a:t>
              </a:r>
              <a:r>
                <a:rPr lang="vi-VN" sz="3600" b="1" dirty="0" smtClean="0">
                  <a:solidFill>
                    <a:srgbClr val="EB5E50"/>
                  </a:solidFill>
                  <a:latin typeface="Cambria" panose="02040503050406030204" pitchFamily="18" charset="0"/>
                </a:rPr>
                <a:t>.</a:t>
              </a:r>
              <a:endParaRPr lang="vi-VN" sz="3600" b="1" dirty="0">
                <a:solidFill>
                  <a:srgbClr val="EB5E50"/>
                </a:solidFill>
                <a:latin typeface="Cambria" panose="02040503050406030204" pitchFamily="18" charset="0"/>
              </a:endParaRPr>
            </a:p>
          </p:txBody>
        </p:sp>
      </p:grpSp>
    </p:spTree>
    <p:extLst>
      <p:ext uri="{BB962C8B-B14F-4D97-AF65-F5344CB8AC3E}">
        <p14:creationId xmlns:p14="http://schemas.microsoft.com/office/powerpoint/2010/main" val="132191937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62526" y="345001"/>
            <a:ext cx="6606335" cy="645218"/>
            <a:chOff x="1090863" y="782529"/>
            <a:chExt cx="6606335" cy="645218"/>
          </a:xfrm>
        </p:grpSpPr>
        <p:pic>
          <p:nvPicPr>
            <p:cNvPr id="9" name="Picture 8"/>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30382" t="14503" r="22596" b="24444"/>
            <a:stretch/>
          </p:blipFill>
          <p:spPr>
            <a:xfrm>
              <a:off x="1090863" y="834190"/>
              <a:ext cx="686798" cy="593557"/>
            </a:xfrm>
            <a:prstGeom prst="rect">
              <a:avLst/>
            </a:prstGeom>
          </p:spPr>
        </p:pic>
        <p:sp>
          <p:nvSpPr>
            <p:cNvPr id="10" name="TextBox 9"/>
            <p:cNvSpPr txBox="1"/>
            <p:nvPr/>
          </p:nvSpPr>
          <p:spPr>
            <a:xfrm>
              <a:off x="1726522" y="782529"/>
              <a:ext cx="5970676" cy="584775"/>
            </a:xfrm>
            <a:prstGeom prst="rect">
              <a:avLst/>
            </a:prstGeom>
            <a:noFill/>
          </p:spPr>
          <p:txBody>
            <a:bodyPr wrap="square" rtlCol="0">
              <a:spAutoFit/>
            </a:bodyPr>
            <a:lstStyle/>
            <a:p>
              <a:r>
                <a:rPr lang="en-GB" sz="3200" b="1" dirty="0" err="1" smtClean="0">
                  <a:solidFill>
                    <a:schemeClr val="accent6">
                      <a:lumMod val="75000"/>
                    </a:schemeClr>
                  </a:solidFill>
                  <a:latin typeface="SVN-Lobster" panose="02040603050506020204" pitchFamily="18" charset="0"/>
                </a:rPr>
                <a:t>Ví</a:t>
              </a:r>
              <a:r>
                <a:rPr lang="en-GB" sz="3200" b="1" dirty="0" smtClean="0">
                  <a:solidFill>
                    <a:schemeClr val="accent6">
                      <a:lumMod val="75000"/>
                    </a:schemeClr>
                  </a:solidFill>
                  <a:latin typeface="SVN-Lobster" panose="02040603050506020204" pitchFamily="18" charset="0"/>
                </a:rPr>
                <a:t> </a:t>
              </a:r>
              <a:r>
                <a:rPr lang="en-GB" sz="3200" b="1" dirty="0" err="1" smtClean="0">
                  <a:solidFill>
                    <a:schemeClr val="accent6">
                      <a:lumMod val="75000"/>
                    </a:schemeClr>
                  </a:solidFill>
                  <a:latin typeface="SVN-Lobster" panose="02040603050506020204" pitchFamily="18" charset="0"/>
                </a:rPr>
                <a:t>dụ</a:t>
              </a:r>
              <a:r>
                <a:rPr lang="en-GB" sz="3200" b="1" dirty="0" smtClean="0">
                  <a:solidFill>
                    <a:schemeClr val="accent6">
                      <a:lumMod val="75000"/>
                    </a:schemeClr>
                  </a:solidFill>
                  <a:latin typeface="SVN-Lobster" panose="02040603050506020204" pitchFamily="18" charset="0"/>
                </a:rPr>
                <a:t>:</a:t>
              </a:r>
              <a:endParaRPr lang="en-GB" sz="3200" b="1" dirty="0">
                <a:solidFill>
                  <a:schemeClr val="accent6">
                    <a:lumMod val="75000"/>
                  </a:schemeClr>
                </a:solidFill>
                <a:latin typeface="SVN-Lobster" panose="02040603050506020204" pitchFamily="18" charset="0"/>
              </a:endParaRPr>
            </a:p>
          </p:txBody>
        </p:sp>
      </p:grpSp>
      <p:sp>
        <p:nvSpPr>
          <p:cNvPr id="13" name="TextBox 12"/>
          <p:cNvSpPr txBox="1"/>
          <p:nvPr/>
        </p:nvSpPr>
        <p:spPr>
          <a:xfrm>
            <a:off x="449178" y="549751"/>
            <a:ext cx="11149263" cy="6555641"/>
          </a:xfrm>
          <a:prstGeom prst="rect">
            <a:avLst/>
          </a:prstGeom>
          <a:noFill/>
        </p:spPr>
        <p:txBody>
          <a:bodyPr wrap="square" rtlCol="0">
            <a:spAutoFit/>
          </a:bodyPr>
          <a:lstStyle/>
          <a:p>
            <a:pPr algn="ctr"/>
            <a:r>
              <a:rPr lang="en-GB" sz="2800" b="1" dirty="0" err="1" smtClean="0">
                <a:solidFill>
                  <a:schemeClr val="accent5">
                    <a:lumMod val="75000"/>
                  </a:schemeClr>
                </a:solidFill>
                <a:latin typeface="Cambria" panose="02040503050406030204" pitchFamily="18" charset="0"/>
                <a:ea typeface="Cambria" panose="02040503050406030204" pitchFamily="18" charset="0"/>
              </a:rPr>
              <a:t>Bác</a:t>
            </a:r>
            <a:r>
              <a:rPr lang="en-GB" sz="2800" b="1" dirty="0" smtClean="0">
                <a:solidFill>
                  <a:schemeClr val="accent5">
                    <a:lumMod val="75000"/>
                  </a:schemeClr>
                </a:solidFill>
                <a:latin typeface="Cambria" panose="02040503050406030204" pitchFamily="18" charset="0"/>
                <a:ea typeface="Cambria" panose="02040503050406030204" pitchFamily="18" charset="0"/>
              </a:rPr>
              <a:t> </a:t>
            </a:r>
            <a:r>
              <a:rPr lang="en-GB" sz="2800" b="1" dirty="0" err="1" smtClean="0">
                <a:solidFill>
                  <a:schemeClr val="accent5">
                    <a:lumMod val="75000"/>
                  </a:schemeClr>
                </a:solidFill>
                <a:latin typeface="Cambria" panose="02040503050406030204" pitchFamily="18" charset="0"/>
                <a:ea typeface="Cambria" panose="02040503050406030204" pitchFamily="18" charset="0"/>
              </a:rPr>
              <a:t>lái</a:t>
            </a:r>
            <a:r>
              <a:rPr lang="en-GB" sz="2800" b="1" dirty="0" smtClean="0">
                <a:solidFill>
                  <a:schemeClr val="accent5">
                    <a:lumMod val="75000"/>
                  </a:schemeClr>
                </a:solidFill>
                <a:latin typeface="Cambria" panose="02040503050406030204" pitchFamily="18" charset="0"/>
                <a:ea typeface="Cambria" panose="02040503050406030204" pitchFamily="18" charset="0"/>
              </a:rPr>
              <a:t> </a:t>
            </a:r>
            <a:r>
              <a:rPr lang="en-GB" sz="2800" b="1" dirty="0" err="1" smtClean="0">
                <a:solidFill>
                  <a:schemeClr val="accent5">
                    <a:lumMod val="75000"/>
                  </a:schemeClr>
                </a:solidFill>
                <a:latin typeface="Cambria" panose="02040503050406030204" pitchFamily="18" charset="0"/>
                <a:ea typeface="Cambria" panose="02040503050406030204" pitchFamily="18" charset="0"/>
              </a:rPr>
              <a:t>xe</a:t>
            </a:r>
            <a:r>
              <a:rPr lang="en-GB" sz="2800" b="1" dirty="0" smtClean="0">
                <a:solidFill>
                  <a:schemeClr val="accent5">
                    <a:lumMod val="75000"/>
                  </a:schemeClr>
                </a:solidFill>
                <a:latin typeface="Cambria" panose="02040503050406030204" pitchFamily="18" charset="0"/>
                <a:ea typeface="Cambria" panose="02040503050406030204" pitchFamily="18" charset="0"/>
              </a:rPr>
              <a:t> </a:t>
            </a:r>
            <a:r>
              <a:rPr lang="en-GB" sz="2800" b="1" dirty="0" err="1" smtClean="0">
                <a:solidFill>
                  <a:schemeClr val="accent5">
                    <a:lumMod val="75000"/>
                  </a:schemeClr>
                </a:solidFill>
                <a:latin typeface="Cambria" panose="02040503050406030204" pitchFamily="18" charset="0"/>
                <a:ea typeface="Cambria" panose="02040503050406030204" pitchFamily="18" charset="0"/>
              </a:rPr>
              <a:t>bệnh</a:t>
            </a:r>
            <a:r>
              <a:rPr lang="en-GB" sz="2800" b="1" dirty="0" smtClean="0">
                <a:solidFill>
                  <a:schemeClr val="accent5">
                    <a:lumMod val="75000"/>
                  </a:schemeClr>
                </a:solidFill>
                <a:latin typeface="Cambria" panose="02040503050406030204" pitchFamily="18" charset="0"/>
                <a:ea typeface="Cambria" panose="02040503050406030204" pitchFamily="18" charset="0"/>
              </a:rPr>
              <a:t> </a:t>
            </a:r>
            <a:r>
              <a:rPr lang="en-GB" sz="2800" b="1" smtClean="0">
                <a:solidFill>
                  <a:schemeClr val="accent5">
                    <a:lumMod val="75000"/>
                  </a:schemeClr>
                </a:solidFill>
                <a:latin typeface="Cambria" panose="02040503050406030204" pitchFamily="18" charset="0"/>
                <a:ea typeface="Cambria" panose="02040503050406030204" pitchFamily="18" charset="0"/>
              </a:rPr>
              <a:t>viện</a:t>
            </a:r>
            <a:endParaRPr lang="en-GB" sz="2800" b="1" dirty="0" smtClean="0">
              <a:solidFill>
                <a:schemeClr val="accent5">
                  <a:lumMod val="75000"/>
                </a:schemeClr>
              </a:solidFill>
              <a:latin typeface="Cambria" panose="02040503050406030204" pitchFamily="18" charset="0"/>
              <a:ea typeface="Cambria" panose="02040503050406030204" pitchFamily="18" charset="0"/>
            </a:endParaRPr>
          </a:p>
          <a:p>
            <a:pPr algn="ctr"/>
            <a:r>
              <a:rPr lang="en-GB" sz="2000" dirty="0" smtClean="0">
                <a:latin typeface="Cambria" panose="02040503050406030204" pitchFamily="18" charset="0"/>
                <a:ea typeface="Cambria" panose="02040503050406030204" pitchFamily="18" charset="0"/>
              </a:rPr>
              <a:t>(</a:t>
            </a:r>
            <a:r>
              <a:rPr lang="en-GB" sz="2000" dirty="0" err="1" smtClean="0">
                <a:latin typeface="Cambria" panose="02040503050406030204" pitchFamily="18" charset="0"/>
                <a:ea typeface="Cambria" panose="02040503050406030204" pitchFamily="18" charset="0"/>
              </a:rPr>
              <a:t>Trích</a:t>
            </a:r>
            <a:r>
              <a:rPr lang="en-GB" sz="2000" dirty="0" smtClean="0">
                <a:latin typeface="Cambria" panose="02040503050406030204" pitchFamily="18" charset="0"/>
                <a:ea typeface="Cambria" panose="02040503050406030204" pitchFamily="18" charset="0"/>
              </a:rPr>
              <a:t>)</a:t>
            </a:r>
          </a:p>
          <a:p>
            <a:pPr indent="361950" algn="just"/>
            <a:r>
              <a:rPr lang="en-GB" sz="2600" dirty="0" err="1" smtClean="0">
                <a:latin typeface="Cambria" panose="02040503050406030204" pitchFamily="18" charset="0"/>
                <a:ea typeface="Cambria" panose="02040503050406030204" pitchFamily="18" charset="0"/>
              </a:rPr>
              <a:t>Chiếc</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xe</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cấp</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cứu</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chở</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mẹ</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của</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Từ</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đi</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bệnh</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viện</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Bác</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lái</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xe</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ngồi</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trước</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tay</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lái</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nét</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mặt</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bình</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tĩnh</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Bác</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nhìn</a:t>
            </a:r>
            <a:r>
              <a:rPr lang="en-GB" sz="2600" dirty="0" smtClean="0">
                <a:latin typeface="Cambria" panose="02040503050406030204" pitchFamily="18" charset="0"/>
                <a:ea typeface="Cambria" panose="02040503050406030204" pitchFamily="18" charset="0"/>
              </a:rPr>
              <a:t> qua </a:t>
            </a:r>
            <a:r>
              <a:rPr lang="en-GB" sz="2600" dirty="0" err="1" smtClean="0">
                <a:latin typeface="Cambria" panose="02040503050406030204" pitchFamily="18" charset="0"/>
                <a:ea typeface="Cambria" panose="02040503050406030204" pitchFamily="18" charset="0"/>
              </a:rPr>
              <a:t>người</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bệnh</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rồi</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cho</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xe</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chuyển</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bánh</a:t>
            </a:r>
            <a:r>
              <a:rPr lang="en-GB" sz="2600" dirty="0" smtClean="0">
                <a:latin typeface="Cambria" panose="02040503050406030204" pitchFamily="18" charset="0"/>
                <a:ea typeface="Cambria" panose="02040503050406030204" pitchFamily="18" charset="0"/>
              </a:rPr>
              <a:t>.</a:t>
            </a:r>
          </a:p>
          <a:p>
            <a:pPr indent="361950" algn="just"/>
            <a:r>
              <a:rPr lang="en-GB" sz="2600" dirty="0" err="1" smtClean="0">
                <a:latin typeface="Cambria" panose="02040503050406030204" pitchFamily="18" charset="0"/>
                <a:ea typeface="Cambria" panose="02040503050406030204" pitchFamily="18" charset="0"/>
              </a:rPr>
              <a:t>Chiếc</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xe</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lao</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đi</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khá</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nhanh</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mà</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rất</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êm</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Thỉnh</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thoảng</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xe</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chạy</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chậm</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lại</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vì</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vướng</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những</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xe</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phía</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trước</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rồi</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xe</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lại</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lướt</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lên</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như</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mũi</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tên</a:t>
            </a:r>
            <a:r>
              <a:rPr lang="en-GB" sz="2600" dirty="0" smtClean="0">
                <a:latin typeface="Cambria" panose="02040503050406030204" pitchFamily="18" charset="0"/>
                <a:ea typeface="Cambria" panose="02040503050406030204" pitchFamily="18" charset="0"/>
              </a:rPr>
              <a:t>.</a:t>
            </a:r>
          </a:p>
          <a:p>
            <a:pPr indent="361950" algn="just"/>
            <a:r>
              <a:rPr lang="en-GB" sz="2600" dirty="0" err="1" smtClean="0">
                <a:latin typeface="Cambria" panose="02040503050406030204" pitchFamily="18" charset="0"/>
                <a:ea typeface="Cambria" panose="02040503050406030204" pitchFamily="18" charset="0"/>
              </a:rPr>
              <a:t>Bác</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lái</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xe</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rất</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vững</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tay</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lái</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Hình</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như</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bốn</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bánh</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xe</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chua</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hề</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cán</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lên</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một</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viên</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sỏi</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nhỏ</a:t>
            </a:r>
            <a:r>
              <a:rPr lang="en-GB" sz="2600" dirty="0" smtClean="0">
                <a:latin typeface="Cambria" panose="02040503050406030204" pitchFamily="18" charset="0"/>
                <a:ea typeface="Cambria" panose="02040503050406030204" pitchFamily="18" charset="0"/>
              </a:rPr>
              <a:t> hay </a:t>
            </a:r>
            <a:r>
              <a:rPr lang="en-GB" sz="2600" dirty="0" err="1" smtClean="0">
                <a:latin typeface="Cambria" panose="02040503050406030204" pitchFamily="18" charset="0"/>
                <a:ea typeface="Cambria" panose="02040503050406030204" pitchFamily="18" charset="0"/>
              </a:rPr>
              <a:t>một</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mẩu</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cây</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khô</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Khi</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sắp</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sửa</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gặp</a:t>
            </a:r>
            <a:r>
              <a:rPr lang="en-GB" sz="2600" dirty="0" smtClean="0">
                <a:latin typeface="Cambria" panose="02040503050406030204" pitchFamily="18" charset="0"/>
                <a:ea typeface="Cambria" panose="02040503050406030204" pitchFamily="18" charset="0"/>
              </a:rPr>
              <a:t> ổ </a:t>
            </a:r>
            <a:r>
              <a:rPr lang="en-GB" sz="2600" dirty="0" err="1" smtClean="0">
                <a:latin typeface="Cambria" panose="02040503050406030204" pitchFamily="18" charset="0"/>
                <a:ea typeface="Cambria" panose="02040503050406030204" pitchFamily="18" charset="0"/>
              </a:rPr>
              <a:t>gà</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là</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bác</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lái</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tránh</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được</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ngay</a:t>
            </a:r>
            <a:r>
              <a:rPr lang="en-GB" sz="2600" dirty="0" smtClean="0">
                <a:latin typeface="Cambria" panose="02040503050406030204" pitchFamily="18" charset="0"/>
                <a:ea typeface="Cambria" panose="02040503050406030204" pitchFamily="18" charset="0"/>
              </a:rPr>
              <a:t>. Qua </a:t>
            </a:r>
            <a:r>
              <a:rPr lang="en-GB" sz="2600" dirty="0" err="1" smtClean="0">
                <a:latin typeface="Cambria" panose="02040503050406030204" pitchFamily="18" charset="0"/>
                <a:ea typeface="Cambria" panose="02040503050406030204" pitchFamily="18" charset="0"/>
              </a:rPr>
              <a:t>mỗi</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chỗ</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rẽ</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tiếng</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còi</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xe</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lại</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nổi</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lên</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như</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muốn</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nói</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Xe</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cấp</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cứu</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đây</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Các</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bạn</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nhường</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đường</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giùm</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nhé</a:t>
            </a:r>
            <a:r>
              <a:rPr lang="en-GB" sz="2600" dirty="0" smtClean="0">
                <a:latin typeface="Cambria" panose="02040503050406030204" pitchFamily="18" charset="0"/>
                <a:ea typeface="Cambria" panose="02040503050406030204" pitchFamily="18" charset="0"/>
              </a:rPr>
              <a:t>!”</a:t>
            </a:r>
          </a:p>
          <a:p>
            <a:pPr indent="361950" algn="just"/>
            <a:r>
              <a:rPr lang="en-GB" sz="2600" dirty="0" err="1" smtClean="0">
                <a:latin typeface="Cambria" panose="02040503050406030204" pitchFamily="18" charset="0"/>
                <a:ea typeface="Cambria" panose="02040503050406030204" pitchFamily="18" charset="0"/>
              </a:rPr>
              <a:t>Xe</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đến</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bệnh</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viện</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Các</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cô</a:t>
            </a:r>
            <a:r>
              <a:rPr lang="en-GB" sz="2600" dirty="0" smtClean="0">
                <a:latin typeface="Cambria" panose="02040503050406030204" pitchFamily="18" charset="0"/>
                <a:ea typeface="Cambria" panose="02040503050406030204" pitchFamily="18" charset="0"/>
              </a:rPr>
              <a:t> y </a:t>
            </a:r>
            <a:r>
              <a:rPr lang="en-GB" sz="2600" dirty="0" err="1" smtClean="0">
                <a:latin typeface="Cambria" panose="02040503050406030204" pitchFamily="18" charset="0"/>
                <a:ea typeface="Cambria" panose="02040503050406030204" pitchFamily="18" charset="0"/>
              </a:rPr>
              <a:t>tá</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đẩy</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băng</a:t>
            </a:r>
            <a:r>
              <a:rPr lang="en-GB" sz="2600" dirty="0" smtClean="0">
                <a:latin typeface="Cambria" panose="02040503050406030204" pitchFamily="18" charset="0"/>
                <a:ea typeface="Cambria" panose="02040503050406030204" pitchFamily="18" charset="0"/>
              </a:rPr>
              <a:t> ca </a:t>
            </a:r>
            <a:r>
              <a:rPr lang="en-GB" sz="2600" dirty="0" err="1" smtClean="0">
                <a:latin typeface="Cambria" panose="02040503050406030204" pitchFamily="18" charset="0"/>
                <a:ea typeface="Cambria" panose="02040503050406030204" pitchFamily="18" charset="0"/>
              </a:rPr>
              <a:t>đưa</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mẹ</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của</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Từ</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vào</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phòng</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cấp</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cứu</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Bác</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lái</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xe</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xách</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theo</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đôi</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guốc</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đưa</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cho</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cô</a:t>
            </a:r>
            <a:r>
              <a:rPr lang="en-GB" sz="2600" dirty="0" smtClean="0">
                <a:latin typeface="Cambria" panose="02040503050406030204" pitchFamily="18" charset="0"/>
                <a:ea typeface="Cambria" panose="02040503050406030204" pitchFamily="18" charset="0"/>
              </a:rPr>
              <a:t> y </a:t>
            </a:r>
            <a:r>
              <a:rPr lang="en-GB" sz="2600" dirty="0" err="1" smtClean="0">
                <a:latin typeface="Cambria" panose="02040503050406030204" pitchFamily="18" charset="0"/>
                <a:ea typeface="Cambria" panose="02040503050406030204" pitchFamily="18" charset="0"/>
              </a:rPr>
              <a:t>tá</a:t>
            </a:r>
            <a:r>
              <a:rPr lang="en-GB" sz="2600" dirty="0" smtClean="0">
                <a:latin typeface="Cambria" panose="02040503050406030204" pitchFamily="18" charset="0"/>
                <a:ea typeface="Cambria" panose="02040503050406030204" pitchFamily="18" charset="0"/>
              </a:rPr>
              <a:t>:</a:t>
            </a:r>
          </a:p>
          <a:p>
            <a:pPr indent="361950" algn="just">
              <a:buFontTx/>
              <a:buChar char="-"/>
            </a:pPr>
            <a:r>
              <a:rPr lang="en-GB" sz="2600" dirty="0" err="1" smtClean="0">
                <a:latin typeface="Cambria" panose="02040503050406030204" pitchFamily="18" charset="0"/>
                <a:ea typeface="Cambria" panose="02040503050406030204" pitchFamily="18" charset="0"/>
              </a:rPr>
              <a:t>Của</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bệnh</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nhân</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đấy</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chị</a:t>
            </a:r>
            <a:r>
              <a:rPr lang="en-GB" sz="2600" dirty="0" smtClean="0">
                <a:latin typeface="Cambria" panose="02040503050406030204" pitchFamily="18" charset="0"/>
                <a:ea typeface="Cambria" panose="02040503050406030204" pitchFamily="18" charset="0"/>
              </a:rPr>
              <a:t> ạ!</a:t>
            </a:r>
          </a:p>
          <a:p>
            <a:pPr indent="361950" algn="just"/>
            <a:r>
              <a:rPr lang="en-GB" sz="2600" dirty="0" err="1" smtClean="0">
                <a:latin typeface="Cambria" panose="02040503050406030204" pitchFamily="18" charset="0"/>
                <a:ea typeface="Cambria" panose="02040503050406030204" pitchFamily="18" charset="0"/>
              </a:rPr>
              <a:t>Rồi</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bác</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lên</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xe</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Từ</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chưa</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kịp</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cảm</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ơn</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bác</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lái</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xe</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bệnh</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viện</a:t>
            </a:r>
            <a:r>
              <a:rPr lang="en-GB" sz="2600" dirty="0" smtClean="0">
                <a:latin typeface="Cambria" panose="02040503050406030204" pitchFamily="18" charset="0"/>
                <a:ea typeface="Cambria" panose="02040503050406030204" pitchFamily="18" charset="0"/>
              </a:rPr>
              <a:t>.</a:t>
            </a:r>
          </a:p>
          <a:p>
            <a:pPr algn="r"/>
            <a:r>
              <a:rPr lang="en-GB" sz="2600" dirty="0" smtClean="0">
                <a:latin typeface="Cambria" panose="02040503050406030204" pitchFamily="18" charset="0"/>
                <a:ea typeface="Cambria" panose="02040503050406030204" pitchFamily="18" charset="0"/>
              </a:rPr>
              <a:t>(Theo </a:t>
            </a:r>
            <a:r>
              <a:rPr lang="en-GB" sz="2600" dirty="0" err="1" smtClean="0">
                <a:latin typeface="Cambria" panose="02040503050406030204" pitchFamily="18" charset="0"/>
                <a:ea typeface="Cambria" panose="02040503050406030204" pitchFamily="18" charset="0"/>
              </a:rPr>
              <a:t>Trần</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Thanh</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Địch</a:t>
            </a:r>
            <a:r>
              <a:rPr lang="en-GB" sz="2600" dirty="0" smtClean="0">
                <a:latin typeface="Cambria" panose="02040503050406030204" pitchFamily="18" charset="0"/>
                <a:ea typeface="Cambria" panose="02040503050406030204" pitchFamily="18" charset="0"/>
              </a:rPr>
              <a:t>)</a:t>
            </a:r>
          </a:p>
          <a:p>
            <a:pPr algn="just"/>
            <a:r>
              <a:rPr lang="en-GB" sz="2600" dirty="0" smtClean="0">
                <a:latin typeface="Cambria" panose="02040503050406030204" pitchFamily="18" charset="0"/>
                <a:ea typeface="Cambria" panose="02040503050406030204" pitchFamily="18" charset="0"/>
              </a:rPr>
              <a:t>			</a:t>
            </a:r>
            <a:endParaRPr lang="en-GB" sz="2600" i="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5119180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AA8D0B2E-0809-C845-AABD-69CBAB7BD14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1800" y="330200"/>
            <a:ext cx="660695" cy="1074402"/>
          </a:xfrm>
          <a:prstGeom prst="rect">
            <a:avLst/>
          </a:prstGeom>
        </p:spPr>
      </p:pic>
      <p:pic>
        <p:nvPicPr>
          <p:cNvPr id="9" name="图片 8">
            <a:extLst>
              <a:ext uri="{FF2B5EF4-FFF2-40B4-BE49-F238E27FC236}">
                <a16:creationId xmlns:a16="http://schemas.microsoft.com/office/drawing/2014/main" id="{910F18BF-E657-474B-B00E-3D0CB62F8D6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65800" y="381000"/>
            <a:ext cx="6096000" cy="6096000"/>
          </a:xfrm>
          <a:prstGeom prst="rect">
            <a:avLst/>
          </a:prstGeom>
        </p:spPr>
      </p:pic>
      <p:pic>
        <p:nvPicPr>
          <p:cNvPr id="10" name="Picture 9">
            <a:extLst>
              <a:ext uri="{FF2B5EF4-FFF2-40B4-BE49-F238E27FC236}">
                <a16:creationId xmlns:a16="http://schemas.microsoft.com/office/drawing/2014/main" id="{8672ED4D-A24D-00AB-F801-441676A59092}"/>
              </a:ext>
            </a:extLst>
          </p:cNvPr>
          <p:cNvPicPr>
            <a:picLocks noChangeAspect="1"/>
          </p:cNvPicPr>
          <p:nvPr/>
        </p:nvPicPr>
        <p:blipFill>
          <a:blip r:embed="rId5"/>
          <a:stretch>
            <a:fillRect/>
          </a:stretch>
        </p:blipFill>
        <p:spPr>
          <a:xfrm>
            <a:off x="768275" y="496529"/>
            <a:ext cx="3572566" cy="1036410"/>
          </a:xfrm>
          <a:prstGeom prst="rect">
            <a:avLst/>
          </a:prstGeom>
        </p:spPr>
      </p:pic>
      <p:sp>
        <p:nvSpPr>
          <p:cNvPr id="11" name="TextBox 10">
            <a:extLst>
              <a:ext uri="{FF2B5EF4-FFF2-40B4-BE49-F238E27FC236}">
                <a16:creationId xmlns:a16="http://schemas.microsoft.com/office/drawing/2014/main" id="{E3D20A8C-B735-6AEA-2952-A838BCC471A3}"/>
              </a:ext>
            </a:extLst>
          </p:cNvPr>
          <p:cNvSpPr txBox="1"/>
          <p:nvPr/>
        </p:nvSpPr>
        <p:spPr>
          <a:xfrm>
            <a:off x="672061" y="2019122"/>
            <a:ext cx="5233884" cy="2086725"/>
          </a:xfrm>
          <a:prstGeom prst="rect">
            <a:avLst/>
          </a:prstGeom>
          <a:noFill/>
        </p:spPr>
        <p:txBody>
          <a:bodyPr wrap="square">
            <a:spAutoFit/>
          </a:bodyPr>
          <a:lstStyle/>
          <a:p>
            <a:pPr algn="just">
              <a:lnSpc>
                <a:spcPct val="120000"/>
              </a:lnSpc>
            </a:pPr>
            <a:r>
              <a:rPr lang="en-GB" sz="3600" b="1" dirty="0" smtClean="0">
                <a:solidFill>
                  <a:schemeClr val="accent6">
                    <a:lumMod val="75000"/>
                  </a:schemeClr>
                </a:solidFill>
                <a:latin typeface="Cambria" panose="02040503050406030204" pitchFamily="18" charset="0"/>
                <a:ea typeface="Times New Roman" panose="02020603050405020304" pitchFamily="18" charset="0"/>
              </a:rPr>
              <a:t>- </a:t>
            </a:r>
            <a:r>
              <a:rPr lang="en-GB" sz="3600" b="1" dirty="0" err="1" smtClean="0">
                <a:solidFill>
                  <a:schemeClr val="accent6">
                    <a:lumMod val="75000"/>
                  </a:schemeClr>
                </a:solidFill>
                <a:latin typeface="Cambria" panose="02040503050406030204" pitchFamily="18" charset="0"/>
                <a:ea typeface="Times New Roman" panose="02020603050405020304" pitchFamily="18" charset="0"/>
              </a:rPr>
              <a:t>Tìm</a:t>
            </a:r>
            <a:r>
              <a:rPr lang="en-GB" sz="3600" b="1" dirty="0" smtClean="0">
                <a:solidFill>
                  <a:schemeClr val="accent6">
                    <a:lumMod val="75000"/>
                  </a:schemeClr>
                </a:solidFill>
                <a:latin typeface="Cambria" panose="02040503050406030204" pitchFamily="18" charset="0"/>
                <a:ea typeface="Times New Roman" panose="02020603050405020304" pitchFamily="18" charset="0"/>
              </a:rPr>
              <a:t> </a:t>
            </a:r>
            <a:r>
              <a:rPr lang="en-GB" sz="3600" b="1" dirty="0" err="1" smtClean="0">
                <a:solidFill>
                  <a:schemeClr val="accent6">
                    <a:lumMod val="75000"/>
                  </a:schemeClr>
                </a:solidFill>
                <a:latin typeface="Cambria" panose="02040503050406030204" pitchFamily="18" charset="0"/>
                <a:ea typeface="Times New Roman" panose="02020603050405020304" pitchFamily="18" charset="0"/>
              </a:rPr>
              <a:t>đọc</a:t>
            </a:r>
            <a:r>
              <a:rPr lang="en-GB" sz="3600" b="1" dirty="0" smtClean="0">
                <a:solidFill>
                  <a:schemeClr val="accent6">
                    <a:lumMod val="75000"/>
                  </a:schemeClr>
                </a:solidFill>
                <a:latin typeface="Cambria" panose="02040503050406030204" pitchFamily="18" charset="0"/>
                <a:ea typeface="Times New Roman" panose="02020603050405020304" pitchFamily="18" charset="0"/>
              </a:rPr>
              <a:t> </a:t>
            </a:r>
            <a:r>
              <a:rPr lang="en-GB" sz="3600" b="1" dirty="0" err="1" smtClean="0">
                <a:solidFill>
                  <a:schemeClr val="accent6">
                    <a:lumMod val="75000"/>
                  </a:schemeClr>
                </a:solidFill>
                <a:latin typeface="Cambria" panose="02040503050406030204" pitchFamily="18" charset="0"/>
                <a:ea typeface="Times New Roman" panose="02020603050405020304" pitchFamily="18" charset="0"/>
              </a:rPr>
              <a:t>các</a:t>
            </a:r>
            <a:r>
              <a:rPr lang="en-GB" sz="3600" b="1" dirty="0" smtClean="0">
                <a:solidFill>
                  <a:schemeClr val="accent6">
                    <a:lumMod val="75000"/>
                  </a:schemeClr>
                </a:solidFill>
                <a:latin typeface="Cambria" panose="02040503050406030204" pitchFamily="18" charset="0"/>
                <a:ea typeface="Times New Roman" panose="02020603050405020304" pitchFamily="18" charset="0"/>
              </a:rPr>
              <a:t> </a:t>
            </a:r>
            <a:r>
              <a:rPr lang="en-GB" sz="3600" b="1" dirty="0" err="1" smtClean="0">
                <a:solidFill>
                  <a:schemeClr val="accent6">
                    <a:lumMod val="75000"/>
                  </a:schemeClr>
                </a:solidFill>
                <a:latin typeface="Cambria" panose="02040503050406030204" pitchFamily="18" charset="0"/>
                <a:ea typeface="Times New Roman" panose="02020603050405020304" pitchFamily="18" charset="0"/>
              </a:rPr>
              <a:t>câu</a:t>
            </a:r>
            <a:r>
              <a:rPr lang="en-GB" sz="3600" b="1" dirty="0" smtClean="0">
                <a:solidFill>
                  <a:schemeClr val="accent6">
                    <a:lumMod val="75000"/>
                  </a:schemeClr>
                </a:solidFill>
                <a:latin typeface="Cambria" panose="02040503050406030204" pitchFamily="18" charset="0"/>
                <a:ea typeface="Times New Roman" panose="02020603050405020304" pitchFamily="18" charset="0"/>
              </a:rPr>
              <a:t> </a:t>
            </a:r>
            <a:r>
              <a:rPr lang="en-GB" sz="3600" b="1" dirty="0" err="1" smtClean="0">
                <a:solidFill>
                  <a:schemeClr val="accent6">
                    <a:lumMod val="75000"/>
                  </a:schemeClr>
                </a:solidFill>
                <a:latin typeface="Cambria" panose="02040503050406030204" pitchFamily="18" charset="0"/>
                <a:ea typeface="Times New Roman" panose="02020603050405020304" pitchFamily="18" charset="0"/>
              </a:rPr>
              <a:t>chuyện</a:t>
            </a:r>
            <a:r>
              <a:rPr lang="en-GB" sz="3600" b="1" dirty="0" smtClean="0">
                <a:solidFill>
                  <a:schemeClr val="accent6">
                    <a:lumMod val="75000"/>
                  </a:schemeClr>
                </a:solidFill>
                <a:latin typeface="Cambria" panose="02040503050406030204" pitchFamily="18" charset="0"/>
                <a:ea typeface="Times New Roman" panose="02020603050405020304" pitchFamily="18" charset="0"/>
              </a:rPr>
              <a:t> </a:t>
            </a:r>
            <a:r>
              <a:rPr lang="en-GB" sz="3600" b="1" dirty="0" err="1" smtClean="0">
                <a:solidFill>
                  <a:schemeClr val="accent6">
                    <a:lumMod val="75000"/>
                  </a:schemeClr>
                </a:solidFill>
                <a:latin typeface="Cambria" panose="02040503050406030204" pitchFamily="18" charset="0"/>
                <a:ea typeface="Times New Roman" panose="02020603050405020304" pitchFamily="18" charset="0"/>
              </a:rPr>
              <a:t>về</a:t>
            </a:r>
            <a:r>
              <a:rPr lang="en-GB" sz="3600" b="1" dirty="0" smtClean="0">
                <a:solidFill>
                  <a:schemeClr val="accent6">
                    <a:lumMod val="75000"/>
                  </a:schemeClr>
                </a:solidFill>
                <a:latin typeface="Cambria" panose="02040503050406030204" pitchFamily="18" charset="0"/>
                <a:ea typeface="Times New Roman" panose="02020603050405020304" pitchFamily="18" charset="0"/>
              </a:rPr>
              <a:t> </a:t>
            </a:r>
            <a:r>
              <a:rPr lang="en-GB" sz="3600" b="1" dirty="0" err="1" smtClean="0">
                <a:solidFill>
                  <a:schemeClr val="accent6">
                    <a:lumMod val="75000"/>
                  </a:schemeClr>
                </a:solidFill>
                <a:latin typeface="Cambria" panose="02040503050406030204" pitchFamily="18" charset="0"/>
                <a:ea typeface="Times New Roman" panose="02020603050405020304" pitchFamily="18" charset="0"/>
              </a:rPr>
              <a:t>những</a:t>
            </a:r>
            <a:r>
              <a:rPr lang="en-GB" sz="3600" b="1" dirty="0" smtClean="0">
                <a:solidFill>
                  <a:schemeClr val="accent6">
                    <a:lumMod val="75000"/>
                  </a:schemeClr>
                </a:solidFill>
                <a:latin typeface="Cambria" panose="02040503050406030204" pitchFamily="18" charset="0"/>
                <a:ea typeface="Times New Roman" panose="02020603050405020304" pitchFamily="18" charset="0"/>
              </a:rPr>
              <a:t> </a:t>
            </a:r>
            <a:r>
              <a:rPr lang="en-GB" sz="3600" b="1" dirty="0" err="1" smtClean="0">
                <a:solidFill>
                  <a:schemeClr val="accent6">
                    <a:lumMod val="75000"/>
                  </a:schemeClr>
                </a:solidFill>
                <a:latin typeface="Cambria" panose="02040503050406030204" pitchFamily="18" charset="0"/>
                <a:ea typeface="Times New Roman" panose="02020603050405020304" pitchFamily="18" charset="0"/>
              </a:rPr>
              <a:t>hoạt</a:t>
            </a:r>
            <a:r>
              <a:rPr lang="en-GB" sz="3600" b="1" dirty="0" smtClean="0">
                <a:solidFill>
                  <a:schemeClr val="accent6">
                    <a:lumMod val="75000"/>
                  </a:schemeClr>
                </a:solidFill>
                <a:latin typeface="Cambria" panose="02040503050406030204" pitchFamily="18" charset="0"/>
                <a:ea typeface="Times New Roman" panose="02020603050405020304" pitchFamily="18" charset="0"/>
              </a:rPr>
              <a:t> </a:t>
            </a:r>
            <a:r>
              <a:rPr lang="en-GB" sz="3600" b="1" dirty="0" err="1" smtClean="0">
                <a:solidFill>
                  <a:schemeClr val="accent6">
                    <a:lumMod val="75000"/>
                  </a:schemeClr>
                </a:solidFill>
                <a:latin typeface="Cambria" panose="02040503050406030204" pitchFamily="18" charset="0"/>
                <a:ea typeface="Times New Roman" panose="02020603050405020304" pitchFamily="18" charset="0"/>
              </a:rPr>
              <a:t>động</a:t>
            </a:r>
            <a:r>
              <a:rPr lang="en-GB" sz="3600" b="1" dirty="0" smtClean="0">
                <a:solidFill>
                  <a:schemeClr val="accent6">
                    <a:lumMod val="75000"/>
                  </a:schemeClr>
                </a:solidFill>
                <a:latin typeface="Cambria" panose="02040503050406030204" pitchFamily="18" charset="0"/>
                <a:ea typeface="Times New Roman" panose="02020603050405020304" pitchFamily="18" charset="0"/>
              </a:rPr>
              <a:t> </a:t>
            </a:r>
            <a:r>
              <a:rPr lang="en-GB" sz="3600" b="1" dirty="0" err="1" smtClean="0">
                <a:solidFill>
                  <a:schemeClr val="accent6">
                    <a:lumMod val="75000"/>
                  </a:schemeClr>
                </a:solidFill>
                <a:latin typeface="Cambria" panose="02040503050406030204" pitchFamily="18" charset="0"/>
                <a:ea typeface="Times New Roman" panose="02020603050405020304" pitchFamily="18" charset="0"/>
              </a:rPr>
              <a:t>mà</a:t>
            </a:r>
            <a:r>
              <a:rPr lang="en-GB" sz="3600" b="1" dirty="0" smtClean="0">
                <a:solidFill>
                  <a:schemeClr val="accent6">
                    <a:lumMod val="75000"/>
                  </a:schemeClr>
                </a:solidFill>
                <a:latin typeface="Cambria" panose="02040503050406030204" pitchFamily="18" charset="0"/>
                <a:ea typeface="Times New Roman" panose="02020603050405020304" pitchFamily="18" charset="0"/>
              </a:rPr>
              <a:t> </a:t>
            </a:r>
            <a:r>
              <a:rPr lang="en-GB" sz="3600" b="1" dirty="0" err="1" smtClean="0">
                <a:solidFill>
                  <a:schemeClr val="accent6">
                    <a:lumMod val="75000"/>
                  </a:schemeClr>
                </a:solidFill>
                <a:latin typeface="Cambria" panose="02040503050406030204" pitchFamily="18" charset="0"/>
                <a:ea typeface="Times New Roman" panose="02020603050405020304" pitchFamily="18" charset="0"/>
              </a:rPr>
              <a:t>em</a:t>
            </a:r>
            <a:r>
              <a:rPr lang="en-GB" sz="3600" b="1" dirty="0" smtClean="0">
                <a:solidFill>
                  <a:schemeClr val="accent6">
                    <a:lumMod val="75000"/>
                  </a:schemeClr>
                </a:solidFill>
                <a:latin typeface="Cambria" panose="02040503050406030204" pitchFamily="18" charset="0"/>
                <a:ea typeface="Times New Roman" panose="02020603050405020304" pitchFamily="18" charset="0"/>
              </a:rPr>
              <a:t> </a:t>
            </a:r>
            <a:r>
              <a:rPr lang="en-GB" sz="3600" b="1" dirty="0" err="1" smtClean="0">
                <a:solidFill>
                  <a:schemeClr val="accent6">
                    <a:lumMod val="75000"/>
                  </a:schemeClr>
                </a:solidFill>
                <a:latin typeface="Cambria" panose="02040503050406030204" pitchFamily="18" charset="0"/>
                <a:ea typeface="Times New Roman" panose="02020603050405020304" pitchFamily="18" charset="0"/>
              </a:rPr>
              <a:t>yêu</a:t>
            </a:r>
            <a:r>
              <a:rPr lang="en-GB" sz="3600" b="1" dirty="0" smtClean="0">
                <a:solidFill>
                  <a:schemeClr val="accent6">
                    <a:lumMod val="75000"/>
                  </a:schemeClr>
                </a:solidFill>
                <a:latin typeface="Cambria" panose="02040503050406030204" pitchFamily="18" charset="0"/>
                <a:ea typeface="Times New Roman" panose="02020603050405020304" pitchFamily="18" charset="0"/>
              </a:rPr>
              <a:t> </a:t>
            </a:r>
            <a:r>
              <a:rPr lang="en-GB" sz="3600" b="1" dirty="0" err="1" smtClean="0">
                <a:solidFill>
                  <a:schemeClr val="accent6">
                    <a:lumMod val="75000"/>
                  </a:schemeClr>
                </a:solidFill>
                <a:latin typeface="Cambria" panose="02040503050406030204" pitchFamily="18" charset="0"/>
                <a:ea typeface="Times New Roman" panose="02020603050405020304" pitchFamily="18" charset="0"/>
              </a:rPr>
              <a:t>thích</a:t>
            </a:r>
            <a:r>
              <a:rPr lang="en-GB" sz="3600" b="1" dirty="0" smtClean="0">
                <a:solidFill>
                  <a:schemeClr val="accent6">
                    <a:lumMod val="75000"/>
                  </a:schemeClr>
                </a:solidFill>
                <a:latin typeface="Cambria" panose="02040503050406030204" pitchFamily="18" charset="0"/>
                <a:ea typeface="Times New Roman" panose="02020603050405020304" pitchFamily="18" charset="0"/>
              </a:rPr>
              <a:t>.</a:t>
            </a:r>
            <a:endParaRPr lang="vi-VN" sz="3600" b="1" dirty="0">
              <a:solidFill>
                <a:schemeClr val="accent6">
                  <a:lumMod val="75000"/>
                </a:schemeClr>
              </a:solidFill>
              <a:latin typeface="Cambria" panose="02040503050406030204" pitchFamily="18" charset="0"/>
              <a:ea typeface="Times New Roman" panose="02020603050405020304" pitchFamily="18" charset="0"/>
            </a:endParaRPr>
          </a:p>
        </p:txBody>
      </p:sp>
      <p:sp>
        <p:nvSpPr>
          <p:cNvPr id="12" name="TextBox 11">
            <a:extLst>
              <a:ext uri="{FF2B5EF4-FFF2-40B4-BE49-F238E27FC236}">
                <a16:creationId xmlns:a16="http://schemas.microsoft.com/office/drawing/2014/main" id="{E3D20A8C-B735-6AEA-2952-A838BCC471A3}"/>
              </a:ext>
            </a:extLst>
          </p:cNvPr>
          <p:cNvSpPr txBox="1"/>
          <p:nvPr/>
        </p:nvSpPr>
        <p:spPr>
          <a:xfrm>
            <a:off x="812206" y="4234184"/>
            <a:ext cx="6315346" cy="695960"/>
          </a:xfrm>
          <a:prstGeom prst="rect">
            <a:avLst/>
          </a:prstGeom>
          <a:noFill/>
        </p:spPr>
        <p:txBody>
          <a:bodyPr wrap="square">
            <a:spAutoFit/>
          </a:bodyPr>
          <a:lstStyle/>
          <a:p>
            <a:pPr algn="just">
              <a:lnSpc>
                <a:spcPct val="120000"/>
              </a:lnSpc>
            </a:pPr>
            <a:r>
              <a:rPr lang="en-GB" sz="3600" b="1" dirty="0" smtClean="0">
                <a:solidFill>
                  <a:schemeClr val="accent6">
                    <a:lumMod val="75000"/>
                  </a:schemeClr>
                </a:solidFill>
                <a:latin typeface="Cambria" panose="02040503050406030204" pitchFamily="18" charset="0"/>
                <a:ea typeface="Times New Roman" panose="02020603050405020304" pitchFamily="18" charset="0"/>
              </a:rPr>
              <a:t>- </a:t>
            </a:r>
            <a:r>
              <a:rPr lang="en-GB" sz="3600" b="1" dirty="0" err="1" smtClean="0">
                <a:solidFill>
                  <a:schemeClr val="accent6">
                    <a:lumMod val="75000"/>
                  </a:schemeClr>
                </a:solidFill>
                <a:latin typeface="Cambria" panose="02040503050406030204" pitchFamily="18" charset="0"/>
                <a:ea typeface="Times New Roman" panose="02020603050405020304" pitchFamily="18" charset="0"/>
              </a:rPr>
              <a:t>Chuẩn</a:t>
            </a:r>
            <a:r>
              <a:rPr lang="en-GB" sz="3600" b="1" dirty="0" smtClean="0">
                <a:solidFill>
                  <a:schemeClr val="accent6">
                    <a:lumMod val="75000"/>
                  </a:schemeClr>
                </a:solidFill>
                <a:latin typeface="Cambria" panose="02040503050406030204" pitchFamily="18" charset="0"/>
                <a:ea typeface="Times New Roman" panose="02020603050405020304" pitchFamily="18" charset="0"/>
              </a:rPr>
              <a:t> </a:t>
            </a:r>
            <a:r>
              <a:rPr lang="en-GB" sz="3600" b="1" dirty="0" err="1" smtClean="0">
                <a:solidFill>
                  <a:schemeClr val="accent6">
                    <a:lumMod val="75000"/>
                  </a:schemeClr>
                </a:solidFill>
                <a:latin typeface="Cambria" panose="02040503050406030204" pitchFamily="18" charset="0"/>
                <a:ea typeface="Times New Roman" panose="02020603050405020304" pitchFamily="18" charset="0"/>
              </a:rPr>
              <a:t>bị</a:t>
            </a:r>
            <a:r>
              <a:rPr lang="en-GB" sz="3600" b="1" dirty="0" smtClean="0">
                <a:solidFill>
                  <a:schemeClr val="accent6">
                    <a:lumMod val="75000"/>
                  </a:schemeClr>
                </a:solidFill>
                <a:latin typeface="Cambria" panose="02040503050406030204" pitchFamily="18" charset="0"/>
                <a:ea typeface="Times New Roman" panose="02020603050405020304" pitchFamily="18" charset="0"/>
              </a:rPr>
              <a:t> </a:t>
            </a:r>
            <a:r>
              <a:rPr lang="en-GB" sz="3600" b="1" dirty="0" err="1" smtClean="0">
                <a:solidFill>
                  <a:schemeClr val="accent6">
                    <a:lumMod val="75000"/>
                  </a:schemeClr>
                </a:solidFill>
                <a:latin typeface="Cambria" panose="02040503050406030204" pitchFamily="18" charset="0"/>
                <a:ea typeface="Times New Roman" panose="02020603050405020304" pitchFamily="18" charset="0"/>
              </a:rPr>
              <a:t>bài</a:t>
            </a:r>
            <a:r>
              <a:rPr lang="en-GB" sz="3600" b="1" dirty="0" smtClean="0">
                <a:solidFill>
                  <a:schemeClr val="accent6">
                    <a:lumMod val="75000"/>
                  </a:schemeClr>
                </a:solidFill>
                <a:latin typeface="Cambria" panose="02040503050406030204" pitchFamily="18" charset="0"/>
                <a:ea typeface="Times New Roman" panose="02020603050405020304" pitchFamily="18" charset="0"/>
              </a:rPr>
              <a:t> </a:t>
            </a:r>
            <a:r>
              <a:rPr lang="en-GB" sz="3600" b="1" dirty="0" err="1" smtClean="0">
                <a:solidFill>
                  <a:schemeClr val="accent6">
                    <a:lumMod val="75000"/>
                  </a:schemeClr>
                </a:solidFill>
                <a:latin typeface="Cambria" panose="02040503050406030204" pitchFamily="18" charset="0"/>
                <a:ea typeface="Times New Roman" panose="02020603050405020304" pitchFamily="18" charset="0"/>
              </a:rPr>
              <a:t>sau</a:t>
            </a:r>
            <a:r>
              <a:rPr lang="en-GB" sz="3600" b="1" dirty="0">
                <a:solidFill>
                  <a:schemeClr val="accent6">
                    <a:lumMod val="75000"/>
                  </a:schemeClr>
                </a:solidFill>
                <a:latin typeface="Cambria" panose="02040503050406030204" pitchFamily="18" charset="0"/>
                <a:ea typeface="Times New Roman" panose="02020603050405020304" pitchFamily="18" charset="0"/>
              </a:rPr>
              <a:t>.</a:t>
            </a:r>
            <a:endParaRPr lang="vi-VN" sz="3600" b="1" dirty="0">
              <a:solidFill>
                <a:schemeClr val="accent6">
                  <a:lumMod val="75000"/>
                </a:schemeClr>
              </a:solidFill>
              <a:latin typeface="Cambria" panose="02040503050406030204" pitchFamily="18" charset="0"/>
              <a:ea typeface="Times New Roman" panose="02020603050405020304" pitchFamily="18" charset="0"/>
            </a:endParaRPr>
          </a:p>
        </p:txBody>
      </p:sp>
      <p:pic>
        <p:nvPicPr>
          <p:cNvPr id="13" name="图片 6">
            <a:extLst>
              <a:ext uri="{FF2B5EF4-FFF2-40B4-BE49-F238E27FC236}">
                <a16:creationId xmlns:a16="http://schemas.microsoft.com/office/drawing/2014/main" id="{66D392DC-4934-2045-930E-FEFBED23207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31915" y="4720367"/>
            <a:ext cx="2222643" cy="2222643"/>
          </a:xfrm>
          <a:prstGeom prst="rect">
            <a:avLst/>
          </a:prstGeom>
        </p:spPr>
      </p:pic>
      <p:pic>
        <p:nvPicPr>
          <p:cNvPr id="14" name="图片 6">
            <a:extLst>
              <a:ext uri="{FF2B5EF4-FFF2-40B4-BE49-F238E27FC236}">
                <a16:creationId xmlns:a16="http://schemas.microsoft.com/office/drawing/2014/main" id="{66D392DC-4934-2045-930E-FEFBED23207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699038" y="4720367"/>
            <a:ext cx="2222643" cy="2222643"/>
          </a:xfrm>
          <a:prstGeom prst="rect">
            <a:avLst/>
          </a:prstGeom>
        </p:spPr>
      </p:pic>
      <p:pic>
        <p:nvPicPr>
          <p:cNvPr id="15" name="图片 6">
            <a:extLst>
              <a:ext uri="{FF2B5EF4-FFF2-40B4-BE49-F238E27FC236}">
                <a16:creationId xmlns:a16="http://schemas.microsoft.com/office/drawing/2014/main" id="{66D392DC-4934-2045-930E-FEFBED23207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093886" y="4720366"/>
            <a:ext cx="2222643" cy="2222643"/>
          </a:xfrm>
          <a:prstGeom prst="rect">
            <a:avLst/>
          </a:prstGeom>
        </p:spPr>
      </p:pic>
    </p:spTree>
    <p:extLst>
      <p:ext uri="{BB962C8B-B14F-4D97-AF65-F5344CB8AC3E}">
        <p14:creationId xmlns:p14="http://schemas.microsoft.com/office/powerpoint/2010/main" val="378765149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2C64"/>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1AB85B2-B762-534C-976C-2B729EAE901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0646" y="238898"/>
            <a:ext cx="2350308" cy="3635751"/>
          </a:xfrm>
          <a:prstGeom prst="rect">
            <a:avLst/>
          </a:prstGeom>
        </p:spPr>
      </p:pic>
      <p:pic>
        <p:nvPicPr>
          <p:cNvPr id="4" name="图片 3">
            <a:extLst>
              <a:ext uri="{FF2B5EF4-FFF2-40B4-BE49-F238E27FC236}">
                <a16:creationId xmlns:a16="http://schemas.microsoft.com/office/drawing/2014/main" id="{56AD82CD-1654-0047-B2DE-DCB59C42E16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72600" y="3236024"/>
            <a:ext cx="2559816" cy="3329876"/>
          </a:xfrm>
          <a:prstGeom prst="rect">
            <a:avLst/>
          </a:prstGeom>
        </p:spPr>
      </p:pic>
      <p:pic>
        <p:nvPicPr>
          <p:cNvPr id="9" name="图片 8">
            <a:extLst>
              <a:ext uri="{FF2B5EF4-FFF2-40B4-BE49-F238E27FC236}">
                <a16:creationId xmlns:a16="http://schemas.microsoft.com/office/drawing/2014/main" id="{68F6E399-07FA-024D-8534-6347AD5EBDA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3600000">
            <a:off x="9047092" y="-830571"/>
            <a:ext cx="3609394" cy="3609394"/>
          </a:xfrm>
          <a:prstGeom prst="rect">
            <a:avLst/>
          </a:prstGeom>
        </p:spPr>
      </p:pic>
      <p:pic>
        <p:nvPicPr>
          <p:cNvPr id="10" name="Picture 9">
            <a:extLst>
              <a:ext uri="{FF2B5EF4-FFF2-40B4-BE49-F238E27FC236}">
                <a16:creationId xmlns:a16="http://schemas.microsoft.com/office/drawing/2014/main" id="{68D40F03-E331-E27D-B9EB-0F65997FA7A5}"/>
              </a:ext>
            </a:extLst>
          </p:cNvPr>
          <p:cNvPicPr>
            <a:picLocks noChangeAspect="1"/>
          </p:cNvPicPr>
          <p:nvPr/>
        </p:nvPicPr>
        <p:blipFill>
          <a:blip r:embed="rId6"/>
          <a:stretch>
            <a:fillRect/>
          </a:stretch>
        </p:blipFill>
        <p:spPr>
          <a:xfrm>
            <a:off x="3349950" y="573501"/>
            <a:ext cx="5910271" cy="4429143"/>
          </a:xfrm>
          <a:prstGeom prst="rect">
            <a:avLst/>
          </a:prstGeom>
        </p:spPr>
      </p:pic>
      <p:pic>
        <p:nvPicPr>
          <p:cNvPr id="11" name="图片 8">
            <a:extLst>
              <a:ext uri="{FF2B5EF4-FFF2-40B4-BE49-F238E27FC236}">
                <a16:creationId xmlns:a16="http://schemas.microsoft.com/office/drawing/2014/main" id="{BB58B0DF-8367-624D-8EFE-EC0A3A83679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62854" y="3487197"/>
            <a:ext cx="3078703" cy="3078703"/>
          </a:xfrm>
          <a:prstGeom prst="rect">
            <a:avLst/>
          </a:prstGeom>
        </p:spPr>
      </p:pic>
      <p:pic>
        <p:nvPicPr>
          <p:cNvPr id="12" name="图片 9">
            <a:extLst>
              <a:ext uri="{FF2B5EF4-FFF2-40B4-BE49-F238E27FC236}">
                <a16:creationId xmlns:a16="http://schemas.microsoft.com/office/drawing/2014/main" id="{806BC0BE-F4D5-FE49-969C-4CEC2EFECD8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812421" y="340424"/>
            <a:ext cx="2895600" cy="2895600"/>
          </a:xfrm>
          <a:prstGeom prst="rect">
            <a:avLst/>
          </a:prstGeom>
        </p:spPr>
      </p:pic>
      <p:pic>
        <p:nvPicPr>
          <p:cNvPr id="13" name="图片 6">
            <a:extLst>
              <a:ext uri="{FF2B5EF4-FFF2-40B4-BE49-F238E27FC236}">
                <a16:creationId xmlns:a16="http://schemas.microsoft.com/office/drawing/2014/main" id="{66D392DC-4934-2045-930E-FEFBED23207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014088" y="4635357"/>
            <a:ext cx="2222643" cy="2222643"/>
          </a:xfrm>
          <a:prstGeom prst="rect">
            <a:avLst/>
          </a:prstGeom>
        </p:spPr>
      </p:pic>
    </p:spTree>
    <p:extLst>
      <p:ext uri="{BB962C8B-B14F-4D97-AF65-F5344CB8AC3E}">
        <p14:creationId xmlns:p14="http://schemas.microsoft.com/office/powerpoint/2010/main" val="415312236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ác Đưa Thư Vui Tính - Kính Coong Kính Coong [Official Full H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85010" y="401053"/>
            <a:ext cx="11470105" cy="5759116"/>
          </a:xfrm>
          <a:prstGeom prst="rect">
            <a:avLst/>
          </a:prstGeom>
          <a:ln>
            <a:noFill/>
          </a:ln>
          <a:effectLst>
            <a:softEdge rad="112500"/>
          </a:effectLst>
        </p:spPr>
      </p:pic>
    </p:spTree>
    <p:extLst>
      <p:ext uri="{BB962C8B-B14F-4D97-AF65-F5344CB8AC3E}">
        <p14:creationId xmlns:p14="http://schemas.microsoft.com/office/powerpoint/2010/main" val="231648773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6C0131E-1C0E-8B42-A915-3999332D8EB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5845" y="268137"/>
            <a:ext cx="1541379" cy="2506543"/>
          </a:xfrm>
          <a:prstGeom prst="rect">
            <a:avLst/>
          </a:prstGeom>
        </p:spPr>
      </p:pic>
      <p:pic>
        <p:nvPicPr>
          <p:cNvPr id="11" name="图片 57" descr="形状, 圆圈&#10;&#10;描述已自动生成">
            <a:extLst>
              <a:ext uri="{FF2B5EF4-FFF2-40B4-BE49-F238E27FC236}">
                <a16:creationId xmlns:a16="http://schemas.microsoft.com/office/drawing/2014/main" id="{4051BC7C-D180-43B9-A390-AC752B560342}"/>
              </a:ext>
            </a:extLst>
          </p:cNvPr>
          <p:cNvPicPr>
            <a:picLocks noChangeAspect="1"/>
          </p:cNvPicPr>
          <p:nvPr/>
        </p:nvPicPr>
        <p:blipFill rotWithShape="1">
          <a:blip r:embed="rId4">
            <a:extLst>
              <a:ext uri="{28A0092B-C50C-407E-A947-70E740481C1C}">
                <a14:useLocalDpi xmlns:a14="http://schemas.microsoft.com/office/drawing/2010/main" val="0"/>
              </a:ext>
            </a:extLst>
          </a:blip>
          <a:srcRect t="7196" b="13228"/>
          <a:stretch/>
        </p:blipFill>
        <p:spPr>
          <a:xfrm>
            <a:off x="1693339" y="0"/>
            <a:ext cx="8695756" cy="4908884"/>
          </a:xfrm>
          <a:custGeom>
            <a:avLst/>
            <a:gdLst>
              <a:gd name="connsiteX0" fmla="*/ 0 w 8695756"/>
              <a:gd name="connsiteY0" fmla="*/ 0 h 6125028"/>
              <a:gd name="connsiteX1" fmla="*/ 6924665 w 8695756"/>
              <a:gd name="connsiteY1" fmla="*/ 0 h 6125028"/>
              <a:gd name="connsiteX2" fmla="*/ 6831495 w 8695756"/>
              <a:gd name="connsiteY2" fmla="*/ 112923 h 6125028"/>
              <a:gd name="connsiteX3" fmla="*/ 6675039 w 8695756"/>
              <a:gd name="connsiteY3" fmla="*/ 625124 h 6125028"/>
              <a:gd name="connsiteX4" fmla="*/ 7591140 w 8695756"/>
              <a:gd name="connsiteY4" fmla="*/ 1541225 h 6125028"/>
              <a:gd name="connsiteX5" fmla="*/ 8507241 w 8695756"/>
              <a:gd name="connsiteY5" fmla="*/ 625124 h 6125028"/>
              <a:gd name="connsiteX6" fmla="*/ 8350785 w 8695756"/>
              <a:gd name="connsiteY6" fmla="*/ 112923 h 6125028"/>
              <a:gd name="connsiteX7" fmla="*/ 8257615 w 8695756"/>
              <a:gd name="connsiteY7" fmla="*/ 0 h 6125028"/>
              <a:gd name="connsiteX8" fmla="*/ 8695756 w 8695756"/>
              <a:gd name="connsiteY8" fmla="*/ 0 h 6125028"/>
              <a:gd name="connsiteX9" fmla="*/ 8695756 w 8695756"/>
              <a:gd name="connsiteY9" fmla="*/ 6125028 h 6125028"/>
              <a:gd name="connsiteX10" fmla="*/ 0 w 8695756"/>
              <a:gd name="connsiteY10" fmla="*/ 6125028 h 6125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95756" h="6125028">
                <a:moveTo>
                  <a:pt x="0" y="0"/>
                </a:moveTo>
                <a:lnTo>
                  <a:pt x="6924665" y="0"/>
                </a:lnTo>
                <a:lnTo>
                  <a:pt x="6831495" y="112923"/>
                </a:lnTo>
                <a:cubicBezTo>
                  <a:pt x="6732717" y="259134"/>
                  <a:pt x="6675039" y="435393"/>
                  <a:pt x="6675039" y="625124"/>
                </a:cubicBezTo>
                <a:cubicBezTo>
                  <a:pt x="6675039" y="1131073"/>
                  <a:pt x="7085191" y="1541225"/>
                  <a:pt x="7591140" y="1541225"/>
                </a:cubicBezTo>
                <a:cubicBezTo>
                  <a:pt x="8097089" y="1541225"/>
                  <a:pt x="8507241" y="1131073"/>
                  <a:pt x="8507241" y="625124"/>
                </a:cubicBezTo>
                <a:cubicBezTo>
                  <a:pt x="8507241" y="435393"/>
                  <a:pt x="8449563" y="259134"/>
                  <a:pt x="8350785" y="112923"/>
                </a:cubicBezTo>
                <a:lnTo>
                  <a:pt x="8257615" y="0"/>
                </a:lnTo>
                <a:lnTo>
                  <a:pt x="8695756" y="0"/>
                </a:lnTo>
                <a:lnTo>
                  <a:pt x="8695756" y="6125028"/>
                </a:lnTo>
                <a:lnTo>
                  <a:pt x="0" y="6125028"/>
                </a:lnTo>
                <a:close/>
              </a:path>
            </a:pathLst>
          </a:custGeom>
        </p:spPr>
      </p:pic>
      <p:sp>
        <p:nvSpPr>
          <p:cNvPr id="12" name="TextBox 11">
            <a:extLst>
              <a:ext uri="{FF2B5EF4-FFF2-40B4-BE49-F238E27FC236}">
                <a16:creationId xmlns:a16="http://schemas.microsoft.com/office/drawing/2014/main" id="{E3D20A8C-B735-6AEA-2952-A838BCC471A3}"/>
              </a:ext>
            </a:extLst>
          </p:cNvPr>
          <p:cNvSpPr txBox="1"/>
          <p:nvPr/>
        </p:nvSpPr>
        <p:spPr>
          <a:xfrm>
            <a:off x="3162125" y="1511235"/>
            <a:ext cx="5758184" cy="2308324"/>
          </a:xfrm>
          <a:prstGeom prst="rect">
            <a:avLst/>
          </a:prstGeom>
          <a:noFill/>
        </p:spPr>
        <p:txBody>
          <a:bodyPr wrap="square">
            <a:spAutoFit/>
          </a:bodyPr>
          <a:lstStyle/>
          <a:p>
            <a:pPr marL="0" marR="0" algn="ctr">
              <a:lnSpc>
                <a:spcPct val="120000"/>
              </a:lnSpc>
              <a:spcBef>
                <a:spcPts val="0"/>
              </a:spcBef>
              <a:spcAft>
                <a:spcPts val="0"/>
              </a:spcAft>
            </a:pPr>
            <a:r>
              <a:rPr lang="nl-NL" sz="4000" b="1" dirty="0" smtClean="0">
                <a:solidFill>
                  <a:schemeClr val="accent6">
                    <a:lumMod val="75000"/>
                  </a:schemeClr>
                </a:solidFill>
                <a:latin typeface="Cambria" panose="02040503050406030204" pitchFamily="18" charset="0"/>
                <a:ea typeface="Times New Roman" panose="02020603050405020304" pitchFamily="18" charset="0"/>
              </a:rPr>
              <a:t>Khi muốn liên lạc với người thân hoặc bạn bè ở xa em làm cách nào?</a:t>
            </a:r>
            <a:endParaRPr lang="en-US" sz="3600" b="1" dirty="0">
              <a:solidFill>
                <a:schemeClr val="accent6">
                  <a:lumMod val="75000"/>
                </a:schemeClr>
              </a:solidFill>
              <a:effectLst/>
              <a:latin typeface="Cambria" panose="02040503050406030204" pitchFamily="18" charset="0"/>
              <a:ea typeface="Times New Roman" panose="02020603050405020304" pitchFamily="18" charset="0"/>
            </a:endParaRPr>
          </a:p>
        </p:txBody>
      </p:sp>
      <p:pic>
        <p:nvPicPr>
          <p:cNvPr id="6" name="图片 5">
            <a:extLst>
              <a:ext uri="{FF2B5EF4-FFF2-40B4-BE49-F238E27FC236}">
                <a16:creationId xmlns:a16="http://schemas.microsoft.com/office/drawing/2014/main" id="{34FCCB39-1863-7840-98A7-B6F84037416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3376066"/>
            <a:ext cx="5140325" cy="3607246"/>
          </a:xfrm>
          <a:prstGeom prst="rect">
            <a:avLst/>
          </a:prstGeom>
        </p:spPr>
      </p:pic>
      <p:pic>
        <p:nvPicPr>
          <p:cNvPr id="8" name="图片 7">
            <a:extLst>
              <a:ext uri="{FF2B5EF4-FFF2-40B4-BE49-F238E27FC236}">
                <a16:creationId xmlns:a16="http://schemas.microsoft.com/office/drawing/2014/main" id="{46B860FE-813C-E549-8C15-AC790529380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777553" y="2525551"/>
            <a:ext cx="4657132" cy="4237990"/>
          </a:xfrm>
          <a:prstGeom prst="rect">
            <a:avLst/>
          </a:prstGeom>
        </p:spPr>
      </p:pic>
      <p:pic>
        <p:nvPicPr>
          <p:cNvPr id="13" name="图片 9">
            <a:extLst>
              <a:ext uri="{FF2B5EF4-FFF2-40B4-BE49-F238E27FC236}">
                <a16:creationId xmlns:a16="http://schemas.microsoft.com/office/drawing/2014/main" id="{806BC0BE-F4D5-FE49-969C-4CEC2EFECD8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186834" y="330200"/>
            <a:ext cx="2895600" cy="2895600"/>
          </a:xfrm>
          <a:prstGeom prst="rect">
            <a:avLst/>
          </a:prstGeom>
        </p:spPr>
      </p:pic>
      <p:pic>
        <p:nvPicPr>
          <p:cNvPr id="14" name="图片 6">
            <a:extLst>
              <a:ext uri="{FF2B5EF4-FFF2-40B4-BE49-F238E27FC236}">
                <a16:creationId xmlns:a16="http://schemas.microsoft.com/office/drawing/2014/main" id="{66D392DC-4934-2045-930E-FEFBED23207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014088" y="4635357"/>
            <a:ext cx="2222643" cy="2222643"/>
          </a:xfrm>
          <a:prstGeom prst="rect">
            <a:avLst/>
          </a:prstGeom>
        </p:spPr>
      </p:pic>
    </p:spTree>
    <p:extLst>
      <p:ext uri="{BB962C8B-B14F-4D97-AF65-F5344CB8AC3E}">
        <p14:creationId xmlns:p14="http://schemas.microsoft.com/office/powerpoint/2010/main" val="167162740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6C0131E-1C0E-8B42-A915-3999332D8EB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5846" y="268138"/>
            <a:ext cx="793144" cy="1289786"/>
          </a:xfrm>
          <a:prstGeom prst="rect">
            <a:avLst/>
          </a:prstGeom>
        </p:spPr>
      </p:pic>
      <p:pic>
        <p:nvPicPr>
          <p:cNvPr id="6" name="图片 5">
            <a:extLst>
              <a:ext uri="{FF2B5EF4-FFF2-40B4-BE49-F238E27FC236}">
                <a16:creationId xmlns:a16="http://schemas.microsoft.com/office/drawing/2014/main" id="{34FCCB39-1863-7840-98A7-B6F84037416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9466" y="4106779"/>
            <a:ext cx="3926921" cy="2755734"/>
          </a:xfrm>
          <a:prstGeom prst="rect">
            <a:avLst/>
          </a:prstGeom>
        </p:spPr>
      </p:pic>
      <p:pic>
        <p:nvPicPr>
          <p:cNvPr id="8" name="图片 7">
            <a:extLst>
              <a:ext uri="{FF2B5EF4-FFF2-40B4-BE49-F238E27FC236}">
                <a16:creationId xmlns:a16="http://schemas.microsoft.com/office/drawing/2014/main" id="{46B860FE-813C-E549-8C15-AC790529380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70875" y="3793475"/>
            <a:ext cx="3263809" cy="2970066"/>
          </a:xfrm>
          <a:prstGeom prst="rect">
            <a:avLst/>
          </a:prstGeom>
        </p:spPr>
      </p:pic>
      <p:pic>
        <p:nvPicPr>
          <p:cNvPr id="13" name="图片 9">
            <a:extLst>
              <a:ext uri="{FF2B5EF4-FFF2-40B4-BE49-F238E27FC236}">
                <a16:creationId xmlns:a16="http://schemas.microsoft.com/office/drawing/2014/main" id="{806BC0BE-F4D5-FE49-969C-4CEC2EFECD8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911292" y="268138"/>
            <a:ext cx="2280708" cy="2280708"/>
          </a:xfrm>
          <a:prstGeom prst="rect">
            <a:avLst/>
          </a:prstGeom>
        </p:spPr>
      </p:pic>
      <p:pic>
        <p:nvPicPr>
          <p:cNvPr id="14" name="图片 6">
            <a:extLst>
              <a:ext uri="{FF2B5EF4-FFF2-40B4-BE49-F238E27FC236}">
                <a16:creationId xmlns:a16="http://schemas.microsoft.com/office/drawing/2014/main" id="{66D392DC-4934-2045-930E-FEFBED23207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014088" y="4635357"/>
            <a:ext cx="2222643" cy="2222643"/>
          </a:xfrm>
          <a:prstGeom prst="rect">
            <a:avLst/>
          </a:prstGeom>
        </p:spPr>
      </p:pic>
      <p:pic>
        <p:nvPicPr>
          <p:cNvPr id="9" name="Picture 8"/>
          <p:cNvPicPr>
            <a:picLocks noChangeAspect="1"/>
          </p:cNvPicPr>
          <p:nvPr/>
        </p:nvPicPr>
        <p:blipFill rotWithShape="1">
          <a:blip r:embed="rId8" cstate="hqprint">
            <a:extLst>
              <a:ext uri="{28A0092B-C50C-407E-A947-70E740481C1C}">
                <a14:useLocalDpi xmlns:a14="http://schemas.microsoft.com/office/drawing/2010/main" val="0"/>
              </a:ext>
            </a:extLst>
          </a:blip>
          <a:srcRect t="12164" b="20000"/>
          <a:stretch/>
        </p:blipFill>
        <p:spPr>
          <a:xfrm>
            <a:off x="2542961" y="424088"/>
            <a:ext cx="6930191" cy="4701184"/>
          </a:xfrm>
          <a:prstGeom prst="rect">
            <a:avLst/>
          </a:prstGeom>
        </p:spPr>
      </p:pic>
    </p:spTree>
    <p:extLst>
      <p:ext uri="{BB962C8B-B14F-4D97-AF65-F5344CB8AC3E}">
        <p14:creationId xmlns:p14="http://schemas.microsoft.com/office/powerpoint/2010/main" val="90936342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2C64"/>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1AB85B2-B762-534C-976C-2B729EAE901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0646" y="238898"/>
            <a:ext cx="2350308" cy="3635751"/>
          </a:xfrm>
          <a:prstGeom prst="rect">
            <a:avLst/>
          </a:prstGeom>
        </p:spPr>
      </p:pic>
      <p:pic>
        <p:nvPicPr>
          <p:cNvPr id="4" name="图片 3">
            <a:extLst>
              <a:ext uri="{FF2B5EF4-FFF2-40B4-BE49-F238E27FC236}">
                <a16:creationId xmlns:a16="http://schemas.microsoft.com/office/drawing/2014/main" id="{56AD82CD-1654-0047-B2DE-DCB59C42E16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72600" y="3236024"/>
            <a:ext cx="2559816" cy="3329876"/>
          </a:xfrm>
          <a:prstGeom prst="rect">
            <a:avLst/>
          </a:prstGeom>
        </p:spPr>
      </p:pic>
      <p:pic>
        <p:nvPicPr>
          <p:cNvPr id="9" name="图片 8">
            <a:extLst>
              <a:ext uri="{FF2B5EF4-FFF2-40B4-BE49-F238E27FC236}">
                <a16:creationId xmlns:a16="http://schemas.microsoft.com/office/drawing/2014/main" id="{68F6E399-07FA-024D-8534-6347AD5EBDA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3600000">
            <a:off x="9047092" y="-830571"/>
            <a:ext cx="3609394" cy="3609394"/>
          </a:xfrm>
          <a:prstGeom prst="rect">
            <a:avLst/>
          </a:prstGeom>
        </p:spPr>
      </p:pic>
      <p:pic>
        <p:nvPicPr>
          <p:cNvPr id="11" name="图片 8">
            <a:extLst>
              <a:ext uri="{FF2B5EF4-FFF2-40B4-BE49-F238E27FC236}">
                <a16:creationId xmlns:a16="http://schemas.microsoft.com/office/drawing/2014/main" id="{BB58B0DF-8367-624D-8EFE-EC0A3A83679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62854" y="3487197"/>
            <a:ext cx="3078703" cy="3078703"/>
          </a:xfrm>
          <a:prstGeom prst="rect">
            <a:avLst/>
          </a:prstGeom>
        </p:spPr>
      </p:pic>
      <p:pic>
        <p:nvPicPr>
          <p:cNvPr id="12" name="图片 9">
            <a:extLst>
              <a:ext uri="{FF2B5EF4-FFF2-40B4-BE49-F238E27FC236}">
                <a16:creationId xmlns:a16="http://schemas.microsoft.com/office/drawing/2014/main" id="{806BC0BE-F4D5-FE49-969C-4CEC2EFECD8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812421" y="340424"/>
            <a:ext cx="2895600" cy="2895600"/>
          </a:xfrm>
          <a:prstGeom prst="rect">
            <a:avLst/>
          </a:prstGeom>
        </p:spPr>
      </p:pic>
      <p:pic>
        <p:nvPicPr>
          <p:cNvPr id="13" name="图片 6">
            <a:extLst>
              <a:ext uri="{FF2B5EF4-FFF2-40B4-BE49-F238E27FC236}">
                <a16:creationId xmlns:a16="http://schemas.microsoft.com/office/drawing/2014/main" id="{66D392DC-4934-2045-930E-FEFBED23207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014088" y="4635357"/>
            <a:ext cx="2222643" cy="2222643"/>
          </a:xfrm>
          <a:prstGeom prst="rect">
            <a:avLst/>
          </a:prstGeom>
        </p:spPr>
      </p:pic>
      <p:pic>
        <p:nvPicPr>
          <p:cNvPr id="14" name="Picture 13">
            <a:extLst>
              <a:ext uri="{FF2B5EF4-FFF2-40B4-BE49-F238E27FC236}">
                <a16:creationId xmlns:a16="http://schemas.microsoft.com/office/drawing/2014/main" id="{8DDE574F-7D67-4AEE-34E6-60B2F04712DD}"/>
              </a:ext>
            </a:extLst>
          </p:cNvPr>
          <p:cNvPicPr>
            <a:picLocks noChangeAspect="1"/>
          </p:cNvPicPr>
          <p:nvPr/>
        </p:nvPicPr>
        <p:blipFill>
          <a:blip r:embed="rId9"/>
          <a:stretch>
            <a:fillRect/>
          </a:stretch>
        </p:blipFill>
        <p:spPr>
          <a:xfrm>
            <a:off x="2974800" y="732936"/>
            <a:ext cx="5904764" cy="4269708"/>
          </a:xfrm>
          <a:prstGeom prst="rect">
            <a:avLst/>
          </a:prstGeom>
        </p:spPr>
      </p:pic>
    </p:spTree>
    <p:extLst>
      <p:ext uri="{BB962C8B-B14F-4D97-AF65-F5344CB8AC3E}">
        <p14:creationId xmlns:p14="http://schemas.microsoft.com/office/powerpoint/2010/main" val="284293206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449178" y="361043"/>
            <a:ext cx="6606335" cy="645218"/>
            <a:chOff x="1090863" y="782529"/>
            <a:chExt cx="6606335" cy="645218"/>
          </a:xfrm>
        </p:grpSpPr>
        <p:pic>
          <p:nvPicPr>
            <p:cNvPr id="8" name="Picture 7"/>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30382" t="14503" r="22596" b="24444"/>
            <a:stretch/>
          </p:blipFill>
          <p:spPr>
            <a:xfrm>
              <a:off x="1090863" y="834190"/>
              <a:ext cx="686798" cy="593557"/>
            </a:xfrm>
            <a:prstGeom prst="rect">
              <a:avLst/>
            </a:prstGeom>
          </p:spPr>
        </p:pic>
        <p:sp>
          <p:nvSpPr>
            <p:cNvPr id="11" name="TextBox 10"/>
            <p:cNvSpPr txBox="1"/>
            <p:nvPr/>
          </p:nvSpPr>
          <p:spPr>
            <a:xfrm>
              <a:off x="1726522" y="782529"/>
              <a:ext cx="5970676" cy="584775"/>
            </a:xfrm>
            <a:prstGeom prst="rect">
              <a:avLst/>
            </a:prstGeom>
            <a:noFill/>
          </p:spPr>
          <p:txBody>
            <a:bodyPr wrap="square" rtlCol="0">
              <a:spAutoFit/>
            </a:bodyPr>
            <a:lstStyle/>
            <a:p>
              <a:r>
                <a:rPr lang="en-GB" sz="3200" b="1" dirty="0" smtClean="0">
                  <a:solidFill>
                    <a:schemeClr val="accent6">
                      <a:lumMod val="75000"/>
                    </a:schemeClr>
                  </a:solidFill>
                  <a:latin typeface="SVN-Lobster" panose="02040603050506020204" pitchFamily="18" charset="0"/>
                </a:rPr>
                <a:t>1. </a:t>
              </a:r>
              <a:r>
                <a:rPr lang="en-GB" sz="3200" b="1" dirty="0" err="1" smtClean="0">
                  <a:solidFill>
                    <a:schemeClr val="accent6">
                      <a:lumMod val="75000"/>
                    </a:schemeClr>
                  </a:solidFill>
                  <a:latin typeface="SVN-Lobster" panose="02040603050506020204" pitchFamily="18" charset="0"/>
                </a:rPr>
                <a:t>Đọc</a:t>
              </a:r>
              <a:r>
                <a:rPr lang="en-GB" sz="3200" b="1" dirty="0" smtClean="0">
                  <a:solidFill>
                    <a:schemeClr val="accent6">
                      <a:lumMod val="75000"/>
                    </a:schemeClr>
                  </a:solidFill>
                  <a:latin typeface="SVN-Lobster" panose="02040603050506020204" pitchFamily="18" charset="0"/>
                </a:rPr>
                <a:t> </a:t>
              </a:r>
              <a:r>
                <a:rPr lang="en-GB" sz="3200" b="1" dirty="0" err="1" smtClean="0">
                  <a:solidFill>
                    <a:schemeClr val="accent6">
                      <a:lumMod val="75000"/>
                    </a:schemeClr>
                  </a:solidFill>
                  <a:latin typeface="SVN-Lobster" panose="02040603050506020204" pitchFamily="18" charset="0"/>
                </a:rPr>
                <a:t>bức</a:t>
              </a:r>
              <a:r>
                <a:rPr lang="en-GB" sz="3200" b="1" dirty="0" smtClean="0">
                  <a:solidFill>
                    <a:schemeClr val="accent6">
                      <a:lumMod val="75000"/>
                    </a:schemeClr>
                  </a:solidFill>
                  <a:latin typeface="SVN-Lobster" panose="02040603050506020204" pitchFamily="18" charset="0"/>
                </a:rPr>
                <a:t> </a:t>
              </a:r>
              <a:r>
                <a:rPr lang="en-GB" sz="3200" b="1" dirty="0" err="1" smtClean="0">
                  <a:solidFill>
                    <a:schemeClr val="accent6">
                      <a:lumMod val="75000"/>
                    </a:schemeClr>
                  </a:solidFill>
                  <a:latin typeface="SVN-Lobster" panose="02040603050506020204" pitchFamily="18" charset="0"/>
                </a:rPr>
                <a:t>thư</a:t>
              </a:r>
              <a:r>
                <a:rPr lang="en-GB" sz="3200" b="1" dirty="0" smtClean="0">
                  <a:solidFill>
                    <a:schemeClr val="accent6">
                      <a:lumMod val="75000"/>
                    </a:schemeClr>
                  </a:solidFill>
                  <a:latin typeface="SVN-Lobster" panose="02040603050506020204" pitchFamily="18" charset="0"/>
                </a:rPr>
                <a:t> </a:t>
              </a:r>
              <a:r>
                <a:rPr lang="en-GB" sz="3200" b="1" dirty="0" err="1" smtClean="0">
                  <a:solidFill>
                    <a:schemeClr val="accent6">
                      <a:lumMod val="75000"/>
                    </a:schemeClr>
                  </a:solidFill>
                  <a:latin typeface="SVN-Lobster" panose="02040603050506020204" pitchFamily="18" charset="0"/>
                </a:rPr>
                <a:t>dưới</a:t>
              </a:r>
              <a:r>
                <a:rPr lang="en-GB" sz="3200" b="1" dirty="0" smtClean="0">
                  <a:solidFill>
                    <a:schemeClr val="accent6">
                      <a:lumMod val="75000"/>
                    </a:schemeClr>
                  </a:solidFill>
                  <a:latin typeface="SVN-Lobster" panose="02040603050506020204" pitchFamily="18" charset="0"/>
                </a:rPr>
                <a:t> </a:t>
              </a:r>
              <a:r>
                <a:rPr lang="en-GB" sz="3200" b="1" dirty="0" err="1" smtClean="0">
                  <a:solidFill>
                    <a:schemeClr val="accent6">
                      <a:lumMod val="75000"/>
                    </a:schemeClr>
                  </a:solidFill>
                  <a:latin typeface="SVN-Lobster" panose="02040603050506020204" pitchFamily="18" charset="0"/>
                </a:rPr>
                <a:t>đây</a:t>
              </a:r>
              <a:r>
                <a:rPr lang="en-GB" sz="3200" b="1" dirty="0" smtClean="0">
                  <a:solidFill>
                    <a:schemeClr val="accent6">
                      <a:lumMod val="75000"/>
                    </a:schemeClr>
                  </a:solidFill>
                  <a:latin typeface="SVN-Lobster" panose="02040603050506020204" pitchFamily="18" charset="0"/>
                </a:rPr>
                <a:t>:</a:t>
              </a:r>
              <a:endParaRPr lang="en-GB" sz="3200" b="1" dirty="0">
                <a:solidFill>
                  <a:schemeClr val="accent6">
                    <a:lumMod val="75000"/>
                  </a:schemeClr>
                </a:solidFill>
                <a:latin typeface="SVN-Lobster" panose="02040603050506020204" pitchFamily="18" charset="0"/>
              </a:endParaRPr>
            </a:p>
          </p:txBody>
        </p:sp>
      </p:grpSp>
      <p:sp>
        <p:nvSpPr>
          <p:cNvPr id="12" name="TextBox 11"/>
          <p:cNvSpPr txBox="1"/>
          <p:nvPr/>
        </p:nvSpPr>
        <p:spPr>
          <a:xfrm>
            <a:off x="449178" y="878114"/>
            <a:ext cx="11149263" cy="5693866"/>
          </a:xfrm>
          <a:prstGeom prst="rect">
            <a:avLst/>
          </a:prstGeom>
          <a:noFill/>
        </p:spPr>
        <p:txBody>
          <a:bodyPr wrap="square" rtlCol="0">
            <a:spAutoFit/>
          </a:bodyPr>
          <a:lstStyle/>
          <a:p>
            <a:pPr algn="r"/>
            <a:r>
              <a:rPr lang="en-GB" sz="2600" dirty="0" err="1" smtClean="0">
                <a:latin typeface="Cambria" panose="02040503050406030204" pitchFamily="18" charset="0"/>
                <a:ea typeface="Cambria" panose="02040503050406030204" pitchFamily="18" charset="0"/>
              </a:rPr>
              <a:t>Hà</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Nội</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ngày</a:t>
            </a:r>
            <a:r>
              <a:rPr lang="en-GB" sz="2600" dirty="0" smtClean="0">
                <a:latin typeface="Cambria" panose="02040503050406030204" pitchFamily="18" charset="0"/>
                <a:ea typeface="Cambria" panose="02040503050406030204" pitchFamily="18" charset="0"/>
              </a:rPr>
              <a:t> 16 </a:t>
            </a:r>
            <a:r>
              <a:rPr lang="en-GB" sz="2600" dirty="0" err="1" smtClean="0">
                <a:latin typeface="Cambria" panose="02040503050406030204" pitchFamily="18" charset="0"/>
                <a:ea typeface="Cambria" panose="02040503050406030204" pitchFamily="18" charset="0"/>
              </a:rPr>
              <a:t>tháng</a:t>
            </a:r>
            <a:r>
              <a:rPr lang="en-GB" sz="2600" dirty="0" smtClean="0">
                <a:latin typeface="Cambria" panose="02040503050406030204" pitchFamily="18" charset="0"/>
                <a:ea typeface="Cambria" panose="02040503050406030204" pitchFamily="18" charset="0"/>
              </a:rPr>
              <a:t> 12 </a:t>
            </a:r>
            <a:r>
              <a:rPr lang="en-GB" sz="2600" dirty="0" err="1" smtClean="0">
                <a:latin typeface="Cambria" panose="02040503050406030204" pitchFamily="18" charset="0"/>
                <a:ea typeface="Cambria" panose="02040503050406030204" pitchFamily="18" charset="0"/>
              </a:rPr>
              <a:t>năm</a:t>
            </a:r>
            <a:r>
              <a:rPr lang="en-GB" sz="2600" dirty="0" smtClean="0">
                <a:latin typeface="Cambria" panose="02040503050406030204" pitchFamily="18" charset="0"/>
                <a:ea typeface="Cambria" panose="02040503050406030204" pitchFamily="18" charset="0"/>
              </a:rPr>
              <a:t> 2018</a:t>
            </a:r>
          </a:p>
          <a:p>
            <a:pPr algn="just"/>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Chú</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Thành</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yêu</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quý</a:t>
            </a:r>
            <a:r>
              <a:rPr lang="en-GB" sz="2600" dirty="0" smtClean="0">
                <a:latin typeface="Cambria" panose="02040503050406030204" pitchFamily="18" charset="0"/>
                <a:ea typeface="Cambria" panose="02040503050406030204" pitchFamily="18" charset="0"/>
              </a:rPr>
              <a:t>!</a:t>
            </a:r>
          </a:p>
          <a:p>
            <a:pPr algn="just"/>
            <a:r>
              <a:rPr lang="en-GB" sz="2600" dirty="0">
                <a:latin typeface="Cambria" panose="02040503050406030204" pitchFamily="18" charset="0"/>
                <a:ea typeface="Cambria" panose="02040503050406030204" pitchFamily="18" charset="0"/>
              </a:rPr>
              <a:t> </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Đã</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lâu</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chú</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không</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về</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thăm</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nhà</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Sắp</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đến</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Tết</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rồi</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ông</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bà</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nội</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bố</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mẹ</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cháu</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và</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cả</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cháu</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đều</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rất</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nhớ</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chú</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Dạo</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này</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chú</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có</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khỏe</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không</a:t>
            </a:r>
            <a:r>
              <a:rPr lang="en-GB" sz="2600" dirty="0" smtClean="0">
                <a:latin typeface="Cambria" panose="02040503050406030204" pitchFamily="18" charset="0"/>
                <a:ea typeface="Cambria" panose="02040503050406030204" pitchFamily="18" charset="0"/>
              </a:rPr>
              <a:t> ạ? Ở </a:t>
            </a:r>
            <a:r>
              <a:rPr lang="en-GB" sz="2600" dirty="0" err="1" smtClean="0">
                <a:latin typeface="Cambria" panose="02040503050406030204" pitchFamily="18" charset="0"/>
                <a:ea typeface="Cambria" panose="02040503050406030204" pitchFamily="18" charset="0"/>
              </a:rPr>
              <a:t>Trường</a:t>
            </a:r>
            <a:r>
              <a:rPr lang="en-GB" sz="2600" dirty="0" smtClean="0">
                <a:latin typeface="Cambria" panose="02040503050406030204" pitchFamily="18" charset="0"/>
                <a:ea typeface="Cambria" panose="02040503050406030204" pitchFamily="18" charset="0"/>
              </a:rPr>
              <a:t> Sa </a:t>
            </a:r>
            <a:r>
              <a:rPr lang="en-GB" sz="2600" dirty="0" err="1" smtClean="0">
                <a:latin typeface="Cambria" panose="02040503050406030204" pitchFamily="18" charset="0"/>
                <a:ea typeface="Cambria" panose="02040503050406030204" pitchFamily="18" charset="0"/>
              </a:rPr>
              <a:t>mùa</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này</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có</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mưa</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bão</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nhiều</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không</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chú</a:t>
            </a:r>
            <a:r>
              <a:rPr lang="en-GB" sz="2600" dirty="0" smtClean="0">
                <a:latin typeface="Cambria" panose="02040503050406030204" pitchFamily="18" charset="0"/>
                <a:ea typeface="Cambria" panose="02040503050406030204" pitchFamily="18" charset="0"/>
              </a:rPr>
              <a:t>?</a:t>
            </a:r>
          </a:p>
          <a:p>
            <a:pPr algn="just"/>
            <a:r>
              <a:rPr lang="en-GB" sz="2600" dirty="0">
                <a:latin typeface="Cambria" panose="02040503050406030204" pitchFamily="18" charset="0"/>
                <a:ea typeface="Cambria" panose="02040503050406030204" pitchFamily="18" charset="0"/>
              </a:rPr>
              <a:t> </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Bố</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mẹ</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cháy</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bảo</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cuộc</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sống</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ngoài</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đảo</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rất</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nhiều</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thiếu</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thốn</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khó</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khăn</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nhưng</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các</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chú</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vẫn</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sẵn</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sàng</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bảo</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vệ</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biển</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trời</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Tổ</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quốc</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Cháu</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rất</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tự</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hào</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về</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chú</a:t>
            </a:r>
            <a:r>
              <a:rPr lang="en-GB" sz="2600" dirty="0" smtClean="0">
                <a:latin typeface="Cambria" panose="02040503050406030204" pitchFamily="18" charset="0"/>
                <a:ea typeface="Cambria" panose="02040503050406030204" pitchFamily="18" charset="0"/>
              </a:rPr>
              <a:t>!</a:t>
            </a:r>
          </a:p>
          <a:p>
            <a:pPr algn="just"/>
            <a:r>
              <a:rPr lang="en-GB" sz="2600" dirty="0">
                <a:latin typeface="Cambria" panose="02040503050406030204" pitchFamily="18" charset="0"/>
                <a:ea typeface="Cambria" panose="02040503050406030204" pitchFamily="18" charset="0"/>
              </a:rPr>
              <a:t> </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Chú</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Thành</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ơi</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cả</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nhà</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mình</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đều</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khỏe</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Bố</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mẹ</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cháu</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vẫn</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đi</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làm</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từ</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sáng</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sớm</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đến</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chiều</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tối</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mới</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về</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Buổi</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sáng</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ông</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đưa</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cháu</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đi</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học</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còn</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bà</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thì</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đi</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chợ</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Ngày</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nào</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ông</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bà</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cũng</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nhắc</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đến</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chú</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đấy</a:t>
            </a:r>
            <a:r>
              <a:rPr lang="en-GB" sz="2600" dirty="0" smtClean="0">
                <a:latin typeface="Cambria" panose="02040503050406030204" pitchFamily="18" charset="0"/>
                <a:ea typeface="Cambria" panose="02040503050406030204" pitchFamily="18" charset="0"/>
              </a:rPr>
              <a:t>.</a:t>
            </a:r>
          </a:p>
          <a:p>
            <a:pPr algn="just"/>
            <a:r>
              <a:rPr lang="en-GB" sz="2600" dirty="0">
                <a:latin typeface="Cambria" panose="02040503050406030204" pitchFamily="18" charset="0"/>
                <a:ea typeface="Cambria" panose="02040503050406030204" pitchFamily="18" charset="0"/>
              </a:rPr>
              <a:t> </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Ước</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gì</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cháu</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được</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ra</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đảo</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thăm</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chú</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Cháu</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chúc</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chú</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và</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tất</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cả</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các</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chú</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bộ</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đội</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đảo</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Trường</a:t>
            </a:r>
            <a:r>
              <a:rPr lang="en-GB" sz="2600" dirty="0" smtClean="0">
                <a:latin typeface="Cambria" panose="02040503050406030204" pitchFamily="18" charset="0"/>
                <a:ea typeface="Cambria" panose="02040503050406030204" pitchFamily="18" charset="0"/>
              </a:rPr>
              <a:t> Sa </a:t>
            </a:r>
            <a:r>
              <a:rPr lang="en-GB" sz="2600" dirty="0" err="1" smtClean="0">
                <a:latin typeface="Cambria" panose="02040503050406030204" pitchFamily="18" charset="0"/>
                <a:ea typeface="Cambria" panose="02040503050406030204" pitchFamily="18" charset="0"/>
              </a:rPr>
              <a:t>luôn</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mạnh</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khỏe</a:t>
            </a:r>
            <a:r>
              <a:rPr lang="en-GB" sz="2600" dirty="0" smtClean="0">
                <a:latin typeface="Cambria" panose="02040503050406030204" pitchFamily="18" charset="0"/>
                <a:ea typeface="Cambria" panose="02040503050406030204" pitchFamily="18" charset="0"/>
              </a:rPr>
              <a:t>.</a:t>
            </a:r>
          </a:p>
          <a:p>
            <a:pPr algn="just"/>
            <a:r>
              <a:rPr lang="en-GB" sz="2600" dirty="0">
                <a:latin typeface="Cambria" panose="02040503050406030204" pitchFamily="18" charset="0"/>
                <a:ea typeface="Cambria" panose="02040503050406030204" pitchFamily="18" charset="0"/>
              </a:rPr>
              <a:t>	</a:t>
            </a:r>
            <a:r>
              <a:rPr lang="en-GB" sz="2600" dirty="0" smtClean="0">
                <a:latin typeface="Cambria" panose="02040503050406030204" pitchFamily="18" charset="0"/>
                <a:ea typeface="Cambria" panose="02040503050406030204" pitchFamily="18" charset="0"/>
              </a:rPr>
              <a:t>								    </a:t>
            </a:r>
            <a:r>
              <a:rPr lang="en-GB" sz="2600" i="1" dirty="0" err="1" smtClean="0">
                <a:latin typeface="Cambria" panose="02040503050406030204" pitchFamily="18" charset="0"/>
                <a:ea typeface="Cambria" panose="02040503050406030204" pitchFamily="18" charset="0"/>
              </a:rPr>
              <a:t>Cháu</a:t>
            </a:r>
            <a:r>
              <a:rPr lang="en-GB" sz="2600" i="1" dirty="0" smtClean="0">
                <a:latin typeface="Cambria" panose="02040503050406030204" pitchFamily="18" charset="0"/>
                <a:ea typeface="Cambria" panose="02040503050406030204" pitchFamily="18" charset="0"/>
              </a:rPr>
              <a:t> </a:t>
            </a:r>
            <a:r>
              <a:rPr lang="en-GB" sz="2600" i="1" dirty="0" err="1" smtClean="0">
                <a:latin typeface="Cambria" panose="02040503050406030204" pitchFamily="18" charset="0"/>
                <a:ea typeface="Cambria" panose="02040503050406030204" pitchFamily="18" charset="0"/>
              </a:rPr>
              <a:t>của</a:t>
            </a:r>
            <a:r>
              <a:rPr lang="en-GB" sz="2600" i="1" dirty="0" smtClean="0">
                <a:latin typeface="Cambria" panose="02040503050406030204" pitchFamily="18" charset="0"/>
                <a:ea typeface="Cambria" panose="02040503050406030204" pitchFamily="18" charset="0"/>
              </a:rPr>
              <a:t> </a:t>
            </a:r>
            <a:r>
              <a:rPr lang="en-GB" sz="2600" i="1" dirty="0" err="1" smtClean="0">
                <a:latin typeface="Cambria" panose="02040503050406030204" pitchFamily="18" charset="0"/>
                <a:ea typeface="Cambria" panose="02040503050406030204" pitchFamily="18" charset="0"/>
              </a:rPr>
              <a:t>chú</a:t>
            </a:r>
            <a:endParaRPr lang="en-GB" sz="2600" i="1" dirty="0" smtClean="0">
              <a:latin typeface="Cambria" panose="02040503050406030204" pitchFamily="18" charset="0"/>
              <a:ea typeface="Cambria" panose="02040503050406030204" pitchFamily="18" charset="0"/>
            </a:endParaRPr>
          </a:p>
          <a:p>
            <a:pPr algn="r"/>
            <a:r>
              <a:rPr lang="en-GB" sz="2600" i="1" dirty="0" err="1" smtClean="0">
                <a:latin typeface="Cambria" panose="02040503050406030204" pitchFamily="18" charset="0"/>
                <a:ea typeface="Cambria" panose="02040503050406030204" pitchFamily="18" charset="0"/>
              </a:rPr>
              <a:t>Nguyễn</a:t>
            </a:r>
            <a:r>
              <a:rPr lang="en-GB" sz="2600" i="1" dirty="0" smtClean="0">
                <a:latin typeface="Cambria" panose="02040503050406030204" pitchFamily="18" charset="0"/>
                <a:ea typeface="Cambria" panose="02040503050406030204" pitchFamily="18" charset="0"/>
              </a:rPr>
              <a:t> </a:t>
            </a:r>
            <a:r>
              <a:rPr lang="en-GB" sz="2600" i="1" dirty="0" err="1" smtClean="0">
                <a:latin typeface="Cambria" panose="02040503050406030204" pitchFamily="18" charset="0"/>
                <a:ea typeface="Cambria" panose="02040503050406030204" pitchFamily="18" charset="0"/>
              </a:rPr>
              <a:t>Phương</a:t>
            </a:r>
            <a:r>
              <a:rPr lang="en-GB" sz="2600" i="1" dirty="0" smtClean="0">
                <a:latin typeface="Cambria" panose="02040503050406030204" pitchFamily="18" charset="0"/>
                <a:ea typeface="Cambria" panose="02040503050406030204" pitchFamily="18" charset="0"/>
              </a:rPr>
              <a:t> </a:t>
            </a:r>
            <a:r>
              <a:rPr lang="en-GB" sz="2600" i="1" dirty="0" err="1" smtClean="0">
                <a:latin typeface="Cambria" panose="02040503050406030204" pitchFamily="18" charset="0"/>
                <a:ea typeface="Cambria" panose="02040503050406030204" pitchFamily="18" charset="0"/>
              </a:rPr>
              <a:t>Nga</a:t>
            </a:r>
            <a:endParaRPr lang="en-GB" sz="2600" i="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912740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64865" y="1583728"/>
            <a:ext cx="4825728" cy="682823"/>
            <a:chOff x="928998" y="1517557"/>
            <a:chExt cx="4825728" cy="682823"/>
          </a:xfrm>
        </p:grpSpPr>
        <p:sp>
          <p:nvSpPr>
            <p:cNvPr id="9" name="MH_Other_1">
              <a:extLst>
                <a:ext uri="{FF2B5EF4-FFF2-40B4-BE49-F238E27FC236}">
                  <a16:creationId xmlns:a16="http://schemas.microsoft.com/office/drawing/2014/main" id="{AD4D6BEC-2488-46EE-95AC-728E82F8093C}"/>
                </a:ext>
              </a:extLst>
            </p:cNvPr>
            <p:cNvSpPr>
              <a:spLocks noChangeAspect="1"/>
            </p:cNvSpPr>
            <p:nvPr>
              <p:custDataLst>
                <p:tags r:id="rId5"/>
              </p:custDataLst>
            </p:nvPr>
          </p:nvSpPr>
          <p:spPr>
            <a:xfrm>
              <a:off x="928998" y="1517557"/>
              <a:ext cx="681367" cy="682823"/>
            </a:xfrm>
            <a:prstGeom prst="ellipse">
              <a:avLst/>
            </a:prstGeom>
            <a:solidFill>
              <a:srgbClr val="FFFFFF"/>
            </a:solidFill>
            <a:ln w="57150" cap="flat" cmpd="sng" algn="ctr">
              <a:solidFill>
                <a:schemeClr val="accent1"/>
              </a:solidFill>
              <a:prstDash val="solid"/>
            </a:ln>
            <a:effectLst/>
          </p:spPr>
          <p:txBody>
            <a:bodyPr lIns="0" tIns="0" rIns="0" bIns="0" anchor="ctr"/>
            <a:lstStyle/>
            <a:p>
              <a:pPr algn="ctr">
                <a:defRPr/>
              </a:pPr>
              <a:r>
                <a:rPr lang="en-US" altLang="zh-CN" sz="4001" kern="0" dirty="0" smtClean="0">
                  <a:solidFill>
                    <a:schemeClr val="tx2"/>
                  </a:solidFill>
                  <a:latin typeface="Cambria" panose="02040503050406030204" pitchFamily="18" charset="0"/>
                  <a:ea typeface="Cambria" panose="02040503050406030204" pitchFamily="18" charset="0"/>
                  <a:sym typeface="Arial" panose="020B0604020202020204" pitchFamily="34" charset="0"/>
                </a:rPr>
                <a:t>a</a:t>
              </a:r>
              <a:endParaRPr lang="en-US" altLang="zh-CN" sz="4001" kern="0" dirty="0">
                <a:solidFill>
                  <a:schemeClr val="tx2"/>
                </a:solidFill>
                <a:latin typeface="Cambria" panose="02040503050406030204" pitchFamily="18" charset="0"/>
                <a:ea typeface="Cambria" panose="02040503050406030204" pitchFamily="18" charset="0"/>
                <a:sym typeface="Arial" panose="020B0604020202020204" pitchFamily="34" charset="0"/>
              </a:endParaRPr>
            </a:p>
          </p:txBody>
        </p:sp>
        <p:sp>
          <p:nvSpPr>
            <p:cNvPr id="10" name="Rectangle 9"/>
            <p:cNvSpPr/>
            <p:nvPr/>
          </p:nvSpPr>
          <p:spPr>
            <a:xfrm>
              <a:off x="1637637" y="1577893"/>
              <a:ext cx="4117089" cy="523220"/>
            </a:xfrm>
            <a:prstGeom prst="rect">
              <a:avLst/>
            </a:prstGeom>
          </p:spPr>
          <p:txBody>
            <a:bodyPr wrap="none">
              <a:spAutoFit/>
            </a:bodyPr>
            <a:lstStyle/>
            <a:p>
              <a:pPr lvl="0" algn="just"/>
              <a:r>
                <a:rPr lang="vi-VN" sz="2800" b="1" dirty="0">
                  <a:solidFill>
                    <a:schemeClr val="accent5">
                      <a:lumMod val="50000"/>
                    </a:schemeClr>
                  </a:solidFill>
                  <a:latin typeface="Cambria" panose="02040503050406030204" pitchFamily="18" charset="0"/>
                  <a:ea typeface="Cambria" panose="02040503050406030204" pitchFamily="18" charset="0"/>
                </a:rPr>
                <a:t>Bạn Nga viết thư cho ai?</a:t>
              </a:r>
            </a:p>
          </p:txBody>
        </p:sp>
      </p:grpSp>
      <p:grpSp>
        <p:nvGrpSpPr>
          <p:cNvPr id="13" name="Group 12"/>
          <p:cNvGrpSpPr/>
          <p:nvPr/>
        </p:nvGrpSpPr>
        <p:grpSpPr>
          <a:xfrm>
            <a:off x="981806" y="2809509"/>
            <a:ext cx="4602036" cy="954107"/>
            <a:chOff x="928998" y="2654707"/>
            <a:chExt cx="4602036" cy="954107"/>
          </a:xfrm>
        </p:grpSpPr>
        <p:sp>
          <p:nvSpPr>
            <p:cNvPr id="14" name="MH_Other_2">
              <a:extLst>
                <a:ext uri="{FF2B5EF4-FFF2-40B4-BE49-F238E27FC236}">
                  <a16:creationId xmlns:a16="http://schemas.microsoft.com/office/drawing/2014/main" id="{BACC2EF8-0F61-4559-8A7C-24629238209B}"/>
                </a:ext>
              </a:extLst>
            </p:cNvPr>
            <p:cNvSpPr>
              <a:spLocks noChangeAspect="1"/>
            </p:cNvSpPr>
            <p:nvPr>
              <p:custDataLst>
                <p:tags r:id="rId4"/>
              </p:custDataLst>
            </p:nvPr>
          </p:nvSpPr>
          <p:spPr>
            <a:xfrm>
              <a:off x="928998" y="2729747"/>
              <a:ext cx="681367" cy="682823"/>
            </a:xfrm>
            <a:prstGeom prst="ellipse">
              <a:avLst/>
            </a:prstGeom>
            <a:solidFill>
              <a:srgbClr val="FFFFFF"/>
            </a:solidFill>
            <a:ln w="57150" cap="flat" cmpd="sng" algn="ctr">
              <a:solidFill>
                <a:schemeClr val="accent2"/>
              </a:solidFill>
              <a:prstDash val="solid"/>
            </a:ln>
            <a:effectLst/>
          </p:spPr>
          <p:txBody>
            <a:bodyPr lIns="0" tIns="0" rIns="0" bIns="0" anchor="ctr"/>
            <a:lstStyle/>
            <a:p>
              <a:pPr algn="ctr">
                <a:defRPr/>
              </a:pPr>
              <a:r>
                <a:rPr lang="en-US" altLang="zh-CN" sz="4001" kern="0" dirty="0" smtClean="0">
                  <a:solidFill>
                    <a:schemeClr val="accent2"/>
                  </a:solidFill>
                  <a:latin typeface="Cambria" panose="02040503050406030204" pitchFamily="18" charset="0"/>
                  <a:ea typeface="Cambria" panose="02040503050406030204" pitchFamily="18" charset="0"/>
                  <a:sym typeface="Arial" panose="020B0604020202020204" pitchFamily="34" charset="0"/>
                </a:rPr>
                <a:t>b</a:t>
              </a:r>
              <a:endParaRPr lang="en-US" altLang="zh-CN" sz="4001" kern="0" dirty="0">
                <a:solidFill>
                  <a:schemeClr val="accent2"/>
                </a:solidFill>
                <a:latin typeface="Cambria" panose="02040503050406030204" pitchFamily="18" charset="0"/>
                <a:ea typeface="Cambria" panose="02040503050406030204" pitchFamily="18" charset="0"/>
                <a:sym typeface="Arial" panose="020B0604020202020204" pitchFamily="34" charset="0"/>
              </a:endParaRPr>
            </a:p>
          </p:txBody>
        </p:sp>
        <p:sp>
          <p:nvSpPr>
            <p:cNvPr id="15" name="Rectangle 14"/>
            <p:cNvSpPr/>
            <p:nvPr/>
          </p:nvSpPr>
          <p:spPr>
            <a:xfrm>
              <a:off x="1668823" y="2654707"/>
              <a:ext cx="3862211" cy="954107"/>
            </a:xfrm>
            <a:prstGeom prst="rect">
              <a:avLst/>
            </a:prstGeom>
          </p:spPr>
          <p:txBody>
            <a:bodyPr wrap="square">
              <a:spAutoFit/>
            </a:bodyPr>
            <a:lstStyle/>
            <a:p>
              <a:pPr lvl="0" algn="just"/>
              <a:r>
                <a:rPr lang="vi-VN" sz="2800" b="1" dirty="0">
                  <a:solidFill>
                    <a:schemeClr val="accent2"/>
                  </a:solidFill>
                  <a:latin typeface="Cambria" panose="02040503050406030204" pitchFamily="18" charset="0"/>
                  <a:ea typeface="Cambria" panose="02040503050406030204" pitchFamily="18" charset="0"/>
                </a:rPr>
                <a:t>Dòng đầu bức thư ghi những gì?</a:t>
              </a:r>
            </a:p>
          </p:txBody>
        </p:sp>
      </p:grpSp>
      <p:grpSp>
        <p:nvGrpSpPr>
          <p:cNvPr id="16" name="Group 15"/>
          <p:cNvGrpSpPr/>
          <p:nvPr/>
        </p:nvGrpSpPr>
        <p:grpSpPr>
          <a:xfrm>
            <a:off x="6151597" y="1487407"/>
            <a:ext cx="5222599" cy="954107"/>
            <a:chOff x="6151597" y="1487407"/>
            <a:chExt cx="5222599" cy="954107"/>
          </a:xfrm>
        </p:grpSpPr>
        <p:sp>
          <p:nvSpPr>
            <p:cNvPr id="17" name="MH_Other_3">
              <a:extLst>
                <a:ext uri="{FF2B5EF4-FFF2-40B4-BE49-F238E27FC236}">
                  <a16:creationId xmlns:a16="http://schemas.microsoft.com/office/drawing/2014/main" id="{0B98F20B-C700-49E7-8B55-C2C518E5511D}"/>
                </a:ext>
              </a:extLst>
            </p:cNvPr>
            <p:cNvSpPr>
              <a:spLocks noChangeAspect="1"/>
            </p:cNvSpPr>
            <p:nvPr>
              <p:custDataLst>
                <p:tags r:id="rId3"/>
              </p:custDataLst>
            </p:nvPr>
          </p:nvSpPr>
          <p:spPr>
            <a:xfrm>
              <a:off x="6151597" y="1583685"/>
              <a:ext cx="681367" cy="682823"/>
            </a:xfrm>
            <a:prstGeom prst="ellipse">
              <a:avLst/>
            </a:prstGeom>
            <a:solidFill>
              <a:srgbClr val="FFFFFF"/>
            </a:solidFill>
            <a:ln w="57150" cap="flat" cmpd="sng" algn="ctr">
              <a:solidFill>
                <a:schemeClr val="accent3"/>
              </a:solidFill>
              <a:prstDash val="solid"/>
            </a:ln>
            <a:effectLst/>
          </p:spPr>
          <p:txBody>
            <a:bodyPr lIns="0" tIns="0" rIns="0" bIns="0" anchor="ctr"/>
            <a:lstStyle/>
            <a:p>
              <a:pPr algn="ctr">
                <a:defRPr/>
              </a:pPr>
              <a:r>
                <a:rPr lang="en-US" altLang="zh-CN" sz="4001" kern="0" dirty="0" smtClean="0">
                  <a:solidFill>
                    <a:schemeClr val="accent3"/>
                  </a:solidFill>
                  <a:latin typeface="Cambria" panose="02040503050406030204" pitchFamily="18" charset="0"/>
                  <a:ea typeface="Cambria" panose="02040503050406030204" pitchFamily="18" charset="0"/>
                  <a:sym typeface="Arial" panose="020B0604020202020204" pitchFamily="34" charset="0"/>
                </a:rPr>
                <a:t>c</a:t>
              </a:r>
              <a:endParaRPr lang="en-US" altLang="zh-CN" sz="4001" kern="0" dirty="0">
                <a:solidFill>
                  <a:schemeClr val="accent3"/>
                </a:solidFill>
                <a:latin typeface="Cambria" panose="02040503050406030204" pitchFamily="18" charset="0"/>
                <a:ea typeface="Cambria" panose="02040503050406030204" pitchFamily="18" charset="0"/>
                <a:sym typeface="Arial" panose="020B0604020202020204" pitchFamily="34" charset="0"/>
              </a:endParaRPr>
            </a:p>
          </p:txBody>
        </p:sp>
        <p:sp>
          <p:nvSpPr>
            <p:cNvPr id="18" name="Rectangle 17"/>
            <p:cNvSpPr/>
            <p:nvPr/>
          </p:nvSpPr>
          <p:spPr>
            <a:xfrm>
              <a:off x="6907746" y="1487407"/>
              <a:ext cx="4466450" cy="954107"/>
            </a:xfrm>
            <a:prstGeom prst="rect">
              <a:avLst/>
            </a:prstGeom>
          </p:spPr>
          <p:txBody>
            <a:bodyPr wrap="square">
              <a:spAutoFit/>
            </a:bodyPr>
            <a:lstStyle/>
            <a:p>
              <a:pPr lvl="0" algn="just"/>
              <a:r>
                <a:rPr lang="vi-VN" sz="2800" b="1" dirty="0">
                  <a:solidFill>
                    <a:schemeClr val="bg1">
                      <a:lumMod val="50000"/>
                    </a:schemeClr>
                  </a:solidFill>
                  <a:latin typeface="Cambria" panose="02040503050406030204" pitchFamily="18" charset="0"/>
                  <a:ea typeface="Cambria" panose="02040503050406030204" pitchFamily="18" charset="0"/>
                </a:rPr>
                <a:t>Đoạn nào trong thư là lời hỏi thăm?</a:t>
              </a:r>
            </a:p>
          </p:txBody>
        </p:sp>
      </p:grpSp>
      <p:grpSp>
        <p:nvGrpSpPr>
          <p:cNvPr id="19" name="Group 18"/>
          <p:cNvGrpSpPr/>
          <p:nvPr/>
        </p:nvGrpSpPr>
        <p:grpSpPr>
          <a:xfrm>
            <a:off x="6151597" y="2439262"/>
            <a:ext cx="5222599" cy="1384995"/>
            <a:chOff x="6151597" y="2439262"/>
            <a:chExt cx="5222599" cy="1384995"/>
          </a:xfrm>
        </p:grpSpPr>
        <p:sp>
          <p:nvSpPr>
            <p:cNvPr id="20" name="MH_Other_4">
              <a:extLst>
                <a:ext uri="{FF2B5EF4-FFF2-40B4-BE49-F238E27FC236}">
                  <a16:creationId xmlns:a16="http://schemas.microsoft.com/office/drawing/2014/main" id="{84F95C9B-0114-4B0B-87F9-4288AB60AE28}"/>
                </a:ext>
              </a:extLst>
            </p:cNvPr>
            <p:cNvSpPr>
              <a:spLocks noChangeAspect="1"/>
            </p:cNvSpPr>
            <p:nvPr>
              <p:custDataLst>
                <p:tags r:id="rId2"/>
              </p:custDataLst>
            </p:nvPr>
          </p:nvSpPr>
          <p:spPr>
            <a:xfrm>
              <a:off x="6151597" y="2654707"/>
              <a:ext cx="681367" cy="682823"/>
            </a:xfrm>
            <a:prstGeom prst="ellipse">
              <a:avLst/>
            </a:prstGeom>
            <a:solidFill>
              <a:srgbClr val="FFFFFF"/>
            </a:solidFill>
            <a:ln w="57150" cap="flat" cmpd="sng" algn="ctr">
              <a:solidFill>
                <a:schemeClr val="accent4"/>
              </a:solidFill>
              <a:prstDash val="solid"/>
            </a:ln>
            <a:effectLst/>
          </p:spPr>
          <p:txBody>
            <a:bodyPr lIns="0" tIns="0" rIns="0" bIns="0" anchor="ctr"/>
            <a:lstStyle/>
            <a:p>
              <a:pPr algn="ctr">
                <a:defRPr/>
              </a:pPr>
              <a:r>
                <a:rPr lang="en-US" altLang="zh-CN" sz="4001" kern="0" dirty="0" smtClean="0">
                  <a:solidFill>
                    <a:schemeClr val="accent4"/>
                  </a:solidFill>
                  <a:latin typeface="Cambria" panose="02040503050406030204" pitchFamily="18" charset="0"/>
                  <a:ea typeface="Cambria" panose="02040503050406030204" pitchFamily="18" charset="0"/>
                  <a:sym typeface="Arial" panose="020B0604020202020204" pitchFamily="34" charset="0"/>
                </a:rPr>
                <a:t>d</a:t>
              </a:r>
              <a:endParaRPr lang="en-US" altLang="zh-CN" sz="4001" kern="0" dirty="0">
                <a:solidFill>
                  <a:schemeClr val="accent4"/>
                </a:solidFill>
                <a:latin typeface="Cambria" panose="02040503050406030204" pitchFamily="18" charset="0"/>
                <a:ea typeface="Cambria" panose="02040503050406030204" pitchFamily="18" charset="0"/>
                <a:sym typeface="Arial" panose="020B0604020202020204" pitchFamily="34" charset="0"/>
              </a:endParaRPr>
            </a:p>
          </p:txBody>
        </p:sp>
        <p:sp>
          <p:nvSpPr>
            <p:cNvPr id="21" name="Rectangle 20"/>
            <p:cNvSpPr/>
            <p:nvPr/>
          </p:nvSpPr>
          <p:spPr>
            <a:xfrm>
              <a:off x="6907746" y="2439262"/>
              <a:ext cx="4466450" cy="1384995"/>
            </a:xfrm>
            <a:prstGeom prst="rect">
              <a:avLst/>
            </a:prstGeom>
          </p:spPr>
          <p:txBody>
            <a:bodyPr wrap="square">
              <a:spAutoFit/>
            </a:bodyPr>
            <a:lstStyle/>
            <a:p>
              <a:pPr lvl="0" algn="just"/>
              <a:r>
                <a:rPr lang="vi-VN" sz="2800" b="1" dirty="0">
                  <a:solidFill>
                    <a:srgbClr val="DAA600"/>
                  </a:solidFill>
                  <a:latin typeface="Cambria" panose="02040503050406030204" pitchFamily="18" charset="0"/>
                  <a:ea typeface="Cambria" panose="02040503050406030204" pitchFamily="18" charset="0"/>
                </a:rPr>
                <a:t>Đoạn nào trong thư là lời Nga kể về mình và gia đình?</a:t>
              </a:r>
            </a:p>
          </p:txBody>
        </p:sp>
      </p:grpSp>
      <p:grpSp>
        <p:nvGrpSpPr>
          <p:cNvPr id="22" name="Group 21"/>
          <p:cNvGrpSpPr/>
          <p:nvPr/>
        </p:nvGrpSpPr>
        <p:grpSpPr>
          <a:xfrm>
            <a:off x="6151597" y="3928921"/>
            <a:ext cx="4778549" cy="954107"/>
            <a:chOff x="3852104" y="3642976"/>
            <a:chExt cx="4778549" cy="954107"/>
          </a:xfrm>
        </p:grpSpPr>
        <p:sp>
          <p:nvSpPr>
            <p:cNvPr id="23" name="Rectangle 22"/>
            <p:cNvSpPr/>
            <p:nvPr/>
          </p:nvSpPr>
          <p:spPr>
            <a:xfrm>
              <a:off x="4677850" y="3642976"/>
              <a:ext cx="3952803" cy="954107"/>
            </a:xfrm>
            <a:prstGeom prst="rect">
              <a:avLst/>
            </a:prstGeom>
          </p:spPr>
          <p:txBody>
            <a:bodyPr wrap="square">
              <a:spAutoFit/>
            </a:bodyPr>
            <a:lstStyle/>
            <a:p>
              <a:pPr lvl="0" algn="just"/>
              <a:r>
                <a:rPr lang="vi-VN" sz="2800" b="1" dirty="0">
                  <a:solidFill>
                    <a:schemeClr val="accent6"/>
                  </a:solidFill>
                  <a:latin typeface="Cambria" panose="02040503050406030204" pitchFamily="18" charset="0"/>
                  <a:ea typeface="Cambria" panose="02040503050406030204" pitchFamily="18" charset="0"/>
                </a:rPr>
                <a:t>Nga mong ước điều gì? Nga chúc chú thế nào?</a:t>
              </a:r>
            </a:p>
          </p:txBody>
        </p:sp>
        <p:sp>
          <p:nvSpPr>
            <p:cNvPr id="24" name="MH_Other_4">
              <a:extLst>
                <a:ext uri="{FF2B5EF4-FFF2-40B4-BE49-F238E27FC236}">
                  <a16:creationId xmlns:a16="http://schemas.microsoft.com/office/drawing/2014/main" id="{84F95C9B-0114-4B0B-87F9-4288AB60AE28}"/>
                </a:ext>
              </a:extLst>
            </p:cNvPr>
            <p:cNvSpPr>
              <a:spLocks noChangeAspect="1"/>
            </p:cNvSpPr>
            <p:nvPr>
              <p:custDataLst>
                <p:tags r:id="rId1"/>
              </p:custDataLst>
            </p:nvPr>
          </p:nvSpPr>
          <p:spPr>
            <a:xfrm>
              <a:off x="3852104" y="3679006"/>
              <a:ext cx="681367" cy="682823"/>
            </a:xfrm>
            <a:prstGeom prst="ellipse">
              <a:avLst/>
            </a:prstGeom>
            <a:solidFill>
              <a:srgbClr val="FFFFFF"/>
            </a:solidFill>
            <a:ln w="57150" cap="flat" cmpd="sng" algn="ctr">
              <a:solidFill>
                <a:schemeClr val="accent6"/>
              </a:solidFill>
              <a:prstDash val="solid"/>
            </a:ln>
            <a:effectLst/>
          </p:spPr>
          <p:txBody>
            <a:bodyPr lIns="0" tIns="0" rIns="0" bIns="0" anchor="ctr"/>
            <a:lstStyle/>
            <a:p>
              <a:pPr algn="ctr">
                <a:defRPr/>
              </a:pPr>
              <a:r>
                <a:rPr lang="en-US" altLang="zh-CN" sz="4001" kern="0" dirty="0" smtClean="0">
                  <a:solidFill>
                    <a:schemeClr val="accent6">
                      <a:lumMod val="75000"/>
                    </a:schemeClr>
                  </a:solidFill>
                  <a:latin typeface="Cambria" panose="02040503050406030204" pitchFamily="18" charset="0"/>
                  <a:ea typeface="Cambria" panose="02040503050406030204" pitchFamily="18" charset="0"/>
                  <a:sym typeface="Arial" panose="020B0604020202020204" pitchFamily="34" charset="0"/>
                </a:rPr>
                <a:t>e</a:t>
              </a:r>
              <a:endParaRPr lang="en-US" altLang="zh-CN" sz="4001" kern="0" dirty="0">
                <a:solidFill>
                  <a:schemeClr val="accent6">
                    <a:lumMod val="75000"/>
                  </a:schemeClr>
                </a:solidFill>
                <a:latin typeface="Cambria" panose="02040503050406030204" pitchFamily="18" charset="0"/>
                <a:ea typeface="Cambria" panose="02040503050406030204" pitchFamily="18" charset="0"/>
                <a:sym typeface="Arial" panose="020B0604020202020204" pitchFamily="34" charset="0"/>
              </a:endParaRPr>
            </a:p>
          </p:txBody>
        </p:sp>
      </p:grpSp>
      <p:grpSp>
        <p:nvGrpSpPr>
          <p:cNvPr id="25" name="Group 24"/>
          <p:cNvGrpSpPr/>
          <p:nvPr/>
        </p:nvGrpSpPr>
        <p:grpSpPr>
          <a:xfrm>
            <a:off x="2487425" y="510955"/>
            <a:ext cx="6606335" cy="645218"/>
            <a:chOff x="1090863" y="782529"/>
            <a:chExt cx="6606335" cy="645218"/>
          </a:xfrm>
        </p:grpSpPr>
        <p:pic>
          <p:nvPicPr>
            <p:cNvPr id="26" name="Picture 25"/>
            <p:cNvPicPr>
              <a:picLocks noChangeAspect="1"/>
            </p:cNvPicPr>
            <p:nvPr/>
          </p:nvPicPr>
          <p:blipFill rotWithShape="1">
            <a:blip r:embed="rId8" cstate="hq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30382" t="14503" r="22596" b="24444"/>
            <a:stretch/>
          </p:blipFill>
          <p:spPr>
            <a:xfrm>
              <a:off x="1090863" y="834190"/>
              <a:ext cx="686798" cy="593557"/>
            </a:xfrm>
            <a:prstGeom prst="rect">
              <a:avLst/>
            </a:prstGeom>
          </p:spPr>
        </p:pic>
        <p:sp>
          <p:nvSpPr>
            <p:cNvPr id="27" name="TextBox 26"/>
            <p:cNvSpPr txBox="1"/>
            <p:nvPr/>
          </p:nvSpPr>
          <p:spPr>
            <a:xfrm>
              <a:off x="1726522" y="782529"/>
              <a:ext cx="5970676" cy="584775"/>
            </a:xfrm>
            <a:prstGeom prst="rect">
              <a:avLst/>
            </a:prstGeom>
            <a:noFill/>
          </p:spPr>
          <p:txBody>
            <a:bodyPr wrap="square" rtlCol="0">
              <a:spAutoFit/>
            </a:bodyPr>
            <a:lstStyle/>
            <a:p>
              <a:r>
                <a:rPr lang="en-GB" sz="3200" b="1" dirty="0" err="1" smtClean="0">
                  <a:solidFill>
                    <a:schemeClr val="accent6">
                      <a:lumMod val="75000"/>
                    </a:schemeClr>
                  </a:solidFill>
                  <a:latin typeface="SVN-Lobster" panose="02040603050506020204" pitchFamily="18" charset="0"/>
                </a:rPr>
                <a:t>Thảo</a:t>
              </a:r>
              <a:r>
                <a:rPr lang="en-GB" sz="3200" b="1" dirty="0" smtClean="0">
                  <a:solidFill>
                    <a:schemeClr val="accent6">
                      <a:lumMod val="75000"/>
                    </a:schemeClr>
                  </a:solidFill>
                  <a:latin typeface="SVN-Lobster" panose="02040603050506020204" pitchFamily="18" charset="0"/>
                </a:rPr>
                <a:t> </a:t>
              </a:r>
              <a:r>
                <a:rPr lang="en-GB" sz="3200" b="1" dirty="0" err="1" smtClean="0">
                  <a:solidFill>
                    <a:schemeClr val="accent6">
                      <a:lumMod val="75000"/>
                    </a:schemeClr>
                  </a:solidFill>
                  <a:latin typeface="SVN-Lobster" panose="02040603050506020204" pitchFamily="18" charset="0"/>
                </a:rPr>
                <a:t>luận</a:t>
              </a:r>
              <a:r>
                <a:rPr lang="en-GB" sz="3200" b="1" dirty="0" smtClean="0">
                  <a:solidFill>
                    <a:schemeClr val="accent6">
                      <a:lumMod val="75000"/>
                    </a:schemeClr>
                  </a:solidFill>
                  <a:latin typeface="SVN-Lobster" panose="02040603050506020204" pitchFamily="18" charset="0"/>
                </a:rPr>
                <a:t> </a:t>
              </a:r>
              <a:r>
                <a:rPr lang="en-GB" sz="3200" b="1" dirty="0" err="1" smtClean="0">
                  <a:solidFill>
                    <a:schemeClr val="accent6">
                      <a:lumMod val="75000"/>
                    </a:schemeClr>
                  </a:solidFill>
                  <a:latin typeface="SVN-Lobster" panose="02040603050506020204" pitchFamily="18" charset="0"/>
                </a:rPr>
                <a:t>nhóm</a:t>
              </a:r>
              <a:r>
                <a:rPr lang="en-GB" sz="3200" b="1" dirty="0" smtClean="0">
                  <a:solidFill>
                    <a:schemeClr val="accent6">
                      <a:lumMod val="75000"/>
                    </a:schemeClr>
                  </a:solidFill>
                  <a:latin typeface="SVN-Lobster" panose="02040603050506020204" pitchFamily="18" charset="0"/>
                </a:rPr>
                <a:t> 4 </a:t>
              </a:r>
              <a:r>
                <a:rPr lang="en-GB" sz="3200" b="1" dirty="0" err="1" smtClean="0">
                  <a:solidFill>
                    <a:schemeClr val="accent6">
                      <a:lumMod val="75000"/>
                    </a:schemeClr>
                  </a:solidFill>
                  <a:latin typeface="SVN-Lobster" panose="02040603050506020204" pitchFamily="18" charset="0"/>
                </a:rPr>
                <a:t>và</a:t>
              </a:r>
              <a:r>
                <a:rPr lang="en-GB" sz="3200" b="1" dirty="0" smtClean="0">
                  <a:solidFill>
                    <a:schemeClr val="accent6">
                      <a:lumMod val="75000"/>
                    </a:schemeClr>
                  </a:solidFill>
                  <a:latin typeface="SVN-Lobster" panose="02040603050506020204" pitchFamily="18" charset="0"/>
                </a:rPr>
                <a:t> </a:t>
              </a:r>
              <a:r>
                <a:rPr lang="en-GB" sz="3200" b="1" dirty="0" err="1" smtClean="0">
                  <a:solidFill>
                    <a:schemeClr val="accent6">
                      <a:lumMod val="75000"/>
                    </a:schemeClr>
                  </a:solidFill>
                  <a:latin typeface="SVN-Lobster" panose="02040603050506020204" pitchFamily="18" charset="0"/>
                </a:rPr>
                <a:t>trả</a:t>
              </a:r>
              <a:r>
                <a:rPr lang="en-GB" sz="3200" b="1" dirty="0" smtClean="0">
                  <a:solidFill>
                    <a:schemeClr val="accent6">
                      <a:lumMod val="75000"/>
                    </a:schemeClr>
                  </a:solidFill>
                  <a:latin typeface="SVN-Lobster" panose="02040603050506020204" pitchFamily="18" charset="0"/>
                </a:rPr>
                <a:t> </a:t>
              </a:r>
              <a:r>
                <a:rPr lang="en-GB" sz="3200" b="1" dirty="0" err="1" smtClean="0">
                  <a:solidFill>
                    <a:schemeClr val="accent6">
                      <a:lumMod val="75000"/>
                    </a:schemeClr>
                  </a:solidFill>
                  <a:latin typeface="SVN-Lobster" panose="02040603050506020204" pitchFamily="18" charset="0"/>
                </a:rPr>
                <a:t>lời</a:t>
              </a:r>
              <a:r>
                <a:rPr lang="en-GB" sz="3200" b="1" dirty="0" smtClean="0">
                  <a:solidFill>
                    <a:schemeClr val="accent6">
                      <a:lumMod val="75000"/>
                    </a:schemeClr>
                  </a:solidFill>
                  <a:latin typeface="SVN-Lobster" panose="02040603050506020204" pitchFamily="18" charset="0"/>
                </a:rPr>
                <a:t> </a:t>
              </a:r>
              <a:r>
                <a:rPr lang="en-GB" sz="3200" b="1" dirty="0" err="1" smtClean="0">
                  <a:solidFill>
                    <a:schemeClr val="accent6">
                      <a:lumMod val="75000"/>
                    </a:schemeClr>
                  </a:solidFill>
                  <a:latin typeface="SVN-Lobster" panose="02040603050506020204" pitchFamily="18" charset="0"/>
                </a:rPr>
                <a:t>các</a:t>
              </a:r>
              <a:r>
                <a:rPr lang="en-GB" sz="3200" b="1" dirty="0" smtClean="0">
                  <a:solidFill>
                    <a:schemeClr val="accent6">
                      <a:lumMod val="75000"/>
                    </a:schemeClr>
                  </a:solidFill>
                  <a:latin typeface="SVN-Lobster" panose="02040603050506020204" pitchFamily="18" charset="0"/>
                </a:rPr>
                <a:t> </a:t>
              </a:r>
              <a:r>
                <a:rPr lang="en-GB" sz="3200" b="1" dirty="0" err="1" smtClean="0">
                  <a:solidFill>
                    <a:schemeClr val="accent6">
                      <a:lumMod val="75000"/>
                    </a:schemeClr>
                  </a:solidFill>
                  <a:latin typeface="SVN-Lobster" panose="02040603050506020204" pitchFamily="18" charset="0"/>
                </a:rPr>
                <a:t>câu</a:t>
              </a:r>
              <a:r>
                <a:rPr lang="en-GB" sz="3200" b="1" dirty="0" smtClean="0">
                  <a:solidFill>
                    <a:schemeClr val="accent6">
                      <a:lumMod val="75000"/>
                    </a:schemeClr>
                  </a:solidFill>
                  <a:latin typeface="SVN-Lobster" panose="02040603050506020204" pitchFamily="18" charset="0"/>
                </a:rPr>
                <a:t> </a:t>
              </a:r>
              <a:r>
                <a:rPr lang="en-GB" sz="3200" b="1" dirty="0" err="1" smtClean="0">
                  <a:solidFill>
                    <a:schemeClr val="accent6">
                      <a:lumMod val="75000"/>
                    </a:schemeClr>
                  </a:solidFill>
                  <a:latin typeface="SVN-Lobster" panose="02040603050506020204" pitchFamily="18" charset="0"/>
                </a:rPr>
                <a:t>hỏi</a:t>
              </a:r>
              <a:r>
                <a:rPr lang="en-GB" sz="3200" b="1" dirty="0" smtClean="0">
                  <a:solidFill>
                    <a:schemeClr val="accent6">
                      <a:lumMod val="75000"/>
                    </a:schemeClr>
                  </a:solidFill>
                  <a:latin typeface="SVN-Lobster" panose="02040603050506020204" pitchFamily="18" charset="0"/>
                </a:rPr>
                <a:t> </a:t>
              </a:r>
              <a:r>
                <a:rPr lang="en-GB" sz="3200" b="1" dirty="0" err="1" smtClean="0">
                  <a:solidFill>
                    <a:schemeClr val="accent6">
                      <a:lumMod val="75000"/>
                    </a:schemeClr>
                  </a:solidFill>
                  <a:latin typeface="SVN-Lobster" panose="02040603050506020204" pitchFamily="18" charset="0"/>
                </a:rPr>
                <a:t>sau</a:t>
              </a:r>
              <a:r>
                <a:rPr lang="en-GB" sz="3200" b="1" dirty="0" smtClean="0">
                  <a:solidFill>
                    <a:schemeClr val="accent6">
                      <a:lumMod val="75000"/>
                    </a:schemeClr>
                  </a:solidFill>
                  <a:latin typeface="SVN-Lobster" panose="02040603050506020204" pitchFamily="18" charset="0"/>
                </a:rPr>
                <a:t>:</a:t>
              </a:r>
              <a:endParaRPr lang="en-GB" sz="3200" b="1" dirty="0">
                <a:solidFill>
                  <a:schemeClr val="accent6">
                    <a:lumMod val="75000"/>
                  </a:schemeClr>
                </a:solidFill>
                <a:latin typeface="SVN-Lobster" panose="02040603050506020204" pitchFamily="18" charset="0"/>
              </a:endParaRPr>
            </a:p>
          </p:txBody>
        </p:sp>
      </p:grpSp>
      <p:pic>
        <p:nvPicPr>
          <p:cNvPr id="28" name="图片 8">
            <a:extLst>
              <a:ext uri="{FF2B5EF4-FFF2-40B4-BE49-F238E27FC236}">
                <a16:creationId xmlns:a16="http://schemas.microsoft.com/office/drawing/2014/main" id="{BB58B0DF-8367-624D-8EFE-EC0A3A836792}"/>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62854" y="4160189"/>
            <a:ext cx="2459085" cy="2459085"/>
          </a:xfrm>
          <a:prstGeom prst="rect">
            <a:avLst/>
          </a:prstGeom>
        </p:spPr>
      </p:pic>
      <p:pic>
        <p:nvPicPr>
          <p:cNvPr id="29" name="图片 6">
            <a:extLst>
              <a:ext uri="{FF2B5EF4-FFF2-40B4-BE49-F238E27FC236}">
                <a16:creationId xmlns:a16="http://schemas.microsoft.com/office/drawing/2014/main" id="{66D392DC-4934-2045-930E-FEFBED23207A}"/>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473793" y="4647774"/>
            <a:ext cx="2222643" cy="2222643"/>
          </a:xfrm>
          <a:prstGeom prst="rect">
            <a:avLst/>
          </a:prstGeom>
        </p:spPr>
      </p:pic>
      <p:pic>
        <p:nvPicPr>
          <p:cNvPr id="30" name="图片 3">
            <a:extLst>
              <a:ext uri="{FF2B5EF4-FFF2-40B4-BE49-F238E27FC236}">
                <a16:creationId xmlns:a16="http://schemas.microsoft.com/office/drawing/2014/main" id="{10FC5E98-D243-3943-B631-39DD760B4E93}"/>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139138" y="5270965"/>
            <a:ext cx="2748420" cy="1136425"/>
          </a:xfrm>
          <a:prstGeom prst="rect">
            <a:avLst/>
          </a:prstGeom>
        </p:spPr>
      </p:pic>
      <p:pic>
        <p:nvPicPr>
          <p:cNvPr id="31" name="图片 8">
            <a:extLst>
              <a:ext uri="{FF2B5EF4-FFF2-40B4-BE49-F238E27FC236}">
                <a16:creationId xmlns:a16="http://schemas.microsoft.com/office/drawing/2014/main" id="{431131FE-9910-C54A-AABC-01ACB2012AEC}"/>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608173" y="4378044"/>
            <a:ext cx="2264809" cy="2264809"/>
          </a:xfrm>
          <a:prstGeom prst="rect">
            <a:avLst/>
          </a:prstGeom>
        </p:spPr>
      </p:pic>
    </p:spTree>
    <p:extLst>
      <p:ext uri="{BB962C8B-B14F-4D97-AF65-F5344CB8AC3E}">
        <p14:creationId xmlns:p14="http://schemas.microsoft.com/office/powerpoint/2010/main" val="138167352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1000"/>
                                        <p:tgtEl>
                                          <p:spTgt spid="16"/>
                                        </p:tgtEl>
                                      </p:cBhvr>
                                    </p:animEffect>
                                    <p:anim calcmode="lin" valueType="num">
                                      <p:cBhvr>
                                        <p:cTn id="26" dur="1000" fill="hold"/>
                                        <p:tgtEl>
                                          <p:spTgt spid="16"/>
                                        </p:tgtEl>
                                        <p:attrNameLst>
                                          <p:attrName>ppt_x</p:attrName>
                                        </p:attrNameLst>
                                      </p:cBhvr>
                                      <p:tavLst>
                                        <p:tav tm="0">
                                          <p:val>
                                            <p:strVal val="#ppt_x"/>
                                          </p:val>
                                        </p:tav>
                                        <p:tav tm="100000">
                                          <p:val>
                                            <p:strVal val="#ppt_x"/>
                                          </p:val>
                                        </p:tav>
                                      </p:tavLst>
                                    </p:anim>
                                    <p:anim calcmode="lin" valueType="num">
                                      <p:cBhvr>
                                        <p:cTn id="27" dur="1000" fill="hold"/>
                                        <p:tgtEl>
                                          <p:spTgt spid="16"/>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000"/>
                                        <p:tgtEl>
                                          <p:spTgt spid="19"/>
                                        </p:tgtEl>
                                      </p:cBhvr>
                                    </p:animEffect>
                                    <p:anim calcmode="lin" valueType="num">
                                      <p:cBhvr>
                                        <p:cTn id="32" dur="1000" fill="hold"/>
                                        <p:tgtEl>
                                          <p:spTgt spid="19"/>
                                        </p:tgtEl>
                                        <p:attrNameLst>
                                          <p:attrName>ppt_x</p:attrName>
                                        </p:attrNameLst>
                                      </p:cBhvr>
                                      <p:tavLst>
                                        <p:tav tm="0">
                                          <p:val>
                                            <p:strVal val="#ppt_x"/>
                                          </p:val>
                                        </p:tav>
                                        <p:tav tm="100000">
                                          <p:val>
                                            <p:strVal val="#ppt_x"/>
                                          </p:val>
                                        </p:tav>
                                      </p:tavLst>
                                    </p:anim>
                                    <p:anim calcmode="lin" valueType="num">
                                      <p:cBhvr>
                                        <p:cTn id="33" dur="1000" fill="hold"/>
                                        <p:tgtEl>
                                          <p:spTgt spid="19"/>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nodeType="after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1000"/>
                                        <p:tgtEl>
                                          <p:spTgt spid="22"/>
                                        </p:tgtEl>
                                      </p:cBhvr>
                                    </p:animEffect>
                                    <p:anim calcmode="lin" valueType="num">
                                      <p:cBhvr>
                                        <p:cTn id="38" dur="1000" fill="hold"/>
                                        <p:tgtEl>
                                          <p:spTgt spid="22"/>
                                        </p:tgtEl>
                                        <p:attrNameLst>
                                          <p:attrName>ppt_x</p:attrName>
                                        </p:attrNameLst>
                                      </p:cBhvr>
                                      <p:tavLst>
                                        <p:tav tm="0">
                                          <p:val>
                                            <p:strVal val="#ppt_x"/>
                                          </p:val>
                                        </p:tav>
                                        <p:tav tm="100000">
                                          <p:val>
                                            <p:strVal val="#ppt_x"/>
                                          </p:val>
                                        </p:tav>
                                      </p:tavLst>
                                    </p:anim>
                                    <p:anim calcmode="lin" valueType="num">
                                      <p:cBhvr>
                                        <p:cTn id="3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708938700"/>
</p:tagLst>
</file>

<file path=ppt/tags/tag10.xml><?xml version="1.0" encoding="utf-8"?>
<p:tagLst xmlns:a="http://schemas.openxmlformats.org/drawingml/2006/main" xmlns:r="http://schemas.openxmlformats.org/officeDocument/2006/relationships" xmlns:p="http://schemas.openxmlformats.org/presentationml/2006/main">
  <p:tag name="MH" val="20161022203400"/>
  <p:tag name="MH_LIBRARY" val="GRAPHIC"/>
  <p:tag name="MH_TYPE" val="Other"/>
  <p:tag name="MH_ORDER" val="4"/>
</p:tagLst>
</file>

<file path=ppt/tags/tag11.xml><?xml version="1.0" encoding="utf-8"?>
<p:tagLst xmlns:a="http://schemas.openxmlformats.org/drawingml/2006/main" xmlns:r="http://schemas.openxmlformats.org/officeDocument/2006/relationships" xmlns:p="http://schemas.openxmlformats.org/presentationml/2006/main">
  <p:tag name="MH" val="20161022203400"/>
  <p:tag name="MH_LIBRARY" val="GRAPHIC"/>
  <p:tag name="MH_TYPE" val="Other"/>
  <p:tag name="MH_ORDER" val="4"/>
</p:tagLst>
</file>

<file path=ppt/tags/tag2.xml><?xml version="1.0" encoding="utf-8"?>
<p:tagLst xmlns:a="http://schemas.openxmlformats.org/drawingml/2006/main" xmlns:r="http://schemas.openxmlformats.org/officeDocument/2006/relationships" xmlns:p="http://schemas.openxmlformats.org/presentationml/2006/main">
  <p:tag name="MH" val="20161022203400"/>
  <p:tag name="MH_LIBRARY" val="GRAPHIC"/>
  <p:tag name="MH_TYPE" val="Other"/>
  <p:tag name="MH_ORDER" val="4"/>
</p:tagLst>
</file>

<file path=ppt/tags/tag3.xml><?xml version="1.0" encoding="utf-8"?>
<p:tagLst xmlns:a="http://schemas.openxmlformats.org/drawingml/2006/main" xmlns:r="http://schemas.openxmlformats.org/officeDocument/2006/relationships" xmlns:p="http://schemas.openxmlformats.org/presentationml/2006/main">
  <p:tag name="MH" val="20161022203400"/>
  <p:tag name="MH_LIBRARY" val="GRAPHIC"/>
  <p:tag name="MH_TYPE" val="Other"/>
  <p:tag name="MH_ORDER" val="4"/>
</p:tagLst>
</file>

<file path=ppt/tags/tag4.xml><?xml version="1.0" encoding="utf-8"?>
<p:tagLst xmlns:a="http://schemas.openxmlformats.org/drawingml/2006/main" xmlns:r="http://schemas.openxmlformats.org/officeDocument/2006/relationships" xmlns:p="http://schemas.openxmlformats.org/presentationml/2006/main">
  <p:tag name="MH" val="20161022203400"/>
  <p:tag name="MH_LIBRARY" val="GRAPHIC"/>
  <p:tag name="MH_TYPE" val="Other"/>
  <p:tag name="MH_ORDER" val="3"/>
</p:tagLst>
</file>

<file path=ppt/tags/tag5.xml><?xml version="1.0" encoding="utf-8"?>
<p:tagLst xmlns:a="http://schemas.openxmlformats.org/drawingml/2006/main" xmlns:r="http://schemas.openxmlformats.org/officeDocument/2006/relationships" xmlns:p="http://schemas.openxmlformats.org/presentationml/2006/main">
  <p:tag name="MH" val="20161022203400"/>
  <p:tag name="MH_LIBRARY" val="GRAPHIC"/>
  <p:tag name="MH_TYPE" val="Other"/>
  <p:tag name="MH_ORDER" val="2"/>
</p:tagLst>
</file>

<file path=ppt/tags/tag6.xml><?xml version="1.0" encoding="utf-8"?>
<p:tagLst xmlns:a="http://schemas.openxmlformats.org/drawingml/2006/main" xmlns:r="http://schemas.openxmlformats.org/officeDocument/2006/relationships" xmlns:p="http://schemas.openxmlformats.org/presentationml/2006/main">
  <p:tag name="MH" val="20161022203400"/>
  <p:tag name="MH_LIBRARY" val="GRAPHIC"/>
  <p:tag name="MH_TYPE" val="Other"/>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61022203400"/>
  <p:tag name="MH_LIBRARY" val="GRAPHIC"/>
  <p:tag name="MH_TYPE" val="Other"/>
  <p:tag name="MH_ORDER" val="2"/>
</p:tagLst>
</file>

<file path=ppt/tags/tag8.xml><?xml version="1.0" encoding="utf-8"?>
<p:tagLst xmlns:a="http://schemas.openxmlformats.org/drawingml/2006/main" xmlns:r="http://schemas.openxmlformats.org/officeDocument/2006/relationships" xmlns:p="http://schemas.openxmlformats.org/presentationml/2006/main">
  <p:tag name="MH" val="20161022203400"/>
  <p:tag name="MH_LIBRARY" val="GRAPHIC"/>
  <p:tag name="MH_TYPE" val="Other"/>
  <p:tag name="MH_ORDER" val="1"/>
</p:tagLst>
</file>

<file path=ppt/tags/tag9.xml><?xml version="1.0" encoding="utf-8"?>
<p:tagLst xmlns:a="http://schemas.openxmlformats.org/drawingml/2006/main" xmlns:r="http://schemas.openxmlformats.org/officeDocument/2006/relationships" xmlns:p="http://schemas.openxmlformats.org/presentationml/2006/main">
  <p:tag name="MH" val="20161022203400"/>
  <p:tag name="MH_LIBRARY" val="GRAPHIC"/>
  <p:tag name="MH_TYPE" val="Other"/>
  <p:tag name="MH_ORDER" val="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393</TotalTime>
  <Words>956</Words>
  <Application>Microsoft Office PowerPoint</Application>
  <PresentationFormat>Widescreen</PresentationFormat>
  <Paragraphs>89</Paragraphs>
  <Slides>22</Slides>
  <Notes>21</Notes>
  <HiddenSlides>0</HiddenSlides>
  <MMClips>1</MMClips>
  <ScaleCrop>false</ScaleCrop>
  <HeadingPairs>
    <vt:vector size="6" baseType="variant">
      <vt:variant>
        <vt:lpstr>Fonts Used</vt:lpstr>
      </vt:variant>
      <vt:variant>
        <vt:i4>11</vt:i4>
      </vt:variant>
      <vt:variant>
        <vt:lpstr>Theme</vt:lpstr>
      </vt:variant>
      <vt:variant>
        <vt:i4>7</vt:i4>
      </vt:variant>
      <vt:variant>
        <vt:lpstr>Slide Titles</vt:lpstr>
      </vt:variant>
      <vt:variant>
        <vt:i4>22</vt:i4>
      </vt:variant>
    </vt:vector>
  </HeadingPairs>
  <TitlesOfParts>
    <vt:vector size="40" baseType="lpstr">
      <vt:lpstr>SVN-Lobster</vt:lpstr>
      <vt:lpstr>思源黑体 CN Regular</vt:lpstr>
      <vt:lpstr>Calibri Light</vt:lpstr>
      <vt:lpstr>Calibri</vt:lpstr>
      <vt:lpstr>DengXian</vt:lpstr>
      <vt:lpstr>SVN-Ready</vt:lpstr>
      <vt:lpstr>Arial</vt:lpstr>
      <vt:lpstr>Cambria</vt:lpstr>
      <vt:lpstr>DengXian</vt:lpstr>
      <vt:lpstr>Times New Roman</vt:lpstr>
      <vt:lpstr>思源黑体 CN Bold</vt:lpstr>
      <vt:lpstr>Office Theme</vt:lpstr>
      <vt:lpstr>Office 主题​​</vt:lpstr>
      <vt:lpstr>Office 主题</vt:lpstr>
      <vt:lpstr>1_Office 主题</vt:lpstr>
      <vt:lpstr>2_Office 主题</vt:lpstr>
      <vt:lpstr>3_Office 主题</vt:lpstr>
      <vt:lpstr>4_Office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KHuyen;KhanhHuyen</dc:creator>
  <cp:keywords>MNT;Mangnonteam</cp:keywords>
  <cp:lastModifiedBy>Admin</cp:lastModifiedBy>
  <cp:revision>41</cp:revision>
  <dcterms:created xsi:type="dcterms:W3CDTF">2022-09-29T14:35:00Z</dcterms:created>
  <dcterms:modified xsi:type="dcterms:W3CDTF">2022-12-07T08:41:25Z</dcterms:modified>
</cp:coreProperties>
</file>