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9" r:id="rId2"/>
  </p:sldMasterIdLst>
  <p:notesMasterIdLst>
    <p:notesMasterId r:id="rId28"/>
  </p:notesMasterIdLst>
  <p:handoutMasterIdLst>
    <p:handoutMasterId r:id="rId29"/>
  </p:handoutMasterIdLst>
  <p:sldIdLst>
    <p:sldId id="257" r:id="rId3"/>
    <p:sldId id="258" r:id="rId4"/>
    <p:sldId id="260" r:id="rId5"/>
    <p:sldId id="345" r:id="rId6"/>
    <p:sldId id="312" r:id="rId7"/>
    <p:sldId id="331" r:id="rId8"/>
    <p:sldId id="332" r:id="rId9"/>
    <p:sldId id="261" r:id="rId10"/>
    <p:sldId id="335" r:id="rId11"/>
    <p:sldId id="348" r:id="rId12"/>
    <p:sldId id="349" r:id="rId13"/>
    <p:sldId id="346" r:id="rId14"/>
    <p:sldId id="334" r:id="rId15"/>
    <p:sldId id="333" r:id="rId16"/>
    <p:sldId id="336" r:id="rId17"/>
    <p:sldId id="341" r:id="rId18"/>
    <p:sldId id="337" r:id="rId19"/>
    <p:sldId id="338" r:id="rId20"/>
    <p:sldId id="339" r:id="rId21"/>
    <p:sldId id="328" r:id="rId22"/>
    <p:sldId id="327" r:id="rId23"/>
    <p:sldId id="343" r:id="rId24"/>
    <p:sldId id="344" r:id="rId25"/>
    <p:sldId id="313" r:id="rId26"/>
    <p:sldId id="329" r:id="rId27"/>
  </p:sldIdLst>
  <p:sldSz cx="12192000" cy="6858000"/>
  <p:notesSz cx="6858000" cy="9144000"/>
  <p:embeddedFontLst>
    <p:embeddedFont>
      <p:font typeface="#9Slide03 AllRoundGothic" panose="020B0604020202020204" charset="0"/>
      <p:regular r:id="rId30"/>
    </p:embeddedFont>
    <p:embeddedFont>
      <p:font typeface="#9Slide07 SVNCinnamoncake" panose="02000000000000000000" charset="0"/>
      <p:regular r:id="rId31"/>
    </p:embeddedFont>
    <p:embeddedFont>
      <p:font typeface="#9Slide03 AmpleSoft Bold" panose="020B0604020202020204" charset="0"/>
      <p:regular r:id="rId32"/>
    </p:embeddedFont>
    <p:embeddedFont>
      <p:font typeface="Fredoka One" panose="020B0604020202020204" charset="0"/>
      <p:regular r:id="rId33"/>
    </p:embeddedFont>
    <p:embeddedFont>
      <p:font typeface="#9Slide07 SVNZiclets" panose="02000603000000000000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Adam Gorry" panose="020B0604020202020204" charset="0"/>
      <p:regular r:id="rId43"/>
    </p:embeddedFont>
    <p:embeddedFont>
      <p:font typeface="SVN-A Love Of Thunder" panose="020B0604020202020204" charset="0"/>
      <p:regular r:id="rId44"/>
    </p:embeddedFont>
    <p:embeddedFont>
      <p:font typeface="SVN-Androgyne" panose="020B0604020202020204" charset="0"/>
      <p:regular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7064C9C-E7B8-AE46-0963-EB4AFCDCA9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F48B4-5E29-1DFB-7A21-488366C8B9F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B57D58-7693-4DDA-B6D6-0AF80621CE3C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DC7AD6-471E-309C-EEA4-91A6ECE74C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F2B2C8-0DBE-E4EB-30E4-85D8AE3F0BF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4838F-5CAE-4A43-A6BB-B1E6F57CC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906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6D7E6-B71F-44BF-9EEE-C03F302D9A2D}" type="datetimeFigureOut">
              <a:rPr lang="en-US" smtClean="0"/>
              <a:t>12/7/2022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E257E-B8DE-4D43-B036-7F8BF8707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92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5177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566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7886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799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7641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1388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175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11445a75184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11445a75184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11173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1921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3886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942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3748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177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06209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073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103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02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6342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41047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33726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899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7418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61916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1796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626;p16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27" name="Google Shape;627;p16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6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6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6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6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6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6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6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6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6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16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16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16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16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16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16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43" name="Google Shape;643;p16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16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16"/>
          <p:cNvSpPr txBox="1">
            <a:spLocks noGrp="1"/>
          </p:cNvSpPr>
          <p:nvPr>
            <p:ph type="title"/>
          </p:nvPr>
        </p:nvSpPr>
        <p:spPr>
          <a:xfrm>
            <a:off x="2749033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6" name="Google Shape;646;p16"/>
          <p:cNvSpPr txBox="1">
            <a:spLocks noGrp="1"/>
          </p:cNvSpPr>
          <p:nvPr>
            <p:ph type="subTitle" idx="1"/>
          </p:nvPr>
        </p:nvSpPr>
        <p:spPr>
          <a:xfrm>
            <a:off x="2749033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6"/>
          <p:cNvSpPr txBox="1">
            <a:spLocks noGrp="1"/>
          </p:cNvSpPr>
          <p:nvPr>
            <p:ph type="title" idx="2" hasCustomPrompt="1"/>
          </p:nvPr>
        </p:nvSpPr>
        <p:spPr>
          <a:xfrm>
            <a:off x="14240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48" name="Google Shape;648;p16"/>
          <p:cNvSpPr txBox="1">
            <a:spLocks noGrp="1"/>
          </p:cNvSpPr>
          <p:nvPr>
            <p:ph type="title" idx="3"/>
          </p:nvPr>
        </p:nvSpPr>
        <p:spPr>
          <a:xfrm>
            <a:off x="7758567" y="2225785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4"/>
          </p:nvPr>
        </p:nvSpPr>
        <p:spPr>
          <a:xfrm>
            <a:off x="7758567" y="2936567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6"/>
          <p:cNvSpPr txBox="1">
            <a:spLocks noGrp="1"/>
          </p:cNvSpPr>
          <p:nvPr>
            <p:ph type="title" idx="5" hasCustomPrompt="1"/>
          </p:nvPr>
        </p:nvSpPr>
        <p:spPr>
          <a:xfrm>
            <a:off x="6101167" y="2556767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1" name="Google Shape;651;p16"/>
          <p:cNvSpPr txBox="1">
            <a:spLocks noGrp="1"/>
          </p:cNvSpPr>
          <p:nvPr>
            <p:ph type="title" idx="6"/>
          </p:nvPr>
        </p:nvSpPr>
        <p:spPr>
          <a:xfrm>
            <a:off x="2749033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2" name="Google Shape;652;p16"/>
          <p:cNvSpPr txBox="1">
            <a:spLocks noGrp="1"/>
          </p:cNvSpPr>
          <p:nvPr>
            <p:ph type="subTitle" idx="7"/>
          </p:nvPr>
        </p:nvSpPr>
        <p:spPr>
          <a:xfrm>
            <a:off x="2749033" y="4784533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6"/>
          <p:cNvSpPr txBox="1">
            <a:spLocks noGrp="1"/>
          </p:cNvSpPr>
          <p:nvPr>
            <p:ph type="title" idx="8"/>
          </p:nvPr>
        </p:nvSpPr>
        <p:spPr>
          <a:xfrm>
            <a:off x="7758567" y="4073771"/>
            <a:ext cx="3313200" cy="703600"/>
          </a:xfrm>
          <a:prstGeom prst="rect">
            <a:avLst/>
          </a:prstGeom>
          <a:ln>
            <a:noFill/>
          </a:ln>
        </p:spPr>
        <p:txBody>
          <a:bodyPr spcFirstLastPara="1" wrap="square" lIns="0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54" name="Google Shape;654;p16"/>
          <p:cNvSpPr txBox="1">
            <a:spLocks noGrp="1"/>
          </p:cNvSpPr>
          <p:nvPr>
            <p:ph type="subTitle" idx="9"/>
          </p:nvPr>
        </p:nvSpPr>
        <p:spPr>
          <a:xfrm>
            <a:off x="7758567" y="4784535"/>
            <a:ext cx="3313200" cy="703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16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6"/>
          <p:cNvSpPr txBox="1">
            <a:spLocks noGrp="1"/>
          </p:cNvSpPr>
          <p:nvPr>
            <p:ph type="title" idx="14" hasCustomPrompt="1"/>
          </p:nvPr>
        </p:nvSpPr>
        <p:spPr>
          <a:xfrm>
            <a:off x="14240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57" name="Google Shape;657;p16"/>
          <p:cNvSpPr txBox="1">
            <a:spLocks noGrp="1"/>
          </p:cNvSpPr>
          <p:nvPr>
            <p:ph type="title" idx="15" hasCustomPrompt="1"/>
          </p:nvPr>
        </p:nvSpPr>
        <p:spPr>
          <a:xfrm>
            <a:off x="6101167" y="4417900"/>
            <a:ext cx="1124400" cy="7612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658" name="Google Shape;658;p16"/>
          <p:cNvGrpSpPr/>
          <p:nvPr/>
        </p:nvGrpSpPr>
        <p:grpSpPr>
          <a:xfrm>
            <a:off x="7261634" y="6522068"/>
            <a:ext cx="158367" cy="165433"/>
            <a:chOff x="1409475" y="641250"/>
            <a:chExt cx="118775" cy="124075"/>
          </a:xfrm>
        </p:grpSpPr>
        <p:sp>
          <p:nvSpPr>
            <p:cNvPr id="659" name="Google Shape;659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16"/>
          <p:cNvGrpSpPr/>
          <p:nvPr/>
        </p:nvGrpSpPr>
        <p:grpSpPr>
          <a:xfrm>
            <a:off x="264934" y="535768"/>
            <a:ext cx="158367" cy="165433"/>
            <a:chOff x="1409475" y="641250"/>
            <a:chExt cx="118775" cy="124075"/>
          </a:xfrm>
        </p:grpSpPr>
        <p:sp>
          <p:nvSpPr>
            <p:cNvPr id="662" name="Google Shape;662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4" name="Google Shape;664;p16"/>
          <p:cNvGrpSpPr/>
          <p:nvPr/>
        </p:nvGrpSpPr>
        <p:grpSpPr>
          <a:xfrm>
            <a:off x="11318401" y="158468"/>
            <a:ext cx="158367" cy="165433"/>
            <a:chOff x="1409475" y="641250"/>
            <a:chExt cx="118775" cy="124075"/>
          </a:xfrm>
        </p:grpSpPr>
        <p:sp>
          <p:nvSpPr>
            <p:cNvPr id="665" name="Google Shape;665;p16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6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7" name="Google Shape;667;p16"/>
          <p:cNvGrpSpPr/>
          <p:nvPr/>
        </p:nvGrpSpPr>
        <p:grpSpPr>
          <a:xfrm>
            <a:off x="11071752" y="5906427"/>
            <a:ext cx="448753" cy="483360"/>
            <a:chOff x="713250" y="2576650"/>
            <a:chExt cx="273275" cy="294325"/>
          </a:xfrm>
        </p:grpSpPr>
        <p:sp>
          <p:nvSpPr>
            <p:cNvPr id="668" name="Google Shape;668;p16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6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0" name="Google Shape;670;p16"/>
          <p:cNvGrpSpPr/>
          <p:nvPr/>
        </p:nvGrpSpPr>
        <p:grpSpPr>
          <a:xfrm rot="415209">
            <a:off x="11276234" y="1855823"/>
            <a:ext cx="796801" cy="782693"/>
            <a:chOff x="4636650" y="2847925"/>
            <a:chExt cx="351575" cy="345350"/>
          </a:xfrm>
        </p:grpSpPr>
        <p:sp>
          <p:nvSpPr>
            <p:cNvPr id="671" name="Google Shape;671;p16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6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6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6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6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6" name="Google Shape;676;p16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677" name="Google Shape;677;p16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6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16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2575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30385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13568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580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1_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80111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963648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44075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408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2" y="726023"/>
            <a:ext cx="1399511" cy="698587"/>
            <a:chOff x="138482" y="584556"/>
            <a:chExt cx="1049633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8950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rot="-748839">
            <a:off x="7577413" y="3304060"/>
            <a:ext cx="834675" cy="820011"/>
            <a:chOff x="4636650" y="2847925"/>
            <a:chExt cx="351575" cy="345350"/>
          </a:xfrm>
        </p:grpSpPr>
        <p:sp>
          <p:nvSpPr>
            <p:cNvPr id="31" name="Google Shape;31;p2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8208365" y="4195285"/>
            <a:ext cx="877460" cy="942843"/>
            <a:chOff x="4243450" y="1793000"/>
            <a:chExt cx="438175" cy="470825"/>
          </a:xfrm>
        </p:grpSpPr>
        <p:sp>
          <p:nvSpPr>
            <p:cNvPr id="40" name="Google Shape;40;p2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9857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90658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31271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54037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646451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0280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1509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07662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159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0311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44178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394028" y="99086"/>
            <a:ext cx="11544809" cy="1237181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8" name="Google Shape;278;p7"/>
          <p:cNvSpPr txBox="1">
            <a:spLocks noGrp="1"/>
          </p:cNvSpPr>
          <p:nvPr>
            <p:ph type="title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559194" y="1283269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1154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33431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98" r:id="rId2"/>
    <p:sldLayoutId id="2147483679" r:id="rId3"/>
    <p:sldLayoutId id="2147483662" r:id="rId4"/>
    <p:sldLayoutId id="2147483663" r:id="rId5"/>
    <p:sldLayoutId id="2147483695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7" r:id="rId13"/>
    <p:sldLayoutId id="2147483686" r:id="rId14"/>
    <p:sldLayoutId id="2147483685" r:id="rId15"/>
    <p:sldLayoutId id="2147483684" r:id="rId16"/>
    <p:sldLayoutId id="2147483683" r:id="rId17"/>
    <p:sldLayoutId id="2147483682" r:id="rId18"/>
    <p:sldLayoutId id="2147483681" r:id="rId19"/>
    <p:sldLayoutId id="2147483664" r:id="rId20"/>
    <p:sldLayoutId id="2147483680" r:id="rId21"/>
    <p:sldLayoutId id="2147483665" r:id="rId22"/>
    <p:sldLayoutId id="2147483697" r:id="rId23"/>
    <p:sldLayoutId id="2147483696" r:id="rId24"/>
    <p:sldLayoutId id="2147483688" r:id="rId25"/>
    <p:sldLayoutId id="2147483666" r:id="rId26"/>
    <p:sldLayoutId id="2147483667" r:id="rId27"/>
    <p:sldLayoutId id="2147483668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1252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35"/>
          <p:cNvSpPr txBox="1">
            <a:spLocks noGrp="1"/>
          </p:cNvSpPr>
          <p:nvPr>
            <p:ph type="subTitle" idx="1"/>
          </p:nvPr>
        </p:nvSpPr>
        <p:spPr>
          <a:xfrm>
            <a:off x="1136549" y="869055"/>
            <a:ext cx="6320800" cy="8302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4800" dirty="0">
                <a:latin typeface="SVN-A Love Of Thunder" panose="02040603050506020204" pitchFamily="18" charset="0"/>
              </a:rPr>
              <a:t>LUYỆN TẬP</a:t>
            </a:r>
            <a:endParaRPr sz="4800" dirty="0">
              <a:latin typeface="SVN-A Love Of Thunder" panose="02040603050506020204" pitchFamily="18" charset="0"/>
            </a:endParaRPr>
          </a:p>
        </p:txBody>
      </p:sp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136549" y="2577506"/>
            <a:ext cx="9910185" cy="239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5333" dirty="0">
                <a:latin typeface="SVN-Androgyne" panose="02040603050506020204" pitchFamily="18" charset="0"/>
              </a:rPr>
              <a:t>TỪ NGỮ CHỈ SỰ VẬT, HOẠT ĐỘNG </a:t>
            </a:r>
            <a:r>
              <a:rPr lang="en" sz="8000" dirty="0">
                <a:solidFill>
                  <a:schemeClr val="lt2"/>
                </a:solidFill>
              </a:rPr>
              <a:t/>
            </a:r>
            <a:br>
              <a:rPr lang="en" sz="8000" dirty="0">
                <a:solidFill>
                  <a:schemeClr val="lt2"/>
                </a:solidFill>
              </a:rPr>
            </a:br>
            <a:r>
              <a:rPr lang="en" sz="8800" dirty="0">
                <a:ln>
                  <a:solidFill>
                    <a:srgbClr val="00B0F0"/>
                  </a:solidFill>
                </a:ln>
                <a:solidFill>
                  <a:schemeClr val="lt2"/>
                </a:solidFill>
                <a:latin typeface="SVN-A Love Of Thunder" panose="02040603050506020204" pitchFamily="18" charset="0"/>
              </a:rPr>
              <a:t>Hỏi đáp về sự vật, hoạt động </a:t>
            </a:r>
            <a:endParaRPr sz="8000" dirty="0">
              <a:ln>
                <a:solidFill>
                  <a:srgbClr val="00B0F0"/>
                </a:solidFill>
              </a:ln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349642" y="5514223"/>
            <a:ext cx="5523201" cy="4533713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5877592" y="4373081"/>
            <a:ext cx="1039035" cy="1149942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59316" y="1810745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hóa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trẻ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1140076" y="-2536940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Hãy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thảo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luận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theo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nhóm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đôi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tìm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từ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chỉ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hoạt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động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gắng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với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vât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có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trên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màn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hình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nhé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!</a:t>
            </a: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723538" y="3660667"/>
            <a:ext cx="5523773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Biến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hóa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trẻ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con.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5044898" y="5774690"/>
            <a:ext cx="6298257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mặt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9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6" grpId="0" animBg="1"/>
      <p:bldP spid="3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290924" y="3614800"/>
            <a:ext cx="6100148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4711118" y="5774690"/>
            <a:ext cx="6632037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Đèn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biển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đứng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quấn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khăn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sương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latin typeface="SVN-Adam Gorry" panose="02040603050506020204" pitchFamily="18" charset="0"/>
              </a:rPr>
              <a:t>VẬN DỤNG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1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5" name="Google Shape;2515;p67"/>
          <p:cNvSpPr txBox="1">
            <a:spLocks noGrp="1"/>
          </p:cNvSpPr>
          <p:nvPr>
            <p:ph type="title"/>
          </p:nvPr>
        </p:nvSpPr>
        <p:spPr>
          <a:xfrm>
            <a:off x="3739912" y="2425991"/>
            <a:ext cx="4114000" cy="1030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dirty="0"/>
              <a:t>Ti vi</a:t>
            </a:r>
            <a:endParaRPr dirty="0"/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40E15A83-745E-F190-2E29-D479B173B7B5}"/>
              </a:ext>
            </a:extLst>
          </p:cNvPr>
          <p:cNvSpPr/>
          <p:nvPr/>
        </p:nvSpPr>
        <p:spPr>
          <a:xfrm>
            <a:off x="417466" y="126842"/>
            <a:ext cx="11357068" cy="12618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1483;p40">
            <a:extLst>
              <a:ext uri="{FF2B5EF4-FFF2-40B4-BE49-F238E27FC236}">
                <a16:creationId xmlns:a16="http://schemas.microsoft.com/office/drawing/2014/main" id="{7C5C331B-E942-E65E-A036-9FDBE91F5510}"/>
              </a:ext>
            </a:extLst>
          </p:cNvPr>
          <p:cNvSpPr txBox="1">
            <a:spLocks/>
          </p:cNvSpPr>
          <p:nvPr/>
        </p:nvSpPr>
        <p:spPr>
          <a:xfrm>
            <a:off x="783669" y="230442"/>
            <a:ext cx="10709912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4267" kern="0" dirty="0" err="1">
                <a:latin typeface="#9Slide07 SVNCinnamoncake" panose="02000000000000000000" pitchFamily="2" charset="0"/>
              </a:rPr>
              <a:t>Bài</a:t>
            </a:r>
            <a:r>
              <a:rPr lang="en-US" sz="4267" kern="0" dirty="0">
                <a:latin typeface="#9Slide07 SVNCinnamoncake" panose="02000000000000000000" pitchFamily="2" charset="0"/>
              </a:rPr>
              <a:t> 1 :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Đọc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bức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thư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dưới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đây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và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trả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lời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latin typeface="#9Slide07 SVNCinnamoncake" panose="020000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C10EC-44D7-8B85-DDF4-6CBBA318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5301"/>
            <a:ext cx="11962261" cy="529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970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73776" y="1091416"/>
            <a:ext cx="9443363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1916499" y="2154276"/>
            <a:ext cx="9474572" cy="91075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1916499" y="3316573"/>
            <a:ext cx="9474572" cy="95989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1982423" y="4482251"/>
            <a:ext cx="9408648" cy="1006989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d)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2132020" y="5809397"/>
            <a:ext cx="9259049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e)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Nga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BC83D98F-BB1F-3F8B-968B-9C409B140871}"/>
              </a:ext>
            </a:extLst>
          </p:cNvPr>
          <p:cNvSpPr/>
          <p:nvPr/>
        </p:nvSpPr>
        <p:spPr>
          <a:xfrm>
            <a:off x="902140" y="126842"/>
            <a:ext cx="10872393" cy="705114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483;p40">
            <a:extLst>
              <a:ext uri="{FF2B5EF4-FFF2-40B4-BE49-F238E27FC236}">
                <a16:creationId xmlns:a16="http://schemas.microsoft.com/office/drawing/2014/main" id="{4C274576-829D-252F-CAE2-DDE038790770}"/>
              </a:ext>
            </a:extLst>
          </p:cNvPr>
          <p:cNvSpPr txBox="1">
            <a:spLocks/>
          </p:cNvSpPr>
          <p:nvPr/>
        </p:nvSpPr>
        <p:spPr>
          <a:xfrm>
            <a:off x="902140" y="2094"/>
            <a:ext cx="10709912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Thảo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luận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nhóm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đôi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và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trả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lời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rgbClr val="7030A0"/>
                </a:solidFill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solidFill>
                  <a:srgbClr val="7030A0"/>
                </a:solidFill>
                <a:latin typeface="#9Slide07 SVNCinnamoncake" panose="020000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8049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" grpId="0" animBg="1"/>
      <p:bldP spid="7" grpId="0" animBg="1"/>
      <p:bldP spid="8" grpId="0" animBg="1"/>
      <p:bldP spid="3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385912" y="1208703"/>
            <a:ext cx="9443363" cy="91075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ai?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2478943" y="2962052"/>
            <a:ext cx="7793006" cy="1770428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1071" y="-2132557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5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1827224" y="1589974"/>
            <a:ext cx="9474572" cy="91075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những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1916499" y="3316573"/>
            <a:ext cx="9474572" cy="225735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Dòng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đầu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bức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9414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2354013" y="2901798"/>
            <a:ext cx="8260606" cy="3069570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ở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“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Dạo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ạ? Ở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mùa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có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mưa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bão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không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?”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A8AFA1C2-E5C7-ACB5-52F0-9D34172975A8}"/>
              </a:ext>
            </a:extLst>
          </p:cNvPr>
          <p:cNvSpPr/>
          <p:nvPr/>
        </p:nvSpPr>
        <p:spPr>
          <a:xfrm>
            <a:off x="647117" y="1343079"/>
            <a:ext cx="10536115" cy="1406609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hỏi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56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600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4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6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1194203" y="1292110"/>
            <a:ext cx="9893059" cy="170599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d)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2354013" y="3316573"/>
            <a:ext cx="8691731" cy="3038898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Đoạn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thư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kể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về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“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ơi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,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cả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nhà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mình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nhắc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đến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đấy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.”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67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78985" y="4358954"/>
            <a:ext cx="3169912" cy="2535930"/>
          </a:xfrm>
          <a:prstGeom prst="rect">
            <a:avLst/>
          </a:prstGeom>
        </p:spPr>
      </p:pic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2354013" y="2900196"/>
            <a:ext cx="9037058" cy="3269643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ra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đảo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thăm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đội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đỏa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Trường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Sa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luôn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mạnh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khỏe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8" name="Google Shape;276;p7">
            <a:extLst>
              <a:ext uri="{FF2B5EF4-FFF2-40B4-BE49-F238E27FC236}">
                <a16:creationId xmlns:a16="http://schemas.microsoft.com/office/drawing/2014/main" id="{DA412EDF-F03B-EF40-E1B5-994BD633AF51}"/>
              </a:ext>
            </a:extLst>
          </p:cNvPr>
          <p:cNvSpPr/>
          <p:nvPr/>
        </p:nvSpPr>
        <p:spPr>
          <a:xfrm>
            <a:off x="1332266" y="1276845"/>
            <a:ext cx="9515824" cy="1471242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e)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mong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ước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điều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Nga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chúc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chú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thế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nào</a:t>
            </a:r>
            <a:r>
              <a:rPr lang="en-US" sz="4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46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452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37"/>
          <p:cNvSpPr/>
          <p:nvPr/>
        </p:nvSpPr>
        <p:spPr>
          <a:xfrm>
            <a:off x="865343" y="3909032"/>
            <a:ext cx="1140800" cy="1140800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37"/>
          <p:cNvSpPr txBox="1">
            <a:spLocks noGrp="1"/>
          </p:cNvSpPr>
          <p:nvPr>
            <p:ph type="title" idx="14"/>
          </p:nvPr>
        </p:nvSpPr>
        <p:spPr>
          <a:xfrm>
            <a:off x="873509" y="4098832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sp>
        <p:nvSpPr>
          <p:cNvPr id="1380" name="Google Shape;1380;p37"/>
          <p:cNvSpPr/>
          <p:nvPr/>
        </p:nvSpPr>
        <p:spPr>
          <a:xfrm>
            <a:off x="1438367" y="1975741"/>
            <a:ext cx="1140800" cy="11408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81" name="Google Shape;1381;p37"/>
          <p:cNvSpPr txBox="1">
            <a:spLocks noGrp="1"/>
          </p:cNvSpPr>
          <p:nvPr>
            <p:ph type="title"/>
          </p:nvPr>
        </p:nvSpPr>
        <p:spPr>
          <a:xfrm>
            <a:off x="2771499" y="1825127"/>
            <a:ext cx="3970676" cy="7036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sz="3733" dirty="0">
                <a:latin typeface="SVN-Androgyne" panose="02040603050506020204" pitchFamily="18" charset="0"/>
              </a:rPr>
              <a:t>Kiến thức, kĩ năng</a:t>
            </a:r>
            <a:endParaRPr sz="3733" dirty="0">
              <a:latin typeface="SVN-Androgyne" panose="02040603050506020204" pitchFamily="18" charset="0"/>
            </a:endParaRPr>
          </a:p>
        </p:txBody>
      </p:sp>
      <p:sp>
        <p:nvSpPr>
          <p:cNvPr id="1382" name="Google Shape;1382;p37"/>
          <p:cNvSpPr txBox="1">
            <a:spLocks noGrp="1"/>
          </p:cNvSpPr>
          <p:nvPr>
            <p:ph type="subTitle" idx="1"/>
          </p:nvPr>
        </p:nvSpPr>
        <p:spPr>
          <a:xfrm>
            <a:off x="2771499" y="2535908"/>
            <a:ext cx="7901749" cy="11408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 algn="just">
              <a:lnSpc>
                <a:spcPct val="107000"/>
              </a:lnSpc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algn="just">
              <a:lnSpc>
                <a:spcPct val="107000"/>
              </a:lnSpc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83" name="Google Shape;1383;p37"/>
          <p:cNvSpPr txBox="1">
            <a:spLocks noGrp="1"/>
          </p:cNvSpPr>
          <p:nvPr>
            <p:ph type="title" idx="2"/>
          </p:nvPr>
        </p:nvSpPr>
        <p:spPr>
          <a:xfrm>
            <a:off x="1446533" y="2156108"/>
            <a:ext cx="1124400" cy="76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sp>
        <p:nvSpPr>
          <p:cNvPr id="1387" name="Google Shape;1387;p37"/>
          <p:cNvSpPr txBox="1">
            <a:spLocks noGrp="1"/>
          </p:cNvSpPr>
          <p:nvPr>
            <p:ph type="title" idx="6"/>
          </p:nvPr>
        </p:nvSpPr>
        <p:spPr>
          <a:xfrm>
            <a:off x="2198475" y="3754703"/>
            <a:ext cx="5138519" cy="7036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sz="3733" dirty="0">
                <a:latin typeface="SVN-Androgyne" panose="02040603050506020204" pitchFamily="18" charset="0"/>
              </a:rPr>
              <a:t>Năng lực, phẩm chất</a:t>
            </a:r>
            <a:endParaRPr sz="3733" dirty="0">
              <a:latin typeface="SVN-Androgyne" panose="02040603050506020204" pitchFamily="18" charset="0"/>
            </a:endParaRPr>
          </a:p>
        </p:txBody>
      </p:sp>
      <p:sp>
        <p:nvSpPr>
          <p:cNvPr id="1388" name="Google Shape;1388;p37"/>
          <p:cNvSpPr txBox="1">
            <a:spLocks noGrp="1"/>
          </p:cNvSpPr>
          <p:nvPr>
            <p:ph type="subTitle" idx="7"/>
          </p:nvPr>
        </p:nvSpPr>
        <p:spPr>
          <a:xfrm>
            <a:off x="2068211" y="4434105"/>
            <a:ext cx="8720854" cy="1572979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marL="0">
              <a:lnSpc>
                <a:spcPct val="107000"/>
              </a:lnSpc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248914" algn="just">
              <a:lnSpc>
                <a:spcPct val="115000"/>
              </a:lnSpc>
              <a:tabLst>
                <a:tab pos="595192" algn="l"/>
              </a:tabLst>
            </a:pP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67" dirty="0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dirty="0" err="1">
                <a:solidFill>
                  <a:schemeClr val="bg2">
                    <a:lumMod val="10000"/>
                  </a:schemeClr>
                </a:solidFill>
                <a:latin typeface="#9Slide03 AmpleSoft Bold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667" dirty="0">
              <a:solidFill>
                <a:schemeClr val="bg2">
                  <a:lumMod val="10000"/>
                </a:schemeClr>
              </a:solidFill>
              <a:latin typeface="#9Slide03 AmpleSoft Bold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91" name="Google Shape;1391;p37"/>
          <p:cNvSpPr txBox="1">
            <a:spLocks noGrp="1"/>
          </p:cNvSpPr>
          <p:nvPr>
            <p:ph type="title" idx="13"/>
          </p:nvPr>
        </p:nvSpPr>
        <p:spPr>
          <a:xfrm>
            <a:off x="960000" y="535767"/>
            <a:ext cx="10272000" cy="857200"/>
          </a:xfrm>
          <a:prstGeom prst="rect">
            <a:avLst/>
          </a:prstGeom>
        </p:spPr>
        <p:txBody>
          <a:bodyPr spcFirstLastPara="1" wrap="square" lIns="0" tIns="121900" rIns="121900" bIns="121900" anchor="t" anchorCtr="0">
            <a:noAutofit/>
          </a:bodyPr>
          <a:lstStyle/>
          <a:p>
            <a:pPr algn="ctr"/>
            <a:r>
              <a:rPr lang="en" sz="4267" b="0" dirty="0">
                <a:latin typeface="SVN-A Love Of Thunder" panose="02040603050506020204" pitchFamily="18" charset="0"/>
              </a:rPr>
              <a:t>YÊU CẦU</a:t>
            </a:r>
            <a:endParaRPr sz="4267" b="0" dirty="0">
              <a:latin typeface="SVN-A Love Of Thunder" panose="02040603050506020204" pitchFamily="18" charset="0"/>
            </a:endParaRPr>
          </a:p>
        </p:txBody>
      </p:sp>
      <p:grpSp>
        <p:nvGrpSpPr>
          <p:cNvPr id="1392" name="Google Shape;1392;p37"/>
          <p:cNvGrpSpPr/>
          <p:nvPr/>
        </p:nvGrpSpPr>
        <p:grpSpPr>
          <a:xfrm>
            <a:off x="1522269" y="5807229"/>
            <a:ext cx="921951" cy="951295"/>
            <a:chOff x="3776725" y="489400"/>
            <a:chExt cx="484625" cy="500050"/>
          </a:xfrm>
        </p:grpSpPr>
        <p:sp>
          <p:nvSpPr>
            <p:cNvPr id="1393" name="Google Shape;1393;p3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9245600" y="3909032"/>
            <a:ext cx="4084704" cy="3247062"/>
            <a:chOff x="7620015" y="2394177"/>
            <a:chExt cx="6324132" cy="4706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5" grpId="0" animBg="1"/>
      <p:bldP spid="1378" grpId="0"/>
      <p:bldP spid="1380" grpId="0" animBg="1"/>
      <p:bldP spid="1381" grpId="0"/>
      <p:bldP spid="1382" grpId="0" build="p"/>
      <p:bldP spid="1383" grpId="0"/>
      <p:bldP spid="1387" grpId="0"/>
      <p:bldP spid="138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073589" y="1756768"/>
            <a:ext cx="6565023" cy="3640680"/>
          </a:xfrm>
          <a:prstGeom prst="wedgeRoundRectCallout">
            <a:avLst>
              <a:gd name="adj1" fmla="val -63758"/>
              <a:gd name="adj2" fmla="val 4173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609585" indent="-609585" defTabSz="1219170">
              <a:buClr>
                <a:srgbClr val="000000"/>
              </a:buClr>
              <a:buFont typeface="Arial"/>
              <a:buAutoNum type="arabicPeriod"/>
            </a:pP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Em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muốn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viết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thư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cho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ai?</a:t>
            </a:r>
          </a:p>
          <a:p>
            <a:pPr marL="609585" indent="-609585" defTabSz="1219170">
              <a:buClr>
                <a:srgbClr val="000000"/>
              </a:buClr>
              <a:buFont typeface="Arial"/>
              <a:buAutoNum type="arabicPeriod"/>
            </a:pP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Trong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thư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em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sẽ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viết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những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gì</a:t>
            </a:r>
            <a:r>
              <a:rPr lang="en-US" sz="4267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C10E28-5B5E-D34E-56F8-44BD9D6A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6482E0-2B21-F457-DC68-D25C6E2D6660}"/>
              </a:ext>
            </a:extLst>
          </p:cNvPr>
          <p:cNvSpPr txBox="1"/>
          <p:nvPr/>
        </p:nvSpPr>
        <p:spPr>
          <a:xfrm>
            <a:off x="1217533" y="384806"/>
            <a:ext cx="10701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Trao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đổi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với</a:t>
            </a:r>
            <a:r>
              <a:rPr lang="en-US" sz="7200" kern="0" dirty="0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 </a:t>
            </a:r>
            <a:r>
              <a:rPr lang="en-US" sz="7200" kern="0" dirty="0" err="1">
                <a:ln w="19050">
                  <a:solidFill>
                    <a:srgbClr val="F7A9BD">
                      <a:lumMod val="10000"/>
                    </a:srgb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SVNZiclets" panose="02000603000000000000" pitchFamily="2" charset="0"/>
                <a:ea typeface="#9Slide05 Amtenar" panose="02000000000000000000" pitchFamily="2" charset="0"/>
                <a:cs typeface="Arial"/>
                <a:sym typeface="Arial"/>
              </a:rPr>
              <a:t>bạn</a:t>
            </a:r>
            <a:endParaRPr lang="en-US" sz="7200" kern="0" dirty="0">
              <a:ln w="19050">
                <a:solidFill>
                  <a:srgbClr val="F7A9BD">
                    <a:lumMod val="10000"/>
                  </a:srgbClr>
                </a:solidFill>
              </a:ln>
              <a:solidFill>
                <a:schemeClr val="accent3">
                  <a:lumMod val="75000"/>
                </a:schemeClr>
              </a:solidFill>
              <a:latin typeface="#9Slide07 SVNZiclets" panose="02000603000000000000" pitchFamily="2" charset="0"/>
              <a:ea typeface="#9Slide05 Amtenar" panose="02000000000000000000" pitchFamily="2" charset="0"/>
              <a:cs typeface="Arial"/>
              <a:sym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302812" y="3140154"/>
            <a:ext cx="4958342" cy="3871001"/>
            <a:chOff x="7620015" y="2394177"/>
            <a:chExt cx="6324132" cy="470652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67"/>
          <p:cNvSpPr/>
          <p:nvPr/>
        </p:nvSpPr>
        <p:spPr>
          <a:xfrm>
            <a:off x="5059948" y="1313778"/>
            <a:ext cx="6090649" cy="4204343"/>
          </a:xfrm>
          <a:prstGeom prst="roundRect">
            <a:avLst>
              <a:gd name="adj" fmla="val 569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8" name="Google Shape;2518;p67"/>
          <p:cNvSpPr/>
          <p:nvPr/>
        </p:nvSpPr>
        <p:spPr>
          <a:xfrm rot="-5400000">
            <a:off x="5961347" y="3574595"/>
            <a:ext cx="528000" cy="75200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19" name="Google Shape;2519;p67"/>
          <p:cNvSpPr/>
          <p:nvPr/>
        </p:nvSpPr>
        <p:spPr>
          <a:xfrm>
            <a:off x="10860012" y="3443433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20" name="Google Shape;2520;p67"/>
          <p:cNvSpPr/>
          <p:nvPr/>
        </p:nvSpPr>
        <p:spPr>
          <a:xfrm>
            <a:off x="6161347" y="3144501"/>
            <a:ext cx="128000" cy="127600"/>
          </a:xfrm>
          <a:prstGeom prst="ellipse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521" name="Google Shape;2521;p67"/>
          <p:cNvGrpSpPr/>
          <p:nvPr/>
        </p:nvGrpSpPr>
        <p:grpSpPr>
          <a:xfrm>
            <a:off x="4575169" y="5323862"/>
            <a:ext cx="921951" cy="951295"/>
            <a:chOff x="3776725" y="489400"/>
            <a:chExt cx="484625" cy="500050"/>
          </a:xfrm>
        </p:grpSpPr>
        <p:sp>
          <p:nvSpPr>
            <p:cNvPr id="2522" name="Google Shape;2522;p67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3" name="Google Shape;2523;p67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4" name="Google Shape;2524;p67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5" name="Google Shape;2525;p67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6" name="Google Shape;2526;p67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27" name="Google Shape;2527;p67"/>
          <p:cNvGrpSpPr/>
          <p:nvPr/>
        </p:nvGrpSpPr>
        <p:grpSpPr>
          <a:xfrm rot="415209">
            <a:off x="9713668" y="516656"/>
            <a:ext cx="796801" cy="782693"/>
            <a:chOff x="4636650" y="2847925"/>
            <a:chExt cx="351575" cy="345350"/>
          </a:xfrm>
        </p:grpSpPr>
        <p:sp>
          <p:nvSpPr>
            <p:cNvPr id="2528" name="Google Shape;2528;p6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6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6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6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2" name="Google Shape;2532;p6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33" name="Google Shape;2533;p67"/>
          <p:cNvGrpSpPr/>
          <p:nvPr/>
        </p:nvGrpSpPr>
        <p:grpSpPr>
          <a:xfrm rot="700306">
            <a:off x="280336" y="1433957"/>
            <a:ext cx="945345" cy="596820"/>
            <a:chOff x="6096075" y="734650"/>
            <a:chExt cx="709025" cy="447625"/>
          </a:xfrm>
        </p:grpSpPr>
        <p:sp>
          <p:nvSpPr>
            <p:cNvPr id="2534" name="Google Shape;2534;p67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5" name="Google Shape;2535;p67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6" name="Google Shape;2536;p67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7" name="Google Shape;2537;p67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8" name="Google Shape;2538;p67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861E3B9B-7872-DA05-BEB1-8378459AD403}"/>
              </a:ext>
            </a:extLst>
          </p:cNvPr>
          <p:cNvSpPr/>
          <p:nvPr/>
        </p:nvSpPr>
        <p:spPr>
          <a:xfrm>
            <a:off x="5223054" y="1440386"/>
            <a:ext cx="5764433" cy="3911655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7A9BD"/>
              </a:solidFill>
              <a:latin typeface="Arial"/>
              <a:sym typeface="Arial"/>
            </a:endParaRPr>
          </a:p>
        </p:txBody>
      </p:sp>
      <p:sp>
        <p:nvSpPr>
          <p:cNvPr id="2" name="Google Shape;1483;p40">
            <a:extLst>
              <a:ext uri="{FF2B5EF4-FFF2-40B4-BE49-F238E27FC236}">
                <a16:creationId xmlns:a16="http://schemas.microsoft.com/office/drawing/2014/main" id="{5CF79FB0-E920-F877-5B96-AF8060C30489}"/>
              </a:ext>
            </a:extLst>
          </p:cNvPr>
          <p:cNvSpPr txBox="1">
            <a:spLocks/>
          </p:cNvSpPr>
          <p:nvPr/>
        </p:nvSpPr>
        <p:spPr>
          <a:xfrm>
            <a:off x="5379809" y="1567447"/>
            <a:ext cx="5689233" cy="1869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4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Dựa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vào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những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điều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đã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trao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đổi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với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bạn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em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hãy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viết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3 - 4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câu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hỏi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thăm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tình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hình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người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nhận</a:t>
            </a:r>
            <a:r>
              <a:rPr lang="en-US" sz="4267" kern="0" dirty="0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solidFill>
                  <a:schemeClr val="accent3">
                    <a:lumMod val="75000"/>
                  </a:schemeClr>
                </a:solidFill>
                <a:latin typeface="#9Slide07 SVNCinnamoncake" panose="02000000000000000000" pitchFamily="2" charset="0"/>
              </a:rPr>
              <a:t>thư</a:t>
            </a:r>
            <a:endParaRPr lang="en-US" sz="4267" kern="0" dirty="0">
              <a:solidFill>
                <a:schemeClr val="accent3">
                  <a:lumMod val="75000"/>
                </a:schemeClr>
              </a:solidFill>
              <a:latin typeface="#9Slide07 SVNCinnamoncake" panose="02000000000000000000" pitchFamily="2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9897" y="2027759"/>
            <a:ext cx="5170985" cy="3850094"/>
            <a:chOff x="7620015" y="2394177"/>
            <a:chExt cx="6324132" cy="470652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54C43EE-1462-0EAB-1B66-9D694A8DD9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3261" y="5723835"/>
            <a:ext cx="5310554" cy="1440400"/>
          </a:xfrm>
        </p:spPr>
        <p:txBody>
          <a:bodyPr/>
          <a:lstStyle/>
          <a:p>
            <a:pPr algn="ctr"/>
            <a:r>
              <a:rPr lang="en-US" sz="3200" i="1" dirty="0" err="1"/>
              <a:t>Cháu</a:t>
            </a:r>
            <a:r>
              <a:rPr lang="en-US" sz="3200" i="1" dirty="0"/>
              <a:t> </a:t>
            </a:r>
            <a:r>
              <a:rPr lang="en-US" sz="3200" i="1" dirty="0" err="1"/>
              <a:t>của</a:t>
            </a:r>
            <a:r>
              <a:rPr lang="en-US" sz="3200" i="1" dirty="0"/>
              <a:t> </a:t>
            </a:r>
            <a:r>
              <a:rPr lang="en-US" sz="3200" i="1" dirty="0" err="1"/>
              <a:t>bà</a:t>
            </a:r>
            <a:endParaRPr lang="en-US" sz="3200" i="1" dirty="0"/>
          </a:p>
          <a:p>
            <a:pPr algn="ctr"/>
            <a:r>
              <a:rPr lang="en-US" sz="3200" i="1" dirty="0" err="1"/>
              <a:t>Ngô</a:t>
            </a:r>
            <a:r>
              <a:rPr lang="en-US" sz="3200" i="1" dirty="0"/>
              <a:t> An </a:t>
            </a:r>
            <a:r>
              <a:rPr lang="en-US" sz="3200" i="1" dirty="0" err="1"/>
              <a:t>Nhiên</a:t>
            </a:r>
            <a:endParaRPr lang="en-US" sz="3200" i="1" dirty="0"/>
          </a:p>
          <a:p>
            <a:endParaRPr lang="en-US" sz="32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D8DE098-558F-F7BD-2A1B-D116BFE4F1A8}"/>
              </a:ext>
            </a:extLst>
          </p:cNvPr>
          <p:cNvSpPr txBox="1">
            <a:spLocks/>
          </p:cNvSpPr>
          <p:nvPr/>
        </p:nvSpPr>
        <p:spPr>
          <a:xfrm>
            <a:off x="732693" y="1317765"/>
            <a:ext cx="10726614" cy="2111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algn="just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quý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163513" indent="-23813" algn="just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Dạo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ạ?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Đàn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đẻ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ạ?</a:t>
            </a:r>
          </a:p>
          <a:p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427CCAA-8FA9-BFC8-75F5-9F0009206D60}"/>
              </a:ext>
            </a:extLst>
          </p:cNvPr>
          <p:cNvSpPr txBox="1">
            <a:spLocks/>
          </p:cNvSpPr>
          <p:nvPr/>
        </p:nvSpPr>
        <p:spPr>
          <a:xfrm>
            <a:off x="732693" y="3429000"/>
            <a:ext cx="10726614" cy="2590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163513" indent="-23813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háo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hức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Ngoại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gìn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khỏe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63513" indent="-23813"/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hè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kern="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2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D5BFA64-F00A-8983-66B6-460F1C58F99D}"/>
              </a:ext>
            </a:extLst>
          </p:cNvPr>
          <p:cNvSpPr txBox="1">
            <a:spLocks/>
          </p:cNvSpPr>
          <p:nvPr/>
        </p:nvSpPr>
        <p:spPr>
          <a:xfrm>
            <a:off x="4865077" y="413965"/>
            <a:ext cx="7326923" cy="1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accent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None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r>
              <a:rPr lang="en-US" sz="3200" b="1" kern="0" dirty="0" err="1"/>
              <a:t>Đà</a:t>
            </a:r>
            <a:r>
              <a:rPr lang="en-US" sz="3200" b="1" kern="0" dirty="0"/>
              <a:t> </a:t>
            </a:r>
            <a:r>
              <a:rPr lang="en-US" sz="3200" b="1" kern="0" dirty="0" err="1"/>
              <a:t>Nẵng</a:t>
            </a:r>
            <a:r>
              <a:rPr lang="en-US" sz="3200" b="1" kern="0" dirty="0"/>
              <a:t>, </a:t>
            </a:r>
            <a:r>
              <a:rPr lang="en-US" sz="3200" b="1" kern="0" dirty="0" err="1"/>
              <a:t>ngày</a:t>
            </a:r>
            <a:r>
              <a:rPr lang="en-US" sz="3200" b="1" kern="0" dirty="0"/>
              <a:t>  12 </a:t>
            </a:r>
            <a:r>
              <a:rPr lang="en-US" sz="3200" b="1" kern="0" dirty="0" err="1"/>
              <a:t>tháng</a:t>
            </a:r>
            <a:r>
              <a:rPr lang="en-US" sz="3200" b="1" kern="0" dirty="0"/>
              <a:t> 2 </a:t>
            </a:r>
            <a:r>
              <a:rPr lang="en-US" sz="3200" b="1" kern="0" dirty="0" err="1"/>
              <a:t>năm</a:t>
            </a:r>
            <a:r>
              <a:rPr lang="en-US" sz="3200" b="1" kern="0" dirty="0"/>
              <a:t> 2022</a:t>
            </a:r>
          </a:p>
          <a:p>
            <a:endParaRPr lang="en-US" sz="3200" b="1" kern="0" dirty="0"/>
          </a:p>
        </p:txBody>
      </p:sp>
    </p:spTree>
    <p:extLst>
      <p:ext uri="{BB962C8B-B14F-4D97-AF65-F5344CB8AC3E}">
        <p14:creationId xmlns:p14="http://schemas.microsoft.com/office/powerpoint/2010/main" val="40444489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60A27-F7F0-DFEF-4577-4ECFB647E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C5AAFC-BE33-13D6-35F2-ECD51BD5A70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49756CC4-3B77-F6AF-0D7F-9D5027B9DCC9}"/>
              </a:ext>
            </a:extLst>
          </p:cNvPr>
          <p:cNvSpPr/>
          <p:nvPr/>
        </p:nvSpPr>
        <p:spPr>
          <a:xfrm>
            <a:off x="7236702" y="-45218"/>
            <a:ext cx="4075323" cy="6684669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1483;p40">
            <a:extLst>
              <a:ext uri="{FF2B5EF4-FFF2-40B4-BE49-F238E27FC236}">
                <a16:creationId xmlns:a16="http://schemas.microsoft.com/office/drawing/2014/main" id="{D18269E6-EF46-ACE7-03BC-C2629A760FBC}"/>
              </a:ext>
            </a:extLst>
          </p:cNvPr>
          <p:cNvSpPr txBox="1">
            <a:spLocks/>
          </p:cNvSpPr>
          <p:nvPr/>
        </p:nvSpPr>
        <p:spPr>
          <a:xfrm>
            <a:off x="7554532" y="672171"/>
            <a:ext cx="3684335" cy="2431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Tìm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đọc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câu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chuyện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bài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vă</a:t>
            </a:r>
            <a:r>
              <a:rPr lang="en-US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câu thơ, …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về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một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nhân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vật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được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mọi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người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quý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mến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,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cảm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 </a:t>
            </a:r>
            <a:r>
              <a:rPr lang="vi-VN" sz="4267" kern="0" dirty="0" err="1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phục</a:t>
            </a:r>
            <a:r>
              <a:rPr lang="vi-VN" sz="4267" kern="0" dirty="0">
                <a:solidFill>
                  <a:schemeClr val="bg2">
                    <a:lumMod val="25000"/>
                  </a:schemeClr>
                </a:solidFill>
                <a:latin typeface="#9Slide07 SVNCinnamoncake" panose="02000000000000000000" pitchFamily="2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03718-5EEB-8FE0-73A1-5325B2FD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92" y="973062"/>
            <a:ext cx="6283569" cy="491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701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9600" dirty="0">
                <a:latin typeface="SVN-Adam Gorry" panose="02040603050506020204" pitchFamily="18" charset="0"/>
              </a:rPr>
              <a:t>D</a:t>
            </a:r>
            <a:r>
              <a:rPr lang="en" sz="9600" dirty="0">
                <a:latin typeface="SVN-Adam Gorry" panose="02040603050506020204" pitchFamily="18" charset="0"/>
              </a:rPr>
              <a:t>ặn dò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35"/>
          <p:cNvSpPr txBox="1">
            <a:spLocks noGrp="1"/>
          </p:cNvSpPr>
          <p:nvPr>
            <p:ph type="ctrTitle"/>
          </p:nvPr>
        </p:nvSpPr>
        <p:spPr>
          <a:xfrm>
            <a:off x="1095379" y="1110184"/>
            <a:ext cx="13158705" cy="239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/>
            <a:r>
              <a:rPr lang="en" sz="11733" dirty="0" smtClean="0">
                <a:solidFill>
                  <a:schemeClr val="lt2"/>
                </a:solidFill>
                <a:latin typeface="SVN-A Love Of Thunder" panose="02040603050506020204" pitchFamily="18" charset="0"/>
              </a:rPr>
              <a:t>Chào </a:t>
            </a:r>
            <a:r>
              <a:rPr lang="en" sz="11733" dirty="0">
                <a:solidFill>
                  <a:schemeClr val="lt2"/>
                </a:solidFill>
                <a:latin typeface="SVN-A Love Of Thunder" panose="02040603050506020204" pitchFamily="18" charset="0"/>
              </a:rPr>
              <a:t>tạm </a:t>
            </a:r>
            <a:r>
              <a:rPr lang="en" sz="11733" dirty="0" smtClean="0">
                <a:solidFill>
                  <a:schemeClr val="lt2"/>
                </a:solidFill>
                <a:latin typeface="SVN-A Love Of Thunder" panose="02040603050506020204" pitchFamily="18" charset="0"/>
              </a:rPr>
              <a:t>biệt</a:t>
            </a:r>
            <a:endParaRPr sz="10666" dirty="0">
              <a:solidFill>
                <a:schemeClr val="lt2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7620015" y="2394177"/>
            <a:ext cx="6324132" cy="4706520"/>
            <a:chOff x="7620015" y="2394177"/>
            <a:chExt cx="6324132" cy="47065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8AB5E3-08E3-A35A-25FD-861E492D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20015" y="2394177"/>
              <a:ext cx="6324132" cy="470652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0105338" y="6403515"/>
              <a:ext cx="1375462" cy="2440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KHỞI ĐỘNG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/>
              <a:t>01</a:t>
            </a:r>
            <a:endParaRPr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47747-41EB-6844-76A9-10347D0DD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B8A7D2-4A84-15CE-8528-2057CC7D532C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É YÊU BIỂN LẮM - Karaoke - Nhạc Karaoke Thiếu Nhi Beat Chuẩn Dành Cho Bé">
            <a:hlinkClick r:id="" action="ppaction://media"/>
            <a:extLst>
              <a:ext uri="{FF2B5EF4-FFF2-40B4-BE49-F238E27FC236}">
                <a16:creationId xmlns:a16="http://schemas.microsoft.com/office/drawing/2014/main" id="{6F81EEE8-15F3-02AB-7174-1196CA30E4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9"/>
          <p:cNvSpPr txBox="1">
            <a:spLocks noGrp="1"/>
          </p:cNvSpPr>
          <p:nvPr>
            <p:ph type="title"/>
          </p:nvPr>
        </p:nvSpPr>
        <p:spPr>
          <a:xfrm>
            <a:off x="2205088" y="2832340"/>
            <a:ext cx="7798000" cy="986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9600" dirty="0">
                <a:latin typeface="SVN-Adam Gorry" panose="02040603050506020204" pitchFamily="18" charset="0"/>
              </a:rPr>
              <a:t>LUYỆN TẬP</a:t>
            </a:r>
            <a:endParaRPr sz="9600" dirty="0">
              <a:latin typeface="SVN-Adam Gorry" panose="02040603050506020204" pitchFamily="18" charset="0"/>
            </a:endParaRPr>
          </a:p>
        </p:txBody>
      </p:sp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43DC397-7D27-7BB9-E824-134DDDC83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6968" y="2320877"/>
            <a:ext cx="5881945" cy="3170400"/>
          </a:xfrm>
        </p:spPr>
        <p:txBody>
          <a:bodyPr/>
          <a:lstStyle/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</a:p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lắc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dậy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tràng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cõng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xon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thò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Google Shape;1483;p40">
            <a:extLst>
              <a:ext uri="{FF2B5EF4-FFF2-40B4-BE49-F238E27FC236}">
                <a16:creationId xmlns:a16="http://schemas.microsoft.com/office/drawing/2014/main" id="{33022FE4-8DA6-6675-EE6C-D29F6DF42B61}"/>
              </a:ext>
            </a:extLst>
          </p:cNvPr>
          <p:cNvSpPr txBox="1">
            <a:spLocks/>
          </p:cNvSpPr>
          <p:nvPr/>
        </p:nvSpPr>
        <p:spPr>
          <a:xfrm>
            <a:off x="1064444" y="-95794"/>
            <a:ext cx="10272000" cy="8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4000" b="1" i="0" u="none" strike="noStrike" cap="none">
                <a:solidFill>
                  <a:srgbClr val="FFFFFF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Fredoka One"/>
              <a:buNone/>
              <a:defRPr sz="3500" b="1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4267" kern="0" dirty="0" err="1">
                <a:latin typeface="#9Slide07 SVNCinnamoncake" panose="02000000000000000000" pitchFamily="2" charset="0"/>
              </a:rPr>
              <a:t>Bài</a:t>
            </a:r>
            <a:r>
              <a:rPr lang="en-US" sz="4267" kern="0" dirty="0">
                <a:latin typeface="#9Slide07 SVNCinnamoncake" panose="02000000000000000000" pitchFamily="2" charset="0"/>
              </a:rPr>
              <a:t> 1: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Xếp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các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từ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ngữ</a:t>
            </a:r>
            <a:r>
              <a:rPr lang="en-US" sz="4267" kern="0" dirty="0">
                <a:latin typeface="#9Slide07 SVNCinnamoncake" panose="02000000000000000000" pitchFamily="2" charset="0"/>
              </a:rPr>
              <a:t> in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đậm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trong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đoạn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thơ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dưới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đây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vào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nhóm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thích</a:t>
            </a:r>
            <a:r>
              <a:rPr lang="en-US" sz="4267" kern="0" dirty="0">
                <a:latin typeface="#9Slide07 SVNCinnamoncake" panose="02000000000000000000" pitchFamily="2" charset="0"/>
              </a:rPr>
              <a:t> </a:t>
            </a:r>
            <a:r>
              <a:rPr lang="en-US" sz="4267" kern="0" dirty="0" err="1">
                <a:latin typeface="#9Slide07 SVNCinnamoncake" panose="02000000000000000000" pitchFamily="2" charset="0"/>
              </a:rPr>
              <a:t>hợp</a:t>
            </a:r>
            <a:endParaRPr lang="en-US" sz="4267" kern="0" dirty="0">
              <a:latin typeface="#9Slide07 SVNCinnamoncake" panose="02000000000000000000" pitchFamily="2" charset="0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76487440-1878-0C57-2A71-BE402BF2A785}"/>
              </a:ext>
            </a:extLst>
          </p:cNvPr>
          <p:cNvSpPr txBox="1">
            <a:spLocks/>
          </p:cNvSpPr>
          <p:nvPr/>
        </p:nvSpPr>
        <p:spPr>
          <a:xfrm>
            <a:off x="5804453" y="2320877"/>
            <a:ext cx="6387547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nháy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Bây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quấn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endParaRPr 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20128" indent="0">
              <a:buNone/>
            </a:pP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chuỗi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CA37542-8A8B-19D0-D99B-B67DB6BC7BC5}"/>
              </a:ext>
            </a:extLst>
          </p:cNvPr>
          <p:cNvSpPr txBox="1">
            <a:spLocks/>
          </p:cNvSpPr>
          <p:nvPr/>
        </p:nvSpPr>
        <p:spPr>
          <a:xfrm>
            <a:off x="9236766" y="4192745"/>
            <a:ext cx="6387547" cy="3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85" marR="0" lvl="0" indent="-38945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marL="1219170" marR="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2pPr>
            <a:lvl3pPr marL="1828754" marR="0" lvl="2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3pPr>
            <a:lvl4pPr marL="2438339" marR="0" lvl="3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4pPr>
            <a:lvl5pPr marL="3047924" marR="0" lvl="4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5pPr>
            <a:lvl6pPr marL="3657509" marR="0" lvl="5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6pPr>
            <a:lvl7pPr marL="4267093" marR="0" lvl="6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●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7pPr>
            <a:lvl8pPr marL="4876678" marR="0" lvl="7" indent="-423323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ria Sans"/>
              <a:buChar char="○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8pPr>
            <a:lvl9pPr marL="5486263" marR="0" lvl="8" indent="-423323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400"/>
              <a:buFont typeface="Inria Sans"/>
              <a:buChar char="■"/>
              <a:defRPr sz="1867" b="0" i="0" u="none" strike="noStrike" cap="none">
                <a:solidFill>
                  <a:schemeClr val="dk1"/>
                </a:solidFill>
                <a:latin typeface="Inria Sans"/>
                <a:ea typeface="Inria Sans"/>
                <a:cs typeface="Inria Sans"/>
                <a:sym typeface="Inria Sans"/>
              </a:defRPr>
            </a:lvl9pPr>
          </a:lstStyle>
          <a:p>
            <a:pPr marL="220128" indent="0">
              <a:buNone/>
            </a:pP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Hoài</a:t>
            </a:r>
            <a:r>
              <a:rPr lang="en-US" sz="2800" b="1" i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endParaRPr lang="en-US" sz="2800" b="1" i="1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8BAE6A7A-FED5-F325-911F-2BA1FA250E1A}"/>
              </a:ext>
            </a:extLst>
          </p:cNvPr>
          <p:cNvSpPr/>
          <p:nvPr/>
        </p:nvSpPr>
        <p:spPr>
          <a:xfrm>
            <a:off x="1053409" y="4863261"/>
            <a:ext cx="4446381" cy="83289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sự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vật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11" name="Google Shape;276;p7">
            <a:extLst>
              <a:ext uri="{FF2B5EF4-FFF2-40B4-BE49-F238E27FC236}">
                <a16:creationId xmlns:a16="http://schemas.microsoft.com/office/drawing/2014/main" id="{316DE598-F679-2165-509B-1D9DD4C3B0A2}"/>
              </a:ext>
            </a:extLst>
          </p:cNvPr>
          <p:cNvSpPr/>
          <p:nvPr/>
        </p:nvSpPr>
        <p:spPr>
          <a:xfrm>
            <a:off x="5934219" y="4817242"/>
            <a:ext cx="5402225" cy="87610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388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FBF619FE-8D49-6DB3-E89B-5CC124FFA020}"/>
              </a:ext>
            </a:extLst>
          </p:cNvPr>
          <p:cNvSpPr/>
          <p:nvPr/>
        </p:nvSpPr>
        <p:spPr>
          <a:xfrm>
            <a:off x="897070" y="288457"/>
            <a:ext cx="4446381" cy="83289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sự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vật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DA595321-0E66-9A0A-9923-4199B0A7E799}"/>
              </a:ext>
            </a:extLst>
          </p:cNvPr>
          <p:cNvSpPr/>
          <p:nvPr/>
        </p:nvSpPr>
        <p:spPr>
          <a:xfrm>
            <a:off x="6167767" y="245242"/>
            <a:ext cx="5402225" cy="876107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Từ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ngữ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chỉ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hoạt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động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2A7C80-0A7D-A52E-1B40-27E8B4E14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2286DB4-45CB-5528-4870-E388035397CE}"/>
              </a:ext>
            </a:extLst>
          </p:cNvPr>
          <p:cNvSpPr/>
          <p:nvPr/>
        </p:nvSpPr>
        <p:spPr>
          <a:xfrm>
            <a:off x="788120" y="1613904"/>
            <a:ext cx="5114001" cy="46305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379D642-381B-41D4-56F4-A08667C0156C}"/>
              </a:ext>
            </a:extLst>
          </p:cNvPr>
          <p:cNvSpPr/>
          <p:nvPr/>
        </p:nvSpPr>
        <p:spPr>
          <a:xfrm>
            <a:off x="6289880" y="1613904"/>
            <a:ext cx="5158000" cy="463059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76;p7">
            <a:extLst>
              <a:ext uri="{FF2B5EF4-FFF2-40B4-BE49-F238E27FC236}">
                <a16:creationId xmlns:a16="http://schemas.microsoft.com/office/drawing/2014/main" id="{FCDD1E98-0CC4-369D-1A68-8701C0163B42}"/>
              </a:ext>
            </a:extLst>
          </p:cNvPr>
          <p:cNvSpPr/>
          <p:nvPr/>
        </p:nvSpPr>
        <p:spPr>
          <a:xfrm>
            <a:off x="1121927" y="1973056"/>
            <a:ext cx="4446381" cy="4076052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Biển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song,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đèn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biển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sương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đoàn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tàu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329D9182-FAAC-FB15-6D0E-BCE8D195365E}"/>
              </a:ext>
            </a:extLst>
          </p:cNvPr>
          <p:cNvSpPr/>
          <p:nvPr/>
        </p:nvSpPr>
        <p:spPr>
          <a:xfrm>
            <a:off x="6785619" y="2070026"/>
            <a:ext cx="4446381" cy="3855989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Thức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dậy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cõng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, </a:t>
            </a:r>
          </a:p>
          <a:p>
            <a:pPr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đứng</a:t>
            </a:r>
            <a:r>
              <a:rPr lang="en-US" sz="3600" kern="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  <a:cs typeface="Arial"/>
                <a:sym typeface="Arial"/>
              </a:rPr>
              <a:t>.</a:t>
            </a:r>
            <a:endParaRPr sz="3600" kern="0" dirty="0">
              <a:solidFill>
                <a:schemeClr val="accent5">
                  <a:lumMod val="50000"/>
                </a:schemeClr>
              </a:solidFill>
              <a:latin typeface="#9Slide03 AllRoundGothic" panose="020B07030202020201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4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513627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/>
          </p:nvPr>
        </p:nvSpPr>
        <p:spPr>
          <a:xfrm>
            <a:off x="1077600" y="159148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267" dirty="0">
                <a:latin typeface="#9Slide07 SVNCinnamoncake" panose="02000000000000000000" pitchFamily="2" charset="0"/>
              </a:rPr>
              <a:t>Bài 2: Tìm thêm những từ ngữ chỉ sự vật có trong đoạn thơ trên.</a:t>
            </a:r>
            <a:endParaRPr sz="4267" dirty="0">
              <a:latin typeface="#9Slide07 SVNCinnamoncake" panose="02000000000000000000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D0327F2-7A55-DA58-C4D8-E55A6A93C686}"/>
              </a:ext>
            </a:extLst>
          </p:cNvPr>
          <p:cNvSpPr/>
          <p:nvPr/>
        </p:nvSpPr>
        <p:spPr>
          <a:xfrm>
            <a:off x="4968659" y="4396707"/>
            <a:ext cx="5988888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Trẻ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con,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ông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trời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dã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tràng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nắng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mắt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khăn</a:t>
            </a:r>
            <a:r>
              <a:rPr lang="en-US" sz="4400" kern="0" dirty="0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, </a:t>
            </a:r>
            <a:r>
              <a:rPr lang="en-US" sz="4400" kern="0" dirty="0" err="1">
                <a:solidFill>
                  <a:srgbClr val="F7A9BD">
                    <a:lumMod val="10000"/>
                  </a:srgbClr>
                </a:solidFill>
                <a:latin typeface="#9Slide03 AllRoundGothic" panose="020B0703020202020104" pitchFamily="34" charset="0"/>
                <a:sym typeface="Arial"/>
              </a:rPr>
              <a:t>còi</a:t>
            </a:r>
            <a:endParaRPr lang="en-US" sz="4400" kern="0" dirty="0">
              <a:solidFill>
                <a:srgbClr val="F7A9BD">
                  <a:lumMod val="10000"/>
                </a:srgbClr>
              </a:solidFill>
              <a:latin typeface="#9Slide03 AllRoundGothic" panose="020B07030202020201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D771C-604E-4A4B-F5BF-8911267C26E6}"/>
              </a:ext>
            </a:extLst>
          </p:cNvPr>
          <p:cNvSpPr txBox="1"/>
          <p:nvPr/>
        </p:nvSpPr>
        <p:spPr>
          <a:xfrm>
            <a:off x="3933302" y="2394562"/>
            <a:ext cx="7457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4400" b="1" dirty="0">
                <a:latin typeface="#9Slide07 SVNCinnamoncake" panose="02000000000000000000" pitchFamily="2" charset="0"/>
              </a:rPr>
              <a:t>Những từ ngữ chỉ sự vật có trong đoạn thơ trên là: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227576" y="886632"/>
            <a:ext cx="11189563" cy="5856142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1984464" y="2658032"/>
            <a:ext cx="5509971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4553" y="4441222"/>
            <a:ext cx="3169912" cy="253593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519EE826-896F-D9E6-85C9-2024162D8594}"/>
              </a:ext>
            </a:extLst>
          </p:cNvPr>
          <p:cNvSpPr/>
          <p:nvPr/>
        </p:nvSpPr>
        <p:spPr>
          <a:xfrm>
            <a:off x="5867298" y="3614800"/>
            <a:ext cx="5523773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lắc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ông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thức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dậy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Google Shape;276;p7">
            <a:extLst>
              <a:ext uri="{FF2B5EF4-FFF2-40B4-BE49-F238E27FC236}">
                <a16:creationId xmlns:a16="http://schemas.microsoft.com/office/drawing/2014/main" id="{35E58601-F73F-6EFF-762E-2EE45C3CEB36}"/>
              </a:ext>
            </a:extLst>
          </p:cNvPr>
          <p:cNvSpPr/>
          <p:nvPr/>
        </p:nvSpPr>
        <p:spPr>
          <a:xfrm>
            <a:off x="2207680" y="4692822"/>
            <a:ext cx="5037744" cy="790301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Dã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tràng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gì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" name="Google Shape;276;p7">
            <a:extLst>
              <a:ext uri="{FF2B5EF4-FFF2-40B4-BE49-F238E27FC236}">
                <a16:creationId xmlns:a16="http://schemas.microsoft.com/office/drawing/2014/main" id="{B995B0E1-62AE-CBE1-FD39-E137E96E0262}"/>
              </a:ext>
            </a:extLst>
          </p:cNvPr>
          <p:cNvSpPr/>
          <p:nvPr/>
        </p:nvSpPr>
        <p:spPr>
          <a:xfrm>
            <a:off x="6305411" y="5774690"/>
            <a:ext cx="5037744" cy="790301"/>
          </a:xfrm>
          <a:prstGeom prst="roundRect">
            <a:avLst>
              <a:gd name="adj" fmla="val 50000"/>
            </a:avLst>
          </a:pr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Dã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tràng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cõng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nắng</a:t>
            </a:r>
            <a:r>
              <a: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sz="32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1C4C93-B8EF-37FA-20F6-D2505992B1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68" y="2491897"/>
            <a:ext cx="1442761" cy="7903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812FE-531C-5928-4DB9-EC58DDCA81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386" y="-160163"/>
            <a:ext cx="6486706" cy="192650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37EA1A-86DC-641F-EE80-734A10C01A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0794" y="1008975"/>
            <a:ext cx="882777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31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36084355"/>
</p:tagLst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788</Words>
  <Application>Microsoft Office PowerPoint</Application>
  <PresentationFormat>Widescreen</PresentationFormat>
  <Paragraphs>87</Paragraphs>
  <Slides>25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#9Slide03 AllRoundGothic</vt:lpstr>
      <vt:lpstr>#9Slide07 SVNCinnamoncake</vt:lpstr>
      <vt:lpstr>#9Slide03 AmpleSoft Bold</vt:lpstr>
      <vt:lpstr>#9Slide05 Amtenar</vt:lpstr>
      <vt:lpstr>Fredoka One</vt:lpstr>
      <vt:lpstr>#9Slide07 SVNZiclets</vt:lpstr>
      <vt:lpstr>Calibri</vt:lpstr>
      <vt:lpstr>Inria Sans</vt:lpstr>
      <vt:lpstr>Arial</vt:lpstr>
      <vt:lpstr>Cambria</vt:lpstr>
      <vt:lpstr>SVN-Adam Gorry</vt:lpstr>
      <vt:lpstr>Times New Roman</vt:lpstr>
      <vt:lpstr>SVN-A Love Of Thunder</vt:lpstr>
      <vt:lpstr>SVN-Androgyne</vt:lpstr>
      <vt:lpstr>Grammar Subject for Pre-K: Adjectives by Slidesgo</vt:lpstr>
      <vt:lpstr>Crafting and Mining! by Slidesgo</vt:lpstr>
      <vt:lpstr>TỪ NGỮ CHỈ SỰ VẬT, HOẠT ĐỘNG  Hỏi đáp về sự vật, hoạt động </vt:lpstr>
      <vt:lpstr>02</vt:lpstr>
      <vt:lpstr>KHỞI ĐỘNG</vt:lpstr>
      <vt:lpstr>PowerPoint Presentation</vt:lpstr>
      <vt:lpstr>LUYỆN TẬP</vt:lpstr>
      <vt:lpstr>PowerPoint Presentation</vt:lpstr>
      <vt:lpstr>PowerPoint Presentation</vt:lpstr>
      <vt:lpstr>Bài 2: Tìm thêm những từ ngữ chỉ sự vật có trong đoạn thơ trên.</vt:lpstr>
      <vt:lpstr>PowerPoint Presentation</vt:lpstr>
      <vt:lpstr>PowerPoint Presentation</vt:lpstr>
      <vt:lpstr>PowerPoint Presentation</vt:lpstr>
      <vt:lpstr>VẬN DỤNG</vt:lpstr>
      <vt:lpstr>Ti vi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Chào tạm biệt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Hỏi đáp về sự vật, hoạt động </dc:title>
  <dc:creator>MANG NON</dc:creator>
  <cp:keywords>MANG NON</cp:keywords>
  <cp:lastModifiedBy>Admin</cp:lastModifiedBy>
  <cp:revision>8</cp:revision>
  <dcterms:created xsi:type="dcterms:W3CDTF">2022-12-02T06:31:23Z</dcterms:created>
  <dcterms:modified xsi:type="dcterms:W3CDTF">2022-12-07T08:45:37Z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2022-12-02T06:39:22Z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d784d903-cd20-4d83-b479-52c2bfeb09d6</vt:lpwstr>
  </property>
  <property fmtid="{D5CDD505-2E9C-101B-9397-08002B2CF9AE}" pid="8" name="MSIP_Label_defa4170-0d19-0005-0004-bc88714345d2_ContentBits">
    <vt:lpwstr>0</vt:lpwstr>
  </property>
</Properties>
</file>