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4" r:id="rId1"/>
  </p:sldMasterIdLst>
  <p:notesMasterIdLst>
    <p:notesMasterId r:id="rId29"/>
  </p:notesMasterIdLst>
  <p:handoutMasterIdLst>
    <p:handoutMasterId r:id="rId30"/>
  </p:handoutMasterIdLst>
  <p:sldIdLst>
    <p:sldId id="300" r:id="rId2"/>
    <p:sldId id="301" r:id="rId3"/>
    <p:sldId id="302" r:id="rId4"/>
    <p:sldId id="303" r:id="rId5"/>
    <p:sldId id="261" r:id="rId6"/>
    <p:sldId id="285" r:id="rId7"/>
    <p:sldId id="258" r:id="rId8"/>
    <p:sldId id="283" r:id="rId9"/>
    <p:sldId id="284" r:id="rId10"/>
    <p:sldId id="291" r:id="rId11"/>
    <p:sldId id="287" r:id="rId12"/>
    <p:sldId id="267" r:id="rId13"/>
    <p:sldId id="262" r:id="rId14"/>
    <p:sldId id="289" r:id="rId15"/>
    <p:sldId id="290" r:id="rId16"/>
    <p:sldId id="288" r:id="rId17"/>
    <p:sldId id="263" r:id="rId18"/>
    <p:sldId id="292" r:id="rId19"/>
    <p:sldId id="286" r:id="rId20"/>
    <p:sldId id="293" r:id="rId21"/>
    <p:sldId id="266" r:id="rId22"/>
    <p:sldId id="264" r:id="rId23"/>
    <p:sldId id="298" r:id="rId24"/>
    <p:sldId id="268" r:id="rId25"/>
    <p:sldId id="265" r:id="rId26"/>
    <p:sldId id="299" r:id="rId27"/>
    <p:sldId id="280" r:id="rId28"/>
  </p:sldIdLst>
  <p:sldSz cx="12192000" cy="6858000"/>
  <p:notesSz cx="6858000" cy="9144000"/>
  <p:custDataLst>
    <p:tags r:id="rId3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 id="2" name="Author" initials="A" lastIdx="0" clrIdx="1"/>
  <p:cmAuthor id="3" name="fafa" initials="f" lastIdx="2" clrIdx="1"/>
  <p:cmAuthor id="4" name="王习习" initials="王"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623C"/>
    <a:srgbClr val="B60005"/>
    <a:srgbClr val="FFC3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64" d="100"/>
          <a:sy n="64" d="100"/>
        </p:scale>
        <p:origin x="3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cs typeface="思源黑体 CN Bold" panose="020B0800000000000000" pitchFamily="34" charset="-122"/>
              </a:rPr>
              <a:t>2025/4/13</a:t>
            </a:fld>
            <a:endParaRPr lang="zh-CN" altLang="en-US">
              <a:cs typeface="思源黑体 CN Bold" panose="020B0800000000000000"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cs typeface="思源黑体 CN Bold" panose="020B0800000000000000" pitchFamily="34" charset="-122"/>
              </a:rPr>
              <a:t>‹#›</a:t>
            </a:fld>
            <a:endParaRPr lang="zh-CN" altLang="en-US">
              <a:cs typeface="思源黑体 CN Bold" panose="020B0800000000000000" pitchFamily="34"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D2A48B96-639E-45A3-A0BA-2464DFDB1FAA}" type="datetimeFigureOut">
              <a:rPr lang="zh-CN" altLang="en-US" smtClean="0"/>
              <a:t>2025/4/13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vl2pPr marL="4572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2pPr>
    <a:lvl3pPr marL="9144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3pPr>
    <a:lvl4pPr marL="13716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4pPr>
    <a:lvl5pPr marL="18288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0B9083-33C2-4D3C-A49B-2F139306203B}" type="slidenum">
              <a:rPr lang="zh-CN" altLang="en-US" smtClean="0"/>
              <a:t>5</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0B9083-33C2-4D3C-A49B-2F139306203B}" type="slidenum">
              <a:rPr lang="zh-CN" altLang="en-US" smtClean="0"/>
              <a:t>14</a:t>
            </a:fld>
            <a:endParaRPr lang="zh-CN" altLang="en-US"/>
          </a:p>
        </p:txBody>
      </p:sp>
    </p:spTree>
    <p:extLst>
      <p:ext uri="{BB962C8B-B14F-4D97-AF65-F5344CB8AC3E}">
        <p14:creationId xmlns:p14="http://schemas.microsoft.com/office/powerpoint/2010/main" val="40271403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0B9083-33C2-4D3C-A49B-2F139306203B}" type="slidenum">
              <a:rPr lang="zh-CN" altLang="en-US" smtClean="0"/>
              <a:t>15</a:t>
            </a:fld>
            <a:endParaRPr lang="zh-CN" altLang="en-US"/>
          </a:p>
        </p:txBody>
      </p:sp>
    </p:spTree>
    <p:extLst>
      <p:ext uri="{BB962C8B-B14F-4D97-AF65-F5344CB8AC3E}">
        <p14:creationId xmlns:p14="http://schemas.microsoft.com/office/powerpoint/2010/main" val="42186316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0B9083-33C2-4D3C-A49B-2F139306203B}" type="slidenum">
              <a:rPr lang="zh-CN" altLang="en-US" smtClean="0"/>
              <a:t>16</a:t>
            </a:fld>
            <a:endParaRPr lang="zh-CN" altLang="en-US"/>
          </a:p>
        </p:txBody>
      </p:sp>
    </p:spTree>
    <p:extLst>
      <p:ext uri="{BB962C8B-B14F-4D97-AF65-F5344CB8AC3E}">
        <p14:creationId xmlns:p14="http://schemas.microsoft.com/office/powerpoint/2010/main" val="25525050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0B9083-33C2-4D3C-A49B-2F139306203B}" type="slidenum">
              <a:rPr lang="zh-CN" altLang="en-US" smtClean="0"/>
              <a:t>17</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0B9083-33C2-4D3C-A49B-2F139306203B}" type="slidenum">
              <a:rPr lang="zh-CN" altLang="en-US" smtClean="0"/>
              <a:t>18</a:t>
            </a:fld>
            <a:endParaRPr lang="zh-CN" altLang="en-US"/>
          </a:p>
        </p:txBody>
      </p:sp>
    </p:spTree>
    <p:extLst>
      <p:ext uri="{BB962C8B-B14F-4D97-AF65-F5344CB8AC3E}">
        <p14:creationId xmlns:p14="http://schemas.microsoft.com/office/powerpoint/2010/main" val="33510866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0B9083-33C2-4D3C-A49B-2F139306203B}" type="slidenum">
              <a:rPr lang="zh-CN" altLang="en-US" smtClean="0"/>
              <a:t>19</a:t>
            </a:fld>
            <a:endParaRPr lang="zh-CN" altLang="en-US"/>
          </a:p>
        </p:txBody>
      </p:sp>
    </p:spTree>
    <p:extLst>
      <p:ext uri="{BB962C8B-B14F-4D97-AF65-F5344CB8AC3E}">
        <p14:creationId xmlns:p14="http://schemas.microsoft.com/office/powerpoint/2010/main" val="29999741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0B9083-33C2-4D3C-A49B-2F139306203B}" type="slidenum">
              <a:rPr lang="zh-CN" altLang="en-US" smtClean="0"/>
              <a:t>20</a:t>
            </a:fld>
            <a:endParaRPr lang="zh-CN" altLang="en-US"/>
          </a:p>
        </p:txBody>
      </p:sp>
    </p:spTree>
    <p:extLst>
      <p:ext uri="{BB962C8B-B14F-4D97-AF65-F5344CB8AC3E}">
        <p14:creationId xmlns:p14="http://schemas.microsoft.com/office/powerpoint/2010/main" val="13344160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0B9083-33C2-4D3C-A49B-2F139306203B}" type="slidenum">
              <a:rPr lang="zh-CN" altLang="en-US" smtClean="0"/>
              <a:t>21</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0B9083-33C2-4D3C-A49B-2F139306203B}" type="slidenum">
              <a:rPr lang="zh-CN" altLang="en-US" smtClean="0"/>
              <a:t>22</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0B9083-33C2-4D3C-A49B-2F139306203B}" type="slidenum">
              <a:rPr lang="zh-CN" altLang="en-US" smtClean="0"/>
              <a:t>23</a:t>
            </a:fld>
            <a:endParaRPr lang="zh-CN" altLang="en-US"/>
          </a:p>
        </p:txBody>
      </p:sp>
    </p:spTree>
    <p:extLst>
      <p:ext uri="{BB962C8B-B14F-4D97-AF65-F5344CB8AC3E}">
        <p14:creationId xmlns:p14="http://schemas.microsoft.com/office/powerpoint/2010/main" val="19883753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0B9083-33C2-4D3C-A49B-2F139306203B}" type="slidenum">
              <a:rPr lang="zh-CN" altLang="en-US" smtClean="0"/>
              <a:t>6</a:t>
            </a:fld>
            <a:endParaRPr lang="zh-CN" altLang="en-US"/>
          </a:p>
        </p:txBody>
      </p:sp>
    </p:spTree>
    <p:extLst>
      <p:ext uri="{BB962C8B-B14F-4D97-AF65-F5344CB8AC3E}">
        <p14:creationId xmlns:p14="http://schemas.microsoft.com/office/powerpoint/2010/main" val="7708465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0B9083-33C2-4D3C-A49B-2F139306203B}" type="slidenum">
              <a:rPr lang="zh-CN" altLang="en-US" smtClean="0"/>
              <a:t>24</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0B9083-33C2-4D3C-A49B-2F139306203B}" type="slidenum">
              <a:rPr lang="zh-CN" altLang="en-US" smtClean="0"/>
              <a:t>25</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0B9083-33C2-4D3C-A49B-2F139306203B}" type="slidenum">
              <a:rPr lang="zh-CN" altLang="en-US" smtClean="0"/>
              <a:t>26</a:t>
            </a:fld>
            <a:endParaRPr lang="zh-CN" altLang="en-US"/>
          </a:p>
        </p:txBody>
      </p:sp>
    </p:spTree>
    <p:extLst>
      <p:ext uri="{BB962C8B-B14F-4D97-AF65-F5344CB8AC3E}">
        <p14:creationId xmlns:p14="http://schemas.microsoft.com/office/powerpoint/2010/main" val="7305095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0B9083-33C2-4D3C-A49B-2F139306203B}" type="slidenum">
              <a:rPr lang="zh-CN" altLang="en-US" smtClean="0"/>
              <a:t>27</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0B9083-33C2-4D3C-A49B-2F139306203B}" type="slidenum">
              <a:rPr lang="zh-CN" altLang="en-US" smtClean="0"/>
              <a:t>7</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0B9083-33C2-4D3C-A49B-2F139306203B}" type="slidenum">
              <a:rPr lang="zh-CN" altLang="en-US" smtClean="0"/>
              <a:t>8</a:t>
            </a:fld>
            <a:endParaRPr lang="zh-CN" altLang="en-US"/>
          </a:p>
        </p:txBody>
      </p:sp>
    </p:spTree>
    <p:extLst>
      <p:ext uri="{BB962C8B-B14F-4D97-AF65-F5344CB8AC3E}">
        <p14:creationId xmlns:p14="http://schemas.microsoft.com/office/powerpoint/2010/main" val="12339933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0B9083-33C2-4D3C-A49B-2F139306203B}" type="slidenum">
              <a:rPr lang="zh-CN" altLang="en-US" smtClean="0"/>
              <a:t>9</a:t>
            </a:fld>
            <a:endParaRPr lang="zh-CN" altLang="en-US"/>
          </a:p>
        </p:txBody>
      </p:sp>
    </p:spTree>
    <p:extLst>
      <p:ext uri="{BB962C8B-B14F-4D97-AF65-F5344CB8AC3E}">
        <p14:creationId xmlns:p14="http://schemas.microsoft.com/office/powerpoint/2010/main" val="39760171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0B9083-33C2-4D3C-A49B-2F139306203B}" type="slidenum">
              <a:rPr lang="zh-CN" altLang="en-US" smtClean="0"/>
              <a:t>10</a:t>
            </a:fld>
            <a:endParaRPr lang="zh-CN" altLang="en-US"/>
          </a:p>
        </p:txBody>
      </p:sp>
    </p:spTree>
    <p:extLst>
      <p:ext uri="{BB962C8B-B14F-4D97-AF65-F5344CB8AC3E}">
        <p14:creationId xmlns:p14="http://schemas.microsoft.com/office/powerpoint/2010/main" val="17873662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0B9083-33C2-4D3C-A49B-2F139306203B}" type="slidenum">
              <a:rPr lang="zh-CN" altLang="en-US" smtClean="0"/>
              <a:t>11</a:t>
            </a:fld>
            <a:endParaRPr lang="zh-CN" altLang="en-US"/>
          </a:p>
        </p:txBody>
      </p:sp>
    </p:spTree>
    <p:extLst>
      <p:ext uri="{BB962C8B-B14F-4D97-AF65-F5344CB8AC3E}">
        <p14:creationId xmlns:p14="http://schemas.microsoft.com/office/powerpoint/2010/main" val="15261364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0B9083-33C2-4D3C-A49B-2F139306203B}" type="slidenum">
              <a:rPr lang="zh-CN" altLang="en-US" smtClean="0"/>
              <a:t>12</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0B9083-33C2-4D3C-A49B-2F139306203B}" type="slidenum">
              <a:rPr lang="zh-CN" altLang="en-US" smtClean="0"/>
              <a:t>13</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996386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5715051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758566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6890634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2172601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4/13/2025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6291661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4/13/2025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4068963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7081537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961784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940918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4/13/2025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186847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4/13/2025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6573204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4/13/2025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999959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4/13/2025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002904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4/13/2025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9691271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639578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1942717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4/13/2025</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218620885"/>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1.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0.pn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0.png"/><Relationship Id="rId7" Type="http://schemas.microsoft.com/office/2007/relationships/hdphoto" Target="../media/hdphoto1.wdp"/><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2.wdp"/><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1.wav"/><Relationship Id="rId7"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0.png"/><Relationship Id="rId7"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11.png"/></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0.png"/><Relationship Id="rId7"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8.png"/><Relationship Id="rId10" Type="http://schemas.openxmlformats.org/officeDocument/2006/relationships/image" Target="../media/image23.png"/><Relationship Id="rId4" Type="http://schemas.openxmlformats.org/officeDocument/2006/relationships/image" Target="../media/image13.png"/><Relationship Id="rId9"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0.png"/><Relationship Id="rId7"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12.png"/><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12.pn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0.png"/><Relationship Id="rId7"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8.png"/><Relationship Id="rId10" Type="http://schemas.openxmlformats.org/officeDocument/2006/relationships/image" Target="../media/image11.png"/><Relationship Id="rId4" Type="http://schemas.openxmlformats.org/officeDocument/2006/relationships/image" Target="../media/image13.png"/><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0.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0.pn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0.png"/><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6" descr="588ku_2b3a6c426d46488af6b72e95f7220550_13370794">
            <a:extLst>
              <a:ext uri="{FF2B5EF4-FFF2-40B4-BE49-F238E27FC236}">
                <a16:creationId xmlns:a16="http://schemas.microsoft.com/office/drawing/2014/main" id="{FA1EAA6E-47A7-4FB3-36D6-419429EFB5FA}"/>
              </a:ext>
            </a:extLst>
          </p:cNvPr>
          <p:cNvPicPr>
            <a:picLocks noChangeAspect="1"/>
          </p:cNvPicPr>
          <p:nvPr/>
        </p:nvPicPr>
        <p:blipFill>
          <a:blip r:embed="rId2"/>
          <a:srcRect l="6414"/>
          <a:stretch>
            <a:fillRect/>
          </a:stretch>
        </p:blipFill>
        <p:spPr>
          <a:xfrm>
            <a:off x="90170" y="823595"/>
            <a:ext cx="3529965" cy="5589270"/>
          </a:xfrm>
          <a:prstGeom prst="rect">
            <a:avLst/>
          </a:prstGeom>
        </p:spPr>
      </p:pic>
      <p:pic>
        <p:nvPicPr>
          <p:cNvPr id="3" name="图片 213" descr="67">
            <a:extLst>
              <a:ext uri="{FF2B5EF4-FFF2-40B4-BE49-F238E27FC236}">
                <a16:creationId xmlns:a16="http://schemas.microsoft.com/office/drawing/2014/main" id="{543A519C-C9DD-040D-47CE-0D6D3F4AD91A}"/>
              </a:ext>
            </a:extLst>
          </p:cNvPr>
          <p:cNvPicPr>
            <a:picLocks noChangeAspect="1"/>
          </p:cNvPicPr>
          <p:nvPr/>
        </p:nvPicPr>
        <p:blipFill>
          <a:blip r:embed="rId3"/>
          <a:srcRect l="67298" t="19879" b="5079"/>
          <a:stretch>
            <a:fillRect/>
          </a:stretch>
        </p:blipFill>
        <p:spPr>
          <a:xfrm>
            <a:off x="10059035" y="4158615"/>
            <a:ext cx="2132965" cy="2549525"/>
          </a:xfrm>
          <a:prstGeom prst="rect">
            <a:avLst/>
          </a:prstGeom>
        </p:spPr>
      </p:pic>
      <p:pic>
        <p:nvPicPr>
          <p:cNvPr id="4" name="Picture 3">
            <a:extLst>
              <a:ext uri="{FF2B5EF4-FFF2-40B4-BE49-F238E27FC236}">
                <a16:creationId xmlns:a16="http://schemas.microsoft.com/office/drawing/2014/main" id="{AFB8C956-6431-8FFA-C626-B5E39F52F2AC}"/>
              </a:ext>
            </a:extLst>
          </p:cNvPr>
          <p:cNvPicPr>
            <a:picLocks noChangeAspect="1"/>
          </p:cNvPicPr>
          <p:nvPr/>
        </p:nvPicPr>
        <p:blipFill>
          <a:blip r:embed="rId4"/>
          <a:stretch>
            <a:fillRect/>
          </a:stretch>
        </p:blipFill>
        <p:spPr>
          <a:xfrm>
            <a:off x="1492624" y="880093"/>
            <a:ext cx="9839797" cy="4596782"/>
          </a:xfrm>
          <a:prstGeom prst="rect">
            <a:avLst/>
          </a:prstGeom>
        </p:spPr>
      </p:pic>
    </p:spTree>
    <p:extLst>
      <p:ext uri="{BB962C8B-B14F-4D97-AF65-F5344CB8AC3E}">
        <p14:creationId xmlns:p14="http://schemas.microsoft.com/office/powerpoint/2010/main" val="2387955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5" name="矩形 14"/>
          <p:cNvSpPr/>
          <p:nvPr/>
        </p:nvSpPr>
        <p:spPr>
          <a:xfrm>
            <a:off x="554477" y="758758"/>
            <a:ext cx="11439727" cy="5328988"/>
          </a:xfrm>
          <a:prstGeom prst="rect">
            <a:avLst/>
          </a:prstGeom>
          <a:solidFill>
            <a:schemeClr val="bg1"/>
          </a:solidFill>
          <a:ln w="38100">
            <a:solidFill>
              <a:srgbClr val="B6000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65"/>
          <p:cNvPicPr>
            <a:picLocks noChangeAspect="1"/>
          </p:cNvPicPr>
          <p:nvPr/>
        </p:nvPicPr>
        <p:blipFill>
          <a:blip r:embed="rId4"/>
          <a:srcRect t="83139"/>
          <a:stretch>
            <a:fillRect/>
          </a:stretch>
        </p:blipFill>
        <p:spPr>
          <a:xfrm>
            <a:off x="0" y="6167120"/>
            <a:ext cx="12192000" cy="690880"/>
          </a:xfrm>
          <a:prstGeom prst="rect">
            <a:avLst/>
          </a:prstGeom>
        </p:spPr>
      </p:pic>
      <p:grpSp>
        <p:nvGrpSpPr>
          <p:cNvPr id="22" name="组合 21"/>
          <p:cNvGrpSpPr/>
          <p:nvPr/>
        </p:nvGrpSpPr>
        <p:grpSpPr>
          <a:xfrm>
            <a:off x="89224" y="6312977"/>
            <a:ext cx="11904980" cy="467360"/>
            <a:chOff x="314" y="191"/>
            <a:chExt cx="21028" cy="826"/>
          </a:xfrm>
        </p:grpSpPr>
        <p:grpSp>
          <p:nvGrpSpPr>
            <p:cNvPr id="223" name="组合 222"/>
            <p:cNvGrpSpPr/>
            <p:nvPr/>
          </p:nvGrpSpPr>
          <p:grpSpPr>
            <a:xfrm>
              <a:off x="314"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221" name="图片 220" descr="588ku_c7eed0b985b759570d3b41086c6e9c3d_12923674"/>
              <p:cNvPicPr>
                <a:picLocks noChangeAspect="1"/>
              </p:cNvPicPr>
              <p:nvPr/>
            </p:nvPicPr>
            <p:blipFill>
              <a:blip r:embed="rId5"/>
              <a:srcRect l="4672" t="2187" r="4672" b="82919"/>
              <a:stretch>
                <a:fillRect/>
              </a:stretch>
            </p:blipFill>
            <p:spPr>
              <a:xfrm>
                <a:off x="7265" y="-2629"/>
                <a:ext cx="6597" cy="1498"/>
              </a:xfrm>
              <a:prstGeom prst="rect">
                <a:avLst/>
              </a:prstGeom>
            </p:spPr>
          </p:pic>
          <p:pic>
            <p:nvPicPr>
              <p:cNvPr id="222" name="图片 221" descr="588ku_c7eed0b985b759570d3b41086c6e9c3d_12923674"/>
              <p:cNvPicPr>
                <a:picLocks noChangeAspect="1"/>
              </p:cNvPicPr>
              <p:nvPr/>
            </p:nvPicPr>
            <p:blipFill>
              <a:blip r:embed="rId5"/>
              <a:srcRect l="4672" t="2187" r="4672" b="82919"/>
              <a:stretch>
                <a:fillRect/>
              </a:stretch>
            </p:blipFill>
            <p:spPr>
              <a:xfrm>
                <a:off x="13445" y="-2629"/>
                <a:ext cx="6597" cy="1498"/>
              </a:xfrm>
              <a:prstGeom prst="rect">
                <a:avLst/>
              </a:prstGeom>
            </p:spPr>
          </p:pic>
        </p:grpSp>
        <p:grpSp>
          <p:nvGrpSpPr>
            <p:cNvPr id="16" name="组合 15"/>
            <p:cNvGrpSpPr/>
            <p:nvPr/>
          </p:nvGrpSpPr>
          <p:grpSpPr>
            <a:xfrm>
              <a:off x="14300"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17" name="图片 16" descr="588ku_c7eed0b985b759570d3b41086c6e9c3d_12923674"/>
              <p:cNvPicPr>
                <a:picLocks noChangeAspect="1"/>
              </p:cNvPicPr>
              <p:nvPr/>
            </p:nvPicPr>
            <p:blipFill>
              <a:blip r:embed="rId5"/>
              <a:srcRect l="4672" t="2187" r="4672" b="82919"/>
              <a:stretch>
                <a:fillRect/>
              </a:stretch>
            </p:blipFill>
            <p:spPr>
              <a:xfrm>
                <a:off x="7265" y="-2629"/>
                <a:ext cx="6597" cy="1498"/>
              </a:xfrm>
              <a:prstGeom prst="rect">
                <a:avLst/>
              </a:prstGeom>
            </p:spPr>
          </p:pic>
          <p:pic>
            <p:nvPicPr>
              <p:cNvPr id="18" name="图片 17" descr="588ku_c7eed0b985b759570d3b41086c6e9c3d_12923674"/>
              <p:cNvPicPr>
                <a:picLocks noChangeAspect="1"/>
              </p:cNvPicPr>
              <p:nvPr/>
            </p:nvPicPr>
            <p:blipFill>
              <a:blip r:embed="rId5"/>
              <a:srcRect l="4672" t="2187" r="4672" b="82919"/>
              <a:stretch>
                <a:fillRect/>
              </a:stretch>
            </p:blipFill>
            <p:spPr>
              <a:xfrm>
                <a:off x="13445" y="-2629"/>
                <a:ext cx="6597" cy="1498"/>
              </a:xfrm>
              <a:prstGeom prst="rect">
                <a:avLst/>
              </a:prstGeom>
            </p:spPr>
          </p:pic>
        </p:grpSp>
        <p:grpSp>
          <p:nvGrpSpPr>
            <p:cNvPr id="19" name="组合 18"/>
            <p:cNvGrpSpPr/>
            <p:nvPr/>
          </p:nvGrpSpPr>
          <p:grpSpPr>
            <a:xfrm>
              <a:off x="7307"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20" name="图片 19" descr="588ku_c7eed0b985b759570d3b41086c6e9c3d_12923674"/>
              <p:cNvPicPr>
                <a:picLocks noChangeAspect="1"/>
              </p:cNvPicPr>
              <p:nvPr/>
            </p:nvPicPr>
            <p:blipFill>
              <a:blip r:embed="rId5"/>
              <a:srcRect l="4672" t="2187" r="4672" b="82919"/>
              <a:stretch>
                <a:fillRect/>
              </a:stretch>
            </p:blipFill>
            <p:spPr>
              <a:xfrm>
                <a:off x="7265" y="-2629"/>
                <a:ext cx="6597" cy="1498"/>
              </a:xfrm>
              <a:prstGeom prst="rect">
                <a:avLst/>
              </a:prstGeom>
            </p:spPr>
          </p:pic>
          <p:pic>
            <p:nvPicPr>
              <p:cNvPr id="21" name="图片 20" descr="588ku_c7eed0b985b759570d3b41086c6e9c3d_12923674"/>
              <p:cNvPicPr>
                <a:picLocks noChangeAspect="1"/>
              </p:cNvPicPr>
              <p:nvPr/>
            </p:nvPicPr>
            <p:blipFill>
              <a:blip r:embed="rId5"/>
              <a:srcRect l="4672" t="2187" r="4672" b="82919"/>
              <a:stretch>
                <a:fillRect/>
              </a:stretch>
            </p:blipFill>
            <p:spPr>
              <a:xfrm>
                <a:off x="13445" y="-2629"/>
                <a:ext cx="6597" cy="1498"/>
              </a:xfrm>
              <a:prstGeom prst="rect">
                <a:avLst/>
              </a:prstGeom>
            </p:spPr>
          </p:pic>
        </p:grpSp>
      </p:grpSp>
      <p:sp>
        <p:nvSpPr>
          <p:cNvPr id="2" name="Rectangle 1"/>
          <p:cNvSpPr/>
          <p:nvPr/>
        </p:nvSpPr>
        <p:spPr>
          <a:xfrm>
            <a:off x="613968" y="937730"/>
            <a:ext cx="11206264" cy="5262979"/>
          </a:xfrm>
          <a:prstGeom prst="rect">
            <a:avLst/>
          </a:prstGeom>
        </p:spPr>
        <p:txBody>
          <a:bodyPr wrap="square">
            <a:spAutoFit/>
          </a:bodyPr>
          <a:lstStyle/>
          <a:p>
            <a:pPr algn="just"/>
            <a:r>
              <a:rPr lang="en-US" sz="2400" dirty="0">
                <a:solidFill>
                  <a:schemeClr val="accent1">
                    <a:lumMod val="50000"/>
                  </a:schemeClr>
                </a:solidFill>
                <a:latin typeface="Calibri" panose="020F0502020204030204" pitchFamily="34" charset="0"/>
                <a:cs typeface="Calibri" panose="020F0502020204030204" pitchFamily="34" charset="0"/>
              </a:rPr>
              <a:t>	</a:t>
            </a:r>
            <a:r>
              <a:rPr lang="vi-VN" sz="2400" dirty="0">
                <a:solidFill>
                  <a:srgbClr val="B60005"/>
                </a:solidFill>
                <a:latin typeface="Calibri" panose="020F0502020204030204" pitchFamily="34" charset="0"/>
                <a:cs typeface="Calibri" panose="020F0502020204030204" pitchFamily="34" charset="0"/>
              </a:rPr>
              <a:t>Hải đăng hay đèn biển, là ngọn tháp được thiết kế để chiếu sáng bằng hệ thống đèn, giúp tàu thuyền định hướng đi lại giữa đại dương. Chỉ cần nhìn thấy ánh sáng hải đăng, người đi biển sẽ cảm thấy yên tâm, không lo lạc đường.</a:t>
            </a:r>
          </a:p>
          <a:p>
            <a:pPr algn="just"/>
            <a:r>
              <a:rPr lang="en-US" sz="2400" dirty="0">
                <a:solidFill>
                  <a:srgbClr val="00B050"/>
                </a:solidFill>
                <a:latin typeface="Calibri" panose="020F0502020204030204" pitchFamily="34" charset="0"/>
                <a:cs typeface="Calibri" panose="020F0502020204030204" pitchFamily="34" charset="0"/>
              </a:rPr>
              <a:t>	</a:t>
            </a:r>
            <a:r>
              <a:rPr lang="vi-VN" sz="2400" dirty="0">
                <a:solidFill>
                  <a:srgbClr val="00B050"/>
                </a:solidFill>
                <a:latin typeface="Calibri" panose="020F0502020204030204" pitchFamily="34" charset="0"/>
                <a:cs typeface="Calibri" panose="020F0502020204030204" pitchFamily="34" charset="0"/>
              </a:rPr>
              <a:t>Những ngọn hải đăng được thắp sáng bằng điện năng lượng mặt trời, nhưng khi năng lượng yếu thì phải lập tức thay thế bằng máy phát điện. Để những ngọn đèn chiếu sáng đêm đêm, những người canh giữ hải đăng phải thay phiên nhau kiểm tra, bảo dưỡng thường xuyên. Có những đêm mưa gió, họ phải buộc dây bảo hiểm quanh người, trèo lên đỉnh cột đèn xem xét. Bất kể ngày đêm, mưa nắng, trời yên biển lặng hay dông tố bão bùng, họ luôn sẵn sàng khắc phục mọi sự cố.</a:t>
            </a:r>
          </a:p>
          <a:p>
            <a:pPr algn="just"/>
            <a:r>
              <a:rPr lang="en-US" sz="2400" dirty="0">
                <a:solidFill>
                  <a:srgbClr val="002060"/>
                </a:solidFill>
                <a:latin typeface="Calibri" panose="020F0502020204030204" pitchFamily="34" charset="0"/>
                <a:cs typeface="Calibri" panose="020F0502020204030204" pitchFamily="34" charset="0"/>
              </a:rPr>
              <a:t>	</a:t>
            </a:r>
            <a:r>
              <a:rPr lang="vi-VN" sz="2400" dirty="0">
                <a:solidFill>
                  <a:srgbClr val="002060"/>
                </a:solidFill>
                <a:latin typeface="Calibri" panose="020F0502020204030204" pitchFamily="34" charset="0"/>
                <a:cs typeface="Calibri" panose="020F0502020204030204" pitchFamily="34" charset="0"/>
              </a:rPr>
              <a:t>Ngọn đèn biển không bao giờ tắt trong đêm là nhờ công sức của những người canh giữ hải đăng. Với lòng yêu nghề, yêu biển đảo quê hương, họ đã vượt qua bao khó khăn, gian khổ nơi biển khơi xa vắng, góp sức mình bảo vệ vùng biển, vùng trời của Tổ quốc.</a:t>
            </a:r>
          </a:p>
          <a:p>
            <a:pPr algn="r"/>
            <a:r>
              <a:rPr lang="vi-VN" sz="2400" dirty="0">
                <a:solidFill>
                  <a:srgbClr val="B60005"/>
                </a:solidFill>
                <a:latin typeface="Calibri" panose="020F0502020204030204" pitchFamily="34" charset="0"/>
                <a:cs typeface="Calibri" panose="020F0502020204030204" pitchFamily="34" charset="0"/>
              </a:rPr>
              <a:t>(Sơn Tùng)</a:t>
            </a:r>
          </a:p>
        </p:txBody>
      </p:sp>
      <p:sp>
        <p:nvSpPr>
          <p:cNvPr id="3" name="TextBox 2"/>
          <p:cNvSpPr txBox="1"/>
          <p:nvPr/>
        </p:nvSpPr>
        <p:spPr>
          <a:xfrm>
            <a:off x="3379551" y="112427"/>
            <a:ext cx="5432898" cy="646331"/>
          </a:xfrm>
          <a:prstGeom prst="rect">
            <a:avLst/>
          </a:prstGeom>
          <a:noFill/>
        </p:spPr>
        <p:txBody>
          <a:bodyPr wrap="none" rtlCol="0">
            <a:spAutoFit/>
          </a:bodyPr>
          <a:lstStyle/>
          <a:p>
            <a:r>
              <a:rPr lang="en-US" sz="3600" dirty="0">
                <a:solidFill>
                  <a:schemeClr val="bg1"/>
                </a:solidFill>
                <a:latin typeface="SVN-Adam Gorry" panose="02040603050506020204" pitchFamily="18" charset="0"/>
              </a:rPr>
              <a:t>NHỮNG NGỌN HẢI ĐĂNG</a:t>
            </a:r>
          </a:p>
        </p:txBody>
      </p:sp>
      <p:pic>
        <p:nvPicPr>
          <p:cNvPr id="5" name="Picture 4"/>
          <p:cNvPicPr>
            <a:picLocks noChangeAspect="1"/>
          </p:cNvPicPr>
          <p:nvPr/>
        </p:nvPicPr>
        <p:blipFill>
          <a:blip r:embed="rId6"/>
          <a:stretch>
            <a:fillRect/>
          </a:stretch>
        </p:blipFill>
        <p:spPr>
          <a:xfrm>
            <a:off x="141674" y="112427"/>
            <a:ext cx="2115495" cy="1012024"/>
          </a:xfrm>
          <a:prstGeom prst="rect">
            <a:avLst/>
          </a:prstGeom>
        </p:spPr>
      </p:pic>
    </p:spTree>
    <p:extLst>
      <p:ext uri="{BB962C8B-B14F-4D97-AF65-F5344CB8AC3E}">
        <p14:creationId xmlns:p14="http://schemas.microsoft.com/office/powerpoint/2010/main" val="157611721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4" name="图片 13" descr="62"/>
          <p:cNvPicPr>
            <a:picLocks noChangeAspect="1"/>
          </p:cNvPicPr>
          <p:nvPr/>
        </p:nvPicPr>
        <p:blipFill>
          <a:blip r:embed="rId4"/>
          <a:srcRect r="72601" b="63116"/>
          <a:stretch>
            <a:fillRect/>
          </a:stretch>
        </p:blipFill>
        <p:spPr>
          <a:xfrm>
            <a:off x="635" y="0"/>
            <a:ext cx="3982085" cy="2233930"/>
          </a:xfrm>
          <a:prstGeom prst="rect">
            <a:avLst/>
          </a:prstGeom>
        </p:spPr>
      </p:pic>
      <p:pic>
        <p:nvPicPr>
          <p:cNvPr id="218" name="图片 217" descr="588ku_33ad983870adce046e12c069fb011366_12933735"/>
          <p:cNvPicPr>
            <a:picLocks noChangeAspect="1"/>
          </p:cNvPicPr>
          <p:nvPr/>
        </p:nvPicPr>
        <p:blipFill>
          <a:blip r:embed="rId5"/>
          <a:srcRect l="3283" t="36105" r="4167" b="36736"/>
          <a:stretch>
            <a:fillRect/>
          </a:stretch>
        </p:blipFill>
        <p:spPr>
          <a:xfrm>
            <a:off x="661035" y="323850"/>
            <a:ext cx="10870565" cy="5930900"/>
          </a:xfrm>
          <a:prstGeom prst="rect">
            <a:avLst/>
          </a:prstGeom>
        </p:spPr>
      </p:pic>
      <p:sp>
        <p:nvSpPr>
          <p:cNvPr id="17" name="矩形 16"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p:nvPr/>
        </p:nvSpPr>
        <p:spPr>
          <a:xfrm>
            <a:off x="2565431" y="2612964"/>
            <a:ext cx="1390651" cy="1200329"/>
          </a:xfrm>
          <a:prstGeom prst="rect">
            <a:avLst/>
          </a:prstGeom>
          <a:solidFill>
            <a:schemeClr val="accent4">
              <a:lumMod val="20000"/>
              <a:lumOff val="80000"/>
            </a:schemeClr>
          </a:solidFill>
        </p:spPr>
        <p:txBody>
          <a:bodyPr wrap="square" rtlCol="0">
            <a:spAutoFit/>
          </a:bodyPr>
          <a:lstStyle/>
          <a:p>
            <a:pPr algn="ctr"/>
            <a:r>
              <a:rPr lang="en-US" altLang="zh-CN" sz="7200" dirty="0">
                <a:solidFill>
                  <a:srgbClr val="0F623C"/>
                </a:solidFill>
                <a:latin typeface="SVN-Adam Gorry" panose="02040603050506020204" pitchFamily="18" charset="0"/>
                <a:ea typeface="思源黑体 CN Bold" panose="020B0800000000000000" pitchFamily="34" charset="-122"/>
                <a:cs typeface="+mn-ea"/>
                <a:sym typeface="思源黑体 CN Bold" panose="020B0800000000000000" pitchFamily="34" charset="-122"/>
              </a:rPr>
              <a:t>03</a:t>
            </a:r>
          </a:p>
        </p:txBody>
      </p:sp>
      <p:cxnSp>
        <p:nvCxnSpPr>
          <p:cNvPr id="5" name="直接连接符 4"/>
          <p:cNvCxnSpPr/>
          <p:nvPr/>
        </p:nvCxnSpPr>
        <p:spPr>
          <a:xfrm>
            <a:off x="4062002" y="2116969"/>
            <a:ext cx="0" cy="2377440"/>
          </a:xfrm>
          <a:prstGeom prst="line">
            <a:avLst/>
          </a:prstGeom>
          <a:ln w="38100">
            <a:solidFill>
              <a:srgbClr val="FFC363"/>
            </a:solidFill>
            <a:prstDash val="lgDash"/>
          </a:ln>
        </p:spPr>
        <p:style>
          <a:lnRef idx="1">
            <a:schemeClr val="accent1"/>
          </a:lnRef>
          <a:fillRef idx="0">
            <a:schemeClr val="accent1"/>
          </a:fillRef>
          <a:effectRef idx="0">
            <a:schemeClr val="accent1"/>
          </a:effectRef>
          <a:fontRef idx="minor">
            <a:schemeClr val="tx1"/>
          </a:fontRef>
        </p:style>
      </p:cxnSp>
      <p:pic>
        <p:nvPicPr>
          <p:cNvPr id="13" name="图片 12" descr="65"/>
          <p:cNvPicPr>
            <a:picLocks noChangeAspect="1"/>
          </p:cNvPicPr>
          <p:nvPr/>
        </p:nvPicPr>
        <p:blipFill>
          <a:blip r:embed="rId6"/>
          <a:srcRect t="83139"/>
          <a:stretch>
            <a:fillRect/>
          </a:stretch>
        </p:blipFill>
        <p:spPr>
          <a:xfrm>
            <a:off x="0" y="5787390"/>
            <a:ext cx="12192000" cy="1070610"/>
          </a:xfrm>
          <a:prstGeom prst="rect">
            <a:avLst/>
          </a:prstGeom>
        </p:spPr>
      </p:pic>
      <p:pic>
        <p:nvPicPr>
          <p:cNvPr id="214" name="图片 213" descr="67"/>
          <p:cNvPicPr>
            <a:picLocks noChangeAspect="1"/>
          </p:cNvPicPr>
          <p:nvPr/>
        </p:nvPicPr>
        <p:blipFill>
          <a:blip r:embed="rId7"/>
          <a:srcRect l="67298" t="19879" b="5079"/>
          <a:stretch>
            <a:fillRect/>
          </a:stretch>
        </p:blipFill>
        <p:spPr>
          <a:xfrm>
            <a:off x="10059035" y="4158615"/>
            <a:ext cx="2132965" cy="2549525"/>
          </a:xfrm>
          <a:prstGeom prst="rect">
            <a:avLst/>
          </a:prstGeom>
        </p:spPr>
      </p:pic>
      <p:pic>
        <p:nvPicPr>
          <p:cNvPr id="217" name="图片 216" descr="588ku_2b3a6c426d46488af6b72e95f7220550_13370794"/>
          <p:cNvPicPr>
            <a:picLocks noChangeAspect="1"/>
          </p:cNvPicPr>
          <p:nvPr/>
        </p:nvPicPr>
        <p:blipFill>
          <a:blip r:embed="rId8"/>
          <a:srcRect l="6414"/>
          <a:stretch>
            <a:fillRect/>
          </a:stretch>
        </p:blipFill>
        <p:spPr>
          <a:xfrm>
            <a:off x="0" y="2679065"/>
            <a:ext cx="2639060" cy="4178935"/>
          </a:xfrm>
          <a:prstGeom prst="rect">
            <a:avLst/>
          </a:prstGeom>
        </p:spPr>
      </p:pic>
      <p:pic>
        <p:nvPicPr>
          <p:cNvPr id="18" name="图片 17" descr="千库网_圣诞灯和蓝色礼物盒_元素编号12604598"/>
          <p:cNvPicPr>
            <a:picLocks noChangeAspect="1"/>
          </p:cNvPicPr>
          <p:nvPr/>
        </p:nvPicPr>
        <p:blipFill>
          <a:blip r:embed="rId9"/>
          <a:stretch>
            <a:fillRect/>
          </a:stretch>
        </p:blipFill>
        <p:spPr>
          <a:xfrm>
            <a:off x="9768205" y="139700"/>
            <a:ext cx="2094230" cy="2094230"/>
          </a:xfrm>
          <a:prstGeom prst="rect">
            <a:avLst/>
          </a:prstGeom>
          <a:effectLst>
            <a:outerShdw blurRad="63500" sx="102000" sy="102000" algn="ctr" rotWithShape="0">
              <a:schemeClr val="accent4">
                <a:lumMod val="20000"/>
                <a:lumOff val="80000"/>
                <a:alpha val="40000"/>
              </a:schemeClr>
            </a:outerShdw>
          </a:effectLst>
        </p:spPr>
      </p:pic>
      <p:sp>
        <p:nvSpPr>
          <p:cNvPr id="20" name="矩形 16"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p:nvPr/>
        </p:nvSpPr>
        <p:spPr>
          <a:xfrm>
            <a:off x="4241551" y="1689635"/>
            <a:ext cx="5157084" cy="3046988"/>
          </a:xfrm>
          <a:prstGeom prst="rect">
            <a:avLst/>
          </a:prstGeom>
          <a:noFill/>
        </p:spPr>
        <p:txBody>
          <a:bodyPr wrap="square" rtlCol="0">
            <a:spAutoFit/>
          </a:bodyPr>
          <a:lstStyle/>
          <a:p>
            <a:pPr algn="ctr"/>
            <a:r>
              <a:rPr lang="en-US" altLang="zh-CN" sz="9600" dirty="0" err="1">
                <a:solidFill>
                  <a:srgbClr val="C00000"/>
                </a:solidFill>
                <a:latin typeface="SVN-Adam Gorry" panose="02040603050506020204" pitchFamily="18" charset="0"/>
                <a:ea typeface="思源黑体 CN Bold" panose="020B0800000000000000" pitchFamily="34" charset="-122"/>
                <a:cs typeface="+mn-ea"/>
                <a:sym typeface="思源黑体 CN Bold" panose="020B0800000000000000" pitchFamily="34" charset="-122"/>
              </a:rPr>
              <a:t>Trả</a:t>
            </a:r>
            <a:r>
              <a:rPr lang="en-US" altLang="zh-CN" sz="9600" dirty="0">
                <a:solidFill>
                  <a:srgbClr val="C00000"/>
                </a:solidFill>
                <a:latin typeface="SVN-Adam Gorry" panose="02040603050506020204" pitchFamily="18" charset="0"/>
                <a:ea typeface="思源黑体 CN Bold" panose="020B0800000000000000" pitchFamily="34" charset="-122"/>
                <a:cs typeface="+mn-ea"/>
                <a:sym typeface="思源黑体 CN Bold" panose="020B0800000000000000" pitchFamily="34" charset="-122"/>
              </a:rPr>
              <a:t> </a:t>
            </a:r>
            <a:r>
              <a:rPr lang="en-US" altLang="zh-CN" sz="9600" dirty="0" err="1">
                <a:solidFill>
                  <a:srgbClr val="C00000"/>
                </a:solidFill>
                <a:latin typeface="SVN-Adam Gorry" panose="02040603050506020204" pitchFamily="18" charset="0"/>
                <a:ea typeface="思源黑体 CN Bold" panose="020B0800000000000000" pitchFamily="34" charset="-122"/>
                <a:cs typeface="+mn-ea"/>
                <a:sym typeface="思源黑体 CN Bold" panose="020B0800000000000000" pitchFamily="34" charset="-122"/>
              </a:rPr>
              <a:t>lời</a:t>
            </a:r>
            <a:endParaRPr lang="en-US" altLang="zh-CN" sz="9600" dirty="0">
              <a:solidFill>
                <a:srgbClr val="C00000"/>
              </a:solidFill>
              <a:latin typeface="SVN-Adam Gorry" panose="02040603050506020204" pitchFamily="18" charset="0"/>
              <a:ea typeface="思源黑体 CN Bold" panose="020B0800000000000000" pitchFamily="34" charset="-122"/>
              <a:cs typeface="+mn-ea"/>
              <a:sym typeface="思源黑体 CN Bold" panose="020B0800000000000000" pitchFamily="34" charset="-122"/>
            </a:endParaRPr>
          </a:p>
          <a:p>
            <a:pPr algn="ctr"/>
            <a:r>
              <a:rPr lang="en-US" altLang="zh-CN" sz="9600" dirty="0" err="1">
                <a:solidFill>
                  <a:srgbClr val="C00000"/>
                </a:solidFill>
                <a:latin typeface="SVN-Adam Gorry" panose="02040603050506020204" pitchFamily="18" charset="0"/>
                <a:ea typeface="思源黑体 CN Bold" panose="020B0800000000000000" pitchFamily="34" charset="-122"/>
                <a:cs typeface="+mn-ea"/>
                <a:sym typeface="思源黑体 CN Bold" panose="020B0800000000000000" pitchFamily="34" charset="-122"/>
              </a:rPr>
              <a:t>Câu</a:t>
            </a:r>
            <a:r>
              <a:rPr lang="en-US" altLang="zh-CN" sz="9600" dirty="0">
                <a:solidFill>
                  <a:srgbClr val="C00000"/>
                </a:solidFill>
                <a:latin typeface="SVN-Adam Gorry" panose="02040603050506020204" pitchFamily="18" charset="0"/>
                <a:ea typeface="思源黑体 CN Bold" panose="020B0800000000000000" pitchFamily="34" charset="-122"/>
                <a:cs typeface="+mn-ea"/>
                <a:sym typeface="思源黑体 CN Bold" panose="020B0800000000000000" pitchFamily="34" charset="-122"/>
              </a:rPr>
              <a:t> </a:t>
            </a:r>
            <a:r>
              <a:rPr lang="en-US" altLang="zh-CN" sz="9600" dirty="0" err="1">
                <a:solidFill>
                  <a:srgbClr val="C00000"/>
                </a:solidFill>
                <a:latin typeface="SVN-Adam Gorry" panose="02040603050506020204" pitchFamily="18" charset="0"/>
                <a:ea typeface="思源黑体 CN Bold" panose="020B0800000000000000" pitchFamily="34" charset="-122"/>
                <a:cs typeface="+mn-ea"/>
                <a:sym typeface="思源黑体 CN Bold" panose="020B0800000000000000" pitchFamily="34" charset="-122"/>
              </a:rPr>
              <a:t>hỏi</a:t>
            </a:r>
            <a:endParaRPr lang="en-US" altLang="zh-CN" sz="9600" dirty="0">
              <a:solidFill>
                <a:srgbClr val="C00000"/>
              </a:solidFill>
              <a:latin typeface="SVN-Adam Gorry" panose="02040603050506020204" pitchFamily="18" charset="0"/>
              <a:ea typeface="思源黑体 CN Bold" panose="020B0800000000000000" pitchFamily="34" charset="-122"/>
              <a:cs typeface="+mn-ea"/>
              <a:sym typeface="思源黑体 CN Bold" panose="020B0800000000000000" pitchFamily="34" charset="-122"/>
            </a:endParaRPr>
          </a:p>
        </p:txBody>
      </p:sp>
    </p:spTree>
    <p:extLst>
      <p:ext uri="{BB962C8B-B14F-4D97-AF65-F5344CB8AC3E}">
        <p14:creationId xmlns:p14="http://schemas.microsoft.com/office/powerpoint/2010/main" val="189268962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anim calcmode="lin" valueType="num">
                                      <p:cBhvr>
                                        <p:cTn id="14" dur="1000" fill="hold"/>
                                        <p:tgtEl>
                                          <p:spTgt spid="20"/>
                                        </p:tgtEl>
                                        <p:attrNameLst>
                                          <p:attrName>ppt_x</p:attrName>
                                        </p:attrNameLst>
                                      </p:cBhvr>
                                      <p:tavLst>
                                        <p:tav tm="0">
                                          <p:val>
                                            <p:strVal val="#ppt_x"/>
                                          </p:val>
                                        </p:tav>
                                        <p:tav tm="100000">
                                          <p:val>
                                            <p:strVal val="#ppt_x"/>
                                          </p:val>
                                        </p:tav>
                                      </p:tavLst>
                                    </p:anim>
                                    <p:anim calcmode="lin" valueType="num">
                                      <p:cBhvr>
                                        <p:cTn id="1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5" name="矩形 14"/>
          <p:cNvSpPr/>
          <p:nvPr/>
        </p:nvSpPr>
        <p:spPr>
          <a:xfrm>
            <a:off x="544945" y="1212850"/>
            <a:ext cx="11014009" cy="4874895"/>
          </a:xfrm>
          <a:prstGeom prst="rect">
            <a:avLst/>
          </a:pr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2" name="组合 21"/>
          <p:cNvGrpSpPr/>
          <p:nvPr/>
        </p:nvGrpSpPr>
        <p:grpSpPr>
          <a:xfrm>
            <a:off x="199390" y="178435"/>
            <a:ext cx="11904980" cy="467360"/>
            <a:chOff x="314" y="191"/>
            <a:chExt cx="21028" cy="826"/>
          </a:xfrm>
        </p:grpSpPr>
        <p:grpSp>
          <p:nvGrpSpPr>
            <p:cNvPr id="223" name="组合 222"/>
            <p:cNvGrpSpPr/>
            <p:nvPr/>
          </p:nvGrpSpPr>
          <p:grpSpPr>
            <a:xfrm>
              <a:off x="314"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221" name="图片 220" descr="588ku_c7eed0b985b759570d3b41086c6e9c3d_12923674"/>
              <p:cNvPicPr>
                <a:picLocks noChangeAspect="1"/>
              </p:cNvPicPr>
              <p:nvPr/>
            </p:nvPicPr>
            <p:blipFill>
              <a:blip r:embed="rId4"/>
              <a:srcRect l="4672" t="2187" r="4672" b="82919"/>
              <a:stretch>
                <a:fillRect/>
              </a:stretch>
            </p:blipFill>
            <p:spPr>
              <a:xfrm>
                <a:off x="7265" y="-2629"/>
                <a:ext cx="6597" cy="1498"/>
              </a:xfrm>
              <a:prstGeom prst="rect">
                <a:avLst/>
              </a:prstGeom>
            </p:spPr>
          </p:pic>
          <p:pic>
            <p:nvPicPr>
              <p:cNvPr id="222" name="图片 221" descr="588ku_c7eed0b985b759570d3b41086c6e9c3d_12923674"/>
              <p:cNvPicPr>
                <a:picLocks noChangeAspect="1"/>
              </p:cNvPicPr>
              <p:nvPr/>
            </p:nvPicPr>
            <p:blipFill>
              <a:blip r:embed="rId4"/>
              <a:srcRect l="4672" t="2187" r="4672" b="82919"/>
              <a:stretch>
                <a:fillRect/>
              </a:stretch>
            </p:blipFill>
            <p:spPr>
              <a:xfrm>
                <a:off x="13445" y="-2629"/>
                <a:ext cx="6597" cy="1498"/>
              </a:xfrm>
              <a:prstGeom prst="rect">
                <a:avLst/>
              </a:prstGeom>
            </p:spPr>
          </p:pic>
        </p:grpSp>
        <p:grpSp>
          <p:nvGrpSpPr>
            <p:cNvPr id="16" name="组合 15"/>
            <p:cNvGrpSpPr/>
            <p:nvPr/>
          </p:nvGrpSpPr>
          <p:grpSpPr>
            <a:xfrm>
              <a:off x="14300"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17" name="图片 16" descr="588ku_c7eed0b985b759570d3b41086c6e9c3d_12923674"/>
              <p:cNvPicPr>
                <a:picLocks noChangeAspect="1"/>
              </p:cNvPicPr>
              <p:nvPr/>
            </p:nvPicPr>
            <p:blipFill>
              <a:blip r:embed="rId4"/>
              <a:srcRect l="4672" t="2187" r="4672" b="82919"/>
              <a:stretch>
                <a:fillRect/>
              </a:stretch>
            </p:blipFill>
            <p:spPr>
              <a:xfrm>
                <a:off x="7265" y="-2629"/>
                <a:ext cx="6597" cy="1498"/>
              </a:xfrm>
              <a:prstGeom prst="rect">
                <a:avLst/>
              </a:prstGeom>
            </p:spPr>
          </p:pic>
          <p:pic>
            <p:nvPicPr>
              <p:cNvPr id="18" name="图片 17" descr="588ku_c7eed0b985b759570d3b41086c6e9c3d_12923674"/>
              <p:cNvPicPr>
                <a:picLocks noChangeAspect="1"/>
              </p:cNvPicPr>
              <p:nvPr/>
            </p:nvPicPr>
            <p:blipFill>
              <a:blip r:embed="rId4"/>
              <a:srcRect l="4672" t="2187" r="4672" b="82919"/>
              <a:stretch>
                <a:fillRect/>
              </a:stretch>
            </p:blipFill>
            <p:spPr>
              <a:xfrm>
                <a:off x="13445" y="-2629"/>
                <a:ext cx="6597" cy="1498"/>
              </a:xfrm>
              <a:prstGeom prst="rect">
                <a:avLst/>
              </a:prstGeom>
            </p:spPr>
          </p:pic>
        </p:grpSp>
        <p:grpSp>
          <p:nvGrpSpPr>
            <p:cNvPr id="19" name="组合 18"/>
            <p:cNvGrpSpPr/>
            <p:nvPr/>
          </p:nvGrpSpPr>
          <p:grpSpPr>
            <a:xfrm>
              <a:off x="7307"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20" name="图片 19" descr="588ku_c7eed0b985b759570d3b41086c6e9c3d_12923674"/>
              <p:cNvPicPr>
                <a:picLocks noChangeAspect="1"/>
              </p:cNvPicPr>
              <p:nvPr/>
            </p:nvPicPr>
            <p:blipFill>
              <a:blip r:embed="rId4"/>
              <a:srcRect l="4672" t="2187" r="4672" b="82919"/>
              <a:stretch>
                <a:fillRect/>
              </a:stretch>
            </p:blipFill>
            <p:spPr>
              <a:xfrm>
                <a:off x="7265" y="-2629"/>
                <a:ext cx="6597" cy="1498"/>
              </a:xfrm>
              <a:prstGeom prst="rect">
                <a:avLst/>
              </a:prstGeom>
            </p:spPr>
          </p:pic>
          <p:pic>
            <p:nvPicPr>
              <p:cNvPr id="21" name="图片 20" descr="588ku_c7eed0b985b759570d3b41086c6e9c3d_12923674"/>
              <p:cNvPicPr>
                <a:picLocks noChangeAspect="1"/>
              </p:cNvPicPr>
              <p:nvPr/>
            </p:nvPicPr>
            <p:blipFill>
              <a:blip r:embed="rId4"/>
              <a:srcRect l="4672" t="2187" r="4672" b="82919"/>
              <a:stretch>
                <a:fillRect/>
              </a:stretch>
            </p:blipFill>
            <p:spPr>
              <a:xfrm>
                <a:off x="13445" y="-2629"/>
                <a:ext cx="6597" cy="1498"/>
              </a:xfrm>
              <a:prstGeom prst="rect">
                <a:avLst/>
              </a:prstGeom>
            </p:spPr>
          </p:pic>
        </p:grpSp>
      </p:grpSp>
      <p:grpSp>
        <p:nvGrpSpPr>
          <p:cNvPr id="27" name="组合 26"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GrpSpPr/>
          <p:nvPr/>
        </p:nvGrpSpPr>
        <p:grpSpPr>
          <a:xfrm>
            <a:off x="6836474" y="1935108"/>
            <a:ext cx="3762771" cy="1384995"/>
            <a:chOff x="1441825" y="2520466"/>
            <a:chExt cx="3762771" cy="1384995"/>
          </a:xfrm>
        </p:grpSpPr>
        <p:sp>
          <p:nvSpPr>
            <p:cNvPr id="28" name="流程图: 联系 5"/>
            <p:cNvSpPr/>
            <p:nvPr/>
          </p:nvSpPr>
          <p:spPr>
            <a:xfrm>
              <a:off x="1441825" y="2540575"/>
              <a:ext cx="908534" cy="908534"/>
            </a:xfrm>
            <a:prstGeom prst="flowChartConnector">
              <a:avLst/>
            </a:prstGeom>
            <a:solidFill>
              <a:schemeClr val="bg1"/>
            </a:solidFill>
            <a:ln w="762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000" dirty="0">
                  <a:solidFill>
                    <a:srgbClr val="167C6C"/>
                  </a:solidFill>
                  <a:latin typeface="SVN-Adam Gorry" panose="02040603050506020204" pitchFamily="18" charset="0"/>
                  <a:ea typeface="Cambria" panose="02040503050406030204" pitchFamily="18" charset="0"/>
                  <a:cs typeface="+mn-ea"/>
                  <a:sym typeface="思源黑体 CN Bold" panose="020B0800000000000000" pitchFamily="34" charset="-122"/>
                </a:rPr>
                <a:t>1</a:t>
              </a:r>
            </a:p>
          </p:txBody>
        </p:sp>
        <p:sp>
          <p:nvSpPr>
            <p:cNvPr id="29" name="TextBox 4"/>
            <p:cNvSpPr txBox="1"/>
            <p:nvPr/>
          </p:nvSpPr>
          <p:spPr>
            <a:xfrm>
              <a:off x="2350359" y="2520466"/>
              <a:ext cx="2854237" cy="1384995"/>
            </a:xfrm>
            <a:prstGeom prst="rect">
              <a:avLst/>
            </a:prstGeom>
            <a:noFill/>
          </p:spPr>
          <p:txBody>
            <a:bodyPr wrap="square" rtlCol="0">
              <a:spAutoFit/>
            </a:bodyPr>
            <a:lstStyle/>
            <a:p>
              <a:pPr algn="just"/>
              <a:r>
                <a:rPr lang="en-US" altLang="zh-CN" sz="28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Nêu</a:t>
              </a:r>
              <a:r>
                <a:rPr lang="en-US" altLang="zh-CN" sz="28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ích</a:t>
              </a:r>
              <a:r>
                <a:rPr lang="en-US" altLang="zh-CN" sz="28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lợi</a:t>
              </a:r>
              <a:r>
                <a:rPr lang="en-US" altLang="zh-CN" sz="28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của</a:t>
              </a:r>
              <a:r>
                <a:rPr lang="en-US" altLang="zh-CN" sz="28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những</a:t>
              </a:r>
              <a:r>
                <a:rPr lang="en-US" altLang="zh-CN" sz="28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ngọn</a:t>
              </a:r>
              <a:r>
                <a:rPr lang="en-US" altLang="zh-CN" sz="28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hải</a:t>
              </a:r>
              <a:r>
                <a:rPr lang="en-US" altLang="zh-CN" sz="28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đăng</a:t>
              </a:r>
              <a:endParaRPr lang="en-US" altLang="zh-CN" sz="28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endParaRPr>
            </a:p>
          </p:txBody>
        </p:sp>
      </p:grpSp>
      <p:grpSp>
        <p:nvGrpSpPr>
          <p:cNvPr id="30" name="组合 29"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GrpSpPr/>
          <p:nvPr/>
        </p:nvGrpSpPr>
        <p:grpSpPr>
          <a:xfrm>
            <a:off x="6711572" y="3969242"/>
            <a:ext cx="3887673" cy="1384995"/>
            <a:chOff x="1441825" y="2520466"/>
            <a:chExt cx="3887673" cy="1384995"/>
          </a:xfrm>
        </p:grpSpPr>
        <p:sp>
          <p:nvSpPr>
            <p:cNvPr id="31" name="流程图: 联系 8"/>
            <p:cNvSpPr/>
            <p:nvPr/>
          </p:nvSpPr>
          <p:spPr>
            <a:xfrm>
              <a:off x="1441825" y="2540575"/>
              <a:ext cx="908534" cy="908534"/>
            </a:xfrm>
            <a:prstGeom prst="flowChartConnector">
              <a:avLst/>
            </a:prstGeom>
            <a:solidFill>
              <a:schemeClr val="bg1"/>
            </a:solidFill>
            <a:ln w="762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000" dirty="0">
                  <a:solidFill>
                    <a:srgbClr val="167C6C"/>
                  </a:solidFill>
                  <a:latin typeface="SVN-Adam Gorry" panose="02040603050506020204" pitchFamily="18" charset="0"/>
                  <a:ea typeface="Cambria" panose="02040503050406030204" pitchFamily="18" charset="0"/>
                  <a:cs typeface="+mn-ea"/>
                  <a:sym typeface="思源黑体 CN Bold" panose="020B0800000000000000" pitchFamily="34" charset="-122"/>
                </a:rPr>
                <a:t>2</a:t>
              </a:r>
            </a:p>
          </p:txBody>
        </p:sp>
        <p:sp>
          <p:nvSpPr>
            <p:cNvPr id="32" name="TextBox 4"/>
            <p:cNvSpPr txBox="1"/>
            <p:nvPr/>
          </p:nvSpPr>
          <p:spPr>
            <a:xfrm>
              <a:off x="2350359" y="2520466"/>
              <a:ext cx="2979139" cy="1384995"/>
            </a:xfrm>
            <a:prstGeom prst="rect">
              <a:avLst/>
            </a:prstGeom>
            <a:noFill/>
          </p:spPr>
          <p:txBody>
            <a:bodyPr wrap="square" rtlCol="0">
              <a:spAutoFit/>
            </a:bodyPr>
            <a:lstStyle/>
            <a:p>
              <a:pPr algn="just"/>
              <a:r>
                <a:rPr lang="en-US" altLang="zh-CN" sz="28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Những</a:t>
              </a:r>
              <a:r>
                <a:rPr lang="en-US" altLang="zh-CN" sz="28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ngọn</a:t>
              </a:r>
              <a:r>
                <a:rPr lang="en-US" altLang="zh-CN" sz="28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hải</a:t>
              </a:r>
              <a:r>
                <a:rPr lang="en-US" altLang="zh-CN" sz="28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đăng</a:t>
              </a:r>
              <a:r>
                <a:rPr lang="en-US" altLang="zh-CN" sz="28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được</a:t>
              </a:r>
              <a:r>
                <a:rPr lang="en-US" altLang="zh-CN" sz="28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thắp</a:t>
              </a:r>
              <a:r>
                <a:rPr lang="en-US" altLang="zh-CN" sz="28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sáng</a:t>
              </a:r>
              <a:r>
                <a:rPr lang="en-US" altLang="zh-CN" sz="28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bằng</a:t>
              </a:r>
              <a:r>
                <a:rPr lang="en-US" altLang="zh-CN" sz="28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gì</a:t>
              </a:r>
              <a:r>
                <a:rPr lang="en-US" altLang="zh-CN" sz="28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a:t>
              </a:r>
            </a:p>
          </p:txBody>
        </p:sp>
      </p:grpSp>
      <p:sp>
        <p:nvSpPr>
          <p:cNvPr id="33" name="流程图: 联系 10"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p:nvPr/>
        </p:nvSpPr>
        <p:spPr>
          <a:xfrm>
            <a:off x="4375304" y="3760733"/>
            <a:ext cx="908534" cy="908534"/>
          </a:xfrm>
          <a:prstGeom prst="flowChartConnector">
            <a:avLst/>
          </a:prstGeom>
          <a:solidFill>
            <a:schemeClr val="bg1"/>
          </a:solidFill>
          <a:ln w="762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000" dirty="0">
                <a:solidFill>
                  <a:srgbClr val="167C6C"/>
                </a:solidFill>
                <a:latin typeface="SVN-Adam Gorry" panose="02040603050506020204" pitchFamily="18" charset="0"/>
                <a:ea typeface="思源黑体 CN Bold" panose="020B0800000000000000" pitchFamily="34" charset="-122"/>
                <a:cs typeface="+mn-ea"/>
                <a:sym typeface="思源黑体 CN Bold" panose="020B0800000000000000" pitchFamily="34" charset="-122"/>
              </a:rPr>
              <a:t>3</a:t>
            </a:r>
            <a:endParaRPr lang="zh-CN" altLang="en-US" sz="6000" dirty="0">
              <a:solidFill>
                <a:srgbClr val="167C6C"/>
              </a:solidFill>
              <a:latin typeface="SVN-Adam Gorry" panose="02040603050506020204" pitchFamily="18" charset="0"/>
              <a:ea typeface="思源黑体 CN Bold" panose="020B0800000000000000" pitchFamily="34" charset="-122"/>
              <a:cs typeface="+mn-ea"/>
              <a:sym typeface="思源黑体 CN Bold" panose="020B0800000000000000" pitchFamily="34" charset="-122"/>
            </a:endParaRPr>
          </a:p>
        </p:txBody>
      </p:sp>
      <p:sp>
        <p:nvSpPr>
          <p:cNvPr id="34" name="TextBox 4"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txBox="1"/>
          <p:nvPr/>
        </p:nvSpPr>
        <p:spPr>
          <a:xfrm>
            <a:off x="249591" y="3714183"/>
            <a:ext cx="4125713" cy="2246769"/>
          </a:xfrm>
          <a:prstGeom prst="rect">
            <a:avLst/>
          </a:prstGeom>
          <a:noFill/>
        </p:spPr>
        <p:txBody>
          <a:bodyPr wrap="square" rtlCol="0">
            <a:spAutoFit/>
          </a:bodyPr>
          <a:lstStyle/>
          <a:p>
            <a:pPr algn="r"/>
            <a:r>
              <a:rPr lang="en-US" altLang="zh-CN" sz="28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Những</a:t>
            </a:r>
            <a:r>
              <a:rPr lang="en-US" altLang="zh-CN" sz="28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người</a:t>
            </a:r>
            <a:r>
              <a:rPr lang="en-US" altLang="zh-CN" sz="28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canh</a:t>
            </a:r>
            <a:r>
              <a:rPr lang="en-US" altLang="zh-CN" sz="28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giữ</a:t>
            </a:r>
            <a:r>
              <a:rPr lang="en-US" altLang="zh-CN" sz="28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hải</a:t>
            </a:r>
            <a:r>
              <a:rPr lang="en-US" altLang="zh-CN" sz="28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đăng</a:t>
            </a:r>
            <a:r>
              <a:rPr lang="en-US" altLang="zh-CN" sz="28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phải</a:t>
            </a:r>
            <a:r>
              <a:rPr lang="en-US" altLang="zh-CN" sz="28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làm</a:t>
            </a:r>
            <a:r>
              <a:rPr lang="en-US" altLang="zh-CN" sz="28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việc</a:t>
            </a:r>
            <a:r>
              <a:rPr lang="en-US" altLang="zh-CN" sz="28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vất</a:t>
            </a:r>
            <a:r>
              <a:rPr lang="en-US" altLang="zh-CN" sz="28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vả</a:t>
            </a:r>
            <a:r>
              <a:rPr lang="en-US" altLang="zh-CN" sz="28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ra</a:t>
            </a:r>
            <a:r>
              <a:rPr lang="en-US" altLang="zh-CN" sz="28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sao</a:t>
            </a:r>
            <a:r>
              <a:rPr lang="en-US" altLang="zh-CN" sz="28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a:t>
            </a:r>
          </a:p>
          <a:p>
            <a:pPr algn="r"/>
            <a:r>
              <a:rPr lang="en-US" altLang="zh-CN" sz="28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Em</a:t>
            </a:r>
            <a:r>
              <a:rPr lang="en-US" altLang="zh-CN" sz="28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có</a:t>
            </a:r>
            <a:r>
              <a:rPr lang="en-US" altLang="zh-CN" sz="28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suy</a:t>
            </a:r>
            <a:r>
              <a:rPr lang="en-US" altLang="zh-CN" sz="28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nghĩ</a:t>
            </a:r>
            <a:r>
              <a:rPr lang="en-US" altLang="zh-CN" sz="28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gì</a:t>
            </a:r>
            <a:r>
              <a:rPr lang="en-US" altLang="zh-CN" sz="28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về</a:t>
            </a:r>
            <a:r>
              <a:rPr lang="en-US" altLang="zh-CN" sz="28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công</a:t>
            </a:r>
            <a:r>
              <a:rPr lang="en-US" altLang="zh-CN" sz="28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việc</a:t>
            </a:r>
            <a:r>
              <a:rPr lang="en-US" altLang="zh-CN" sz="28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của</a:t>
            </a:r>
            <a:r>
              <a:rPr lang="en-US" altLang="zh-CN" sz="28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họ</a:t>
            </a:r>
            <a:endParaRPr lang="en-US" altLang="zh-CN" sz="28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endParaRPr>
          </a:p>
        </p:txBody>
      </p:sp>
      <p:sp>
        <p:nvSpPr>
          <p:cNvPr id="35" name="TextBox 4"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txBox="1"/>
          <p:nvPr/>
        </p:nvSpPr>
        <p:spPr>
          <a:xfrm>
            <a:off x="1374310" y="1517313"/>
            <a:ext cx="3455261" cy="954107"/>
          </a:xfrm>
          <a:prstGeom prst="rect">
            <a:avLst/>
          </a:prstGeom>
          <a:noFill/>
        </p:spPr>
        <p:txBody>
          <a:bodyPr wrap="square" rtlCol="0">
            <a:spAutoFit/>
          </a:bodyPr>
          <a:lstStyle/>
          <a:p>
            <a:pPr algn="r"/>
            <a:r>
              <a:rPr lang="en-US" altLang="zh-CN" sz="28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Sắp</a:t>
            </a:r>
            <a:r>
              <a:rPr lang="en-US" altLang="zh-CN" sz="28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xếp</a:t>
            </a:r>
            <a:r>
              <a:rPr lang="en-US" altLang="zh-CN" sz="28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các</a:t>
            </a:r>
            <a:r>
              <a:rPr lang="en-US" altLang="zh-CN" sz="28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ý </a:t>
            </a:r>
            <a:r>
              <a:rPr lang="en-US" altLang="zh-CN" sz="28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theo</a:t>
            </a:r>
            <a:r>
              <a:rPr lang="en-US" altLang="zh-CN" sz="28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trình</a:t>
            </a:r>
            <a:r>
              <a:rPr lang="en-US" altLang="zh-CN" sz="28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tự</a:t>
            </a:r>
            <a:r>
              <a:rPr lang="en-US" altLang="zh-CN" sz="28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bài</a:t>
            </a:r>
            <a:r>
              <a:rPr lang="en-US" altLang="zh-CN" sz="28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đọc</a:t>
            </a:r>
            <a:endParaRPr lang="en-US" altLang="zh-CN" sz="28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endParaRPr>
          </a:p>
        </p:txBody>
      </p:sp>
      <p:sp>
        <p:nvSpPr>
          <p:cNvPr id="36" name="流程图: 联系 13"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p:nvPr/>
        </p:nvSpPr>
        <p:spPr>
          <a:xfrm>
            <a:off x="4950552" y="1565314"/>
            <a:ext cx="908534" cy="908534"/>
          </a:xfrm>
          <a:prstGeom prst="flowChartConnector">
            <a:avLst/>
          </a:prstGeom>
          <a:solidFill>
            <a:schemeClr val="bg1"/>
          </a:solidFill>
          <a:ln w="762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000" dirty="0">
                <a:solidFill>
                  <a:srgbClr val="167C6C"/>
                </a:solidFill>
                <a:latin typeface="SVN-Adam Gorry" panose="02040603050506020204" pitchFamily="18" charset="0"/>
                <a:ea typeface="思源黑体 CN Bold" panose="020B0800000000000000" pitchFamily="34" charset="-122"/>
                <a:cs typeface="+mn-ea"/>
                <a:sym typeface="思源黑体 CN Bold" panose="020B0800000000000000" pitchFamily="34" charset="-122"/>
              </a:rPr>
              <a:t>4</a:t>
            </a:r>
            <a:endParaRPr lang="zh-CN" altLang="en-US" sz="6000" dirty="0">
              <a:solidFill>
                <a:srgbClr val="167C6C"/>
              </a:solidFill>
              <a:latin typeface="SVN-Adam Gorry" panose="02040603050506020204" pitchFamily="18" charset="0"/>
              <a:ea typeface="思源黑体 CN Bold" panose="020B0800000000000000" pitchFamily="34" charset="-122"/>
              <a:cs typeface="+mn-ea"/>
              <a:sym typeface="思源黑体 CN Bold" panose="020B0800000000000000" pitchFamily="34" charset="-122"/>
            </a:endParaRPr>
          </a:p>
        </p:txBody>
      </p:sp>
      <p:pic>
        <p:nvPicPr>
          <p:cNvPr id="4" name="图片 3" descr="65"/>
          <p:cNvPicPr>
            <a:picLocks noChangeAspect="1"/>
          </p:cNvPicPr>
          <p:nvPr/>
        </p:nvPicPr>
        <p:blipFill>
          <a:blip r:embed="rId5"/>
          <a:srcRect t="83139"/>
          <a:stretch>
            <a:fillRect/>
          </a:stretch>
        </p:blipFill>
        <p:spPr>
          <a:xfrm>
            <a:off x="0" y="6167120"/>
            <a:ext cx="12192000" cy="690880"/>
          </a:xfrm>
          <a:prstGeom prst="rect">
            <a:avLst/>
          </a:prstGeom>
        </p:spPr>
      </p:pic>
      <p:pic>
        <p:nvPicPr>
          <p:cNvPr id="24" name="图片 8" descr="千库网_圣诞圣诞节红绿立体圣诞老人_元素编号12925340"/>
          <p:cNvPicPr>
            <a:picLocks noChangeAspect="1"/>
          </p:cNvPicPr>
          <p:nvPr/>
        </p:nvPicPr>
        <p:blipFill>
          <a:blip r:embed="rId6"/>
          <a:stretch>
            <a:fillRect/>
          </a:stretch>
        </p:blipFill>
        <p:spPr>
          <a:xfrm>
            <a:off x="5096887" y="2502163"/>
            <a:ext cx="1882457" cy="188245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ppt_x"/>
                                          </p:val>
                                        </p:tav>
                                        <p:tav tm="100000">
                                          <p:val>
                                            <p:strVal val="#ppt_x"/>
                                          </p:val>
                                        </p:tav>
                                      </p:tavLst>
                                    </p:anim>
                                    <p:anim calcmode="lin" valueType="num">
                                      <p:cBhvr additive="base">
                                        <p:cTn id="12" dur="500" fill="hold"/>
                                        <p:tgtEl>
                                          <p:spTgt spid="3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500" fill="hold"/>
                                        <p:tgtEl>
                                          <p:spTgt spid="33"/>
                                        </p:tgtEl>
                                        <p:attrNameLst>
                                          <p:attrName>ppt_x</p:attrName>
                                        </p:attrNameLst>
                                      </p:cBhvr>
                                      <p:tavLst>
                                        <p:tav tm="0">
                                          <p:val>
                                            <p:strVal val="#ppt_x"/>
                                          </p:val>
                                        </p:tav>
                                        <p:tav tm="100000">
                                          <p:val>
                                            <p:strVal val="#ppt_x"/>
                                          </p:val>
                                        </p:tav>
                                      </p:tavLst>
                                    </p:anim>
                                    <p:anim calcmode="lin" valueType="num">
                                      <p:cBhvr additive="base">
                                        <p:cTn id="16" dur="500" fill="hold"/>
                                        <p:tgtEl>
                                          <p:spTgt spid="3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ppt_x"/>
                                          </p:val>
                                        </p:tav>
                                        <p:tav tm="100000">
                                          <p:val>
                                            <p:strVal val="#ppt_x"/>
                                          </p:val>
                                        </p:tav>
                                      </p:tavLst>
                                    </p:anim>
                                    <p:anim calcmode="lin" valueType="num">
                                      <p:cBhvr additive="base">
                                        <p:cTn id="20" dur="500" fill="hold"/>
                                        <p:tgtEl>
                                          <p:spTgt spid="3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500" fill="hold"/>
                                        <p:tgtEl>
                                          <p:spTgt spid="35"/>
                                        </p:tgtEl>
                                        <p:attrNameLst>
                                          <p:attrName>ppt_x</p:attrName>
                                        </p:attrNameLst>
                                      </p:cBhvr>
                                      <p:tavLst>
                                        <p:tav tm="0">
                                          <p:val>
                                            <p:strVal val="#ppt_x"/>
                                          </p:val>
                                        </p:tav>
                                        <p:tav tm="100000">
                                          <p:val>
                                            <p:strVal val="#ppt_x"/>
                                          </p:val>
                                        </p:tav>
                                      </p:tavLst>
                                    </p:anim>
                                    <p:anim calcmode="lin" valueType="num">
                                      <p:cBhvr additive="base">
                                        <p:cTn id="24" dur="500" fill="hold"/>
                                        <p:tgtEl>
                                          <p:spTgt spid="3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cBhvr additive="base">
                                        <p:cTn id="27" dur="500" fill="hold"/>
                                        <p:tgtEl>
                                          <p:spTgt spid="36"/>
                                        </p:tgtEl>
                                        <p:attrNameLst>
                                          <p:attrName>ppt_x</p:attrName>
                                        </p:attrNameLst>
                                      </p:cBhvr>
                                      <p:tavLst>
                                        <p:tav tm="0">
                                          <p:val>
                                            <p:strVal val="#ppt_x"/>
                                          </p:val>
                                        </p:tav>
                                        <p:tav tm="100000">
                                          <p:val>
                                            <p:strVal val="#ppt_x"/>
                                          </p:val>
                                        </p:tav>
                                      </p:tavLst>
                                    </p:anim>
                                    <p:anim calcmode="lin" valueType="num">
                                      <p:cBhvr additive="base">
                                        <p:cTn id="2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p:bldP spid="35" grpId="0"/>
      <p:bldP spid="3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7" name="矩形 26"/>
          <p:cNvSpPr/>
          <p:nvPr/>
        </p:nvSpPr>
        <p:spPr>
          <a:xfrm>
            <a:off x="1066800" y="745280"/>
            <a:ext cx="10058400" cy="5342466"/>
          </a:xfrm>
          <a:prstGeom prst="rect">
            <a:avLst/>
          </a:pr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8" name="组合 27"/>
          <p:cNvGrpSpPr/>
          <p:nvPr/>
        </p:nvGrpSpPr>
        <p:grpSpPr>
          <a:xfrm>
            <a:off x="199390" y="178435"/>
            <a:ext cx="11904980" cy="467360"/>
            <a:chOff x="314" y="191"/>
            <a:chExt cx="21028" cy="826"/>
          </a:xfrm>
        </p:grpSpPr>
        <p:grpSp>
          <p:nvGrpSpPr>
            <p:cNvPr id="223" name="组合 222"/>
            <p:cNvGrpSpPr/>
            <p:nvPr/>
          </p:nvGrpSpPr>
          <p:grpSpPr>
            <a:xfrm>
              <a:off x="314"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221" name="图片 220" descr="588ku_c7eed0b985b759570d3b41086c6e9c3d_12923674"/>
              <p:cNvPicPr>
                <a:picLocks noChangeAspect="1"/>
              </p:cNvPicPr>
              <p:nvPr/>
            </p:nvPicPr>
            <p:blipFill>
              <a:blip r:embed="rId4"/>
              <a:srcRect l="4672" t="2187" r="4672" b="82919"/>
              <a:stretch>
                <a:fillRect/>
              </a:stretch>
            </p:blipFill>
            <p:spPr>
              <a:xfrm>
                <a:off x="7265" y="-2629"/>
                <a:ext cx="6597" cy="1498"/>
              </a:xfrm>
              <a:prstGeom prst="rect">
                <a:avLst/>
              </a:prstGeom>
            </p:spPr>
          </p:pic>
          <p:pic>
            <p:nvPicPr>
              <p:cNvPr id="222" name="图片 221" descr="588ku_c7eed0b985b759570d3b41086c6e9c3d_12923674"/>
              <p:cNvPicPr>
                <a:picLocks noChangeAspect="1"/>
              </p:cNvPicPr>
              <p:nvPr/>
            </p:nvPicPr>
            <p:blipFill>
              <a:blip r:embed="rId4"/>
              <a:srcRect l="4672" t="2187" r="4672" b="82919"/>
              <a:stretch>
                <a:fillRect/>
              </a:stretch>
            </p:blipFill>
            <p:spPr>
              <a:xfrm>
                <a:off x="13445" y="-2629"/>
                <a:ext cx="6597" cy="1498"/>
              </a:xfrm>
              <a:prstGeom prst="rect">
                <a:avLst/>
              </a:prstGeom>
            </p:spPr>
          </p:pic>
        </p:grpSp>
        <p:grpSp>
          <p:nvGrpSpPr>
            <p:cNvPr id="29" name="组合 28"/>
            <p:cNvGrpSpPr/>
            <p:nvPr/>
          </p:nvGrpSpPr>
          <p:grpSpPr>
            <a:xfrm>
              <a:off x="14300"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30" name="图片 29" descr="588ku_c7eed0b985b759570d3b41086c6e9c3d_12923674"/>
              <p:cNvPicPr>
                <a:picLocks noChangeAspect="1"/>
              </p:cNvPicPr>
              <p:nvPr/>
            </p:nvPicPr>
            <p:blipFill>
              <a:blip r:embed="rId4"/>
              <a:srcRect l="4672" t="2187" r="4672" b="82919"/>
              <a:stretch>
                <a:fillRect/>
              </a:stretch>
            </p:blipFill>
            <p:spPr>
              <a:xfrm>
                <a:off x="7265" y="-2629"/>
                <a:ext cx="6597" cy="1498"/>
              </a:xfrm>
              <a:prstGeom prst="rect">
                <a:avLst/>
              </a:prstGeom>
            </p:spPr>
          </p:pic>
          <p:pic>
            <p:nvPicPr>
              <p:cNvPr id="31" name="图片 30" descr="588ku_c7eed0b985b759570d3b41086c6e9c3d_12923674"/>
              <p:cNvPicPr>
                <a:picLocks noChangeAspect="1"/>
              </p:cNvPicPr>
              <p:nvPr/>
            </p:nvPicPr>
            <p:blipFill>
              <a:blip r:embed="rId4"/>
              <a:srcRect l="4672" t="2187" r="4672" b="82919"/>
              <a:stretch>
                <a:fillRect/>
              </a:stretch>
            </p:blipFill>
            <p:spPr>
              <a:xfrm>
                <a:off x="13445" y="-2629"/>
                <a:ext cx="6597" cy="1498"/>
              </a:xfrm>
              <a:prstGeom prst="rect">
                <a:avLst/>
              </a:prstGeom>
            </p:spPr>
          </p:pic>
        </p:grpSp>
        <p:grpSp>
          <p:nvGrpSpPr>
            <p:cNvPr id="32" name="组合 31"/>
            <p:cNvGrpSpPr/>
            <p:nvPr/>
          </p:nvGrpSpPr>
          <p:grpSpPr>
            <a:xfrm>
              <a:off x="7307"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33" name="图片 32" descr="588ku_c7eed0b985b759570d3b41086c6e9c3d_12923674"/>
              <p:cNvPicPr>
                <a:picLocks noChangeAspect="1"/>
              </p:cNvPicPr>
              <p:nvPr/>
            </p:nvPicPr>
            <p:blipFill>
              <a:blip r:embed="rId4"/>
              <a:srcRect l="4672" t="2187" r="4672" b="82919"/>
              <a:stretch>
                <a:fillRect/>
              </a:stretch>
            </p:blipFill>
            <p:spPr>
              <a:xfrm>
                <a:off x="7265" y="-2629"/>
                <a:ext cx="6597" cy="1498"/>
              </a:xfrm>
              <a:prstGeom prst="rect">
                <a:avLst/>
              </a:prstGeom>
            </p:spPr>
          </p:pic>
          <p:pic>
            <p:nvPicPr>
              <p:cNvPr id="34" name="图片 33" descr="588ku_c7eed0b985b759570d3b41086c6e9c3d_12923674"/>
              <p:cNvPicPr>
                <a:picLocks noChangeAspect="1"/>
              </p:cNvPicPr>
              <p:nvPr/>
            </p:nvPicPr>
            <p:blipFill>
              <a:blip r:embed="rId4"/>
              <a:srcRect l="4672" t="2187" r="4672" b="82919"/>
              <a:stretch>
                <a:fillRect/>
              </a:stretch>
            </p:blipFill>
            <p:spPr>
              <a:xfrm>
                <a:off x="13445" y="-2629"/>
                <a:ext cx="6597" cy="1498"/>
              </a:xfrm>
              <a:prstGeom prst="rect">
                <a:avLst/>
              </a:prstGeom>
            </p:spPr>
          </p:pic>
        </p:grpSp>
      </p:grpSp>
      <p:pic>
        <p:nvPicPr>
          <p:cNvPr id="26" name="图片 25" descr="65"/>
          <p:cNvPicPr>
            <a:picLocks noChangeAspect="1"/>
          </p:cNvPicPr>
          <p:nvPr/>
        </p:nvPicPr>
        <p:blipFill>
          <a:blip r:embed="rId5"/>
          <a:srcRect t="83139"/>
          <a:stretch>
            <a:fillRect/>
          </a:stretch>
        </p:blipFill>
        <p:spPr>
          <a:xfrm>
            <a:off x="0" y="6167120"/>
            <a:ext cx="12192000" cy="690880"/>
          </a:xfrm>
          <a:prstGeom prst="rect">
            <a:avLst/>
          </a:prstGeom>
        </p:spPr>
      </p:pic>
      <p:grpSp>
        <p:nvGrpSpPr>
          <p:cNvPr id="36" name="组合 26"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GrpSpPr/>
          <p:nvPr/>
        </p:nvGrpSpPr>
        <p:grpSpPr>
          <a:xfrm>
            <a:off x="552905" y="725170"/>
            <a:ext cx="10572294" cy="928643"/>
            <a:chOff x="1441825" y="2520466"/>
            <a:chExt cx="10572294" cy="928643"/>
          </a:xfrm>
        </p:grpSpPr>
        <p:sp>
          <p:nvSpPr>
            <p:cNvPr id="37" name="流程图: 联系 5"/>
            <p:cNvSpPr/>
            <p:nvPr/>
          </p:nvSpPr>
          <p:spPr>
            <a:xfrm>
              <a:off x="1441825" y="2540575"/>
              <a:ext cx="908534" cy="908534"/>
            </a:xfrm>
            <a:prstGeom prst="flowChartConnector">
              <a:avLst/>
            </a:prstGeom>
            <a:solidFill>
              <a:schemeClr val="bg1"/>
            </a:solidFill>
            <a:ln w="762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000" dirty="0">
                  <a:solidFill>
                    <a:srgbClr val="167C6C"/>
                  </a:solidFill>
                  <a:latin typeface="SVN-Adam Gorry" panose="02040603050506020204" pitchFamily="18" charset="0"/>
                  <a:ea typeface="Cambria" panose="02040503050406030204" pitchFamily="18" charset="0"/>
                  <a:cs typeface="+mn-ea"/>
                  <a:sym typeface="思源黑体 CN Bold" panose="020B0800000000000000" pitchFamily="34" charset="-122"/>
                </a:rPr>
                <a:t>1</a:t>
              </a:r>
            </a:p>
          </p:txBody>
        </p:sp>
        <p:sp>
          <p:nvSpPr>
            <p:cNvPr id="38" name="TextBox 4"/>
            <p:cNvSpPr txBox="1"/>
            <p:nvPr/>
          </p:nvSpPr>
          <p:spPr>
            <a:xfrm>
              <a:off x="2350358" y="2520466"/>
              <a:ext cx="9663761" cy="769441"/>
            </a:xfrm>
            <a:prstGeom prst="rect">
              <a:avLst/>
            </a:prstGeom>
            <a:noFill/>
          </p:spPr>
          <p:txBody>
            <a:bodyPr wrap="square" rtlCol="0">
              <a:spAutoFit/>
            </a:bodyPr>
            <a:lstStyle/>
            <a:p>
              <a:pPr algn="just"/>
              <a:r>
                <a:rPr lang="en-US" altLang="zh-CN" sz="44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Nêu</a:t>
              </a:r>
              <a:r>
                <a:rPr lang="en-US" altLang="zh-CN" sz="44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44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ích</a:t>
              </a:r>
              <a:r>
                <a:rPr lang="en-US" altLang="zh-CN" sz="44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44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lợi</a:t>
              </a:r>
              <a:r>
                <a:rPr lang="en-US" altLang="zh-CN" sz="44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44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của</a:t>
              </a:r>
              <a:r>
                <a:rPr lang="en-US" altLang="zh-CN" sz="44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44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những</a:t>
              </a:r>
              <a:r>
                <a:rPr lang="en-US" altLang="zh-CN" sz="44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44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ngọn</a:t>
              </a:r>
              <a:r>
                <a:rPr lang="en-US" altLang="zh-CN" sz="44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44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hải</a:t>
              </a:r>
              <a:r>
                <a:rPr lang="en-US" altLang="zh-CN" sz="44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44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đăng</a:t>
              </a:r>
              <a:endParaRPr lang="en-US" altLang="zh-CN" sz="44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endParaRPr>
            </a:p>
          </p:txBody>
        </p:sp>
      </p:grpSp>
      <p:pic>
        <p:nvPicPr>
          <p:cNvPr id="1026" name="Picture 2" descr="Đồ hoạ vector miễn phí của Ngọn hải đăn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389" b="100000" l="0" r="100000"/>
                    </a14:imgEffect>
                  </a14:imgLayer>
                </a14:imgProps>
              </a:ext>
              <a:ext uri="{28A0092B-C50C-407E-A947-70E740481C1C}">
                <a14:useLocalDpi xmlns:a14="http://schemas.microsoft.com/office/drawing/2010/main" val="0"/>
              </a:ext>
            </a:extLst>
          </a:blip>
          <a:srcRect/>
          <a:stretch>
            <a:fillRect/>
          </a:stretch>
        </p:blipFill>
        <p:spPr bwMode="auto">
          <a:xfrm>
            <a:off x="199390" y="1802585"/>
            <a:ext cx="3054313" cy="505541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048000" y="2274838"/>
            <a:ext cx="5240215" cy="2800767"/>
          </a:xfrm>
          <a:prstGeom prst="rect">
            <a:avLst/>
          </a:prstGeom>
          <a:solidFill>
            <a:schemeClr val="bg1"/>
          </a:solidFill>
          <a:ln w="38100">
            <a:solidFill>
              <a:schemeClr val="tx1"/>
            </a:solidFill>
          </a:ln>
        </p:spPr>
        <p:txBody>
          <a:bodyPr wrap="square">
            <a:spAutoFit/>
          </a:bodyPr>
          <a:lstStyle/>
          <a:p>
            <a:pPr algn="just"/>
            <a:r>
              <a:rPr lang="vi-VN" sz="4400" dirty="0">
                <a:latin typeface="Cambria" panose="02040503050406030204" pitchFamily="18" charset="0"/>
                <a:ea typeface="Cambria" panose="02040503050406030204" pitchFamily="18" charset="0"/>
              </a:rPr>
              <a:t>Chiếu sáng bằng hệ thống đèn, giúp tàu thuyền định hướng đi lại giữa đại dương</a:t>
            </a:r>
            <a:r>
              <a:rPr lang="en-US" sz="4400" dirty="0">
                <a:latin typeface="Cambria" panose="02040503050406030204" pitchFamily="18" charset="0"/>
                <a:ea typeface="Cambria" panose="02040503050406030204" pitchFamily="18" charset="0"/>
              </a:rPr>
              <a:t>.</a:t>
            </a:r>
            <a:endParaRPr lang="vi-VN" sz="8000" dirty="0">
              <a:solidFill>
                <a:srgbClr val="000000"/>
              </a:solidFill>
              <a:latin typeface="Cambria" panose="02040503050406030204" pitchFamily="18" charset="0"/>
              <a:ea typeface="Cambria" panose="02040503050406030204" pitchFamily="18" charset="0"/>
            </a:endParaRPr>
          </a:p>
        </p:txBody>
      </p:sp>
      <p:pic>
        <p:nvPicPr>
          <p:cNvPr id="1028" name="Picture 4" descr="26 ngọn hải đăng đẹp nhất trên thế giới - ELLE Ma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62019" y="1494611"/>
            <a:ext cx="2957818" cy="2218364"/>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30" name="Picture 6" descr="Wallpaper Lighthouse, sea, night, lighting 2880x1800 HD Picture, Image"/>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17744"/>
          <a:stretch/>
        </p:blipFill>
        <p:spPr bwMode="auto">
          <a:xfrm>
            <a:off x="8546339" y="4096624"/>
            <a:ext cx="3092756" cy="2315507"/>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 calcmode="lin" valueType="num">
                                      <p:cBhvr additive="base">
                                        <p:cTn id="13" dur="500" fill="hold"/>
                                        <p:tgtEl>
                                          <p:spTgt spid="1026"/>
                                        </p:tgtEl>
                                        <p:attrNameLst>
                                          <p:attrName>ppt_x</p:attrName>
                                        </p:attrNameLst>
                                      </p:cBhvr>
                                      <p:tavLst>
                                        <p:tav tm="0">
                                          <p:val>
                                            <p:strVal val="#ppt_x"/>
                                          </p:val>
                                        </p:tav>
                                        <p:tav tm="100000">
                                          <p:val>
                                            <p:strVal val="#ppt_x"/>
                                          </p:val>
                                        </p:tav>
                                      </p:tavLst>
                                    </p:anim>
                                    <p:anim calcmode="lin" valueType="num">
                                      <p:cBhvr additive="base">
                                        <p:cTn id="14"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wipe(down)">
                                      <p:cBhvr>
                                        <p:cTn id="24" dur="500"/>
                                        <p:tgtEl>
                                          <p:spTgt spid="1028"/>
                                        </p:tgtEl>
                                      </p:cBhvr>
                                    </p:animEffect>
                                  </p:childTnLst>
                                </p:cTn>
                              </p:par>
                              <p:par>
                                <p:cTn id="25" presetID="22" presetClass="entr" presetSubtype="4" fill="hold" nodeType="withEffect">
                                  <p:stCondLst>
                                    <p:cond delay="0"/>
                                  </p:stCondLst>
                                  <p:childTnLst>
                                    <p:set>
                                      <p:cBhvr>
                                        <p:cTn id="26" dur="1" fill="hold">
                                          <p:stCondLst>
                                            <p:cond delay="0"/>
                                          </p:stCondLst>
                                        </p:cTn>
                                        <p:tgtEl>
                                          <p:spTgt spid="1030"/>
                                        </p:tgtEl>
                                        <p:attrNameLst>
                                          <p:attrName>style.visibility</p:attrName>
                                        </p:attrNameLst>
                                      </p:cBhvr>
                                      <p:to>
                                        <p:strVal val="visible"/>
                                      </p:to>
                                    </p:set>
                                    <p:animEffect transition="in" filter="wipe(down)">
                                      <p:cBhvr>
                                        <p:cTn id="27"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7" name="矩形 26"/>
          <p:cNvSpPr/>
          <p:nvPr/>
        </p:nvSpPr>
        <p:spPr>
          <a:xfrm>
            <a:off x="1066800" y="745280"/>
            <a:ext cx="10058400" cy="5342466"/>
          </a:xfrm>
          <a:prstGeom prst="rect">
            <a:avLst/>
          </a:pr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8" name="组合 27"/>
          <p:cNvGrpSpPr/>
          <p:nvPr/>
        </p:nvGrpSpPr>
        <p:grpSpPr>
          <a:xfrm>
            <a:off x="199390" y="178435"/>
            <a:ext cx="11904980" cy="467360"/>
            <a:chOff x="314" y="191"/>
            <a:chExt cx="21028" cy="826"/>
          </a:xfrm>
        </p:grpSpPr>
        <p:grpSp>
          <p:nvGrpSpPr>
            <p:cNvPr id="223" name="组合 222"/>
            <p:cNvGrpSpPr/>
            <p:nvPr/>
          </p:nvGrpSpPr>
          <p:grpSpPr>
            <a:xfrm>
              <a:off x="314"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221" name="图片 220" descr="588ku_c7eed0b985b759570d3b41086c6e9c3d_12923674"/>
              <p:cNvPicPr>
                <a:picLocks noChangeAspect="1"/>
              </p:cNvPicPr>
              <p:nvPr/>
            </p:nvPicPr>
            <p:blipFill>
              <a:blip r:embed="rId4"/>
              <a:srcRect l="4672" t="2187" r="4672" b="82919"/>
              <a:stretch>
                <a:fillRect/>
              </a:stretch>
            </p:blipFill>
            <p:spPr>
              <a:xfrm>
                <a:off x="7265" y="-2629"/>
                <a:ext cx="6597" cy="1498"/>
              </a:xfrm>
              <a:prstGeom prst="rect">
                <a:avLst/>
              </a:prstGeom>
            </p:spPr>
          </p:pic>
          <p:pic>
            <p:nvPicPr>
              <p:cNvPr id="222" name="图片 221" descr="588ku_c7eed0b985b759570d3b41086c6e9c3d_12923674"/>
              <p:cNvPicPr>
                <a:picLocks noChangeAspect="1"/>
              </p:cNvPicPr>
              <p:nvPr/>
            </p:nvPicPr>
            <p:blipFill>
              <a:blip r:embed="rId4"/>
              <a:srcRect l="4672" t="2187" r="4672" b="82919"/>
              <a:stretch>
                <a:fillRect/>
              </a:stretch>
            </p:blipFill>
            <p:spPr>
              <a:xfrm>
                <a:off x="13445" y="-2629"/>
                <a:ext cx="6597" cy="1498"/>
              </a:xfrm>
              <a:prstGeom prst="rect">
                <a:avLst/>
              </a:prstGeom>
            </p:spPr>
          </p:pic>
        </p:grpSp>
        <p:grpSp>
          <p:nvGrpSpPr>
            <p:cNvPr id="29" name="组合 28"/>
            <p:cNvGrpSpPr/>
            <p:nvPr/>
          </p:nvGrpSpPr>
          <p:grpSpPr>
            <a:xfrm>
              <a:off x="14300"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30" name="图片 29" descr="588ku_c7eed0b985b759570d3b41086c6e9c3d_12923674"/>
              <p:cNvPicPr>
                <a:picLocks noChangeAspect="1"/>
              </p:cNvPicPr>
              <p:nvPr/>
            </p:nvPicPr>
            <p:blipFill>
              <a:blip r:embed="rId4"/>
              <a:srcRect l="4672" t="2187" r="4672" b="82919"/>
              <a:stretch>
                <a:fillRect/>
              </a:stretch>
            </p:blipFill>
            <p:spPr>
              <a:xfrm>
                <a:off x="7265" y="-2629"/>
                <a:ext cx="6597" cy="1498"/>
              </a:xfrm>
              <a:prstGeom prst="rect">
                <a:avLst/>
              </a:prstGeom>
            </p:spPr>
          </p:pic>
          <p:pic>
            <p:nvPicPr>
              <p:cNvPr id="31" name="图片 30" descr="588ku_c7eed0b985b759570d3b41086c6e9c3d_12923674"/>
              <p:cNvPicPr>
                <a:picLocks noChangeAspect="1"/>
              </p:cNvPicPr>
              <p:nvPr/>
            </p:nvPicPr>
            <p:blipFill>
              <a:blip r:embed="rId4"/>
              <a:srcRect l="4672" t="2187" r="4672" b="82919"/>
              <a:stretch>
                <a:fillRect/>
              </a:stretch>
            </p:blipFill>
            <p:spPr>
              <a:xfrm>
                <a:off x="13445" y="-2629"/>
                <a:ext cx="6597" cy="1498"/>
              </a:xfrm>
              <a:prstGeom prst="rect">
                <a:avLst/>
              </a:prstGeom>
            </p:spPr>
          </p:pic>
        </p:grpSp>
        <p:grpSp>
          <p:nvGrpSpPr>
            <p:cNvPr id="32" name="组合 31"/>
            <p:cNvGrpSpPr/>
            <p:nvPr/>
          </p:nvGrpSpPr>
          <p:grpSpPr>
            <a:xfrm>
              <a:off x="7307"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33" name="图片 32" descr="588ku_c7eed0b985b759570d3b41086c6e9c3d_12923674"/>
              <p:cNvPicPr>
                <a:picLocks noChangeAspect="1"/>
              </p:cNvPicPr>
              <p:nvPr/>
            </p:nvPicPr>
            <p:blipFill>
              <a:blip r:embed="rId4"/>
              <a:srcRect l="4672" t="2187" r="4672" b="82919"/>
              <a:stretch>
                <a:fillRect/>
              </a:stretch>
            </p:blipFill>
            <p:spPr>
              <a:xfrm>
                <a:off x="7265" y="-2629"/>
                <a:ext cx="6597" cy="1498"/>
              </a:xfrm>
              <a:prstGeom prst="rect">
                <a:avLst/>
              </a:prstGeom>
            </p:spPr>
          </p:pic>
          <p:pic>
            <p:nvPicPr>
              <p:cNvPr id="34" name="图片 33" descr="588ku_c7eed0b985b759570d3b41086c6e9c3d_12923674"/>
              <p:cNvPicPr>
                <a:picLocks noChangeAspect="1"/>
              </p:cNvPicPr>
              <p:nvPr/>
            </p:nvPicPr>
            <p:blipFill>
              <a:blip r:embed="rId4"/>
              <a:srcRect l="4672" t="2187" r="4672" b="82919"/>
              <a:stretch>
                <a:fillRect/>
              </a:stretch>
            </p:blipFill>
            <p:spPr>
              <a:xfrm>
                <a:off x="13445" y="-2629"/>
                <a:ext cx="6597" cy="1498"/>
              </a:xfrm>
              <a:prstGeom prst="rect">
                <a:avLst/>
              </a:prstGeom>
            </p:spPr>
          </p:pic>
        </p:grpSp>
      </p:grpSp>
      <p:pic>
        <p:nvPicPr>
          <p:cNvPr id="26" name="图片 25" descr="65"/>
          <p:cNvPicPr>
            <a:picLocks noChangeAspect="1"/>
          </p:cNvPicPr>
          <p:nvPr/>
        </p:nvPicPr>
        <p:blipFill>
          <a:blip r:embed="rId5"/>
          <a:srcRect t="83139"/>
          <a:stretch>
            <a:fillRect/>
          </a:stretch>
        </p:blipFill>
        <p:spPr>
          <a:xfrm>
            <a:off x="0" y="6167120"/>
            <a:ext cx="12192000" cy="690880"/>
          </a:xfrm>
          <a:prstGeom prst="rect">
            <a:avLst/>
          </a:prstGeom>
        </p:spPr>
      </p:pic>
      <p:sp>
        <p:nvSpPr>
          <p:cNvPr id="2" name="Rectangle 1"/>
          <p:cNvSpPr/>
          <p:nvPr/>
        </p:nvSpPr>
        <p:spPr>
          <a:xfrm>
            <a:off x="3944969" y="2495756"/>
            <a:ext cx="7807570" cy="3170099"/>
          </a:xfrm>
          <a:prstGeom prst="rect">
            <a:avLst/>
          </a:prstGeom>
          <a:solidFill>
            <a:schemeClr val="bg1"/>
          </a:solidFill>
          <a:ln w="38100">
            <a:solidFill>
              <a:schemeClr val="tx1"/>
            </a:solidFill>
            <a:prstDash val="dash"/>
          </a:ln>
        </p:spPr>
        <p:txBody>
          <a:bodyPr wrap="square">
            <a:spAutoFit/>
          </a:bodyPr>
          <a:lstStyle/>
          <a:p>
            <a:pPr algn="just"/>
            <a:r>
              <a:rPr lang="vi-VN" sz="4000" dirty="0">
                <a:latin typeface="Cambria" panose="02040503050406030204" pitchFamily="18" charset="0"/>
                <a:ea typeface="Cambria" panose="02040503050406030204" pitchFamily="18" charset="0"/>
              </a:rPr>
              <a:t>Những ngọn hải đăng được thắp sáng bằng điện năng lượng mặt trời, nhưng khi năng lượng yếu thì phải lập tức thay thế bằng máy phát điện.</a:t>
            </a:r>
            <a:endParaRPr lang="vi-VN" sz="19900" dirty="0">
              <a:solidFill>
                <a:srgbClr val="000000"/>
              </a:solidFill>
              <a:latin typeface="Cambria" panose="02040503050406030204" pitchFamily="18" charset="0"/>
              <a:ea typeface="Cambria" panose="02040503050406030204" pitchFamily="18" charset="0"/>
            </a:endParaRPr>
          </a:p>
        </p:txBody>
      </p:sp>
      <p:grpSp>
        <p:nvGrpSpPr>
          <p:cNvPr id="21" name="组合 29"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GrpSpPr/>
          <p:nvPr/>
        </p:nvGrpSpPr>
        <p:grpSpPr>
          <a:xfrm>
            <a:off x="314183" y="745280"/>
            <a:ext cx="10811016" cy="1446550"/>
            <a:chOff x="1441825" y="2520466"/>
            <a:chExt cx="10811016" cy="1446550"/>
          </a:xfrm>
        </p:grpSpPr>
        <p:sp>
          <p:nvSpPr>
            <p:cNvPr id="22" name="流程图: 联系 8"/>
            <p:cNvSpPr/>
            <p:nvPr/>
          </p:nvSpPr>
          <p:spPr>
            <a:xfrm>
              <a:off x="1441825" y="2540575"/>
              <a:ext cx="908534" cy="908534"/>
            </a:xfrm>
            <a:prstGeom prst="flowChartConnector">
              <a:avLst/>
            </a:prstGeom>
            <a:solidFill>
              <a:schemeClr val="bg1"/>
            </a:solidFill>
            <a:ln w="762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000" dirty="0">
                  <a:solidFill>
                    <a:srgbClr val="167C6C"/>
                  </a:solidFill>
                  <a:latin typeface="SVN-Adam Gorry" panose="02040603050506020204" pitchFamily="18" charset="0"/>
                  <a:ea typeface="Cambria" panose="02040503050406030204" pitchFamily="18" charset="0"/>
                  <a:cs typeface="+mn-ea"/>
                  <a:sym typeface="思源黑体 CN Bold" panose="020B0800000000000000" pitchFamily="34" charset="-122"/>
                </a:rPr>
                <a:t>2</a:t>
              </a:r>
            </a:p>
          </p:txBody>
        </p:sp>
        <p:sp>
          <p:nvSpPr>
            <p:cNvPr id="23" name="TextBox 4"/>
            <p:cNvSpPr txBox="1"/>
            <p:nvPr/>
          </p:nvSpPr>
          <p:spPr>
            <a:xfrm>
              <a:off x="2350358" y="2520466"/>
              <a:ext cx="9902483" cy="1446550"/>
            </a:xfrm>
            <a:prstGeom prst="rect">
              <a:avLst/>
            </a:prstGeom>
            <a:noFill/>
          </p:spPr>
          <p:txBody>
            <a:bodyPr wrap="square" rtlCol="0">
              <a:spAutoFit/>
            </a:bodyPr>
            <a:lstStyle/>
            <a:p>
              <a:pPr algn="just"/>
              <a:r>
                <a:rPr lang="en-US" altLang="zh-CN" sz="44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Những</a:t>
              </a:r>
              <a:r>
                <a:rPr lang="en-US" altLang="zh-CN" sz="44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44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ngọn</a:t>
              </a:r>
              <a:r>
                <a:rPr lang="en-US" altLang="zh-CN" sz="44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44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hải</a:t>
              </a:r>
              <a:r>
                <a:rPr lang="en-US" altLang="zh-CN" sz="44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44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đăng</a:t>
              </a:r>
              <a:r>
                <a:rPr lang="en-US" altLang="zh-CN" sz="44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44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được</a:t>
              </a:r>
              <a:r>
                <a:rPr lang="en-US" altLang="zh-CN" sz="44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44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thắp</a:t>
              </a:r>
              <a:r>
                <a:rPr lang="en-US" altLang="zh-CN" sz="44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44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sáng</a:t>
              </a:r>
              <a:r>
                <a:rPr lang="en-US" altLang="zh-CN" sz="44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44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bằng</a:t>
              </a:r>
              <a:r>
                <a:rPr lang="en-US" altLang="zh-CN" sz="44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44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gì</a:t>
              </a:r>
              <a:r>
                <a:rPr lang="en-US" altLang="zh-CN" sz="44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p>
          </p:txBody>
        </p:sp>
      </p:grpSp>
      <p:pic>
        <p:nvPicPr>
          <p:cNvPr id="2050" name="Picture 2" descr="Free Lighthouse Vector Vector Art &amp; Graphics | freevector.com"/>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5571" b="50139" l="3626" r="32638"/>
                    </a14:imgEffect>
                  </a14:imgLayer>
                </a14:imgProps>
              </a:ext>
              <a:ext uri="{28A0092B-C50C-407E-A947-70E740481C1C}">
                <a14:useLocalDpi xmlns:a14="http://schemas.microsoft.com/office/drawing/2010/main" val="0"/>
              </a:ext>
            </a:extLst>
          </a:blip>
          <a:srcRect r="63735" b="44290"/>
          <a:stretch/>
        </p:blipFill>
        <p:spPr bwMode="auto">
          <a:xfrm>
            <a:off x="-364682" y="763653"/>
            <a:ext cx="5241481" cy="6634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893376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1000"/>
                                        <p:tgtEl>
                                          <p:spTgt spid="2050"/>
                                        </p:tgtEl>
                                      </p:cBhvr>
                                    </p:animEffect>
                                    <p:anim calcmode="lin" valueType="num">
                                      <p:cBhvr>
                                        <p:cTn id="14" dur="1000" fill="hold"/>
                                        <p:tgtEl>
                                          <p:spTgt spid="2050"/>
                                        </p:tgtEl>
                                        <p:attrNameLst>
                                          <p:attrName>ppt_x</p:attrName>
                                        </p:attrNameLst>
                                      </p:cBhvr>
                                      <p:tavLst>
                                        <p:tav tm="0">
                                          <p:val>
                                            <p:strVal val="#ppt_x"/>
                                          </p:val>
                                        </p:tav>
                                        <p:tav tm="100000">
                                          <p:val>
                                            <p:strVal val="#ppt_x"/>
                                          </p:val>
                                        </p:tav>
                                      </p:tavLst>
                                    </p:anim>
                                    <p:anim calcmode="lin" valueType="num">
                                      <p:cBhvr>
                                        <p:cTn id="15"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7" name="矩形 26"/>
          <p:cNvSpPr/>
          <p:nvPr/>
        </p:nvSpPr>
        <p:spPr>
          <a:xfrm>
            <a:off x="1066799" y="745280"/>
            <a:ext cx="10685739" cy="5342466"/>
          </a:xfrm>
          <a:prstGeom prst="rect">
            <a:avLst/>
          </a:pr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8" name="组合 27"/>
          <p:cNvGrpSpPr/>
          <p:nvPr/>
        </p:nvGrpSpPr>
        <p:grpSpPr>
          <a:xfrm>
            <a:off x="199390" y="178435"/>
            <a:ext cx="11904980" cy="467360"/>
            <a:chOff x="314" y="191"/>
            <a:chExt cx="21028" cy="826"/>
          </a:xfrm>
        </p:grpSpPr>
        <p:grpSp>
          <p:nvGrpSpPr>
            <p:cNvPr id="223" name="组合 222"/>
            <p:cNvGrpSpPr/>
            <p:nvPr/>
          </p:nvGrpSpPr>
          <p:grpSpPr>
            <a:xfrm>
              <a:off x="314"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221" name="图片 220" descr="588ku_c7eed0b985b759570d3b41086c6e9c3d_12923674"/>
              <p:cNvPicPr>
                <a:picLocks noChangeAspect="1"/>
              </p:cNvPicPr>
              <p:nvPr/>
            </p:nvPicPr>
            <p:blipFill>
              <a:blip r:embed="rId4"/>
              <a:srcRect l="4672" t="2187" r="4672" b="82919"/>
              <a:stretch>
                <a:fillRect/>
              </a:stretch>
            </p:blipFill>
            <p:spPr>
              <a:xfrm>
                <a:off x="7265" y="-2629"/>
                <a:ext cx="6597" cy="1498"/>
              </a:xfrm>
              <a:prstGeom prst="rect">
                <a:avLst/>
              </a:prstGeom>
            </p:spPr>
          </p:pic>
          <p:pic>
            <p:nvPicPr>
              <p:cNvPr id="222" name="图片 221" descr="588ku_c7eed0b985b759570d3b41086c6e9c3d_12923674"/>
              <p:cNvPicPr>
                <a:picLocks noChangeAspect="1"/>
              </p:cNvPicPr>
              <p:nvPr/>
            </p:nvPicPr>
            <p:blipFill>
              <a:blip r:embed="rId4"/>
              <a:srcRect l="4672" t="2187" r="4672" b="82919"/>
              <a:stretch>
                <a:fillRect/>
              </a:stretch>
            </p:blipFill>
            <p:spPr>
              <a:xfrm>
                <a:off x="13445" y="-2629"/>
                <a:ext cx="6597" cy="1498"/>
              </a:xfrm>
              <a:prstGeom prst="rect">
                <a:avLst/>
              </a:prstGeom>
            </p:spPr>
          </p:pic>
        </p:grpSp>
        <p:grpSp>
          <p:nvGrpSpPr>
            <p:cNvPr id="29" name="组合 28"/>
            <p:cNvGrpSpPr/>
            <p:nvPr/>
          </p:nvGrpSpPr>
          <p:grpSpPr>
            <a:xfrm>
              <a:off x="14300"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30" name="图片 29" descr="588ku_c7eed0b985b759570d3b41086c6e9c3d_12923674"/>
              <p:cNvPicPr>
                <a:picLocks noChangeAspect="1"/>
              </p:cNvPicPr>
              <p:nvPr/>
            </p:nvPicPr>
            <p:blipFill>
              <a:blip r:embed="rId4"/>
              <a:srcRect l="4672" t="2187" r="4672" b="82919"/>
              <a:stretch>
                <a:fillRect/>
              </a:stretch>
            </p:blipFill>
            <p:spPr>
              <a:xfrm>
                <a:off x="7265" y="-2629"/>
                <a:ext cx="6597" cy="1498"/>
              </a:xfrm>
              <a:prstGeom prst="rect">
                <a:avLst/>
              </a:prstGeom>
            </p:spPr>
          </p:pic>
          <p:pic>
            <p:nvPicPr>
              <p:cNvPr id="31" name="图片 30" descr="588ku_c7eed0b985b759570d3b41086c6e9c3d_12923674"/>
              <p:cNvPicPr>
                <a:picLocks noChangeAspect="1"/>
              </p:cNvPicPr>
              <p:nvPr/>
            </p:nvPicPr>
            <p:blipFill>
              <a:blip r:embed="rId4"/>
              <a:srcRect l="4672" t="2187" r="4672" b="82919"/>
              <a:stretch>
                <a:fillRect/>
              </a:stretch>
            </p:blipFill>
            <p:spPr>
              <a:xfrm>
                <a:off x="13445" y="-2629"/>
                <a:ext cx="6597" cy="1498"/>
              </a:xfrm>
              <a:prstGeom prst="rect">
                <a:avLst/>
              </a:prstGeom>
            </p:spPr>
          </p:pic>
        </p:grpSp>
        <p:grpSp>
          <p:nvGrpSpPr>
            <p:cNvPr id="32" name="组合 31"/>
            <p:cNvGrpSpPr/>
            <p:nvPr/>
          </p:nvGrpSpPr>
          <p:grpSpPr>
            <a:xfrm>
              <a:off x="7307"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33" name="图片 32" descr="588ku_c7eed0b985b759570d3b41086c6e9c3d_12923674"/>
              <p:cNvPicPr>
                <a:picLocks noChangeAspect="1"/>
              </p:cNvPicPr>
              <p:nvPr/>
            </p:nvPicPr>
            <p:blipFill>
              <a:blip r:embed="rId4"/>
              <a:srcRect l="4672" t="2187" r="4672" b="82919"/>
              <a:stretch>
                <a:fillRect/>
              </a:stretch>
            </p:blipFill>
            <p:spPr>
              <a:xfrm>
                <a:off x="7265" y="-2629"/>
                <a:ext cx="6597" cy="1498"/>
              </a:xfrm>
              <a:prstGeom prst="rect">
                <a:avLst/>
              </a:prstGeom>
            </p:spPr>
          </p:pic>
          <p:pic>
            <p:nvPicPr>
              <p:cNvPr id="34" name="图片 33" descr="588ku_c7eed0b985b759570d3b41086c6e9c3d_12923674"/>
              <p:cNvPicPr>
                <a:picLocks noChangeAspect="1"/>
              </p:cNvPicPr>
              <p:nvPr/>
            </p:nvPicPr>
            <p:blipFill>
              <a:blip r:embed="rId4"/>
              <a:srcRect l="4672" t="2187" r="4672" b="82919"/>
              <a:stretch>
                <a:fillRect/>
              </a:stretch>
            </p:blipFill>
            <p:spPr>
              <a:xfrm>
                <a:off x="13445" y="-2629"/>
                <a:ext cx="6597" cy="1498"/>
              </a:xfrm>
              <a:prstGeom prst="rect">
                <a:avLst/>
              </a:prstGeom>
            </p:spPr>
          </p:pic>
        </p:grpSp>
      </p:grpSp>
      <p:pic>
        <p:nvPicPr>
          <p:cNvPr id="26" name="图片 25" descr="65"/>
          <p:cNvPicPr>
            <a:picLocks noChangeAspect="1"/>
          </p:cNvPicPr>
          <p:nvPr/>
        </p:nvPicPr>
        <p:blipFill>
          <a:blip r:embed="rId5"/>
          <a:srcRect t="83139"/>
          <a:stretch>
            <a:fillRect/>
          </a:stretch>
        </p:blipFill>
        <p:spPr>
          <a:xfrm>
            <a:off x="0" y="6167120"/>
            <a:ext cx="12192000" cy="690880"/>
          </a:xfrm>
          <a:prstGeom prst="rect">
            <a:avLst/>
          </a:prstGeom>
        </p:spPr>
      </p:pic>
      <p:sp>
        <p:nvSpPr>
          <p:cNvPr id="2" name="Rectangle 1"/>
          <p:cNvSpPr/>
          <p:nvPr/>
        </p:nvSpPr>
        <p:spPr>
          <a:xfrm>
            <a:off x="3200400" y="2102071"/>
            <a:ext cx="8208884" cy="1569660"/>
          </a:xfrm>
          <a:prstGeom prst="rect">
            <a:avLst/>
          </a:prstGeom>
          <a:solidFill>
            <a:schemeClr val="bg1"/>
          </a:solidFill>
          <a:ln w="38100">
            <a:solidFill>
              <a:schemeClr val="bg1"/>
            </a:solidFill>
            <a:prstDash val="lgDashDot"/>
          </a:ln>
        </p:spPr>
        <p:txBody>
          <a:bodyPr wrap="square">
            <a:spAutoFit/>
          </a:bodyPr>
          <a:lstStyle/>
          <a:p>
            <a:r>
              <a:rPr lang="vi-VN" sz="3200" dirty="0">
                <a:latin typeface="Cambria" panose="02040503050406030204" pitchFamily="18" charset="0"/>
                <a:ea typeface="Cambria" panose="02040503050406030204" pitchFamily="18" charset="0"/>
              </a:rPr>
              <a:t>Những người canh giữ hải đăng phải làm việc không kể ngày đêm, mưa nắng, trời yên biển lặng hay dông tố bão bùng.</a:t>
            </a:r>
          </a:p>
        </p:txBody>
      </p:sp>
      <p:sp>
        <p:nvSpPr>
          <p:cNvPr id="19" name="流程图: 联系 10"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p:nvPr/>
        </p:nvSpPr>
        <p:spPr>
          <a:xfrm>
            <a:off x="451342" y="828098"/>
            <a:ext cx="908534" cy="908534"/>
          </a:xfrm>
          <a:prstGeom prst="flowChartConnector">
            <a:avLst/>
          </a:prstGeom>
          <a:solidFill>
            <a:schemeClr val="bg1"/>
          </a:solidFill>
          <a:ln w="762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000" dirty="0">
                <a:solidFill>
                  <a:srgbClr val="167C6C"/>
                </a:solidFill>
                <a:latin typeface="SVN-Adam Gorry" panose="02040603050506020204" pitchFamily="18" charset="0"/>
                <a:ea typeface="思源黑体 CN Bold" panose="020B0800000000000000" pitchFamily="34" charset="-122"/>
                <a:cs typeface="+mn-ea"/>
                <a:sym typeface="思源黑体 CN Bold" panose="020B0800000000000000" pitchFamily="34" charset="-122"/>
              </a:rPr>
              <a:t>3</a:t>
            </a:r>
            <a:endParaRPr lang="zh-CN" altLang="en-US" sz="6000" dirty="0">
              <a:solidFill>
                <a:srgbClr val="167C6C"/>
              </a:solidFill>
              <a:latin typeface="SVN-Adam Gorry" panose="02040603050506020204" pitchFamily="18" charset="0"/>
              <a:ea typeface="思源黑体 CN Bold" panose="020B0800000000000000" pitchFamily="34" charset="-122"/>
              <a:cs typeface="+mn-ea"/>
              <a:sym typeface="思源黑体 CN Bold" panose="020B0800000000000000" pitchFamily="34" charset="-122"/>
            </a:endParaRPr>
          </a:p>
        </p:txBody>
      </p:sp>
      <p:sp>
        <p:nvSpPr>
          <p:cNvPr id="20" name="TextBox 4"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txBox="1"/>
          <p:nvPr/>
        </p:nvSpPr>
        <p:spPr>
          <a:xfrm>
            <a:off x="1311674" y="682201"/>
            <a:ext cx="10477186" cy="1200329"/>
          </a:xfrm>
          <a:prstGeom prst="rect">
            <a:avLst/>
          </a:prstGeom>
          <a:noFill/>
        </p:spPr>
        <p:txBody>
          <a:bodyPr wrap="square" rtlCol="0">
            <a:spAutoFit/>
          </a:bodyPr>
          <a:lstStyle/>
          <a:p>
            <a:pPr algn="ctr"/>
            <a:r>
              <a:rPr lang="en-US" altLang="zh-CN" sz="36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Những</a:t>
            </a:r>
            <a:r>
              <a:rPr lang="en-US" altLang="zh-CN" sz="36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36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người</a:t>
            </a:r>
            <a:r>
              <a:rPr lang="en-US" altLang="zh-CN" sz="36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36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canh</a:t>
            </a:r>
            <a:r>
              <a:rPr lang="en-US" altLang="zh-CN" sz="36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36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giữ</a:t>
            </a:r>
            <a:r>
              <a:rPr lang="en-US" altLang="zh-CN" sz="36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36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hải</a:t>
            </a:r>
            <a:r>
              <a:rPr lang="en-US" altLang="zh-CN" sz="36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36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đăng</a:t>
            </a:r>
            <a:r>
              <a:rPr lang="en-US" altLang="zh-CN" sz="36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36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phải</a:t>
            </a:r>
            <a:r>
              <a:rPr lang="en-US" altLang="zh-CN" sz="36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36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làm</a:t>
            </a:r>
            <a:r>
              <a:rPr lang="en-US" altLang="zh-CN" sz="36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36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việc</a:t>
            </a:r>
            <a:r>
              <a:rPr lang="en-US" altLang="zh-CN" sz="36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36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vất</a:t>
            </a:r>
            <a:r>
              <a:rPr lang="en-US" altLang="zh-CN" sz="36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36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vả</a:t>
            </a:r>
            <a:r>
              <a:rPr lang="en-US" altLang="zh-CN" sz="36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36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ra</a:t>
            </a:r>
            <a:r>
              <a:rPr lang="en-US" altLang="zh-CN" sz="36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36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sao</a:t>
            </a:r>
            <a:r>
              <a:rPr lang="en-US" altLang="zh-CN" sz="36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36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Em</a:t>
            </a:r>
            <a:r>
              <a:rPr lang="en-US" altLang="zh-CN" sz="36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36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có</a:t>
            </a:r>
            <a:r>
              <a:rPr lang="en-US" altLang="zh-CN" sz="36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36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suy</a:t>
            </a:r>
            <a:r>
              <a:rPr lang="en-US" altLang="zh-CN" sz="36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36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nghĩ</a:t>
            </a:r>
            <a:r>
              <a:rPr lang="en-US" altLang="zh-CN" sz="36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36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gì</a:t>
            </a:r>
            <a:r>
              <a:rPr lang="en-US" altLang="zh-CN" sz="36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36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về</a:t>
            </a:r>
            <a:r>
              <a:rPr lang="en-US" altLang="zh-CN" sz="36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36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công</a:t>
            </a:r>
            <a:r>
              <a:rPr lang="en-US" altLang="zh-CN" sz="36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36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việc</a:t>
            </a:r>
            <a:r>
              <a:rPr lang="en-US" altLang="zh-CN" sz="36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36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của</a:t>
            </a:r>
            <a:r>
              <a:rPr lang="en-US" altLang="zh-CN" sz="36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36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họ</a:t>
            </a:r>
            <a:endParaRPr lang="en-US" altLang="zh-CN" sz="36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endParaRPr>
          </a:p>
        </p:txBody>
      </p:sp>
      <p:sp>
        <p:nvSpPr>
          <p:cNvPr id="3" name="Rectangle 2"/>
          <p:cNvSpPr/>
          <p:nvPr/>
        </p:nvSpPr>
        <p:spPr>
          <a:xfrm>
            <a:off x="3200400" y="3899333"/>
            <a:ext cx="8208884" cy="1569660"/>
          </a:xfrm>
          <a:prstGeom prst="rect">
            <a:avLst/>
          </a:prstGeom>
          <a:solidFill>
            <a:schemeClr val="bg1"/>
          </a:solidFill>
          <a:ln w="38100">
            <a:solidFill>
              <a:schemeClr val="bg1"/>
            </a:solidFill>
            <a:prstDash val="lgDashDot"/>
          </a:ln>
        </p:spPr>
        <p:txBody>
          <a:bodyPr wrap="square">
            <a:spAutoFit/>
          </a:bodyPr>
          <a:lstStyle/>
          <a:p>
            <a:pPr algn="just"/>
            <a:r>
              <a:rPr lang="vi-VN" sz="3200" dirty="0">
                <a:solidFill>
                  <a:srgbClr val="000000"/>
                </a:solidFill>
                <a:latin typeface="Cambria" panose="02040503050406030204" pitchFamily="18" charset="0"/>
                <a:ea typeface="Cambria" panose="02040503050406030204" pitchFamily="18" charset="0"/>
              </a:rPr>
              <a:t>Công việc của những người canh giữ hải đăng vô cùng vất vả, gian khổ. Họ là những người dũng cảm, kiên trì và vô cùng yêu nghề.</a:t>
            </a:r>
          </a:p>
        </p:txBody>
      </p:sp>
      <p:pic>
        <p:nvPicPr>
          <p:cNvPr id="4" name="Picture 3"/>
          <p:cNvPicPr>
            <a:picLocks noChangeAspect="1"/>
          </p:cNvPicPr>
          <p:nvPr/>
        </p:nvPicPr>
        <p:blipFill>
          <a:blip r:embed="rId6"/>
          <a:stretch>
            <a:fillRect/>
          </a:stretch>
        </p:blipFill>
        <p:spPr>
          <a:xfrm>
            <a:off x="199390" y="2339427"/>
            <a:ext cx="2760630" cy="2664608"/>
          </a:xfrm>
          <a:prstGeom prst="ellipse">
            <a:avLst/>
          </a:prstGeom>
          <a:ln w="63500" cap="rnd">
            <a:solidFill>
              <a:schemeClr val="bg1"/>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96840634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fltVal val="0"/>
                                          </p:val>
                                        </p:tav>
                                        <p:tav tm="100000">
                                          <p:val>
                                            <p:strVal val="#ppt_w"/>
                                          </p:val>
                                        </p:tav>
                                      </p:tavLst>
                                    </p:anim>
                                    <p:anim calcmode="lin" valueType="num">
                                      <p:cBhvr>
                                        <p:cTn id="18" dur="1000" fill="hold"/>
                                        <p:tgtEl>
                                          <p:spTgt spid="4"/>
                                        </p:tgtEl>
                                        <p:attrNameLst>
                                          <p:attrName>ppt_h</p:attrName>
                                        </p:attrNameLst>
                                      </p:cBhvr>
                                      <p:tavLst>
                                        <p:tav tm="0">
                                          <p:val>
                                            <p:fltVal val="0"/>
                                          </p:val>
                                        </p:tav>
                                        <p:tav tm="100000">
                                          <p:val>
                                            <p:strVal val="#ppt_h"/>
                                          </p:val>
                                        </p:tav>
                                      </p:tavLst>
                                    </p:anim>
                                    <p:anim calcmode="lin" valueType="num">
                                      <p:cBhvr>
                                        <p:cTn id="19" dur="1000" fill="hold"/>
                                        <p:tgtEl>
                                          <p:spTgt spid="4"/>
                                        </p:tgtEl>
                                        <p:attrNameLst>
                                          <p:attrName>style.rotation</p:attrName>
                                        </p:attrNameLst>
                                      </p:cBhvr>
                                      <p:tavLst>
                                        <p:tav tm="0">
                                          <p:val>
                                            <p:fltVal val="90"/>
                                          </p:val>
                                        </p:tav>
                                        <p:tav tm="100000">
                                          <p:val>
                                            <p:fltVal val="0"/>
                                          </p:val>
                                        </p:tav>
                                      </p:tavLst>
                                    </p:anim>
                                    <p:animEffect transition="in" filter="fade">
                                      <p:cBhvr>
                                        <p:cTn id="20" dur="10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randombar(horizontal)">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 grpId="0" animBg="1"/>
      <p:bldP spid="20" grpId="0"/>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27" name="矩形 26"/>
          <p:cNvSpPr/>
          <p:nvPr/>
        </p:nvSpPr>
        <p:spPr>
          <a:xfrm>
            <a:off x="1066800" y="860202"/>
            <a:ext cx="10058400" cy="5227544"/>
          </a:xfrm>
          <a:prstGeom prst="rect">
            <a:avLst/>
          </a:pr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8" name="组合 27"/>
          <p:cNvGrpSpPr/>
          <p:nvPr/>
        </p:nvGrpSpPr>
        <p:grpSpPr>
          <a:xfrm>
            <a:off x="199390" y="178435"/>
            <a:ext cx="11904980" cy="467360"/>
            <a:chOff x="314" y="191"/>
            <a:chExt cx="21028" cy="826"/>
          </a:xfrm>
        </p:grpSpPr>
        <p:grpSp>
          <p:nvGrpSpPr>
            <p:cNvPr id="223" name="组合 222"/>
            <p:cNvGrpSpPr/>
            <p:nvPr/>
          </p:nvGrpSpPr>
          <p:grpSpPr>
            <a:xfrm>
              <a:off x="314"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221" name="图片 220" descr="588ku_c7eed0b985b759570d3b41086c6e9c3d_12923674"/>
              <p:cNvPicPr>
                <a:picLocks noChangeAspect="1"/>
              </p:cNvPicPr>
              <p:nvPr/>
            </p:nvPicPr>
            <p:blipFill>
              <a:blip r:embed="rId5"/>
              <a:srcRect l="4672" t="2187" r="4672" b="82919"/>
              <a:stretch>
                <a:fillRect/>
              </a:stretch>
            </p:blipFill>
            <p:spPr>
              <a:xfrm>
                <a:off x="7265" y="-2629"/>
                <a:ext cx="6597" cy="1498"/>
              </a:xfrm>
              <a:prstGeom prst="rect">
                <a:avLst/>
              </a:prstGeom>
            </p:spPr>
          </p:pic>
          <p:pic>
            <p:nvPicPr>
              <p:cNvPr id="222" name="图片 221" descr="588ku_c7eed0b985b759570d3b41086c6e9c3d_12923674"/>
              <p:cNvPicPr>
                <a:picLocks noChangeAspect="1"/>
              </p:cNvPicPr>
              <p:nvPr/>
            </p:nvPicPr>
            <p:blipFill>
              <a:blip r:embed="rId5"/>
              <a:srcRect l="4672" t="2187" r="4672" b="82919"/>
              <a:stretch>
                <a:fillRect/>
              </a:stretch>
            </p:blipFill>
            <p:spPr>
              <a:xfrm>
                <a:off x="13445" y="-2629"/>
                <a:ext cx="6597" cy="1498"/>
              </a:xfrm>
              <a:prstGeom prst="rect">
                <a:avLst/>
              </a:prstGeom>
            </p:spPr>
          </p:pic>
        </p:grpSp>
        <p:grpSp>
          <p:nvGrpSpPr>
            <p:cNvPr id="29" name="组合 28"/>
            <p:cNvGrpSpPr/>
            <p:nvPr/>
          </p:nvGrpSpPr>
          <p:grpSpPr>
            <a:xfrm>
              <a:off x="14300"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30" name="图片 29" descr="588ku_c7eed0b985b759570d3b41086c6e9c3d_12923674"/>
              <p:cNvPicPr>
                <a:picLocks noChangeAspect="1"/>
              </p:cNvPicPr>
              <p:nvPr/>
            </p:nvPicPr>
            <p:blipFill>
              <a:blip r:embed="rId5"/>
              <a:srcRect l="4672" t="2187" r="4672" b="82919"/>
              <a:stretch>
                <a:fillRect/>
              </a:stretch>
            </p:blipFill>
            <p:spPr>
              <a:xfrm>
                <a:off x="7265" y="-2629"/>
                <a:ext cx="6597" cy="1498"/>
              </a:xfrm>
              <a:prstGeom prst="rect">
                <a:avLst/>
              </a:prstGeom>
            </p:spPr>
          </p:pic>
          <p:pic>
            <p:nvPicPr>
              <p:cNvPr id="31" name="图片 30" descr="588ku_c7eed0b985b759570d3b41086c6e9c3d_12923674"/>
              <p:cNvPicPr>
                <a:picLocks noChangeAspect="1"/>
              </p:cNvPicPr>
              <p:nvPr/>
            </p:nvPicPr>
            <p:blipFill>
              <a:blip r:embed="rId5"/>
              <a:srcRect l="4672" t="2187" r="4672" b="82919"/>
              <a:stretch>
                <a:fillRect/>
              </a:stretch>
            </p:blipFill>
            <p:spPr>
              <a:xfrm>
                <a:off x="13445" y="-2629"/>
                <a:ext cx="6597" cy="1498"/>
              </a:xfrm>
              <a:prstGeom prst="rect">
                <a:avLst/>
              </a:prstGeom>
            </p:spPr>
          </p:pic>
        </p:grpSp>
        <p:grpSp>
          <p:nvGrpSpPr>
            <p:cNvPr id="32" name="组合 31"/>
            <p:cNvGrpSpPr/>
            <p:nvPr/>
          </p:nvGrpSpPr>
          <p:grpSpPr>
            <a:xfrm>
              <a:off x="7307"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33" name="图片 32" descr="588ku_c7eed0b985b759570d3b41086c6e9c3d_12923674"/>
              <p:cNvPicPr>
                <a:picLocks noChangeAspect="1"/>
              </p:cNvPicPr>
              <p:nvPr/>
            </p:nvPicPr>
            <p:blipFill>
              <a:blip r:embed="rId5"/>
              <a:srcRect l="4672" t="2187" r="4672" b="82919"/>
              <a:stretch>
                <a:fillRect/>
              </a:stretch>
            </p:blipFill>
            <p:spPr>
              <a:xfrm>
                <a:off x="7265" y="-2629"/>
                <a:ext cx="6597" cy="1498"/>
              </a:xfrm>
              <a:prstGeom prst="rect">
                <a:avLst/>
              </a:prstGeom>
            </p:spPr>
          </p:pic>
          <p:pic>
            <p:nvPicPr>
              <p:cNvPr id="34" name="图片 33" descr="588ku_c7eed0b985b759570d3b41086c6e9c3d_12923674"/>
              <p:cNvPicPr>
                <a:picLocks noChangeAspect="1"/>
              </p:cNvPicPr>
              <p:nvPr/>
            </p:nvPicPr>
            <p:blipFill>
              <a:blip r:embed="rId5"/>
              <a:srcRect l="4672" t="2187" r="4672" b="82919"/>
              <a:stretch>
                <a:fillRect/>
              </a:stretch>
            </p:blipFill>
            <p:spPr>
              <a:xfrm>
                <a:off x="13445" y="-2629"/>
                <a:ext cx="6597" cy="1498"/>
              </a:xfrm>
              <a:prstGeom prst="rect">
                <a:avLst/>
              </a:prstGeom>
            </p:spPr>
          </p:pic>
        </p:grpSp>
      </p:grpSp>
      <p:grpSp>
        <p:nvGrpSpPr>
          <p:cNvPr id="44" name="Group 43"/>
          <p:cNvGrpSpPr/>
          <p:nvPr/>
        </p:nvGrpSpPr>
        <p:grpSpPr>
          <a:xfrm>
            <a:off x="1811114" y="7429323"/>
            <a:ext cx="804697" cy="1862707"/>
            <a:chOff x="2167133" y="4490469"/>
            <a:chExt cx="804697" cy="1862707"/>
          </a:xfrm>
        </p:grpSpPr>
        <p:grpSp>
          <p:nvGrpSpPr>
            <p:cNvPr id="39" name="Group 38"/>
            <p:cNvGrpSpPr/>
            <p:nvPr/>
          </p:nvGrpSpPr>
          <p:grpSpPr>
            <a:xfrm>
              <a:off x="2167133" y="4490469"/>
              <a:ext cx="804697" cy="804697"/>
              <a:chOff x="2167133" y="4490469"/>
              <a:chExt cx="804697" cy="804697"/>
            </a:xfrm>
          </p:grpSpPr>
          <p:sp>
            <p:nvSpPr>
              <p:cNvPr id="3" name="KSO_Shape"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p:nvPr/>
            </p:nvSpPr>
            <p:spPr bwMode="auto">
              <a:xfrm>
                <a:off x="2332606" y="4545047"/>
                <a:ext cx="473751" cy="622740"/>
              </a:xfrm>
              <a:custGeom>
                <a:avLst/>
                <a:gdLst>
                  <a:gd name="T0" fmla="*/ 164687 w 1387475"/>
                  <a:gd name="T1" fmla="*/ 1575829 h 1866900"/>
                  <a:gd name="T2" fmla="*/ 306033 w 1387475"/>
                  <a:gd name="T3" fmla="*/ 1609457 h 1866900"/>
                  <a:gd name="T4" fmla="*/ 573163 w 1387475"/>
                  <a:gd name="T5" fmla="*/ 1642762 h 1866900"/>
                  <a:gd name="T6" fmla="*/ 792313 w 1387475"/>
                  <a:gd name="T7" fmla="*/ 1645672 h 1866900"/>
                  <a:gd name="T8" fmla="*/ 988447 w 1387475"/>
                  <a:gd name="T9" fmla="*/ 1628535 h 1866900"/>
                  <a:gd name="T10" fmla="*/ 1198520 w 1387475"/>
                  <a:gd name="T11" fmla="*/ 1589409 h 1866900"/>
                  <a:gd name="T12" fmla="*/ 1281512 w 1387475"/>
                  <a:gd name="T13" fmla="*/ 1571301 h 1866900"/>
                  <a:gd name="T14" fmla="*/ 1328195 w 1387475"/>
                  <a:gd name="T15" fmla="*/ 1578092 h 1866900"/>
                  <a:gd name="T16" fmla="*/ 1369367 w 1387475"/>
                  <a:gd name="T17" fmla="*/ 1600403 h 1866900"/>
                  <a:gd name="T18" fmla="*/ 1399841 w 1387475"/>
                  <a:gd name="T19" fmla="*/ 1636295 h 1866900"/>
                  <a:gd name="T20" fmla="*/ 1415402 w 1387475"/>
                  <a:gd name="T21" fmla="*/ 1684474 h 1866900"/>
                  <a:gd name="T22" fmla="*/ 1411187 w 1387475"/>
                  <a:gd name="T23" fmla="*/ 1734270 h 1866900"/>
                  <a:gd name="T24" fmla="*/ 1389142 w 1387475"/>
                  <a:gd name="T25" fmla="*/ 1778246 h 1866900"/>
                  <a:gd name="T26" fmla="*/ 1351537 w 1387475"/>
                  <a:gd name="T27" fmla="*/ 1810582 h 1866900"/>
                  <a:gd name="T28" fmla="*/ 1229642 w 1387475"/>
                  <a:gd name="T29" fmla="*/ 1846473 h 1866900"/>
                  <a:gd name="T30" fmla="*/ 994607 w 1387475"/>
                  <a:gd name="T31" fmla="*/ 1887862 h 1866900"/>
                  <a:gd name="T32" fmla="*/ 775132 w 1387475"/>
                  <a:gd name="T33" fmla="*/ 1904353 h 1866900"/>
                  <a:gd name="T34" fmla="*/ 577702 w 1387475"/>
                  <a:gd name="T35" fmla="*/ 1901766 h 1866900"/>
                  <a:gd name="T36" fmla="*/ 283340 w 1387475"/>
                  <a:gd name="T37" fmla="*/ 1867492 h 1866900"/>
                  <a:gd name="T38" fmla="*/ 99525 w 1387475"/>
                  <a:gd name="T39" fmla="*/ 1824809 h 1866900"/>
                  <a:gd name="T40" fmla="*/ 49276 w 1387475"/>
                  <a:gd name="T41" fmla="*/ 1800881 h 1866900"/>
                  <a:gd name="T42" fmla="*/ 17182 w 1387475"/>
                  <a:gd name="T43" fmla="*/ 1763049 h 1866900"/>
                  <a:gd name="T44" fmla="*/ 973 w 1387475"/>
                  <a:gd name="T45" fmla="*/ 1716486 h 1866900"/>
                  <a:gd name="T46" fmla="*/ 4539 w 1387475"/>
                  <a:gd name="T47" fmla="*/ 1666043 h 1866900"/>
                  <a:gd name="T48" fmla="*/ 25611 w 1387475"/>
                  <a:gd name="T49" fmla="*/ 1622714 h 1866900"/>
                  <a:gd name="T50" fmla="*/ 59002 w 1387475"/>
                  <a:gd name="T51" fmla="*/ 1591672 h 1866900"/>
                  <a:gd name="T52" fmla="*/ 101146 w 1387475"/>
                  <a:gd name="T53" fmla="*/ 1574211 h 1866900"/>
                  <a:gd name="T54" fmla="*/ 894023 w 1387475"/>
                  <a:gd name="T55" fmla="*/ 1465359 h 1866900"/>
                  <a:gd name="T56" fmla="*/ 498071 w 1387475"/>
                  <a:gd name="T57" fmla="*/ 1136520 h 1866900"/>
                  <a:gd name="T58" fmla="*/ 586455 w 1387475"/>
                  <a:gd name="T59" fmla="*/ 1253153 h 1866900"/>
                  <a:gd name="T60" fmla="*/ 997624 w 1387475"/>
                  <a:gd name="T61" fmla="*/ 1112869 h 1866900"/>
                  <a:gd name="T62" fmla="*/ 611384 w 1387475"/>
                  <a:gd name="T63" fmla="*/ 827767 h 1866900"/>
                  <a:gd name="T64" fmla="*/ 721785 w 1387475"/>
                  <a:gd name="T65" fmla="*/ 789538 h 1866900"/>
                  <a:gd name="T66" fmla="*/ 851935 w 1387475"/>
                  <a:gd name="T67" fmla="*/ 678413 h 1866900"/>
                  <a:gd name="T68" fmla="*/ 658329 w 1387475"/>
                  <a:gd name="T69" fmla="*/ 441259 h 1866900"/>
                  <a:gd name="T70" fmla="*/ 1262132 w 1387475"/>
                  <a:gd name="T71" fmla="*/ 1520436 h 1866900"/>
                  <a:gd name="T72" fmla="*/ 1091513 w 1387475"/>
                  <a:gd name="T73" fmla="*/ 1558990 h 1866900"/>
                  <a:gd name="T74" fmla="*/ 888195 w 1387475"/>
                  <a:gd name="T75" fmla="*/ 1586529 h 1866900"/>
                  <a:gd name="T76" fmla="*/ 700741 w 1387475"/>
                  <a:gd name="T77" fmla="*/ 1593980 h 1866900"/>
                  <a:gd name="T78" fmla="*/ 425226 w 1387475"/>
                  <a:gd name="T79" fmla="*/ 1575189 h 1866900"/>
                  <a:gd name="T80" fmla="*/ 221583 w 1387475"/>
                  <a:gd name="T81" fmla="*/ 1537931 h 1866900"/>
                  <a:gd name="T82" fmla="*/ 681639 w 1387475"/>
                  <a:gd name="T83" fmla="*/ 229701 h 1866900"/>
                  <a:gd name="T84" fmla="*/ 726318 w 1387475"/>
                  <a:gd name="T85" fmla="*/ 232293 h 1866900"/>
                  <a:gd name="T86" fmla="*/ 715648 w 1387475"/>
                  <a:gd name="T87" fmla="*/ 0 h 1866900"/>
                  <a:gd name="T88" fmla="*/ 756541 w 1387475"/>
                  <a:gd name="T89" fmla="*/ 10304 h 1866900"/>
                  <a:gd name="T90" fmla="*/ 789318 w 1387475"/>
                  <a:gd name="T91" fmla="*/ 34776 h 1866900"/>
                  <a:gd name="T92" fmla="*/ 810413 w 1387475"/>
                  <a:gd name="T93" fmla="*/ 69230 h 1866900"/>
                  <a:gd name="T94" fmla="*/ 816255 w 1387475"/>
                  <a:gd name="T95" fmla="*/ 113343 h 1866900"/>
                  <a:gd name="T96" fmla="*/ 793862 w 1387475"/>
                  <a:gd name="T97" fmla="*/ 170337 h 1866900"/>
                  <a:gd name="T98" fmla="*/ 746804 w 1387475"/>
                  <a:gd name="T99" fmla="*/ 204147 h 1866900"/>
                  <a:gd name="T100" fmla="*/ 705264 w 1387475"/>
                  <a:gd name="T101" fmla="*/ 210587 h 1866900"/>
                  <a:gd name="T102" fmla="*/ 651715 w 1387475"/>
                  <a:gd name="T103" fmla="*/ 192877 h 1866900"/>
                  <a:gd name="T104" fmla="*/ 612122 w 1387475"/>
                  <a:gd name="T105" fmla="*/ 144899 h 1866900"/>
                  <a:gd name="T106" fmla="*/ 605307 w 1387475"/>
                  <a:gd name="T107" fmla="*/ 89515 h 1866900"/>
                  <a:gd name="T108" fmla="*/ 619261 w 1387475"/>
                  <a:gd name="T109" fmla="*/ 50876 h 1866900"/>
                  <a:gd name="T110" fmla="*/ 646847 w 1387475"/>
                  <a:gd name="T111" fmla="*/ 20930 h 1866900"/>
                  <a:gd name="T112" fmla="*/ 683845 w 1387475"/>
                  <a:gd name="T113" fmla="*/ 3542 h 186690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387475" h="1866900">
                    <a:moveTo>
                      <a:pt x="121658" y="1539875"/>
                    </a:moveTo>
                    <a:lnTo>
                      <a:pt x="127058" y="1539875"/>
                    </a:lnTo>
                    <a:lnTo>
                      <a:pt x="132776" y="1540192"/>
                    </a:lnTo>
                    <a:lnTo>
                      <a:pt x="138493" y="1540509"/>
                    </a:lnTo>
                    <a:lnTo>
                      <a:pt x="144529" y="1541460"/>
                    </a:lnTo>
                    <a:lnTo>
                      <a:pt x="150246" y="1542093"/>
                    </a:lnTo>
                    <a:lnTo>
                      <a:pt x="157870" y="1543361"/>
                    </a:lnTo>
                    <a:lnTo>
                      <a:pt x="161364" y="1544312"/>
                    </a:lnTo>
                    <a:lnTo>
                      <a:pt x="165493" y="1545262"/>
                    </a:lnTo>
                    <a:lnTo>
                      <a:pt x="171528" y="1547163"/>
                    </a:lnTo>
                    <a:lnTo>
                      <a:pt x="188999" y="1552234"/>
                    </a:lnTo>
                    <a:lnTo>
                      <a:pt x="216634" y="1559205"/>
                    </a:lnTo>
                    <a:lnTo>
                      <a:pt x="234105" y="1563325"/>
                    </a:lnTo>
                    <a:lnTo>
                      <a:pt x="253799" y="1567761"/>
                    </a:lnTo>
                    <a:lnTo>
                      <a:pt x="275399" y="1572514"/>
                    </a:lnTo>
                    <a:lnTo>
                      <a:pt x="299857" y="1577268"/>
                    </a:lnTo>
                    <a:lnTo>
                      <a:pt x="325904" y="1582021"/>
                    </a:lnTo>
                    <a:lnTo>
                      <a:pt x="354175" y="1586457"/>
                    </a:lnTo>
                    <a:lnTo>
                      <a:pt x="384351" y="1591210"/>
                    </a:lnTo>
                    <a:lnTo>
                      <a:pt x="416433" y="1595964"/>
                    </a:lnTo>
                    <a:lnTo>
                      <a:pt x="450104" y="1600083"/>
                    </a:lnTo>
                    <a:lnTo>
                      <a:pt x="485680" y="1603569"/>
                    </a:lnTo>
                    <a:lnTo>
                      <a:pt x="522527" y="1607372"/>
                    </a:lnTo>
                    <a:lnTo>
                      <a:pt x="561597" y="1609907"/>
                    </a:lnTo>
                    <a:lnTo>
                      <a:pt x="601620" y="1611808"/>
                    </a:lnTo>
                    <a:lnTo>
                      <a:pt x="643550" y="1613392"/>
                    </a:lnTo>
                    <a:lnTo>
                      <a:pt x="664832" y="1613709"/>
                    </a:lnTo>
                    <a:lnTo>
                      <a:pt x="686749" y="1614026"/>
                    </a:lnTo>
                    <a:lnTo>
                      <a:pt x="708349" y="1614026"/>
                    </a:lnTo>
                    <a:lnTo>
                      <a:pt x="730902" y="1613709"/>
                    </a:lnTo>
                    <a:lnTo>
                      <a:pt x="753455" y="1613392"/>
                    </a:lnTo>
                    <a:lnTo>
                      <a:pt x="776325" y="1612759"/>
                    </a:lnTo>
                    <a:lnTo>
                      <a:pt x="799513" y="1611491"/>
                    </a:lnTo>
                    <a:lnTo>
                      <a:pt x="823019" y="1610224"/>
                    </a:lnTo>
                    <a:lnTo>
                      <a:pt x="846843" y="1608639"/>
                    </a:lnTo>
                    <a:lnTo>
                      <a:pt x="870666" y="1606738"/>
                    </a:lnTo>
                    <a:lnTo>
                      <a:pt x="895125" y="1604836"/>
                    </a:lnTo>
                    <a:lnTo>
                      <a:pt x="919266" y="1602301"/>
                    </a:lnTo>
                    <a:lnTo>
                      <a:pt x="944042" y="1599133"/>
                    </a:lnTo>
                    <a:lnTo>
                      <a:pt x="968501" y="1595964"/>
                    </a:lnTo>
                    <a:lnTo>
                      <a:pt x="993912" y="1592795"/>
                    </a:lnTo>
                    <a:lnTo>
                      <a:pt x="1019006" y="1588675"/>
                    </a:lnTo>
                    <a:lnTo>
                      <a:pt x="1044418" y="1584556"/>
                    </a:lnTo>
                    <a:lnTo>
                      <a:pt x="1070147" y="1580119"/>
                    </a:lnTo>
                    <a:lnTo>
                      <a:pt x="1095876" y="1575049"/>
                    </a:lnTo>
                    <a:lnTo>
                      <a:pt x="1122241" y="1569662"/>
                    </a:lnTo>
                    <a:lnTo>
                      <a:pt x="1148288" y="1563641"/>
                    </a:lnTo>
                    <a:lnTo>
                      <a:pt x="1174335" y="1557621"/>
                    </a:lnTo>
                    <a:lnTo>
                      <a:pt x="1201017" y="1550649"/>
                    </a:lnTo>
                    <a:lnTo>
                      <a:pt x="1227382" y="1543995"/>
                    </a:lnTo>
                    <a:lnTo>
                      <a:pt x="1229923" y="1543044"/>
                    </a:lnTo>
                    <a:lnTo>
                      <a:pt x="1232464" y="1542727"/>
                    </a:lnTo>
                    <a:lnTo>
                      <a:pt x="1237546" y="1542093"/>
                    </a:lnTo>
                    <a:lnTo>
                      <a:pt x="1243582" y="1540826"/>
                    </a:lnTo>
                    <a:lnTo>
                      <a:pt x="1249617" y="1540192"/>
                    </a:lnTo>
                    <a:lnTo>
                      <a:pt x="1255652" y="1539875"/>
                    </a:lnTo>
                    <a:lnTo>
                      <a:pt x="1261370" y="1539875"/>
                    </a:lnTo>
                    <a:lnTo>
                      <a:pt x="1267405" y="1539875"/>
                    </a:lnTo>
                    <a:lnTo>
                      <a:pt x="1273123" y="1540192"/>
                    </a:lnTo>
                    <a:lnTo>
                      <a:pt x="1278840" y="1540826"/>
                    </a:lnTo>
                    <a:lnTo>
                      <a:pt x="1284876" y="1542093"/>
                    </a:lnTo>
                    <a:lnTo>
                      <a:pt x="1290593" y="1543044"/>
                    </a:lnTo>
                    <a:lnTo>
                      <a:pt x="1295993" y="1544628"/>
                    </a:lnTo>
                    <a:lnTo>
                      <a:pt x="1301393" y="1546530"/>
                    </a:lnTo>
                    <a:lnTo>
                      <a:pt x="1306793" y="1548114"/>
                    </a:lnTo>
                    <a:lnTo>
                      <a:pt x="1312193" y="1550332"/>
                    </a:lnTo>
                    <a:lnTo>
                      <a:pt x="1317275" y="1552867"/>
                    </a:lnTo>
                    <a:lnTo>
                      <a:pt x="1322358" y="1555402"/>
                    </a:lnTo>
                    <a:lnTo>
                      <a:pt x="1327440" y="1558254"/>
                    </a:lnTo>
                    <a:lnTo>
                      <a:pt x="1332205" y="1561740"/>
                    </a:lnTo>
                    <a:lnTo>
                      <a:pt x="1336969" y="1564909"/>
                    </a:lnTo>
                    <a:lnTo>
                      <a:pt x="1341734" y="1568395"/>
                    </a:lnTo>
                    <a:lnTo>
                      <a:pt x="1346181" y="1572197"/>
                    </a:lnTo>
                    <a:lnTo>
                      <a:pt x="1350310" y="1576000"/>
                    </a:lnTo>
                    <a:lnTo>
                      <a:pt x="1354440" y="1580119"/>
                    </a:lnTo>
                    <a:lnTo>
                      <a:pt x="1357934" y="1584556"/>
                    </a:lnTo>
                    <a:lnTo>
                      <a:pt x="1361746" y="1588992"/>
                    </a:lnTo>
                    <a:lnTo>
                      <a:pt x="1365240" y="1593746"/>
                    </a:lnTo>
                    <a:lnTo>
                      <a:pt x="1368734" y="1598499"/>
                    </a:lnTo>
                    <a:lnTo>
                      <a:pt x="1371593" y="1603569"/>
                    </a:lnTo>
                    <a:lnTo>
                      <a:pt x="1374452" y="1608956"/>
                    </a:lnTo>
                    <a:lnTo>
                      <a:pt x="1376993" y="1614343"/>
                    </a:lnTo>
                    <a:lnTo>
                      <a:pt x="1379216" y="1620047"/>
                    </a:lnTo>
                    <a:lnTo>
                      <a:pt x="1381440" y="1625751"/>
                    </a:lnTo>
                    <a:lnTo>
                      <a:pt x="1383028" y="1631455"/>
                    </a:lnTo>
                    <a:lnTo>
                      <a:pt x="1384616" y="1638109"/>
                    </a:lnTo>
                    <a:lnTo>
                      <a:pt x="1385569" y="1644130"/>
                    </a:lnTo>
                    <a:lnTo>
                      <a:pt x="1386840" y="1650785"/>
                    </a:lnTo>
                    <a:lnTo>
                      <a:pt x="1387157" y="1656806"/>
                    </a:lnTo>
                    <a:lnTo>
                      <a:pt x="1387475" y="1663143"/>
                    </a:lnTo>
                    <a:lnTo>
                      <a:pt x="1387475" y="1669164"/>
                    </a:lnTo>
                    <a:lnTo>
                      <a:pt x="1387157" y="1675819"/>
                    </a:lnTo>
                    <a:lnTo>
                      <a:pt x="1386522" y="1681523"/>
                    </a:lnTo>
                    <a:lnTo>
                      <a:pt x="1385569" y="1687544"/>
                    </a:lnTo>
                    <a:lnTo>
                      <a:pt x="1384298" y="1693881"/>
                    </a:lnTo>
                    <a:lnTo>
                      <a:pt x="1382710" y="1699585"/>
                    </a:lnTo>
                    <a:lnTo>
                      <a:pt x="1380804" y="1705289"/>
                    </a:lnTo>
                    <a:lnTo>
                      <a:pt x="1378899" y="1711310"/>
                    </a:lnTo>
                    <a:lnTo>
                      <a:pt x="1376675" y="1716697"/>
                    </a:lnTo>
                    <a:lnTo>
                      <a:pt x="1374134" y="1722084"/>
                    </a:lnTo>
                    <a:lnTo>
                      <a:pt x="1371275" y="1727471"/>
                    </a:lnTo>
                    <a:lnTo>
                      <a:pt x="1367781" y="1732541"/>
                    </a:lnTo>
                    <a:lnTo>
                      <a:pt x="1364604" y="1737611"/>
                    </a:lnTo>
                    <a:lnTo>
                      <a:pt x="1361110" y="1742681"/>
                    </a:lnTo>
                    <a:lnTo>
                      <a:pt x="1357299" y="1747435"/>
                    </a:lnTo>
                    <a:lnTo>
                      <a:pt x="1352852" y="1751871"/>
                    </a:lnTo>
                    <a:lnTo>
                      <a:pt x="1349040" y="1755991"/>
                    </a:lnTo>
                    <a:lnTo>
                      <a:pt x="1344275" y="1760427"/>
                    </a:lnTo>
                    <a:lnTo>
                      <a:pt x="1339510" y="1764230"/>
                    </a:lnTo>
                    <a:lnTo>
                      <a:pt x="1334746" y="1768032"/>
                    </a:lnTo>
                    <a:lnTo>
                      <a:pt x="1329346" y="1771201"/>
                    </a:lnTo>
                    <a:lnTo>
                      <a:pt x="1324264" y="1774370"/>
                    </a:lnTo>
                    <a:lnTo>
                      <a:pt x="1318546" y="1777856"/>
                    </a:lnTo>
                    <a:lnTo>
                      <a:pt x="1313146" y="1780391"/>
                    </a:lnTo>
                    <a:lnTo>
                      <a:pt x="1307111" y="1782926"/>
                    </a:lnTo>
                    <a:lnTo>
                      <a:pt x="1301076" y="1785144"/>
                    </a:lnTo>
                    <a:lnTo>
                      <a:pt x="1295040" y="1786728"/>
                    </a:lnTo>
                    <a:lnTo>
                      <a:pt x="1264864" y="1794651"/>
                    </a:lnTo>
                    <a:lnTo>
                      <a:pt x="1234688" y="1802256"/>
                    </a:lnTo>
                    <a:lnTo>
                      <a:pt x="1204829" y="1809544"/>
                    </a:lnTo>
                    <a:lnTo>
                      <a:pt x="1175606" y="1816199"/>
                    </a:lnTo>
                    <a:lnTo>
                      <a:pt x="1146064" y="1822219"/>
                    </a:lnTo>
                    <a:lnTo>
                      <a:pt x="1117159" y="1828240"/>
                    </a:lnTo>
                    <a:lnTo>
                      <a:pt x="1087935" y="1833310"/>
                    </a:lnTo>
                    <a:lnTo>
                      <a:pt x="1059030" y="1838381"/>
                    </a:lnTo>
                    <a:lnTo>
                      <a:pt x="1030759" y="1842500"/>
                    </a:lnTo>
                    <a:lnTo>
                      <a:pt x="1002489" y="1846620"/>
                    </a:lnTo>
                    <a:lnTo>
                      <a:pt x="974536" y="1850105"/>
                    </a:lnTo>
                    <a:lnTo>
                      <a:pt x="946583" y="1853591"/>
                    </a:lnTo>
                    <a:lnTo>
                      <a:pt x="918948" y="1856126"/>
                    </a:lnTo>
                    <a:lnTo>
                      <a:pt x="891631" y="1858661"/>
                    </a:lnTo>
                    <a:lnTo>
                      <a:pt x="864948" y="1860563"/>
                    </a:lnTo>
                    <a:lnTo>
                      <a:pt x="837948" y="1862464"/>
                    </a:lnTo>
                    <a:lnTo>
                      <a:pt x="811584" y="1864048"/>
                    </a:lnTo>
                    <a:lnTo>
                      <a:pt x="785219" y="1865316"/>
                    </a:lnTo>
                    <a:lnTo>
                      <a:pt x="759490" y="1866266"/>
                    </a:lnTo>
                    <a:lnTo>
                      <a:pt x="734078" y="1866900"/>
                    </a:lnTo>
                    <a:lnTo>
                      <a:pt x="709302" y="1866900"/>
                    </a:lnTo>
                    <a:lnTo>
                      <a:pt x="684526" y="1866900"/>
                    </a:lnTo>
                    <a:lnTo>
                      <a:pt x="660067" y="1866900"/>
                    </a:lnTo>
                    <a:lnTo>
                      <a:pt x="636244" y="1866583"/>
                    </a:lnTo>
                    <a:lnTo>
                      <a:pt x="612103" y="1865633"/>
                    </a:lnTo>
                    <a:lnTo>
                      <a:pt x="588914" y="1864682"/>
                    </a:lnTo>
                    <a:lnTo>
                      <a:pt x="566044" y="1863731"/>
                    </a:lnTo>
                    <a:lnTo>
                      <a:pt x="544126" y="1862464"/>
                    </a:lnTo>
                    <a:lnTo>
                      <a:pt x="499974" y="1859295"/>
                    </a:lnTo>
                    <a:lnTo>
                      <a:pt x="458362" y="1855176"/>
                    </a:lnTo>
                    <a:lnTo>
                      <a:pt x="418339" y="1851373"/>
                    </a:lnTo>
                    <a:lnTo>
                      <a:pt x="379904" y="1846303"/>
                    </a:lnTo>
                    <a:lnTo>
                      <a:pt x="344010" y="1841233"/>
                    </a:lnTo>
                    <a:lnTo>
                      <a:pt x="309704" y="1835846"/>
                    </a:lnTo>
                    <a:lnTo>
                      <a:pt x="277622" y="1830142"/>
                    </a:lnTo>
                    <a:lnTo>
                      <a:pt x="247763" y="1824755"/>
                    </a:lnTo>
                    <a:lnTo>
                      <a:pt x="220446" y="1819051"/>
                    </a:lnTo>
                    <a:lnTo>
                      <a:pt x="195034" y="1813664"/>
                    </a:lnTo>
                    <a:lnTo>
                      <a:pt x="172481" y="1808277"/>
                    </a:lnTo>
                    <a:lnTo>
                      <a:pt x="152152" y="1803523"/>
                    </a:lnTo>
                    <a:lnTo>
                      <a:pt x="134364" y="1798770"/>
                    </a:lnTo>
                    <a:lnTo>
                      <a:pt x="119435" y="1794651"/>
                    </a:lnTo>
                    <a:lnTo>
                      <a:pt x="97517" y="1788313"/>
                    </a:lnTo>
                    <a:lnTo>
                      <a:pt x="87035" y="1785461"/>
                    </a:lnTo>
                    <a:lnTo>
                      <a:pt x="81000" y="1783243"/>
                    </a:lnTo>
                    <a:lnTo>
                      <a:pt x="75282" y="1780708"/>
                    </a:lnTo>
                    <a:lnTo>
                      <a:pt x="69247" y="1777856"/>
                    </a:lnTo>
                    <a:lnTo>
                      <a:pt x="63847" y="1775004"/>
                    </a:lnTo>
                    <a:lnTo>
                      <a:pt x="58447" y="1771518"/>
                    </a:lnTo>
                    <a:lnTo>
                      <a:pt x="53364" y="1768349"/>
                    </a:lnTo>
                    <a:lnTo>
                      <a:pt x="48282" y="1764863"/>
                    </a:lnTo>
                    <a:lnTo>
                      <a:pt x="43517" y="1760744"/>
                    </a:lnTo>
                    <a:lnTo>
                      <a:pt x="39070" y="1756307"/>
                    </a:lnTo>
                    <a:lnTo>
                      <a:pt x="34941" y="1752188"/>
                    </a:lnTo>
                    <a:lnTo>
                      <a:pt x="30812" y="1747752"/>
                    </a:lnTo>
                    <a:lnTo>
                      <a:pt x="27000" y="1742998"/>
                    </a:lnTo>
                    <a:lnTo>
                      <a:pt x="23188" y="1737928"/>
                    </a:lnTo>
                    <a:lnTo>
                      <a:pt x="20012" y="1733175"/>
                    </a:lnTo>
                    <a:lnTo>
                      <a:pt x="16835" y="1727788"/>
                    </a:lnTo>
                    <a:lnTo>
                      <a:pt x="13659" y="1722718"/>
                    </a:lnTo>
                    <a:lnTo>
                      <a:pt x="11118" y="1717014"/>
                    </a:lnTo>
                    <a:lnTo>
                      <a:pt x="8576" y="1711627"/>
                    </a:lnTo>
                    <a:lnTo>
                      <a:pt x="6988" y="1705606"/>
                    </a:lnTo>
                    <a:lnTo>
                      <a:pt x="5082" y="1699902"/>
                    </a:lnTo>
                    <a:lnTo>
                      <a:pt x="3176" y="1694198"/>
                    </a:lnTo>
                    <a:lnTo>
                      <a:pt x="2224" y="1688494"/>
                    </a:lnTo>
                    <a:lnTo>
                      <a:pt x="953" y="1682156"/>
                    </a:lnTo>
                    <a:lnTo>
                      <a:pt x="318" y="1676136"/>
                    </a:lnTo>
                    <a:lnTo>
                      <a:pt x="0" y="1669798"/>
                    </a:lnTo>
                    <a:lnTo>
                      <a:pt x="0" y="1663777"/>
                    </a:lnTo>
                    <a:lnTo>
                      <a:pt x="318" y="1657439"/>
                    </a:lnTo>
                    <a:lnTo>
                      <a:pt x="635" y="1651419"/>
                    </a:lnTo>
                    <a:lnTo>
                      <a:pt x="1906" y="1645398"/>
                    </a:lnTo>
                    <a:lnTo>
                      <a:pt x="2859" y="1638743"/>
                    </a:lnTo>
                    <a:lnTo>
                      <a:pt x="4447" y="1632722"/>
                    </a:lnTo>
                    <a:lnTo>
                      <a:pt x="6035" y="1626385"/>
                    </a:lnTo>
                    <a:lnTo>
                      <a:pt x="8259" y="1620998"/>
                    </a:lnTo>
                    <a:lnTo>
                      <a:pt x="10482" y="1615294"/>
                    </a:lnTo>
                    <a:lnTo>
                      <a:pt x="13023" y="1610224"/>
                    </a:lnTo>
                    <a:lnTo>
                      <a:pt x="15565" y="1604836"/>
                    </a:lnTo>
                    <a:lnTo>
                      <a:pt x="18423" y="1599766"/>
                    </a:lnTo>
                    <a:lnTo>
                      <a:pt x="21918" y="1595013"/>
                    </a:lnTo>
                    <a:lnTo>
                      <a:pt x="25094" y="1590260"/>
                    </a:lnTo>
                    <a:lnTo>
                      <a:pt x="28270" y="1585823"/>
                    </a:lnTo>
                    <a:lnTo>
                      <a:pt x="32400" y="1581387"/>
                    </a:lnTo>
                    <a:lnTo>
                      <a:pt x="35894" y="1577584"/>
                    </a:lnTo>
                    <a:lnTo>
                      <a:pt x="40023" y="1573465"/>
                    </a:lnTo>
                    <a:lnTo>
                      <a:pt x="44153" y="1569979"/>
                    </a:lnTo>
                    <a:lnTo>
                      <a:pt x="48600" y="1566177"/>
                    </a:lnTo>
                    <a:lnTo>
                      <a:pt x="53047" y="1563008"/>
                    </a:lnTo>
                    <a:lnTo>
                      <a:pt x="57811" y="1559839"/>
                    </a:lnTo>
                    <a:lnTo>
                      <a:pt x="62576" y="1556987"/>
                    </a:lnTo>
                    <a:lnTo>
                      <a:pt x="67658" y="1554452"/>
                    </a:lnTo>
                    <a:lnTo>
                      <a:pt x="72741" y="1551917"/>
                    </a:lnTo>
                    <a:lnTo>
                      <a:pt x="77823" y="1549699"/>
                    </a:lnTo>
                    <a:lnTo>
                      <a:pt x="82905" y="1547480"/>
                    </a:lnTo>
                    <a:lnTo>
                      <a:pt x="88305" y="1545579"/>
                    </a:lnTo>
                    <a:lnTo>
                      <a:pt x="93705" y="1544312"/>
                    </a:lnTo>
                    <a:lnTo>
                      <a:pt x="99105" y="1542727"/>
                    </a:lnTo>
                    <a:lnTo>
                      <a:pt x="104505" y="1541776"/>
                    </a:lnTo>
                    <a:lnTo>
                      <a:pt x="109905" y="1540826"/>
                    </a:lnTo>
                    <a:lnTo>
                      <a:pt x="115941" y="1540192"/>
                    </a:lnTo>
                    <a:lnTo>
                      <a:pt x="121658" y="1539875"/>
                    </a:lnTo>
                    <a:close/>
                    <a:moveTo>
                      <a:pt x="889940" y="1255077"/>
                    </a:moveTo>
                    <a:lnTo>
                      <a:pt x="880106" y="1362392"/>
                    </a:lnTo>
                    <a:lnTo>
                      <a:pt x="777009" y="1393507"/>
                    </a:lnTo>
                    <a:lnTo>
                      <a:pt x="875982" y="1436052"/>
                    </a:lnTo>
                    <a:lnTo>
                      <a:pt x="874396" y="1544320"/>
                    </a:lnTo>
                    <a:lnTo>
                      <a:pt x="944819" y="1462722"/>
                    </a:lnTo>
                    <a:lnTo>
                      <a:pt x="1046647" y="1497965"/>
                    </a:lnTo>
                    <a:lnTo>
                      <a:pt x="991768" y="1405255"/>
                    </a:lnTo>
                    <a:lnTo>
                      <a:pt x="1056481" y="1319212"/>
                    </a:lnTo>
                    <a:lnTo>
                      <a:pt x="951481" y="1343342"/>
                    </a:lnTo>
                    <a:lnTo>
                      <a:pt x="889940" y="1255077"/>
                    </a:lnTo>
                    <a:close/>
                    <a:moveTo>
                      <a:pt x="488020" y="1113790"/>
                    </a:moveTo>
                    <a:lnTo>
                      <a:pt x="436313" y="1183322"/>
                    </a:lnTo>
                    <a:lnTo>
                      <a:pt x="352566" y="1161415"/>
                    </a:lnTo>
                    <a:lnTo>
                      <a:pt x="402687" y="1231900"/>
                    </a:lnTo>
                    <a:lnTo>
                      <a:pt x="356055" y="1304607"/>
                    </a:lnTo>
                    <a:lnTo>
                      <a:pt x="438533" y="1278890"/>
                    </a:lnTo>
                    <a:lnTo>
                      <a:pt x="493412" y="1346200"/>
                    </a:lnTo>
                    <a:lnTo>
                      <a:pt x="494364" y="1259522"/>
                    </a:lnTo>
                    <a:lnTo>
                      <a:pt x="574621" y="1228090"/>
                    </a:lnTo>
                    <a:lnTo>
                      <a:pt x="493095" y="1200150"/>
                    </a:lnTo>
                    <a:lnTo>
                      <a:pt x="488020" y="1113790"/>
                    </a:lnTo>
                    <a:close/>
                    <a:moveTo>
                      <a:pt x="995892" y="1029017"/>
                    </a:moveTo>
                    <a:lnTo>
                      <a:pt x="976541" y="1054735"/>
                    </a:lnTo>
                    <a:lnTo>
                      <a:pt x="945136" y="1046480"/>
                    </a:lnTo>
                    <a:lnTo>
                      <a:pt x="964170" y="1073150"/>
                    </a:lnTo>
                    <a:lnTo>
                      <a:pt x="946405" y="1100455"/>
                    </a:lnTo>
                    <a:lnTo>
                      <a:pt x="977493" y="1090612"/>
                    </a:lnTo>
                    <a:lnTo>
                      <a:pt x="997795" y="1115695"/>
                    </a:lnTo>
                    <a:lnTo>
                      <a:pt x="998112" y="1083310"/>
                    </a:lnTo>
                    <a:lnTo>
                      <a:pt x="1028566" y="1071562"/>
                    </a:lnTo>
                    <a:lnTo>
                      <a:pt x="997795" y="1061402"/>
                    </a:lnTo>
                    <a:lnTo>
                      <a:pt x="995892" y="1029017"/>
                    </a:lnTo>
                    <a:close/>
                    <a:moveTo>
                      <a:pt x="707220" y="773747"/>
                    </a:moveTo>
                    <a:lnTo>
                      <a:pt x="666298" y="828675"/>
                    </a:lnTo>
                    <a:lnTo>
                      <a:pt x="599047" y="811212"/>
                    </a:lnTo>
                    <a:lnTo>
                      <a:pt x="639017" y="868045"/>
                    </a:lnTo>
                    <a:lnTo>
                      <a:pt x="601585" y="925830"/>
                    </a:lnTo>
                    <a:lnTo>
                      <a:pt x="667567" y="905510"/>
                    </a:lnTo>
                    <a:lnTo>
                      <a:pt x="711661" y="958850"/>
                    </a:lnTo>
                    <a:lnTo>
                      <a:pt x="712296" y="889952"/>
                    </a:lnTo>
                    <a:lnTo>
                      <a:pt x="776692" y="864552"/>
                    </a:lnTo>
                    <a:lnTo>
                      <a:pt x="711661" y="842645"/>
                    </a:lnTo>
                    <a:lnTo>
                      <a:pt x="707220" y="773747"/>
                    </a:lnTo>
                    <a:close/>
                    <a:moveTo>
                      <a:pt x="831571" y="594359"/>
                    </a:moveTo>
                    <a:lnTo>
                      <a:pt x="806510" y="627697"/>
                    </a:lnTo>
                    <a:lnTo>
                      <a:pt x="766223" y="617537"/>
                    </a:lnTo>
                    <a:lnTo>
                      <a:pt x="790649" y="651192"/>
                    </a:lnTo>
                    <a:lnTo>
                      <a:pt x="767809" y="686435"/>
                    </a:lnTo>
                    <a:lnTo>
                      <a:pt x="807462" y="674052"/>
                    </a:lnTo>
                    <a:lnTo>
                      <a:pt x="834109" y="706437"/>
                    </a:lnTo>
                    <a:lnTo>
                      <a:pt x="834743" y="664845"/>
                    </a:lnTo>
                    <a:lnTo>
                      <a:pt x="873444" y="649605"/>
                    </a:lnTo>
                    <a:lnTo>
                      <a:pt x="834109" y="635952"/>
                    </a:lnTo>
                    <a:lnTo>
                      <a:pt x="831571" y="594359"/>
                    </a:lnTo>
                    <a:close/>
                    <a:moveTo>
                      <a:pt x="694531" y="361314"/>
                    </a:moveTo>
                    <a:lnTo>
                      <a:pt x="675180" y="387349"/>
                    </a:lnTo>
                    <a:lnTo>
                      <a:pt x="644093" y="379094"/>
                    </a:lnTo>
                    <a:lnTo>
                      <a:pt x="662492" y="405447"/>
                    </a:lnTo>
                    <a:lnTo>
                      <a:pt x="645044" y="432434"/>
                    </a:lnTo>
                    <a:lnTo>
                      <a:pt x="676132" y="423227"/>
                    </a:lnTo>
                    <a:lnTo>
                      <a:pt x="696752" y="448309"/>
                    </a:lnTo>
                    <a:lnTo>
                      <a:pt x="697069" y="415924"/>
                    </a:lnTo>
                    <a:lnTo>
                      <a:pt x="726888" y="403859"/>
                    </a:lnTo>
                    <a:lnTo>
                      <a:pt x="696434" y="393699"/>
                    </a:lnTo>
                    <a:lnTo>
                      <a:pt x="694531" y="361314"/>
                    </a:lnTo>
                    <a:close/>
                    <a:moveTo>
                      <a:pt x="736087" y="220662"/>
                    </a:moveTo>
                    <a:lnTo>
                      <a:pt x="1236663" y="1490027"/>
                    </a:lnTo>
                    <a:lnTo>
                      <a:pt x="1231588" y="1490980"/>
                    </a:lnTo>
                    <a:lnTo>
                      <a:pt x="1226512" y="1491615"/>
                    </a:lnTo>
                    <a:lnTo>
                      <a:pt x="1200182" y="1498917"/>
                    </a:lnTo>
                    <a:lnTo>
                      <a:pt x="1173536" y="1505267"/>
                    </a:lnTo>
                    <a:lnTo>
                      <a:pt x="1147524" y="1511617"/>
                    </a:lnTo>
                    <a:lnTo>
                      <a:pt x="1121512" y="1517332"/>
                    </a:lnTo>
                    <a:lnTo>
                      <a:pt x="1095182" y="1522730"/>
                    </a:lnTo>
                    <a:lnTo>
                      <a:pt x="1069487" y="1527810"/>
                    </a:lnTo>
                    <a:lnTo>
                      <a:pt x="1043792" y="1532572"/>
                    </a:lnTo>
                    <a:lnTo>
                      <a:pt x="1018414" y="1537017"/>
                    </a:lnTo>
                    <a:lnTo>
                      <a:pt x="993354" y="1540510"/>
                    </a:lnTo>
                    <a:lnTo>
                      <a:pt x="967976" y="1544320"/>
                    </a:lnTo>
                    <a:lnTo>
                      <a:pt x="943550" y="1547495"/>
                    </a:lnTo>
                    <a:lnTo>
                      <a:pt x="918807" y="1550035"/>
                    </a:lnTo>
                    <a:lnTo>
                      <a:pt x="894698" y="1552575"/>
                    </a:lnTo>
                    <a:lnTo>
                      <a:pt x="870272" y="1554798"/>
                    </a:lnTo>
                    <a:lnTo>
                      <a:pt x="846480" y="1556385"/>
                    </a:lnTo>
                    <a:lnTo>
                      <a:pt x="822689" y="1558290"/>
                    </a:lnTo>
                    <a:lnTo>
                      <a:pt x="799214" y="1559560"/>
                    </a:lnTo>
                    <a:lnTo>
                      <a:pt x="776057" y="1560513"/>
                    </a:lnTo>
                    <a:lnTo>
                      <a:pt x="753217" y="1561148"/>
                    </a:lnTo>
                    <a:lnTo>
                      <a:pt x="730694" y="1562100"/>
                    </a:lnTo>
                    <a:lnTo>
                      <a:pt x="708172" y="1562100"/>
                    </a:lnTo>
                    <a:lnTo>
                      <a:pt x="686600" y="1562100"/>
                    </a:lnTo>
                    <a:lnTo>
                      <a:pt x="664712" y="1562100"/>
                    </a:lnTo>
                    <a:lnTo>
                      <a:pt x="643458" y="1561465"/>
                    </a:lnTo>
                    <a:lnTo>
                      <a:pt x="601585" y="1560195"/>
                    </a:lnTo>
                    <a:lnTo>
                      <a:pt x="561615" y="1557973"/>
                    </a:lnTo>
                    <a:lnTo>
                      <a:pt x="522597" y="1555115"/>
                    </a:lnTo>
                    <a:lnTo>
                      <a:pt x="485799" y="1551940"/>
                    </a:lnTo>
                    <a:lnTo>
                      <a:pt x="450270" y="1548130"/>
                    </a:lnTo>
                    <a:lnTo>
                      <a:pt x="416645" y="1543685"/>
                    </a:lnTo>
                    <a:lnTo>
                      <a:pt x="384605" y="1539557"/>
                    </a:lnTo>
                    <a:lnTo>
                      <a:pt x="354469" y="1534795"/>
                    </a:lnTo>
                    <a:lnTo>
                      <a:pt x="326237" y="1530032"/>
                    </a:lnTo>
                    <a:lnTo>
                      <a:pt x="300224" y="1524952"/>
                    </a:lnTo>
                    <a:lnTo>
                      <a:pt x="275798" y="1520190"/>
                    </a:lnTo>
                    <a:lnTo>
                      <a:pt x="254227" y="1515427"/>
                    </a:lnTo>
                    <a:lnTo>
                      <a:pt x="234560" y="1511300"/>
                    </a:lnTo>
                    <a:lnTo>
                      <a:pt x="217112" y="1507172"/>
                    </a:lnTo>
                    <a:lnTo>
                      <a:pt x="189514" y="1499870"/>
                    </a:lnTo>
                    <a:lnTo>
                      <a:pt x="172067" y="1495107"/>
                    </a:lnTo>
                    <a:lnTo>
                      <a:pt x="166040" y="1492885"/>
                    </a:lnTo>
                    <a:lnTo>
                      <a:pt x="161916" y="1491932"/>
                    </a:lnTo>
                    <a:lnTo>
                      <a:pt x="158426" y="1491297"/>
                    </a:lnTo>
                    <a:lnTo>
                      <a:pt x="150813" y="1490027"/>
                    </a:lnTo>
                    <a:lnTo>
                      <a:pt x="659319" y="222249"/>
                    </a:lnTo>
                    <a:lnTo>
                      <a:pt x="667884" y="225107"/>
                    </a:lnTo>
                    <a:lnTo>
                      <a:pt x="677084" y="227329"/>
                    </a:lnTo>
                    <a:lnTo>
                      <a:pt x="681525" y="227964"/>
                    </a:lnTo>
                    <a:lnTo>
                      <a:pt x="686283" y="228282"/>
                    </a:lnTo>
                    <a:lnTo>
                      <a:pt x="690724" y="228599"/>
                    </a:lnTo>
                    <a:lnTo>
                      <a:pt x="695483" y="228917"/>
                    </a:lnTo>
                    <a:lnTo>
                      <a:pt x="700876" y="228599"/>
                    </a:lnTo>
                    <a:lnTo>
                      <a:pt x="706586" y="228282"/>
                    </a:lnTo>
                    <a:lnTo>
                      <a:pt x="711661" y="227647"/>
                    </a:lnTo>
                    <a:lnTo>
                      <a:pt x="716737" y="227012"/>
                    </a:lnTo>
                    <a:lnTo>
                      <a:pt x="721812" y="225742"/>
                    </a:lnTo>
                    <a:lnTo>
                      <a:pt x="726888" y="224472"/>
                    </a:lnTo>
                    <a:lnTo>
                      <a:pt x="731329" y="222884"/>
                    </a:lnTo>
                    <a:lnTo>
                      <a:pt x="736087" y="220662"/>
                    </a:lnTo>
                    <a:close/>
                    <a:moveTo>
                      <a:pt x="690714" y="0"/>
                    </a:moveTo>
                    <a:lnTo>
                      <a:pt x="695802" y="0"/>
                    </a:lnTo>
                    <a:lnTo>
                      <a:pt x="701207" y="0"/>
                    </a:lnTo>
                    <a:lnTo>
                      <a:pt x="706931" y="315"/>
                    </a:lnTo>
                    <a:lnTo>
                      <a:pt x="712019" y="1262"/>
                    </a:lnTo>
                    <a:lnTo>
                      <a:pt x="717107" y="2209"/>
                    </a:lnTo>
                    <a:lnTo>
                      <a:pt x="722194" y="3471"/>
                    </a:lnTo>
                    <a:lnTo>
                      <a:pt x="727282" y="4733"/>
                    </a:lnTo>
                    <a:lnTo>
                      <a:pt x="731734" y="6311"/>
                    </a:lnTo>
                    <a:lnTo>
                      <a:pt x="736504" y="7889"/>
                    </a:lnTo>
                    <a:lnTo>
                      <a:pt x="741274" y="10098"/>
                    </a:lnTo>
                    <a:lnTo>
                      <a:pt x="745725" y="12307"/>
                    </a:lnTo>
                    <a:lnTo>
                      <a:pt x="750177" y="14831"/>
                    </a:lnTo>
                    <a:lnTo>
                      <a:pt x="754311" y="17671"/>
                    </a:lnTo>
                    <a:lnTo>
                      <a:pt x="758445" y="20511"/>
                    </a:lnTo>
                    <a:lnTo>
                      <a:pt x="762261" y="23667"/>
                    </a:lnTo>
                    <a:lnTo>
                      <a:pt x="766076" y="26822"/>
                    </a:lnTo>
                    <a:lnTo>
                      <a:pt x="769574" y="30293"/>
                    </a:lnTo>
                    <a:lnTo>
                      <a:pt x="773390" y="34080"/>
                    </a:lnTo>
                    <a:lnTo>
                      <a:pt x="776570" y="37551"/>
                    </a:lnTo>
                    <a:lnTo>
                      <a:pt x="779432" y="41654"/>
                    </a:lnTo>
                    <a:lnTo>
                      <a:pt x="782294" y="45440"/>
                    </a:lnTo>
                    <a:lnTo>
                      <a:pt x="784838" y="49858"/>
                    </a:lnTo>
                    <a:lnTo>
                      <a:pt x="787382" y="54276"/>
                    </a:lnTo>
                    <a:lnTo>
                      <a:pt x="789925" y="58378"/>
                    </a:lnTo>
                    <a:lnTo>
                      <a:pt x="791833" y="63111"/>
                    </a:lnTo>
                    <a:lnTo>
                      <a:pt x="794059" y="67845"/>
                    </a:lnTo>
                    <a:lnTo>
                      <a:pt x="795331" y="72578"/>
                    </a:lnTo>
                    <a:lnTo>
                      <a:pt x="796921" y="77627"/>
                    </a:lnTo>
                    <a:lnTo>
                      <a:pt x="797875" y="82361"/>
                    </a:lnTo>
                    <a:lnTo>
                      <a:pt x="799147" y="87725"/>
                    </a:lnTo>
                    <a:lnTo>
                      <a:pt x="799465" y="92774"/>
                    </a:lnTo>
                    <a:lnTo>
                      <a:pt x="800101" y="98138"/>
                    </a:lnTo>
                    <a:lnTo>
                      <a:pt x="800101" y="103187"/>
                    </a:lnTo>
                    <a:lnTo>
                      <a:pt x="799783" y="111076"/>
                    </a:lnTo>
                    <a:lnTo>
                      <a:pt x="799147" y="118965"/>
                    </a:lnTo>
                    <a:lnTo>
                      <a:pt x="797557" y="126539"/>
                    </a:lnTo>
                    <a:lnTo>
                      <a:pt x="795331" y="133797"/>
                    </a:lnTo>
                    <a:lnTo>
                      <a:pt x="792787" y="141054"/>
                    </a:lnTo>
                    <a:lnTo>
                      <a:pt x="789925" y="147997"/>
                    </a:lnTo>
                    <a:lnTo>
                      <a:pt x="786428" y="154623"/>
                    </a:lnTo>
                    <a:lnTo>
                      <a:pt x="782294" y="160935"/>
                    </a:lnTo>
                    <a:lnTo>
                      <a:pt x="777842" y="166930"/>
                    </a:lnTo>
                    <a:lnTo>
                      <a:pt x="773390" y="172926"/>
                    </a:lnTo>
                    <a:lnTo>
                      <a:pt x="767666" y="177975"/>
                    </a:lnTo>
                    <a:lnTo>
                      <a:pt x="762261" y="183024"/>
                    </a:lnTo>
                    <a:lnTo>
                      <a:pt x="756219" y="187441"/>
                    </a:lnTo>
                    <a:lnTo>
                      <a:pt x="750177" y="191544"/>
                    </a:lnTo>
                    <a:lnTo>
                      <a:pt x="743499" y="195015"/>
                    </a:lnTo>
                    <a:lnTo>
                      <a:pt x="736504" y="198486"/>
                    </a:lnTo>
                    <a:lnTo>
                      <a:pt x="731734" y="200064"/>
                    </a:lnTo>
                    <a:lnTo>
                      <a:pt x="727282" y="201641"/>
                    </a:lnTo>
                    <a:lnTo>
                      <a:pt x="722194" y="203219"/>
                    </a:lnTo>
                    <a:lnTo>
                      <a:pt x="717107" y="204482"/>
                    </a:lnTo>
                    <a:lnTo>
                      <a:pt x="712019" y="205113"/>
                    </a:lnTo>
                    <a:lnTo>
                      <a:pt x="706931" y="206059"/>
                    </a:lnTo>
                    <a:lnTo>
                      <a:pt x="701207" y="206375"/>
                    </a:lnTo>
                    <a:lnTo>
                      <a:pt x="695802" y="206375"/>
                    </a:lnTo>
                    <a:lnTo>
                      <a:pt x="691032" y="206375"/>
                    </a:lnTo>
                    <a:lnTo>
                      <a:pt x="686580" y="206059"/>
                    </a:lnTo>
                    <a:lnTo>
                      <a:pt x="681810" y="205744"/>
                    </a:lnTo>
                    <a:lnTo>
                      <a:pt x="677358" y="204482"/>
                    </a:lnTo>
                    <a:lnTo>
                      <a:pt x="668137" y="202273"/>
                    </a:lnTo>
                    <a:lnTo>
                      <a:pt x="659551" y="199433"/>
                    </a:lnTo>
                    <a:lnTo>
                      <a:pt x="652237" y="196593"/>
                    </a:lnTo>
                    <a:lnTo>
                      <a:pt x="645242" y="193121"/>
                    </a:lnTo>
                    <a:lnTo>
                      <a:pt x="638564" y="189019"/>
                    </a:lnTo>
                    <a:lnTo>
                      <a:pt x="632204" y="184601"/>
                    </a:lnTo>
                    <a:lnTo>
                      <a:pt x="626481" y="179552"/>
                    </a:lnTo>
                    <a:lnTo>
                      <a:pt x="620757" y="174188"/>
                    </a:lnTo>
                    <a:lnTo>
                      <a:pt x="615669" y="168508"/>
                    </a:lnTo>
                    <a:lnTo>
                      <a:pt x="610899" y="162197"/>
                    </a:lnTo>
                    <a:lnTo>
                      <a:pt x="606447" y="156201"/>
                    </a:lnTo>
                    <a:lnTo>
                      <a:pt x="602950" y="149259"/>
                    </a:lnTo>
                    <a:lnTo>
                      <a:pt x="599770" y="142001"/>
                    </a:lnTo>
                    <a:lnTo>
                      <a:pt x="597226" y="135059"/>
                    </a:lnTo>
                    <a:lnTo>
                      <a:pt x="595000" y="127485"/>
                    </a:lnTo>
                    <a:lnTo>
                      <a:pt x="593092" y="119281"/>
                    </a:lnTo>
                    <a:lnTo>
                      <a:pt x="592456" y="111392"/>
                    </a:lnTo>
                    <a:lnTo>
                      <a:pt x="592138" y="103187"/>
                    </a:lnTo>
                    <a:lnTo>
                      <a:pt x="592138" y="98138"/>
                    </a:lnTo>
                    <a:lnTo>
                      <a:pt x="592456" y="92774"/>
                    </a:lnTo>
                    <a:lnTo>
                      <a:pt x="593092" y="87725"/>
                    </a:lnTo>
                    <a:lnTo>
                      <a:pt x="594046" y="82361"/>
                    </a:lnTo>
                    <a:lnTo>
                      <a:pt x="595318" y="77627"/>
                    </a:lnTo>
                    <a:lnTo>
                      <a:pt x="596590" y="72578"/>
                    </a:lnTo>
                    <a:lnTo>
                      <a:pt x="598180" y="67845"/>
                    </a:lnTo>
                    <a:lnTo>
                      <a:pt x="600088" y="63111"/>
                    </a:lnTo>
                    <a:lnTo>
                      <a:pt x="602314" y="58378"/>
                    </a:lnTo>
                    <a:lnTo>
                      <a:pt x="604221" y="54276"/>
                    </a:lnTo>
                    <a:lnTo>
                      <a:pt x="606765" y="49858"/>
                    </a:lnTo>
                    <a:lnTo>
                      <a:pt x="609627" y="45440"/>
                    </a:lnTo>
                    <a:lnTo>
                      <a:pt x="612807" y="41654"/>
                    </a:lnTo>
                    <a:lnTo>
                      <a:pt x="615669" y="37551"/>
                    </a:lnTo>
                    <a:lnTo>
                      <a:pt x="618849" y="34080"/>
                    </a:lnTo>
                    <a:lnTo>
                      <a:pt x="622347" y="30293"/>
                    </a:lnTo>
                    <a:lnTo>
                      <a:pt x="626163" y="26822"/>
                    </a:lnTo>
                    <a:lnTo>
                      <a:pt x="629660" y="23667"/>
                    </a:lnTo>
                    <a:lnTo>
                      <a:pt x="633794" y="20511"/>
                    </a:lnTo>
                    <a:lnTo>
                      <a:pt x="637610" y="17671"/>
                    </a:lnTo>
                    <a:lnTo>
                      <a:pt x="642062" y="14831"/>
                    </a:lnTo>
                    <a:lnTo>
                      <a:pt x="646514" y="12307"/>
                    </a:lnTo>
                    <a:lnTo>
                      <a:pt x="650965" y="10098"/>
                    </a:lnTo>
                    <a:lnTo>
                      <a:pt x="655417" y="7889"/>
                    </a:lnTo>
                    <a:lnTo>
                      <a:pt x="660187" y="6311"/>
                    </a:lnTo>
                    <a:lnTo>
                      <a:pt x="664957" y="4733"/>
                    </a:lnTo>
                    <a:lnTo>
                      <a:pt x="670045" y="3471"/>
                    </a:lnTo>
                    <a:lnTo>
                      <a:pt x="675132" y="2209"/>
                    </a:lnTo>
                    <a:lnTo>
                      <a:pt x="680220" y="1262"/>
                    </a:lnTo>
                    <a:lnTo>
                      <a:pt x="685308" y="315"/>
                    </a:lnTo>
                    <a:lnTo>
                      <a:pt x="690714" y="0"/>
                    </a:lnTo>
                    <a:close/>
                  </a:path>
                </a:pathLst>
              </a:custGeom>
              <a:solidFill>
                <a:srgbClr val="167C6C"/>
              </a:solidFill>
              <a:ln>
                <a:solidFill>
                  <a:schemeClr val="bg1"/>
                </a:solid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chemeClr val="bg1"/>
                  </a:solidFill>
                  <a:latin typeface="思源黑体 CN Bold" panose="020B0800000000000000" pitchFamily="34" charset="-122"/>
                  <a:ea typeface="思源黑体 CN Bold" panose="020B0800000000000000" pitchFamily="34" charset="-122"/>
                  <a:cs typeface="+mn-ea"/>
                  <a:sym typeface="思源黑体 CN Bold" panose="020B0800000000000000" pitchFamily="34" charset="-122"/>
                </a:endParaRPr>
              </a:p>
            </p:txBody>
          </p:sp>
          <p:sp>
            <p:nvSpPr>
              <p:cNvPr id="7" name="弧形 6"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p:nvPr/>
            </p:nvSpPr>
            <p:spPr>
              <a:xfrm flipV="1">
                <a:off x="2167133" y="4490469"/>
                <a:ext cx="804697" cy="804697"/>
              </a:xfrm>
              <a:prstGeom prst="arc">
                <a:avLst>
                  <a:gd name="adj1" fmla="val 12838108"/>
                  <a:gd name="adj2" fmla="val 19936151"/>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bg1"/>
                  </a:solidFill>
                  <a:latin typeface="思源黑体 CN Bold" panose="020B0800000000000000" pitchFamily="34" charset="-122"/>
                  <a:ea typeface="思源黑体 CN Bold" panose="020B0800000000000000" pitchFamily="34" charset="-122"/>
                  <a:cs typeface="+mn-ea"/>
                  <a:sym typeface="思源黑体 CN Bold" panose="020B0800000000000000" pitchFamily="34" charset="-122"/>
                </a:endParaRPr>
              </a:p>
            </p:txBody>
          </p:sp>
        </p:grpSp>
        <p:sp>
          <p:nvSpPr>
            <p:cNvPr id="11" name="矩形 10"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p:nvPr/>
          </p:nvSpPr>
          <p:spPr>
            <a:xfrm>
              <a:off x="2226755" y="5029737"/>
              <a:ext cx="590226" cy="1323439"/>
            </a:xfrm>
            <a:prstGeom prst="rect">
              <a:avLst/>
            </a:prstGeom>
          </p:spPr>
          <p:txBody>
            <a:bodyPr wrap="none">
              <a:spAutoFit/>
            </a:bodyPr>
            <a:lstStyle/>
            <a:p>
              <a:r>
                <a:rPr lang="en-US" altLang="zh-CN" sz="8000" dirty="0">
                  <a:solidFill>
                    <a:schemeClr val="bg1"/>
                  </a:solidFill>
                  <a:latin typeface="SVN-Adam Gorry" panose="02040603050506020204" pitchFamily="18" charset="0"/>
                  <a:ea typeface="思源黑体 CN Bold" panose="020B0800000000000000" pitchFamily="34" charset="-122"/>
                  <a:cs typeface="+mn-ea"/>
                  <a:sym typeface="思源黑体 CN Bold" panose="020B0800000000000000" pitchFamily="34" charset="-122"/>
                </a:rPr>
                <a:t>1</a:t>
              </a:r>
              <a:endParaRPr lang="zh-CN" altLang="en-US" sz="8000" dirty="0">
                <a:solidFill>
                  <a:schemeClr val="bg1"/>
                </a:solidFill>
                <a:latin typeface="SVN-Adam Gorry" panose="02040603050506020204" pitchFamily="18" charset="0"/>
                <a:ea typeface="思源黑体 CN Bold" panose="020B0800000000000000" pitchFamily="34" charset="-122"/>
                <a:cs typeface="+mn-ea"/>
                <a:sym typeface="思源黑体 CN Bold" panose="020B0800000000000000" pitchFamily="34" charset="-122"/>
              </a:endParaRPr>
            </a:p>
          </p:txBody>
        </p:sp>
      </p:grpSp>
      <p:grpSp>
        <p:nvGrpSpPr>
          <p:cNvPr id="42" name="Group 41"/>
          <p:cNvGrpSpPr/>
          <p:nvPr/>
        </p:nvGrpSpPr>
        <p:grpSpPr>
          <a:xfrm>
            <a:off x="5282276" y="7493384"/>
            <a:ext cx="804697" cy="1958030"/>
            <a:chOff x="5638295" y="4554530"/>
            <a:chExt cx="804697" cy="1958030"/>
          </a:xfrm>
        </p:grpSpPr>
        <p:sp>
          <p:nvSpPr>
            <p:cNvPr id="6" name="Freeform 27"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a:spLocks noEditPoints="1"/>
            </p:cNvSpPr>
            <p:nvPr/>
          </p:nvSpPr>
          <p:spPr bwMode="auto">
            <a:xfrm>
              <a:off x="5729948" y="4554530"/>
              <a:ext cx="638480" cy="780998"/>
            </a:xfrm>
            <a:custGeom>
              <a:avLst/>
              <a:gdLst>
                <a:gd name="T0" fmla="*/ 215 w 494"/>
                <a:gd name="T1" fmla="*/ 0 h 604"/>
                <a:gd name="T2" fmla="*/ 460 w 494"/>
                <a:gd name="T3" fmla="*/ 0 h 604"/>
                <a:gd name="T4" fmla="*/ 494 w 494"/>
                <a:gd name="T5" fmla="*/ 34 h 604"/>
                <a:gd name="T6" fmla="*/ 494 w 494"/>
                <a:gd name="T7" fmla="*/ 108 h 604"/>
                <a:gd name="T8" fmla="*/ 460 w 494"/>
                <a:gd name="T9" fmla="*/ 142 h 604"/>
                <a:gd name="T10" fmla="*/ 215 w 494"/>
                <a:gd name="T11" fmla="*/ 142 h 604"/>
                <a:gd name="T12" fmla="*/ 181 w 494"/>
                <a:gd name="T13" fmla="*/ 108 h 604"/>
                <a:gd name="T14" fmla="*/ 181 w 494"/>
                <a:gd name="T15" fmla="*/ 34 h 604"/>
                <a:gd name="T16" fmla="*/ 215 w 494"/>
                <a:gd name="T17" fmla="*/ 0 h 604"/>
                <a:gd name="T18" fmla="*/ 246 w 494"/>
                <a:gd name="T19" fmla="*/ 154 h 604"/>
                <a:gd name="T20" fmla="*/ 434 w 494"/>
                <a:gd name="T21" fmla="*/ 154 h 604"/>
                <a:gd name="T22" fmla="*/ 450 w 494"/>
                <a:gd name="T23" fmla="*/ 169 h 604"/>
                <a:gd name="T24" fmla="*/ 448 w 494"/>
                <a:gd name="T25" fmla="*/ 267 h 604"/>
                <a:gd name="T26" fmla="*/ 444 w 494"/>
                <a:gd name="T27" fmla="*/ 272 h 604"/>
                <a:gd name="T28" fmla="*/ 348 w 494"/>
                <a:gd name="T29" fmla="*/ 389 h 604"/>
                <a:gd name="T30" fmla="*/ 358 w 494"/>
                <a:gd name="T31" fmla="*/ 437 h 604"/>
                <a:gd name="T32" fmla="*/ 356 w 494"/>
                <a:gd name="T33" fmla="*/ 440 h 604"/>
                <a:gd name="T34" fmla="*/ 211 w 494"/>
                <a:gd name="T35" fmla="*/ 558 h 604"/>
                <a:gd name="T36" fmla="*/ 90 w 494"/>
                <a:gd name="T37" fmla="*/ 402 h 604"/>
                <a:gd name="T38" fmla="*/ 181 w 494"/>
                <a:gd name="T39" fmla="*/ 309 h 604"/>
                <a:gd name="T40" fmla="*/ 234 w 494"/>
                <a:gd name="T41" fmla="*/ 217 h 604"/>
                <a:gd name="T42" fmla="*/ 234 w 494"/>
                <a:gd name="T43" fmla="*/ 167 h 604"/>
                <a:gd name="T44" fmla="*/ 246 w 494"/>
                <a:gd name="T45" fmla="*/ 154 h 604"/>
                <a:gd name="T46" fmla="*/ 448 w 494"/>
                <a:gd name="T47" fmla="*/ 287 h 604"/>
                <a:gd name="T48" fmla="*/ 447 w 494"/>
                <a:gd name="T49" fmla="*/ 307 h 604"/>
                <a:gd name="T50" fmla="*/ 370 w 494"/>
                <a:gd name="T51" fmla="*/ 429 h 604"/>
                <a:gd name="T52" fmla="*/ 366 w 494"/>
                <a:gd name="T53" fmla="*/ 428 h 604"/>
                <a:gd name="T54" fmla="*/ 359 w 494"/>
                <a:gd name="T55" fmla="*/ 389 h 604"/>
                <a:gd name="T56" fmla="*/ 443 w 494"/>
                <a:gd name="T57" fmla="*/ 284 h 604"/>
                <a:gd name="T58" fmla="*/ 448 w 494"/>
                <a:gd name="T59" fmla="*/ 287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94" h="604">
                  <a:moveTo>
                    <a:pt x="215" y="0"/>
                  </a:moveTo>
                  <a:cubicBezTo>
                    <a:pt x="296" y="0"/>
                    <a:pt x="378" y="0"/>
                    <a:pt x="460" y="0"/>
                  </a:cubicBezTo>
                  <a:cubicBezTo>
                    <a:pt x="479" y="0"/>
                    <a:pt x="494" y="16"/>
                    <a:pt x="494" y="34"/>
                  </a:cubicBezTo>
                  <a:cubicBezTo>
                    <a:pt x="494" y="59"/>
                    <a:pt x="494" y="84"/>
                    <a:pt x="494" y="108"/>
                  </a:cubicBezTo>
                  <a:cubicBezTo>
                    <a:pt x="494" y="127"/>
                    <a:pt x="479" y="142"/>
                    <a:pt x="460" y="142"/>
                  </a:cubicBezTo>
                  <a:cubicBezTo>
                    <a:pt x="378" y="142"/>
                    <a:pt x="296" y="142"/>
                    <a:pt x="215" y="142"/>
                  </a:cubicBezTo>
                  <a:cubicBezTo>
                    <a:pt x="196" y="142"/>
                    <a:pt x="181" y="127"/>
                    <a:pt x="181" y="108"/>
                  </a:cubicBezTo>
                  <a:cubicBezTo>
                    <a:pt x="181" y="84"/>
                    <a:pt x="181" y="59"/>
                    <a:pt x="181" y="34"/>
                  </a:cubicBezTo>
                  <a:cubicBezTo>
                    <a:pt x="181" y="16"/>
                    <a:pt x="196" y="0"/>
                    <a:pt x="215" y="0"/>
                  </a:cubicBezTo>
                  <a:close/>
                  <a:moveTo>
                    <a:pt x="246" y="154"/>
                  </a:moveTo>
                  <a:cubicBezTo>
                    <a:pt x="309" y="154"/>
                    <a:pt x="371" y="154"/>
                    <a:pt x="434" y="154"/>
                  </a:cubicBezTo>
                  <a:cubicBezTo>
                    <a:pt x="449" y="154"/>
                    <a:pt x="450" y="155"/>
                    <a:pt x="450" y="169"/>
                  </a:cubicBezTo>
                  <a:cubicBezTo>
                    <a:pt x="450" y="204"/>
                    <a:pt x="449" y="236"/>
                    <a:pt x="448" y="267"/>
                  </a:cubicBezTo>
                  <a:cubicBezTo>
                    <a:pt x="448" y="271"/>
                    <a:pt x="447" y="272"/>
                    <a:pt x="444" y="272"/>
                  </a:cubicBezTo>
                  <a:cubicBezTo>
                    <a:pt x="389" y="283"/>
                    <a:pt x="348" y="331"/>
                    <a:pt x="348" y="389"/>
                  </a:cubicBezTo>
                  <a:cubicBezTo>
                    <a:pt x="348" y="406"/>
                    <a:pt x="351" y="422"/>
                    <a:pt x="358" y="437"/>
                  </a:cubicBezTo>
                  <a:cubicBezTo>
                    <a:pt x="358" y="438"/>
                    <a:pt x="358" y="439"/>
                    <a:pt x="356" y="440"/>
                  </a:cubicBezTo>
                  <a:cubicBezTo>
                    <a:pt x="311" y="477"/>
                    <a:pt x="257" y="525"/>
                    <a:pt x="211" y="558"/>
                  </a:cubicBezTo>
                  <a:cubicBezTo>
                    <a:pt x="145" y="604"/>
                    <a:pt x="0" y="512"/>
                    <a:pt x="90" y="402"/>
                  </a:cubicBezTo>
                  <a:cubicBezTo>
                    <a:pt x="121" y="364"/>
                    <a:pt x="164" y="327"/>
                    <a:pt x="181" y="309"/>
                  </a:cubicBezTo>
                  <a:cubicBezTo>
                    <a:pt x="221" y="268"/>
                    <a:pt x="234" y="250"/>
                    <a:pt x="234" y="217"/>
                  </a:cubicBezTo>
                  <a:cubicBezTo>
                    <a:pt x="234" y="200"/>
                    <a:pt x="234" y="183"/>
                    <a:pt x="234" y="167"/>
                  </a:cubicBezTo>
                  <a:cubicBezTo>
                    <a:pt x="234" y="155"/>
                    <a:pt x="235" y="154"/>
                    <a:pt x="246" y="154"/>
                  </a:cubicBezTo>
                  <a:close/>
                  <a:moveTo>
                    <a:pt x="448" y="287"/>
                  </a:moveTo>
                  <a:cubicBezTo>
                    <a:pt x="447" y="294"/>
                    <a:pt x="447" y="300"/>
                    <a:pt x="447" y="307"/>
                  </a:cubicBezTo>
                  <a:cubicBezTo>
                    <a:pt x="446" y="367"/>
                    <a:pt x="438" y="375"/>
                    <a:pt x="370" y="429"/>
                  </a:cubicBezTo>
                  <a:cubicBezTo>
                    <a:pt x="368" y="431"/>
                    <a:pt x="367" y="431"/>
                    <a:pt x="366" y="428"/>
                  </a:cubicBezTo>
                  <a:cubicBezTo>
                    <a:pt x="361" y="416"/>
                    <a:pt x="359" y="403"/>
                    <a:pt x="359" y="389"/>
                  </a:cubicBezTo>
                  <a:cubicBezTo>
                    <a:pt x="359" y="338"/>
                    <a:pt x="394" y="295"/>
                    <a:pt x="443" y="284"/>
                  </a:cubicBezTo>
                  <a:cubicBezTo>
                    <a:pt x="446" y="283"/>
                    <a:pt x="448" y="284"/>
                    <a:pt x="448" y="287"/>
                  </a:cubicBezTo>
                  <a:close/>
                </a:path>
              </a:pathLst>
            </a:custGeom>
            <a:solidFill>
              <a:srgbClr val="B60005"/>
            </a:solidFill>
            <a:ln>
              <a:solidFill>
                <a:schemeClr val="bg1"/>
              </a:solid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latin typeface="思源黑体 CN Bold" panose="020B0800000000000000" pitchFamily="34" charset="-122"/>
                <a:ea typeface="思源黑体 CN Bold" panose="020B0800000000000000" pitchFamily="34" charset="-122"/>
                <a:cs typeface="+mn-ea"/>
                <a:sym typeface="思源黑体 CN Bold" panose="020B0800000000000000" pitchFamily="34" charset="-122"/>
              </a:endParaRPr>
            </a:p>
          </p:txBody>
        </p:sp>
        <p:sp>
          <p:nvSpPr>
            <p:cNvPr id="8" name="弧形 7"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p:nvPr/>
          </p:nvSpPr>
          <p:spPr>
            <a:xfrm flipV="1">
              <a:off x="5638295" y="4599196"/>
              <a:ext cx="804697" cy="804697"/>
            </a:xfrm>
            <a:prstGeom prst="arc">
              <a:avLst>
                <a:gd name="adj1" fmla="val 12838108"/>
                <a:gd name="adj2" fmla="val 19936151"/>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bg1"/>
                </a:solidFill>
                <a:latin typeface="思源黑体 CN Bold" panose="020B0800000000000000" pitchFamily="34" charset="-122"/>
                <a:ea typeface="思源黑体 CN Bold" panose="020B0800000000000000" pitchFamily="34" charset="-122"/>
                <a:cs typeface="+mn-ea"/>
                <a:sym typeface="思源黑体 CN Bold" panose="020B0800000000000000" pitchFamily="34" charset="-122"/>
              </a:endParaRPr>
            </a:p>
          </p:txBody>
        </p:sp>
        <p:sp>
          <p:nvSpPr>
            <p:cNvPr id="12" name="矩形 11"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p:nvPr/>
          </p:nvSpPr>
          <p:spPr>
            <a:xfrm>
              <a:off x="5666711" y="5189121"/>
              <a:ext cx="764953" cy="1323439"/>
            </a:xfrm>
            <a:prstGeom prst="rect">
              <a:avLst/>
            </a:prstGeom>
          </p:spPr>
          <p:txBody>
            <a:bodyPr wrap="none">
              <a:spAutoFit/>
            </a:bodyPr>
            <a:lstStyle/>
            <a:p>
              <a:r>
                <a:rPr lang="en-US" altLang="zh-CN" sz="8000" dirty="0">
                  <a:solidFill>
                    <a:schemeClr val="bg1"/>
                  </a:solidFill>
                  <a:latin typeface="SVN-Adam Gorry" panose="02040603050506020204" pitchFamily="18" charset="0"/>
                  <a:ea typeface="思源黑体 CN Bold" panose="020B0800000000000000" pitchFamily="34" charset="-122"/>
                  <a:cs typeface="+mn-ea"/>
                  <a:sym typeface="思源黑体 CN Bold" panose="020B0800000000000000" pitchFamily="34" charset="-122"/>
                </a:rPr>
                <a:t>2</a:t>
              </a:r>
              <a:endParaRPr lang="zh-CN" altLang="en-US" sz="8000" dirty="0">
                <a:solidFill>
                  <a:schemeClr val="bg1"/>
                </a:solidFill>
                <a:latin typeface="SVN-Adam Gorry" panose="02040603050506020204" pitchFamily="18" charset="0"/>
                <a:ea typeface="思源黑体 CN Bold" panose="020B0800000000000000" pitchFamily="34" charset="-122"/>
                <a:cs typeface="+mn-ea"/>
                <a:sym typeface="思源黑体 CN Bold" panose="020B0800000000000000" pitchFamily="34" charset="-122"/>
              </a:endParaRPr>
            </a:p>
          </p:txBody>
        </p:sp>
      </p:grpSp>
      <p:grpSp>
        <p:nvGrpSpPr>
          <p:cNvPr id="43" name="Group 42"/>
          <p:cNvGrpSpPr/>
          <p:nvPr/>
        </p:nvGrpSpPr>
        <p:grpSpPr>
          <a:xfrm>
            <a:off x="9313369" y="7425774"/>
            <a:ext cx="820749" cy="2014883"/>
            <a:chOff x="9669388" y="4486920"/>
            <a:chExt cx="820749" cy="2014883"/>
          </a:xfrm>
        </p:grpSpPr>
        <p:sp>
          <p:nvSpPr>
            <p:cNvPr id="4" name="Freeform 35"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a:spLocks noEditPoints="1"/>
            </p:cNvSpPr>
            <p:nvPr/>
          </p:nvSpPr>
          <p:spPr bwMode="auto">
            <a:xfrm>
              <a:off x="9832830" y="4486920"/>
              <a:ext cx="494124" cy="776652"/>
            </a:xfrm>
            <a:custGeom>
              <a:avLst/>
              <a:gdLst>
                <a:gd name="T0" fmla="*/ 322 w 363"/>
                <a:gd name="T1" fmla="*/ 276 h 570"/>
                <a:gd name="T2" fmla="*/ 247 w 363"/>
                <a:gd name="T3" fmla="*/ 331 h 570"/>
                <a:gd name="T4" fmla="*/ 186 w 363"/>
                <a:gd name="T5" fmla="*/ 270 h 570"/>
                <a:gd name="T6" fmla="*/ 102 w 363"/>
                <a:gd name="T7" fmla="*/ 329 h 570"/>
                <a:gd name="T8" fmla="*/ 52 w 363"/>
                <a:gd name="T9" fmla="*/ 260 h 570"/>
                <a:gd name="T10" fmla="*/ 336 w 363"/>
                <a:gd name="T11" fmla="*/ 290 h 570"/>
                <a:gd name="T12" fmla="*/ 357 w 363"/>
                <a:gd name="T13" fmla="*/ 369 h 570"/>
                <a:gd name="T14" fmla="*/ 319 w 363"/>
                <a:gd name="T15" fmla="*/ 339 h 570"/>
                <a:gd name="T16" fmla="*/ 234 w 363"/>
                <a:gd name="T17" fmla="*/ 402 h 570"/>
                <a:gd name="T18" fmla="*/ 173 w 363"/>
                <a:gd name="T19" fmla="*/ 342 h 570"/>
                <a:gd name="T20" fmla="*/ 89 w 363"/>
                <a:gd name="T21" fmla="*/ 400 h 570"/>
                <a:gd name="T22" fmla="*/ 31 w 363"/>
                <a:gd name="T23" fmla="*/ 337 h 570"/>
                <a:gd name="T24" fmla="*/ 4 w 363"/>
                <a:gd name="T25" fmla="*/ 350 h 570"/>
                <a:gd name="T26" fmla="*/ 51 w 363"/>
                <a:gd name="T27" fmla="*/ 289 h 570"/>
                <a:gd name="T28" fmla="*/ 110 w 363"/>
                <a:gd name="T29" fmla="*/ 353 h 570"/>
                <a:gd name="T30" fmla="*/ 194 w 363"/>
                <a:gd name="T31" fmla="*/ 294 h 570"/>
                <a:gd name="T32" fmla="*/ 255 w 363"/>
                <a:gd name="T33" fmla="*/ 355 h 570"/>
                <a:gd name="T34" fmla="*/ 336 w 363"/>
                <a:gd name="T35" fmla="*/ 290 h 570"/>
                <a:gd name="T36" fmla="*/ 351 w 363"/>
                <a:gd name="T37" fmla="*/ 457 h 570"/>
                <a:gd name="T38" fmla="*/ 326 w 363"/>
                <a:gd name="T39" fmla="*/ 437 h 570"/>
                <a:gd name="T40" fmla="*/ 240 w 363"/>
                <a:gd name="T41" fmla="*/ 501 h 570"/>
                <a:gd name="T42" fmla="*/ 180 w 363"/>
                <a:gd name="T43" fmla="*/ 440 h 570"/>
                <a:gd name="T44" fmla="*/ 96 w 363"/>
                <a:gd name="T45" fmla="*/ 499 h 570"/>
                <a:gd name="T46" fmla="*/ 37 w 363"/>
                <a:gd name="T47" fmla="*/ 435 h 570"/>
                <a:gd name="T48" fmla="*/ 13 w 363"/>
                <a:gd name="T49" fmla="*/ 444 h 570"/>
                <a:gd name="T50" fmla="*/ 1 w 363"/>
                <a:gd name="T51" fmla="*/ 403 h 570"/>
                <a:gd name="T52" fmla="*/ 25 w 363"/>
                <a:gd name="T53" fmla="*/ 383 h 570"/>
                <a:gd name="T54" fmla="*/ 84 w 363"/>
                <a:gd name="T55" fmla="*/ 446 h 570"/>
                <a:gd name="T56" fmla="*/ 169 w 363"/>
                <a:gd name="T57" fmla="*/ 388 h 570"/>
                <a:gd name="T58" fmla="*/ 230 w 363"/>
                <a:gd name="T59" fmla="*/ 448 h 570"/>
                <a:gd name="T60" fmla="*/ 316 w 363"/>
                <a:gd name="T61" fmla="*/ 385 h 570"/>
                <a:gd name="T62" fmla="*/ 360 w 363"/>
                <a:gd name="T63" fmla="*/ 421 h 570"/>
                <a:gd name="T64" fmla="*/ 340 w 363"/>
                <a:gd name="T65" fmla="*/ 480 h 570"/>
                <a:gd name="T66" fmla="*/ 17 w 363"/>
                <a:gd name="T67" fmla="*/ 465 h 570"/>
                <a:gd name="T68" fmla="*/ 23 w 363"/>
                <a:gd name="T69" fmla="*/ 456 h 570"/>
                <a:gd name="T70" fmla="*/ 82 w 363"/>
                <a:gd name="T71" fmla="*/ 521 h 570"/>
                <a:gd name="T72" fmla="*/ 167 w 363"/>
                <a:gd name="T73" fmla="*/ 462 h 570"/>
                <a:gd name="T74" fmla="*/ 228 w 363"/>
                <a:gd name="T75" fmla="*/ 523 h 570"/>
                <a:gd name="T76" fmla="*/ 314 w 363"/>
                <a:gd name="T77" fmla="*/ 459 h 570"/>
                <a:gd name="T78" fmla="*/ 339 w 363"/>
                <a:gd name="T79" fmla="*/ 476 h 570"/>
                <a:gd name="T80" fmla="*/ 196 w 363"/>
                <a:gd name="T81" fmla="*/ 180 h 570"/>
                <a:gd name="T82" fmla="*/ 312 w 363"/>
                <a:gd name="T83" fmla="*/ 178 h 570"/>
                <a:gd name="T84" fmla="*/ 154 w 363"/>
                <a:gd name="T85" fmla="*/ 203 h 570"/>
                <a:gd name="T86" fmla="*/ 75 w 363"/>
                <a:gd name="T87" fmla="*/ 130 h 570"/>
                <a:gd name="T88" fmla="*/ 169 w 363"/>
                <a:gd name="T89" fmla="*/ 187 h 570"/>
                <a:gd name="T90" fmla="*/ 175 w 363"/>
                <a:gd name="T91" fmla="*/ 182 h 570"/>
                <a:gd name="T92" fmla="*/ 182 w 363"/>
                <a:gd name="T93" fmla="*/ 4 h 570"/>
                <a:gd name="T94" fmla="*/ 184 w 363"/>
                <a:gd name="T95" fmla="*/ 185 h 570"/>
                <a:gd name="T96" fmla="*/ 196 w 363"/>
                <a:gd name="T97" fmla="*/ 180 h 570"/>
                <a:gd name="T98" fmla="*/ 77 w 363"/>
                <a:gd name="T99" fmla="*/ 135 h 570"/>
                <a:gd name="T100" fmla="*/ 153 w 363"/>
                <a:gd name="T101" fmla="*/ 198 h 570"/>
                <a:gd name="T102" fmla="*/ 206 w 363"/>
                <a:gd name="T103" fmla="*/ 196 h 570"/>
                <a:gd name="T104" fmla="*/ 289 w 363"/>
                <a:gd name="T105" fmla="*/ 128 h 570"/>
                <a:gd name="T106" fmla="*/ 206 w 363"/>
                <a:gd name="T107" fmla="*/ 196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63" h="570">
                  <a:moveTo>
                    <a:pt x="322" y="271"/>
                  </a:moveTo>
                  <a:cubicBezTo>
                    <a:pt x="323" y="273"/>
                    <a:pt x="323" y="275"/>
                    <a:pt x="322" y="276"/>
                  </a:cubicBezTo>
                  <a:cubicBezTo>
                    <a:pt x="257" y="332"/>
                    <a:pt x="257" y="332"/>
                    <a:pt x="257" y="332"/>
                  </a:cubicBezTo>
                  <a:cubicBezTo>
                    <a:pt x="254" y="335"/>
                    <a:pt x="249" y="334"/>
                    <a:pt x="247" y="331"/>
                  </a:cubicBezTo>
                  <a:cubicBezTo>
                    <a:pt x="197" y="271"/>
                    <a:pt x="197" y="271"/>
                    <a:pt x="197" y="271"/>
                  </a:cubicBezTo>
                  <a:cubicBezTo>
                    <a:pt x="194" y="268"/>
                    <a:pt x="189" y="268"/>
                    <a:pt x="186" y="270"/>
                  </a:cubicBezTo>
                  <a:cubicBezTo>
                    <a:pt x="112" y="330"/>
                    <a:pt x="112" y="330"/>
                    <a:pt x="112" y="330"/>
                  </a:cubicBezTo>
                  <a:cubicBezTo>
                    <a:pt x="109" y="333"/>
                    <a:pt x="104" y="332"/>
                    <a:pt x="102" y="329"/>
                  </a:cubicBezTo>
                  <a:cubicBezTo>
                    <a:pt x="54" y="266"/>
                    <a:pt x="54" y="266"/>
                    <a:pt x="54" y="266"/>
                  </a:cubicBezTo>
                  <a:cubicBezTo>
                    <a:pt x="52" y="264"/>
                    <a:pt x="51" y="262"/>
                    <a:pt x="52" y="260"/>
                  </a:cubicBezTo>
                  <a:cubicBezTo>
                    <a:pt x="128" y="184"/>
                    <a:pt x="254" y="189"/>
                    <a:pt x="322" y="271"/>
                  </a:cubicBezTo>
                  <a:close/>
                  <a:moveTo>
                    <a:pt x="336" y="290"/>
                  </a:moveTo>
                  <a:cubicBezTo>
                    <a:pt x="350" y="313"/>
                    <a:pt x="360" y="339"/>
                    <a:pt x="363" y="367"/>
                  </a:cubicBezTo>
                  <a:cubicBezTo>
                    <a:pt x="363" y="370"/>
                    <a:pt x="359" y="372"/>
                    <a:pt x="357" y="369"/>
                  </a:cubicBezTo>
                  <a:cubicBezTo>
                    <a:pt x="331" y="340"/>
                    <a:pt x="331" y="340"/>
                    <a:pt x="331" y="340"/>
                  </a:cubicBezTo>
                  <a:cubicBezTo>
                    <a:pt x="328" y="337"/>
                    <a:pt x="323" y="336"/>
                    <a:pt x="319" y="339"/>
                  </a:cubicBezTo>
                  <a:cubicBezTo>
                    <a:pt x="245" y="403"/>
                    <a:pt x="245" y="403"/>
                    <a:pt x="245" y="403"/>
                  </a:cubicBezTo>
                  <a:cubicBezTo>
                    <a:pt x="242" y="406"/>
                    <a:pt x="237" y="405"/>
                    <a:pt x="234" y="402"/>
                  </a:cubicBezTo>
                  <a:cubicBezTo>
                    <a:pt x="185" y="343"/>
                    <a:pt x="185" y="343"/>
                    <a:pt x="185" y="343"/>
                  </a:cubicBezTo>
                  <a:cubicBezTo>
                    <a:pt x="182" y="340"/>
                    <a:pt x="177" y="339"/>
                    <a:pt x="173" y="342"/>
                  </a:cubicBezTo>
                  <a:cubicBezTo>
                    <a:pt x="101" y="401"/>
                    <a:pt x="101" y="401"/>
                    <a:pt x="101" y="401"/>
                  </a:cubicBezTo>
                  <a:cubicBezTo>
                    <a:pt x="97" y="404"/>
                    <a:pt x="92" y="403"/>
                    <a:pt x="89" y="400"/>
                  </a:cubicBezTo>
                  <a:cubicBezTo>
                    <a:pt x="42" y="338"/>
                    <a:pt x="42" y="338"/>
                    <a:pt x="42" y="338"/>
                  </a:cubicBezTo>
                  <a:cubicBezTo>
                    <a:pt x="40" y="335"/>
                    <a:pt x="34" y="334"/>
                    <a:pt x="31" y="337"/>
                  </a:cubicBezTo>
                  <a:cubicBezTo>
                    <a:pt x="9" y="353"/>
                    <a:pt x="9" y="353"/>
                    <a:pt x="9" y="353"/>
                  </a:cubicBezTo>
                  <a:cubicBezTo>
                    <a:pt x="7" y="355"/>
                    <a:pt x="3" y="353"/>
                    <a:pt x="4" y="350"/>
                  </a:cubicBezTo>
                  <a:cubicBezTo>
                    <a:pt x="11" y="317"/>
                    <a:pt x="15" y="307"/>
                    <a:pt x="40" y="288"/>
                  </a:cubicBezTo>
                  <a:cubicBezTo>
                    <a:pt x="44" y="285"/>
                    <a:pt x="48" y="286"/>
                    <a:pt x="51" y="289"/>
                  </a:cubicBezTo>
                  <a:cubicBezTo>
                    <a:pt x="99" y="352"/>
                    <a:pt x="99" y="352"/>
                    <a:pt x="99" y="352"/>
                  </a:cubicBezTo>
                  <a:cubicBezTo>
                    <a:pt x="102" y="355"/>
                    <a:pt x="106" y="356"/>
                    <a:pt x="110" y="353"/>
                  </a:cubicBezTo>
                  <a:cubicBezTo>
                    <a:pt x="184" y="293"/>
                    <a:pt x="184" y="293"/>
                    <a:pt x="184" y="293"/>
                  </a:cubicBezTo>
                  <a:cubicBezTo>
                    <a:pt x="187" y="290"/>
                    <a:pt x="192" y="291"/>
                    <a:pt x="194" y="294"/>
                  </a:cubicBezTo>
                  <a:cubicBezTo>
                    <a:pt x="245" y="354"/>
                    <a:pt x="245" y="354"/>
                    <a:pt x="245" y="354"/>
                  </a:cubicBezTo>
                  <a:cubicBezTo>
                    <a:pt x="247" y="358"/>
                    <a:pt x="252" y="358"/>
                    <a:pt x="255" y="355"/>
                  </a:cubicBezTo>
                  <a:cubicBezTo>
                    <a:pt x="331" y="290"/>
                    <a:pt x="331" y="290"/>
                    <a:pt x="331" y="290"/>
                  </a:cubicBezTo>
                  <a:cubicBezTo>
                    <a:pt x="333" y="288"/>
                    <a:pt x="335" y="289"/>
                    <a:pt x="336" y="290"/>
                  </a:cubicBezTo>
                  <a:close/>
                  <a:moveTo>
                    <a:pt x="361" y="424"/>
                  </a:moveTo>
                  <a:cubicBezTo>
                    <a:pt x="359" y="436"/>
                    <a:pt x="355" y="447"/>
                    <a:pt x="351" y="457"/>
                  </a:cubicBezTo>
                  <a:cubicBezTo>
                    <a:pt x="350" y="459"/>
                    <a:pt x="347" y="460"/>
                    <a:pt x="345" y="458"/>
                  </a:cubicBezTo>
                  <a:cubicBezTo>
                    <a:pt x="326" y="437"/>
                    <a:pt x="326" y="437"/>
                    <a:pt x="326" y="437"/>
                  </a:cubicBezTo>
                  <a:cubicBezTo>
                    <a:pt x="323" y="434"/>
                    <a:pt x="319" y="433"/>
                    <a:pt x="316" y="436"/>
                  </a:cubicBezTo>
                  <a:cubicBezTo>
                    <a:pt x="240" y="501"/>
                    <a:pt x="240" y="501"/>
                    <a:pt x="240" y="501"/>
                  </a:cubicBezTo>
                  <a:cubicBezTo>
                    <a:pt x="237" y="504"/>
                    <a:pt x="232" y="503"/>
                    <a:pt x="230" y="500"/>
                  </a:cubicBezTo>
                  <a:cubicBezTo>
                    <a:pt x="180" y="440"/>
                    <a:pt x="180" y="440"/>
                    <a:pt x="180" y="440"/>
                  </a:cubicBezTo>
                  <a:cubicBezTo>
                    <a:pt x="177" y="437"/>
                    <a:pt x="173" y="437"/>
                    <a:pt x="170" y="439"/>
                  </a:cubicBezTo>
                  <a:cubicBezTo>
                    <a:pt x="96" y="499"/>
                    <a:pt x="96" y="499"/>
                    <a:pt x="96" y="499"/>
                  </a:cubicBezTo>
                  <a:cubicBezTo>
                    <a:pt x="93" y="502"/>
                    <a:pt x="88" y="501"/>
                    <a:pt x="85" y="498"/>
                  </a:cubicBezTo>
                  <a:cubicBezTo>
                    <a:pt x="37" y="435"/>
                    <a:pt x="37" y="435"/>
                    <a:pt x="37" y="435"/>
                  </a:cubicBezTo>
                  <a:cubicBezTo>
                    <a:pt x="34" y="431"/>
                    <a:pt x="30" y="431"/>
                    <a:pt x="26" y="434"/>
                  </a:cubicBezTo>
                  <a:cubicBezTo>
                    <a:pt x="13" y="444"/>
                    <a:pt x="13" y="444"/>
                    <a:pt x="13" y="444"/>
                  </a:cubicBezTo>
                  <a:cubicBezTo>
                    <a:pt x="11" y="445"/>
                    <a:pt x="9" y="444"/>
                    <a:pt x="8" y="442"/>
                  </a:cubicBezTo>
                  <a:cubicBezTo>
                    <a:pt x="4" y="430"/>
                    <a:pt x="2" y="417"/>
                    <a:pt x="1" y="403"/>
                  </a:cubicBezTo>
                  <a:cubicBezTo>
                    <a:pt x="0" y="402"/>
                    <a:pt x="1" y="401"/>
                    <a:pt x="2" y="400"/>
                  </a:cubicBezTo>
                  <a:cubicBezTo>
                    <a:pt x="25" y="383"/>
                    <a:pt x="25" y="383"/>
                    <a:pt x="25" y="383"/>
                  </a:cubicBezTo>
                  <a:cubicBezTo>
                    <a:pt x="28" y="380"/>
                    <a:pt x="33" y="380"/>
                    <a:pt x="36" y="384"/>
                  </a:cubicBezTo>
                  <a:cubicBezTo>
                    <a:pt x="84" y="446"/>
                    <a:pt x="84" y="446"/>
                    <a:pt x="84" y="446"/>
                  </a:cubicBezTo>
                  <a:cubicBezTo>
                    <a:pt x="87" y="450"/>
                    <a:pt x="92" y="450"/>
                    <a:pt x="95" y="447"/>
                  </a:cubicBezTo>
                  <a:cubicBezTo>
                    <a:pt x="169" y="388"/>
                    <a:pt x="169" y="388"/>
                    <a:pt x="169" y="388"/>
                  </a:cubicBezTo>
                  <a:cubicBezTo>
                    <a:pt x="173" y="385"/>
                    <a:pt x="178" y="386"/>
                    <a:pt x="180" y="389"/>
                  </a:cubicBezTo>
                  <a:cubicBezTo>
                    <a:pt x="230" y="448"/>
                    <a:pt x="230" y="448"/>
                    <a:pt x="230" y="448"/>
                  </a:cubicBezTo>
                  <a:cubicBezTo>
                    <a:pt x="233" y="452"/>
                    <a:pt x="238" y="452"/>
                    <a:pt x="242" y="449"/>
                  </a:cubicBezTo>
                  <a:cubicBezTo>
                    <a:pt x="316" y="385"/>
                    <a:pt x="316" y="385"/>
                    <a:pt x="316" y="385"/>
                  </a:cubicBezTo>
                  <a:cubicBezTo>
                    <a:pt x="320" y="382"/>
                    <a:pt x="325" y="382"/>
                    <a:pt x="328" y="386"/>
                  </a:cubicBezTo>
                  <a:cubicBezTo>
                    <a:pt x="360" y="421"/>
                    <a:pt x="360" y="421"/>
                    <a:pt x="360" y="421"/>
                  </a:cubicBezTo>
                  <a:cubicBezTo>
                    <a:pt x="361" y="422"/>
                    <a:pt x="361" y="423"/>
                    <a:pt x="361" y="424"/>
                  </a:cubicBezTo>
                  <a:close/>
                  <a:moveTo>
                    <a:pt x="340" y="480"/>
                  </a:moveTo>
                  <a:cubicBezTo>
                    <a:pt x="308" y="534"/>
                    <a:pt x="249" y="570"/>
                    <a:pt x="182" y="570"/>
                  </a:cubicBezTo>
                  <a:cubicBezTo>
                    <a:pt x="109" y="570"/>
                    <a:pt x="46" y="527"/>
                    <a:pt x="17" y="465"/>
                  </a:cubicBezTo>
                  <a:cubicBezTo>
                    <a:pt x="16" y="463"/>
                    <a:pt x="16" y="462"/>
                    <a:pt x="18" y="461"/>
                  </a:cubicBezTo>
                  <a:cubicBezTo>
                    <a:pt x="23" y="456"/>
                    <a:pt x="23" y="456"/>
                    <a:pt x="23" y="456"/>
                  </a:cubicBezTo>
                  <a:cubicBezTo>
                    <a:pt x="27" y="454"/>
                    <a:pt x="32" y="455"/>
                    <a:pt x="34" y="458"/>
                  </a:cubicBezTo>
                  <a:cubicBezTo>
                    <a:pt x="82" y="521"/>
                    <a:pt x="82" y="521"/>
                    <a:pt x="82" y="521"/>
                  </a:cubicBezTo>
                  <a:cubicBezTo>
                    <a:pt x="85" y="524"/>
                    <a:pt x="90" y="525"/>
                    <a:pt x="93" y="522"/>
                  </a:cubicBezTo>
                  <a:cubicBezTo>
                    <a:pt x="167" y="462"/>
                    <a:pt x="167" y="462"/>
                    <a:pt x="167" y="462"/>
                  </a:cubicBezTo>
                  <a:cubicBezTo>
                    <a:pt x="170" y="459"/>
                    <a:pt x="175" y="460"/>
                    <a:pt x="178" y="463"/>
                  </a:cubicBezTo>
                  <a:cubicBezTo>
                    <a:pt x="228" y="523"/>
                    <a:pt x="228" y="523"/>
                    <a:pt x="228" y="523"/>
                  </a:cubicBezTo>
                  <a:cubicBezTo>
                    <a:pt x="231" y="527"/>
                    <a:pt x="235" y="527"/>
                    <a:pt x="238" y="524"/>
                  </a:cubicBezTo>
                  <a:cubicBezTo>
                    <a:pt x="314" y="459"/>
                    <a:pt x="314" y="459"/>
                    <a:pt x="314" y="459"/>
                  </a:cubicBezTo>
                  <a:cubicBezTo>
                    <a:pt x="317" y="456"/>
                    <a:pt x="322" y="456"/>
                    <a:pt x="325" y="459"/>
                  </a:cubicBezTo>
                  <a:cubicBezTo>
                    <a:pt x="339" y="476"/>
                    <a:pt x="339" y="476"/>
                    <a:pt x="339" y="476"/>
                  </a:cubicBezTo>
                  <a:cubicBezTo>
                    <a:pt x="340" y="477"/>
                    <a:pt x="340" y="478"/>
                    <a:pt x="340" y="480"/>
                  </a:cubicBezTo>
                  <a:close/>
                  <a:moveTo>
                    <a:pt x="196" y="180"/>
                  </a:moveTo>
                  <a:cubicBezTo>
                    <a:pt x="217" y="155"/>
                    <a:pt x="256" y="120"/>
                    <a:pt x="290" y="122"/>
                  </a:cubicBezTo>
                  <a:cubicBezTo>
                    <a:pt x="323" y="124"/>
                    <a:pt x="333" y="154"/>
                    <a:pt x="312" y="178"/>
                  </a:cubicBezTo>
                  <a:cubicBezTo>
                    <a:pt x="285" y="209"/>
                    <a:pt x="242" y="213"/>
                    <a:pt x="204" y="202"/>
                  </a:cubicBezTo>
                  <a:cubicBezTo>
                    <a:pt x="187" y="198"/>
                    <a:pt x="171" y="198"/>
                    <a:pt x="154" y="203"/>
                  </a:cubicBezTo>
                  <a:cubicBezTo>
                    <a:pt x="120" y="213"/>
                    <a:pt x="80" y="208"/>
                    <a:pt x="56" y="180"/>
                  </a:cubicBezTo>
                  <a:cubicBezTo>
                    <a:pt x="37" y="159"/>
                    <a:pt x="45" y="131"/>
                    <a:pt x="75" y="130"/>
                  </a:cubicBezTo>
                  <a:cubicBezTo>
                    <a:pt x="107" y="128"/>
                    <a:pt x="142" y="160"/>
                    <a:pt x="161" y="182"/>
                  </a:cubicBezTo>
                  <a:cubicBezTo>
                    <a:pt x="165" y="187"/>
                    <a:pt x="166" y="188"/>
                    <a:pt x="169" y="187"/>
                  </a:cubicBezTo>
                  <a:cubicBezTo>
                    <a:pt x="170" y="186"/>
                    <a:pt x="172" y="185"/>
                    <a:pt x="174" y="185"/>
                  </a:cubicBezTo>
                  <a:cubicBezTo>
                    <a:pt x="175" y="184"/>
                    <a:pt x="175" y="184"/>
                    <a:pt x="175" y="182"/>
                  </a:cubicBezTo>
                  <a:cubicBezTo>
                    <a:pt x="175" y="123"/>
                    <a:pt x="175" y="64"/>
                    <a:pt x="175" y="4"/>
                  </a:cubicBezTo>
                  <a:cubicBezTo>
                    <a:pt x="175" y="0"/>
                    <a:pt x="182" y="0"/>
                    <a:pt x="182" y="4"/>
                  </a:cubicBezTo>
                  <a:cubicBezTo>
                    <a:pt x="182" y="64"/>
                    <a:pt x="182" y="123"/>
                    <a:pt x="182" y="183"/>
                  </a:cubicBezTo>
                  <a:cubicBezTo>
                    <a:pt x="182" y="184"/>
                    <a:pt x="182" y="184"/>
                    <a:pt x="184" y="185"/>
                  </a:cubicBezTo>
                  <a:cubicBezTo>
                    <a:pt x="185" y="185"/>
                    <a:pt x="187" y="186"/>
                    <a:pt x="188" y="187"/>
                  </a:cubicBezTo>
                  <a:cubicBezTo>
                    <a:pt x="190" y="188"/>
                    <a:pt x="193" y="183"/>
                    <a:pt x="196" y="180"/>
                  </a:cubicBezTo>
                  <a:close/>
                  <a:moveTo>
                    <a:pt x="160" y="185"/>
                  </a:moveTo>
                  <a:cubicBezTo>
                    <a:pt x="143" y="165"/>
                    <a:pt x="106" y="129"/>
                    <a:pt x="77" y="135"/>
                  </a:cubicBezTo>
                  <a:cubicBezTo>
                    <a:pt x="56" y="140"/>
                    <a:pt x="48" y="159"/>
                    <a:pt x="62" y="176"/>
                  </a:cubicBezTo>
                  <a:cubicBezTo>
                    <a:pt x="83" y="199"/>
                    <a:pt x="124" y="206"/>
                    <a:pt x="153" y="198"/>
                  </a:cubicBezTo>
                  <a:cubicBezTo>
                    <a:pt x="162" y="195"/>
                    <a:pt x="168" y="194"/>
                    <a:pt x="160" y="185"/>
                  </a:cubicBezTo>
                  <a:close/>
                  <a:moveTo>
                    <a:pt x="206" y="196"/>
                  </a:moveTo>
                  <a:cubicBezTo>
                    <a:pt x="237" y="206"/>
                    <a:pt x="282" y="199"/>
                    <a:pt x="304" y="173"/>
                  </a:cubicBezTo>
                  <a:cubicBezTo>
                    <a:pt x="320" y="155"/>
                    <a:pt x="311" y="133"/>
                    <a:pt x="289" y="128"/>
                  </a:cubicBezTo>
                  <a:cubicBezTo>
                    <a:pt x="257" y="121"/>
                    <a:pt x="216" y="161"/>
                    <a:pt x="198" y="183"/>
                  </a:cubicBezTo>
                  <a:cubicBezTo>
                    <a:pt x="188" y="194"/>
                    <a:pt x="194" y="193"/>
                    <a:pt x="206" y="196"/>
                  </a:cubicBezTo>
                  <a:close/>
                </a:path>
              </a:pathLst>
            </a:custGeom>
            <a:solidFill>
              <a:srgbClr val="167C6C"/>
            </a:solidFill>
            <a:ln>
              <a:solidFill>
                <a:schemeClr val="bg1"/>
              </a:solid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latin typeface="思源黑体 CN Bold" panose="020B0800000000000000" pitchFamily="34" charset="-122"/>
                <a:ea typeface="思源黑体 CN Bold" panose="020B0800000000000000" pitchFamily="34" charset="-122"/>
                <a:cs typeface="+mn-ea"/>
                <a:sym typeface="思源黑体 CN Bold" panose="020B0800000000000000" pitchFamily="34" charset="-122"/>
              </a:endParaRPr>
            </a:p>
          </p:txBody>
        </p:sp>
        <p:sp>
          <p:nvSpPr>
            <p:cNvPr id="9" name="弧形 8"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p:nvPr/>
          </p:nvSpPr>
          <p:spPr>
            <a:xfrm flipV="1">
              <a:off x="9669388" y="4611303"/>
              <a:ext cx="804697" cy="804697"/>
            </a:xfrm>
            <a:prstGeom prst="arc">
              <a:avLst>
                <a:gd name="adj1" fmla="val 12838108"/>
                <a:gd name="adj2" fmla="val 19936151"/>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bg1"/>
                </a:solidFill>
                <a:latin typeface="思源黑体 CN Bold" panose="020B0800000000000000" pitchFamily="34" charset="-122"/>
                <a:ea typeface="思源黑体 CN Bold" panose="020B0800000000000000" pitchFamily="34" charset="-122"/>
                <a:cs typeface="+mn-ea"/>
                <a:sym typeface="思源黑体 CN Bold" panose="020B0800000000000000" pitchFamily="34" charset="-122"/>
              </a:endParaRPr>
            </a:p>
          </p:txBody>
        </p:sp>
        <p:sp>
          <p:nvSpPr>
            <p:cNvPr id="13" name="矩形 12"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p:nvPr/>
          </p:nvSpPr>
          <p:spPr>
            <a:xfrm>
              <a:off x="9729993" y="5178364"/>
              <a:ext cx="760144" cy="1323439"/>
            </a:xfrm>
            <a:prstGeom prst="rect">
              <a:avLst/>
            </a:prstGeom>
          </p:spPr>
          <p:txBody>
            <a:bodyPr wrap="none">
              <a:spAutoFit/>
            </a:bodyPr>
            <a:lstStyle/>
            <a:p>
              <a:r>
                <a:rPr lang="en-US" altLang="zh-CN" sz="8000" dirty="0">
                  <a:solidFill>
                    <a:schemeClr val="bg1"/>
                  </a:solidFill>
                  <a:latin typeface="SVN-Adam Gorry" panose="02040603050506020204" pitchFamily="18" charset="0"/>
                  <a:ea typeface="思源黑体 CN Bold" panose="020B0800000000000000" pitchFamily="34" charset="-122"/>
                  <a:cs typeface="+mn-ea"/>
                  <a:sym typeface="思源黑体 CN Bold" panose="020B0800000000000000" pitchFamily="34" charset="-122"/>
                </a:rPr>
                <a:t>3</a:t>
              </a:r>
              <a:endParaRPr lang="zh-CN" altLang="en-US" sz="8000" dirty="0">
                <a:solidFill>
                  <a:schemeClr val="bg1"/>
                </a:solidFill>
                <a:latin typeface="SVN-Adam Gorry" panose="02040603050506020204" pitchFamily="18" charset="0"/>
                <a:ea typeface="思源黑体 CN Bold" panose="020B0800000000000000" pitchFamily="34" charset="-122"/>
                <a:cs typeface="+mn-ea"/>
                <a:sym typeface="思源黑体 CN Bold" panose="020B0800000000000000" pitchFamily="34" charset="-122"/>
              </a:endParaRPr>
            </a:p>
          </p:txBody>
        </p:sp>
      </p:grpSp>
      <p:pic>
        <p:nvPicPr>
          <p:cNvPr id="26" name="图片 25" descr="65"/>
          <p:cNvPicPr>
            <a:picLocks noChangeAspect="1"/>
          </p:cNvPicPr>
          <p:nvPr/>
        </p:nvPicPr>
        <p:blipFill>
          <a:blip r:embed="rId6"/>
          <a:srcRect t="83139"/>
          <a:stretch>
            <a:fillRect/>
          </a:stretch>
        </p:blipFill>
        <p:spPr>
          <a:xfrm>
            <a:off x="0" y="6167120"/>
            <a:ext cx="12192000" cy="690880"/>
          </a:xfrm>
          <a:prstGeom prst="rect">
            <a:avLst/>
          </a:prstGeom>
        </p:spPr>
      </p:pic>
      <p:sp>
        <p:nvSpPr>
          <p:cNvPr id="36" name="TextBox 4"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txBox="1"/>
          <p:nvPr/>
        </p:nvSpPr>
        <p:spPr>
          <a:xfrm>
            <a:off x="1374310" y="860201"/>
            <a:ext cx="9115827" cy="769441"/>
          </a:xfrm>
          <a:prstGeom prst="rect">
            <a:avLst/>
          </a:prstGeom>
          <a:noFill/>
        </p:spPr>
        <p:txBody>
          <a:bodyPr wrap="square" rtlCol="0">
            <a:spAutoFit/>
          </a:bodyPr>
          <a:lstStyle/>
          <a:p>
            <a:pPr algn="r"/>
            <a:r>
              <a:rPr lang="en-US" altLang="zh-CN" sz="44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Sắp</a:t>
            </a:r>
            <a:r>
              <a:rPr lang="en-US" altLang="zh-CN" sz="44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44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xếp</a:t>
            </a:r>
            <a:r>
              <a:rPr lang="en-US" altLang="zh-CN" sz="44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44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các</a:t>
            </a:r>
            <a:r>
              <a:rPr lang="en-US" altLang="zh-CN" sz="44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ý </a:t>
            </a:r>
            <a:r>
              <a:rPr lang="en-US" altLang="zh-CN" sz="44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theo</a:t>
            </a:r>
            <a:r>
              <a:rPr lang="en-US" altLang="zh-CN" sz="44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44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trình</a:t>
            </a:r>
            <a:r>
              <a:rPr lang="en-US" altLang="zh-CN" sz="44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44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tự</a:t>
            </a:r>
            <a:r>
              <a:rPr lang="en-US" altLang="zh-CN" sz="44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44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bài</a:t>
            </a:r>
            <a:r>
              <a:rPr lang="en-US" altLang="zh-CN" sz="44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44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đọc</a:t>
            </a:r>
            <a:endParaRPr lang="en-US" altLang="zh-CN" sz="44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endParaRPr>
          </a:p>
        </p:txBody>
      </p:sp>
      <p:sp>
        <p:nvSpPr>
          <p:cNvPr id="37" name="流程图: 联系 13"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p:nvPr/>
        </p:nvSpPr>
        <p:spPr>
          <a:xfrm>
            <a:off x="465776" y="790993"/>
            <a:ext cx="908534" cy="908534"/>
          </a:xfrm>
          <a:prstGeom prst="flowChartConnector">
            <a:avLst/>
          </a:prstGeom>
          <a:solidFill>
            <a:schemeClr val="bg1"/>
          </a:solidFill>
          <a:ln w="762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000" dirty="0">
                <a:solidFill>
                  <a:srgbClr val="167C6C"/>
                </a:solidFill>
                <a:latin typeface="SVN-Adam Gorry" panose="02040603050506020204" pitchFamily="18" charset="0"/>
                <a:ea typeface="思源黑体 CN Bold" panose="020B0800000000000000" pitchFamily="34" charset="-122"/>
                <a:cs typeface="+mn-ea"/>
                <a:sym typeface="思源黑体 CN Bold" panose="020B0800000000000000" pitchFamily="34" charset="-122"/>
              </a:rPr>
              <a:t>4</a:t>
            </a:r>
            <a:endParaRPr lang="zh-CN" altLang="en-US" sz="6000" dirty="0">
              <a:solidFill>
                <a:srgbClr val="167C6C"/>
              </a:solidFill>
              <a:latin typeface="SVN-Adam Gorry" panose="02040603050506020204" pitchFamily="18" charset="0"/>
              <a:ea typeface="思源黑体 CN Bold" panose="020B0800000000000000" pitchFamily="34" charset="-122"/>
              <a:cs typeface="+mn-ea"/>
              <a:sym typeface="思源黑体 CN Bold" panose="020B0800000000000000" pitchFamily="34" charset="-122"/>
            </a:endParaRPr>
          </a:p>
        </p:txBody>
      </p:sp>
      <p:grpSp>
        <p:nvGrpSpPr>
          <p:cNvPr id="25" name="Group 24"/>
          <p:cNvGrpSpPr/>
          <p:nvPr/>
        </p:nvGrpSpPr>
        <p:grpSpPr>
          <a:xfrm>
            <a:off x="700427" y="1513870"/>
            <a:ext cx="3827209" cy="2522259"/>
            <a:chOff x="700427" y="1513870"/>
            <a:chExt cx="3827209" cy="2522259"/>
          </a:xfrm>
        </p:grpSpPr>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4543" y="1513870"/>
              <a:ext cx="3339513" cy="2522259"/>
            </a:xfrm>
            <a:prstGeom prst="rect">
              <a:avLst/>
            </a:prstGeom>
          </p:spPr>
        </p:pic>
        <p:sp>
          <p:nvSpPr>
            <p:cNvPr id="21" name="矩形 20"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p:nvPr/>
          </p:nvSpPr>
          <p:spPr>
            <a:xfrm>
              <a:off x="700427" y="1830029"/>
              <a:ext cx="3827209" cy="2108299"/>
            </a:xfrm>
            <a:prstGeom prst="cloud">
              <a:avLst/>
            </a:prstGeom>
            <a:noFill/>
            <a:ln>
              <a:noFill/>
            </a:ln>
          </p:spPr>
          <p:txBody>
            <a:bodyPr wrap="square" rtlCol="0">
              <a:spAutoFit/>
            </a:bodyPr>
            <a:lstStyle/>
            <a:p>
              <a:pPr algn="ctr"/>
              <a:r>
                <a:rPr lang="en-US" altLang="zh-CN" sz="2800" dirty="0">
                  <a:solidFill>
                    <a:srgbClr val="B60005"/>
                  </a:solidFill>
                  <a:latin typeface="Cambria" panose="02040503050406030204" pitchFamily="18" charset="0"/>
                  <a:ea typeface="Cambria" panose="02040503050406030204" pitchFamily="18" charset="0"/>
                  <a:cs typeface="+mn-ea"/>
                  <a:sym typeface="思源黑体 CN Bold" panose="020B0800000000000000" pitchFamily="34" charset="-122"/>
                </a:rPr>
                <a:t>Ca  </a:t>
              </a:r>
              <a:r>
                <a:rPr lang="en-US" altLang="zh-CN" sz="2800" dirty="0" err="1">
                  <a:solidFill>
                    <a:srgbClr val="B60005"/>
                  </a:solidFill>
                  <a:latin typeface="Cambria" panose="02040503050406030204" pitchFamily="18" charset="0"/>
                  <a:ea typeface="Cambria" panose="02040503050406030204" pitchFamily="18" charset="0"/>
                  <a:cs typeface="+mn-ea"/>
                  <a:sym typeface="思源黑体 CN Bold" panose="020B0800000000000000" pitchFamily="34" charset="-122"/>
                </a:rPr>
                <a:t>ngợi</a:t>
              </a:r>
              <a:r>
                <a:rPr lang="en-US" altLang="zh-CN" sz="2800" dirty="0">
                  <a:solidFill>
                    <a:srgbClr val="B60005"/>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dirty="0" err="1">
                  <a:solidFill>
                    <a:srgbClr val="B60005"/>
                  </a:solidFill>
                  <a:latin typeface="Cambria" panose="02040503050406030204" pitchFamily="18" charset="0"/>
                  <a:ea typeface="Cambria" panose="02040503050406030204" pitchFamily="18" charset="0"/>
                  <a:cs typeface="+mn-ea"/>
                  <a:sym typeface="思源黑体 CN Bold" panose="020B0800000000000000" pitchFamily="34" charset="-122"/>
                </a:rPr>
                <a:t>những</a:t>
              </a:r>
              <a:r>
                <a:rPr lang="en-US" altLang="zh-CN" sz="2800" dirty="0">
                  <a:solidFill>
                    <a:srgbClr val="B60005"/>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dirty="0" err="1">
                  <a:solidFill>
                    <a:srgbClr val="B60005"/>
                  </a:solidFill>
                  <a:latin typeface="Cambria" panose="02040503050406030204" pitchFamily="18" charset="0"/>
                  <a:ea typeface="Cambria" panose="02040503050406030204" pitchFamily="18" charset="0"/>
                  <a:cs typeface="+mn-ea"/>
                  <a:sym typeface="思源黑体 CN Bold" panose="020B0800000000000000" pitchFamily="34" charset="-122"/>
                </a:rPr>
                <a:t>người</a:t>
              </a:r>
              <a:r>
                <a:rPr lang="en-US" altLang="zh-CN" sz="2800" dirty="0">
                  <a:solidFill>
                    <a:srgbClr val="B60005"/>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dirty="0" err="1">
                  <a:solidFill>
                    <a:srgbClr val="B60005"/>
                  </a:solidFill>
                  <a:latin typeface="Cambria" panose="02040503050406030204" pitchFamily="18" charset="0"/>
                  <a:ea typeface="Cambria" panose="02040503050406030204" pitchFamily="18" charset="0"/>
                  <a:cs typeface="+mn-ea"/>
                  <a:sym typeface="思源黑体 CN Bold" panose="020B0800000000000000" pitchFamily="34" charset="-122"/>
                </a:rPr>
                <a:t>canh</a:t>
              </a:r>
              <a:r>
                <a:rPr lang="en-US" altLang="zh-CN" sz="2800" dirty="0">
                  <a:solidFill>
                    <a:srgbClr val="B60005"/>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dirty="0" err="1">
                  <a:solidFill>
                    <a:srgbClr val="B60005"/>
                  </a:solidFill>
                  <a:latin typeface="Cambria" panose="02040503050406030204" pitchFamily="18" charset="0"/>
                  <a:ea typeface="Cambria" panose="02040503050406030204" pitchFamily="18" charset="0"/>
                  <a:cs typeface="+mn-ea"/>
                  <a:sym typeface="思源黑体 CN Bold" panose="020B0800000000000000" pitchFamily="34" charset="-122"/>
                </a:rPr>
                <a:t>giữ</a:t>
              </a:r>
              <a:r>
                <a:rPr lang="en-US" altLang="zh-CN" sz="2800" dirty="0">
                  <a:solidFill>
                    <a:srgbClr val="B60005"/>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dirty="0" err="1">
                  <a:solidFill>
                    <a:srgbClr val="B60005"/>
                  </a:solidFill>
                  <a:latin typeface="Cambria" panose="02040503050406030204" pitchFamily="18" charset="0"/>
                  <a:ea typeface="Cambria" panose="02040503050406030204" pitchFamily="18" charset="0"/>
                  <a:cs typeface="+mn-ea"/>
                  <a:sym typeface="思源黑体 CN Bold" panose="020B0800000000000000" pitchFamily="34" charset="-122"/>
                </a:rPr>
                <a:t>hải</a:t>
              </a:r>
              <a:r>
                <a:rPr lang="en-US" altLang="zh-CN" sz="2800" dirty="0">
                  <a:solidFill>
                    <a:srgbClr val="B60005"/>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dirty="0" err="1">
                  <a:solidFill>
                    <a:srgbClr val="B60005"/>
                  </a:solidFill>
                  <a:latin typeface="Cambria" panose="02040503050406030204" pitchFamily="18" charset="0"/>
                  <a:ea typeface="Cambria" panose="02040503050406030204" pitchFamily="18" charset="0"/>
                  <a:cs typeface="+mn-ea"/>
                  <a:sym typeface="思源黑体 CN Bold" panose="020B0800000000000000" pitchFamily="34" charset="-122"/>
                </a:rPr>
                <a:t>đăng</a:t>
              </a:r>
              <a:endParaRPr lang="en-US" altLang="zh-CN" sz="2800" dirty="0">
                <a:solidFill>
                  <a:srgbClr val="B60005"/>
                </a:solidFill>
                <a:latin typeface="Cambria" panose="02040503050406030204" pitchFamily="18" charset="0"/>
                <a:ea typeface="Cambria" panose="02040503050406030204" pitchFamily="18" charset="0"/>
                <a:cs typeface="+mn-ea"/>
                <a:sym typeface="思源黑体 CN Bold" panose="020B0800000000000000" pitchFamily="34" charset="-122"/>
              </a:endParaRPr>
            </a:p>
          </p:txBody>
        </p:sp>
      </p:grpSp>
      <p:grpSp>
        <p:nvGrpSpPr>
          <p:cNvPr id="38" name="Group 37"/>
          <p:cNvGrpSpPr/>
          <p:nvPr/>
        </p:nvGrpSpPr>
        <p:grpSpPr>
          <a:xfrm>
            <a:off x="4292952" y="1534767"/>
            <a:ext cx="3441021" cy="2522259"/>
            <a:chOff x="4292952" y="1534767"/>
            <a:chExt cx="3441021" cy="2522259"/>
          </a:xfrm>
        </p:grpSpPr>
        <p:pic>
          <p:nvPicPr>
            <p:cNvPr id="40" name="Picture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92952" y="1534767"/>
              <a:ext cx="3339513" cy="2522259"/>
            </a:xfrm>
            <a:prstGeom prst="rect">
              <a:avLst/>
            </a:prstGeom>
          </p:spPr>
        </p:pic>
        <p:sp>
          <p:nvSpPr>
            <p:cNvPr id="22" name="矩形 21"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p:nvPr/>
          </p:nvSpPr>
          <p:spPr>
            <a:xfrm>
              <a:off x="4624219" y="1757873"/>
              <a:ext cx="3109754" cy="2108299"/>
            </a:xfrm>
            <a:prstGeom prst="cloud">
              <a:avLst/>
            </a:prstGeom>
            <a:noFill/>
            <a:ln>
              <a:noFill/>
            </a:ln>
          </p:spPr>
          <p:txBody>
            <a:bodyPr wrap="square" rtlCol="0">
              <a:spAutoFit/>
            </a:bodyPr>
            <a:lstStyle/>
            <a:p>
              <a:pPr algn="ctr"/>
              <a:r>
                <a:rPr lang="en-US" altLang="zh-CN" sz="2800" dirty="0" err="1">
                  <a:solidFill>
                    <a:srgbClr val="B60005"/>
                  </a:solidFill>
                  <a:latin typeface="Cambria" panose="02040503050406030204" pitchFamily="18" charset="0"/>
                  <a:ea typeface="Cambria" panose="02040503050406030204" pitchFamily="18" charset="0"/>
                  <a:cs typeface="+mn-ea"/>
                  <a:sym typeface="思源黑体 CN Bold" panose="020B0800000000000000" pitchFamily="34" charset="-122"/>
                </a:rPr>
                <a:t>Vai</a:t>
              </a:r>
              <a:r>
                <a:rPr lang="en-US" altLang="zh-CN" sz="2800" dirty="0">
                  <a:solidFill>
                    <a:srgbClr val="B60005"/>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dirty="0" err="1">
                  <a:solidFill>
                    <a:srgbClr val="B60005"/>
                  </a:solidFill>
                  <a:latin typeface="Cambria" panose="02040503050406030204" pitchFamily="18" charset="0"/>
                  <a:ea typeface="Cambria" panose="02040503050406030204" pitchFamily="18" charset="0"/>
                  <a:cs typeface="+mn-ea"/>
                  <a:sym typeface="思源黑体 CN Bold" panose="020B0800000000000000" pitchFamily="34" charset="-122"/>
                </a:rPr>
                <a:t>trò</a:t>
              </a:r>
              <a:r>
                <a:rPr lang="en-US" altLang="zh-CN" sz="2800" dirty="0">
                  <a:solidFill>
                    <a:srgbClr val="B60005"/>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dirty="0" err="1">
                  <a:solidFill>
                    <a:srgbClr val="B60005"/>
                  </a:solidFill>
                  <a:latin typeface="Cambria" panose="02040503050406030204" pitchFamily="18" charset="0"/>
                  <a:ea typeface="Cambria" panose="02040503050406030204" pitchFamily="18" charset="0"/>
                  <a:cs typeface="+mn-ea"/>
                  <a:sym typeface="思源黑体 CN Bold" panose="020B0800000000000000" pitchFamily="34" charset="-122"/>
                </a:rPr>
                <a:t>của</a:t>
              </a:r>
              <a:r>
                <a:rPr lang="en-US" altLang="zh-CN" sz="2800" dirty="0">
                  <a:solidFill>
                    <a:srgbClr val="B60005"/>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dirty="0" err="1">
                  <a:solidFill>
                    <a:srgbClr val="B60005"/>
                  </a:solidFill>
                  <a:latin typeface="Cambria" panose="02040503050406030204" pitchFamily="18" charset="0"/>
                  <a:ea typeface="Cambria" panose="02040503050406030204" pitchFamily="18" charset="0"/>
                  <a:cs typeface="+mn-ea"/>
                  <a:sym typeface="思源黑体 CN Bold" panose="020B0800000000000000" pitchFamily="34" charset="-122"/>
                </a:rPr>
                <a:t>những</a:t>
              </a:r>
              <a:r>
                <a:rPr lang="en-US" altLang="zh-CN" sz="2800" dirty="0">
                  <a:solidFill>
                    <a:srgbClr val="B60005"/>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dirty="0" err="1">
                  <a:solidFill>
                    <a:srgbClr val="B60005"/>
                  </a:solidFill>
                  <a:latin typeface="Cambria" panose="02040503050406030204" pitchFamily="18" charset="0"/>
                  <a:ea typeface="Cambria" panose="02040503050406030204" pitchFamily="18" charset="0"/>
                  <a:cs typeface="+mn-ea"/>
                  <a:sym typeface="思源黑体 CN Bold" panose="020B0800000000000000" pitchFamily="34" charset="-122"/>
                </a:rPr>
                <a:t>ngọn</a:t>
              </a:r>
              <a:r>
                <a:rPr lang="en-US" altLang="zh-CN" sz="2800" dirty="0">
                  <a:solidFill>
                    <a:srgbClr val="B60005"/>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dirty="0" err="1">
                  <a:solidFill>
                    <a:srgbClr val="B60005"/>
                  </a:solidFill>
                  <a:latin typeface="Cambria" panose="02040503050406030204" pitchFamily="18" charset="0"/>
                  <a:ea typeface="Cambria" panose="02040503050406030204" pitchFamily="18" charset="0"/>
                  <a:cs typeface="+mn-ea"/>
                  <a:sym typeface="思源黑体 CN Bold" panose="020B0800000000000000" pitchFamily="34" charset="-122"/>
                </a:rPr>
                <a:t>hải</a:t>
              </a:r>
              <a:r>
                <a:rPr lang="en-US" altLang="zh-CN" sz="2800" dirty="0">
                  <a:solidFill>
                    <a:srgbClr val="B60005"/>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dirty="0" err="1">
                  <a:solidFill>
                    <a:srgbClr val="B60005"/>
                  </a:solidFill>
                  <a:latin typeface="Cambria" panose="02040503050406030204" pitchFamily="18" charset="0"/>
                  <a:ea typeface="Cambria" panose="02040503050406030204" pitchFamily="18" charset="0"/>
                  <a:cs typeface="+mn-ea"/>
                  <a:sym typeface="思源黑体 CN Bold" panose="020B0800000000000000" pitchFamily="34" charset="-122"/>
                </a:rPr>
                <a:t>đăng</a:t>
              </a:r>
              <a:endParaRPr lang="en-US" altLang="zh-CN" sz="2800" dirty="0">
                <a:solidFill>
                  <a:srgbClr val="B60005"/>
                </a:solidFill>
                <a:latin typeface="Cambria" panose="02040503050406030204" pitchFamily="18" charset="0"/>
                <a:ea typeface="Cambria" panose="02040503050406030204" pitchFamily="18" charset="0"/>
                <a:cs typeface="+mn-ea"/>
                <a:sym typeface="思源黑体 CN Bold" panose="020B0800000000000000" pitchFamily="34" charset="-122"/>
              </a:endParaRPr>
            </a:p>
          </p:txBody>
        </p:sp>
      </p:grpSp>
      <p:grpSp>
        <p:nvGrpSpPr>
          <p:cNvPr id="35" name="Group 34"/>
          <p:cNvGrpSpPr/>
          <p:nvPr/>
        </p:nvGrpSpPr>
        <p:grpSpPr>
          <a:xfrm>
            <a:off x="7927138" y="1638770"/>
            <a:ext cx="4479787" cy="2522259"/>
            <a:chOff x="7927138" y="1638770"/>
            <a:chExt cx="4479787" cy="2522259"/>
          </a:xfrm>
        </p:grpSpPr>
        <p:pic>
          <p:nvPicPr>
            <p:cNvPr id="41" name="Picture 4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03218" y="1638770"/>
              <a:ext cx="3623006" cy="2522259"/>
            </a:xfrm>
            <a:prstGeom prst="rect">
              <a:avLst/>
            </a:prstGeom>
          </p:spPr>
        </p:pic>
        <p:sp>
          <p:nvSpPr>
            <p:cNvPr id="23" name="矩形 22"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p:nvPr/>
          </p:nvSpPr>
          <p:spPr>
            <a:xfrm>
              <a:off x="7927138" y="1827893"/>
              <a:ext cx="4479787" cy="2108299"/>
            </a:xfrm>
            <a:prstGeom prst="cloud">
              <a:avLst/>
            </a:prstGeom>
            <a:noFill/>
            <a:ln>
              <a:noFill/>
            </a:ln>
          </p:spPr>
          <p:txBody>
            <a:bodyPr wrap="square" rtlCol="0">
              <a:spAutoFit/>
            </a:bodyPr>
            <a:lstStyle/>
            <a:p>
              <a:pPr algn="ctr"/>
              <a:r>
                <a:rPr lang="en-US" altLang="zh-CN" sz="2800" dirty="0" err="1">
                  <a:solidFill>
                    <a:srgbClr val="B60005"/>
                  </a:solidFill>
                  <a:latin typeface="Cambria" panose="02040503050406030204" pitchFamily="18" charset="0"/>
                  <a:ea typeface="Cambria" panose="02040503050406030204" pitchFamily="18" charset="0"/>
                  <a:cs typeface="+mn-ea"/>
                  <a:sym typeface="思源黑体 CN Bold" panose="020B0800000000000000" pitchFamily="34" charset="-122"/>
                </a:rPr>
                <a:t>Công</a:t>
              </a:r>
              <a:r>
                <a:rPr lang="en-US" altLang="zh-CN" sz="2800" dirty="0">
                  <a:solidFill>
                    <a:srgbClr val="B60005"/>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dirty="0" err="1">
                  <a:solidFill>
                    <a:srgbClr val="B60005"/>
                  </a:solidFill>
                  <a:latin typeface="Cambria" panose="02040503050406030204" pitchFamily="18" charset="0"/>
                  <a:ea typeface="Cambria" panose="02040503050406030204" pitchFamily="18" charset="0"/>
                  <a:cs typeface="+mn-ea"/>
                  <a:sym typeface="思源黑体 CN Bold" panose="020B0800000000000000" pitchFamily="34" charset="-122"/>
                </a:rPr>
                <a:t>việc</a:t>
              </a:r>
              <a:r>
                <a:rPr lang="en-US" altLang="zh-CN" sz="2800" dirty="0">
                  <a:solidFill>
                    <a:srgbClr val="B60005"/>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dirty="0" err="1">
                  <a:solidFill>
                    <a:srgbClr val="B60005"/>
                  </a:solidFill>
                  <a:latin typeface="Cambria" panose="02040503050406030204" pitchFamily="18" charset="0"/>
                  <a:ea typeface="Cambria" panose="02040503050406030204" pitchFamily="18" charset="0"/>
                  <a:cs typeface="+mn-ea"/>
                  <a:sym typeface="思源黑体 CN Bold" panose="020B0800000000000000" pitchFamily="34" charset="-122"/>
                </a:rPr>
                <a:t>của</a:t>
              </a:r>
              <a:r>
                <a:rPr lang="en-US" altLang="zh-CN" sz="2800" dirty="0">
                  <a:solidFill>
                    <a:srgbClr val="B60005"/>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dirty="0" err="1">
                  <a:solidFill>
                    <a:srgbClr val="B60005"/>
                  </a:solidFill>
                  <a:latin typeface="Cambria" panose="02040503050406030204" pitchFamily="18" charset="0"/>
                  <a:ea typeface="Cambria" panose="02040503050406030204" pitchFamily="18" charset="0"/>
                  <a:cs typeface="+mn-ea"/>
                  <a:sym typeface="思源黑体 CN Bold" panose="020B0800000000000000" pitchFamily="34" charset="-122"/>
                </a:rPr>
                <a:t>những</a:t>
              </a:r>
              <a:r>
                <a:rPr lang="en-US" altLang="zh-CN" sz="2800" dirty="0">
                  <a:solidFill>
                    <a:srgbClr val="B60005"/>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dirty="0" err="1">
                  <a:solidFill>
                    <a:srgbClr val="B60005"/>
                  </a:solidFill>
                  <a:latin typeface="Cambria" panose="02040503050406030204" pitchFamily="18" charset="0"/>
                  <a:ea typeface="Cambria" panose="02040503050406030204" pitchFamily="18" charset="0"/>
                  <a:cs typeface="+mn-ea"/>
                  <a:sym typeface="思源黑体 CN Bold" panose="020B0800000000000000" pitchFamily="34" charset="-122"/>
                </a:rPr>
                <a:t>người</a:t>
              </a:r>
              <a:r>
                <a:rPr lang="en-US" altLang="zh-CN" sz="2800" dirty="0">
                  <a:solidFill>
                    <a:srgbClr val="B60005"/>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dirty="0" err="1">
                  <a:solidFill>
                    <a:srgbClr val="B60005"/>
                  </a:solidFill>
                  <a:latin typeface="Cambria" panose="02040503050406030204" pitchFamily="18" charset="0"/>
                  <a:ea typeface="Cambria" panose="02040503050406030204" pitchFamily="18" charset="0"/>
                  <a:cs typeface="+mn-ea"/>
                  <a:sym typeface="思源黑体 CN Bold" panose="020B0800000000000000" pitchFamily="34" charset="-122"/>
                </a:rPr>
                <a:t>canh</a:t>
              </a:r>
              <a:r>
                <a:rPr lang="en-US" altLang="zh-CN" sz="2800" dirty="0">
                  <a:solidFill>
                    <a:srgbClr val="B60005"/>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dirty="0" err="1">
                  <a:solidFill>
                    <a:srgbClr val="B60005"/>
                  </a:solidFill>
                  <a:latin typeface="Cambria" panose="02040503050406030204" pitchFamily="18" charset="0"/>
                  <a:ea typeface="Cambria" panose="02040503050406030204" pitchFamily="18" charset="0"/>
                  <a:cs typeface="+mn-ea"/>
                  <a:sym typeface="思源黑体 CN Bold" panose="020B0800000000000000" pitchFamily="34" charset="-122"/>
                </a:rPr>
                <a:t>giữ</a:t>
              </a:r>
              <a:r>
                <a:rPr lang="en-US" altLang="zh-CN" sz="2800" dirty="0">
                  <a:solidFill>
                    <a:srgbClr val="B60005"/>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dirty="0" err="1">
                  <a:solidFill>
                    <a:srgbClr val="B60005"/>
                  </a:solidFill>
                  <a:latin typeface="Cambria" panose="02040503050406030204" pitchFamily="18" charset="0"/>
                  <a:ea typeface="Cambria" panose="02040503050406030204" pitchFamily="18" charset="0"/>
                  <a:cs typeface="+mn-ea"/>
                  <a:sym typeface="思源黑体 CN Bold" panose="020B0800000000000000" pitchFamily="34" charset="-122"/>
                </a:rPr>
                <a:t>hải</a:t>
              </a:r>
              <a:r>
                <a:rPr lang="en-US" altLang="zh-CN" sz="2800" dirty="0">
                  <a:solidFill>
                    <a:srgbClr val="B60005"/>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dirty="0" err="1">
                  <a:solidFill>
                    <a:srgbClr val="B60005"/>
                  </a:solidFill>
                  <a:latin typeface="Cambria" panose="02040503050406030204" pitchFamily="18" charset="0"/>
                  <a:ea typeface="Cambria" panose="02040503050406030204" pitchFamily="18" charset="0"/>
                  <a:cs typeface="+mn-ea"/>
                  <a:sym typeface="思源黑体 CN Bold" panose="020B0800000000000000" pitchFamily="34" charset="-122"/>
                </a:rPr>
                <a:t>đăng</a:t>
              </a:r>
              <a:endParaRPr lang="en-US" altLang="zh-CN" sz="2800" dirty="0">
                <a:solidFill>
                  <a:srgbClr val="B60005"/>
                </a:solidFill>
                <a:latin typeface="Cambria" panose="02040503050406030204" pitchFamily="18" charset="0"/>
                <a:ea typeface="Cambria" panose="02040503050406030204" pitchFamily="18" charset="0"/>
                <a:cs typeface="+mn-ea"/>
                <a:sym typeface="思源黑体 CN Bold" panose="020B0800000000000000" pitchFamily="34" charset="-122"/>
              </a:endParaRPr>
            </a:p>
          </p:txBody>
        </p:sp>
      </p:grpSp>
    </p:spTree>
    <p:extLst>
      <p:ext uri="{BB962C8B-B14F-4D97-AF65-F5344CB8AC3E}">
        <p14:creationId xmlns:p14="http://schemas.microsoft.com/office/powerpoint/2010/main" val="272917797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strips(downLeft)">
                                      <p:cBhvr>
                                        <p:cTn id="7" dur="500"/>
                                        <p:tgtEl>
                                          <p:spTgt spid="37"/>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strips(downLeft)">
                                      <p:cBhvr>
                                        <p:cTn id="10" dur="500"/>
                                        <p:tgtEl>
                                          <p:spTgt spid="36"/>
                                        </p:tgtEl>
                                      </p:cBhvr>
                                    </p:animEffect>
                                  </p:childTnLst>
                                </p:cTn>
                              </p:par>
                            </p:childTnLst>
                          </p:cTn>
                        </p:par>
                        <p:par>
                          <p:cTn id="11" fill="hold">
                            <p:stCondLst>
                              <p:cond delay="500"/>
                            </p:stCondLst>
                            <p:childTnLst>
                              <p:par>
                                <p:cTn id="12" presetID="14" presetClass="entr" presetSubtype="10" fill="hold" nodeType="after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randombar(horizontal)">
                                      <p:cBhvr>
                                        <p:cTn id="14" dur="500"/>
                                        <p:tgtEl>
                                          <p:spTgt spid="25"/>
                                        </p:tgtEl>
                                      </p:cBhvr>
                                    </p:animEffect>
                                  </p:childTnLst>
                                </p:cTn>
                              </p:par>
                            </p:childTnLst>
                          </p:cTn>
                        </p:par>
                        <p:par>
                          <p:cTn id="15" fill="hold">
                            <p:stCondLst>
                              <p:cond delay="1000"/>
                            </p:stCondLst>
                            <p:childTnLst>
                              <p:par>
                                <p:cTn id="16" presetID="14" presetClass="entr" presetSubtype="10" fill="hold" nodeType="after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randombar(horizontal)">
                                      <p:cBhvr>
                                        <p:cTn id="18" dur="500"/>
                                        <p:tgtEl>
                                          <p:spTgt spid="38"/>
                                        </p:tgtEl>
                                      </p:cBhvr>
                                    </p:animEffect>
                                  </p:childTnLst>
                                </p:cTn>
                              </p:par>
                            </p:childTnLst>
                          </p:cTn>
                        </p:par>
                        <p:par>
                          <p:cTn id="19" fill="hold">
                            <p:stCondLst>
                              <p:cond delay="1500"/>
                            </p:stCondLst>
                            <p:childTnLst>
                              <p:par>
                                <p:cTn id="20" presetID="14" presetClass="entr" presetSubtype="10" fill="hold" nodeType="after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randombar(horizontal)">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56" presetClass="path" presetSubtype="0" accel="50000" decel="50000" fill="hold" nodeType="clickEffect">
                                  <p:stCondLst>
                                    <p:cond delay="0"/>
                                  </p:stCondLst>
                                  <p:childTnLst>
                                    <p:animMotion origin="layout" path="M -4.16667E-7 -1.48148E-6 L 0.29844 -0.48333 " pathEditMode="relative" rAng="0" ptsTypes="AA">
                                      <p:cBhvr>
                                        <p:cTn id="26" dur="2000" fill="hold"/>
                                        <p:tgtEl>
                                          <p:spTgt spid="44"/>
                                        </p:tgtEl>
                                        <p:attrNameLst>
                                          <p:attrName>ppt_x</p:attrName>
                                          <p:attrName>ppt_y</p:attrName>
                                        </p:attrNameLst>
                                      </p:cBhvr>
                                      <p:rCtr x="14922" y="-24167"/>
                                    </p:animMotion>
                                  </p:childTnLst>
                                  <p:subTnLst>
                                    <p:audio>
                                      <p:cMediaNode>
                                        <p:cTn display="0" masterRel="sameClick">
                                          <p:stCondLst>
                                            <p:cond evt="begin" delay="0">
                                              <p:tn val="25"/>
                                            </p:cond>
                                          </p:stCondLst>
                                          <p:endCondLst>
                                            <p:cond evt="onStopAudio" delay="0">
                                              <p:tgtEl>
                                                <p:sldTgt/>
                                              </p:tgtEl>
                                            </p:cond>
                                          </p:endCondLst>
                                        </p:cTn>
                                        <p:tgtEl>
                                          <p:sndTgt r:embed="rId3" name="suction.wav"/>
                                        </p:tgtEl>
                                      </p:cMediaNode>
                                    </p:audio>
                                  </p:subTnLst>
                                </p:cTn>
                              </p:par>
                            </p:childTnLst>
                          </p:cTn>
                        </p:par>
                      </p:childTnLst>
                    </p:cTn>
                  </p:par>
                  <p:par>
                    <p:cTn id="27" fill="hold">
                      <p:stCondLst>
                        <p:cond delay="indefinite"/>
                      </p:stCondLst>
                      <p:childTnLst>
                        <p:par>
                          <p:cTn id="28" fill="hold">
                            <p:stCondLst>
                              <p:cond delay="0"/>
                            </p:stCondLst>
                            <p:childTnLst>
                              <p:par>
                                <p:cTn id="29" presetID="56" presetClass="path" presetSubtype="0" accel="50000" decel="50000" fill="hold" nodeType="clickEffect">
                                  <p:stCondLst>
                                    <p:cond delay="0"/>
                                  </p:stCondLst>
                                  <p:childTnLst>
                                    <p:animMotion origin="layout" path="M 4.16667E-6 3.33333E-6 L 0.33138 -0.45625 " pathEditMode="relative" rAng="0" ptsTypes="AA">
                                      <p:cBhvr>
                                        <p:cTn id="30" dur="2000" fill="hold"/>
                                        <p:tgtEl>
                                          <p:spTgt spid="42"/>
                                        </p:tgtEl>
                                        <p:attrNameLst>
                                          <p:attrName>ppt_x</p:attrName>
                                          <p:attrName>ppt_y</p:attrName>
                                        </p:attrNameLst>
                                      </p:cBhvr>
                                      <p:rCtr x="16563" y="-22824"/>
                                    </p:animMotion>
                                  </p:childTnLst>
                                  <p:subTnLst>
                                    <p:audio>
                                      <p:cMediaNode>
                                        <p:cTn display="0" masterRel="sameClick">
                                          <p:stCondLst>
                                            <p:cond evt="begin" delay="0">
                                              <p:tn val="29"/>
                                            </p:cond>
                                          </p:stCondLst>
                                          <p:endCondLst>
                                            <p:cond evt="onStopAudio" delay="0">
                                              <p:tgtEl>
                                                <p:sldTgt/>
                                              </p:tgtEl>
                                            </p:cond>
                                          </p:endCondLst>
                                        </p:cTn>
                                        <p:tgtEl>
                                          <p:sndTgt r:embed="rId3" name="suction.wav"/>
                                        </p:tgtEl>
                                      </p:cMediaNode>
                                    </p:audio>
                                  </p:subTnLst>
                                </p:cTn>
                              </p:par>
                            </p:childTnLst>
                          </p:cTn>
                        </p:par>
                      </p:childTnLst>
                    </p:cTn>
                  </p:par>
                  <p:par>
                    <p:cTn id="31" fill="hold">
                      <p:stCondLst>
                        <p:cond delay="indefinite"/>
                      </p:stCondLst>
                      <p:childTnLst>
                        <p:par>
                          <p:cTn id="32" fill="hold">
                            <p:stCondLst>
                              <p:cond delay="0"/>
                            </p:stCondLst>
                            <p:childTnLst>
                              <p:par>
                                <p:cTn id="33" presetID="56" presetClass="path" presetSubtype="0" accel="50000" decel="50000" fill="hold" nodeType="clickEffect">
                                  <p:stCondLst>
                                    <p:cond delay="0"/>
                                  </p:stCondLst>
                                  <p:childTnLst>
                                    <p:animMotion origin="layout" path="M 3.95833E-6 3.7037E-7 L -0.61237 -0.49352 " pathEditMode="relative" rAng="0" ptsTypes="AA">
                                      <p:cBhvr>
                                        <p:cTn id="34" dur="2000" fill="hold"/>
                                        <p:tgtEl>
                                          <p:spTgt spid="43"/>
                                        </p:tgtEl>
                                        <p:attrNameLst>
                                          <p:attrName>ppt_x</p:attrName>
                                          <p:attrName>ppt_y</p:attrName>
                                        </p:attrNameLst>
                                      </p:cBhvr>
                                      <p:rCtr x="-30625" y="-24676"/>
                                    </p:animMotion>
                                  </p:childTnLst>
                                  <p:subTnLst>
                                    <p:audio>
                                      <p:cMediaNode>
                                        <p:cTn display="0" masterRel="sameClick">
                                          <p:stCondLst>
                                            <p:cond evt="begin" delay="0">
                                              <p:tn val="33"/>
                                            </p:cond>
                                          </p:stCondLst>
                                          <p:endCondLst>
                                            <p:cond evt="onStopAudio" delay="0">
                                              <p:tgtEl>
                                                <p:sldTgt/>
                                              </p:tgtEl>
                                            </p:cond>
                                          </p:endCondLst>
                                        </p:cTn>
                                        <p:tgtEl>
                                          <p:sndTgt r:embed="rId3" name="suction.wav"/>
                                        </p:tgtEl>
                                      </p:cMediaNode>
                                    </p:audio>
                                  </p:sub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44"/>
                                        </p:tgtEl>
                                      </p:cBhvr>
                                    </p:animEffect>
                                    <p:set>
                                      <p:cBhvr>
                                        <p:cTn id="39" dur="1" fill="hold">
                                          <p:stCondLst>
                                            <p:cond delay="499"/>
                                          </p:stCondLst>
                                        </p:cTn>
                                        <p:tgtEl>
                                          <p:spTgt spid="44"/>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42"/>
                                        </p:tgtEl>
                                      </p:cBhvr>
                                    </p:animEffect>
                                    <p:set>
                                      <p:cBhvr>
                                        <p:cTn id="42" dur="1" fill="hold">
                                          <p:stCondLst>
                                            <p:cond delay="499"/>
                                          </p:stCondLst>
                                        </p:cTn>
                                        <p:tgtEl>
                                          <p:spTgt spid="42"/>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43"/>
                                        </p:tgtEl>
                                      </p:cBhvr>
                                    </p:animEffect>
                                    <p:set>
                                      <p:cBhvr>
                                        <p:cTn id="45" dur="1" fill="hold">
                                          <p:stCondLst>
                                            <p:cond delay="499"/>
                                          </p:stCondLst>
                                        </p:cTn>
                                        <p:tgtEl>
                                          <p:spTgt spid="43"/>
                                        </p:tgtEl>
                                        <p:attrNameLst>
                                          <p:attrName>style.visibility</p:attrName>
                                        </p:attrNameLst>
                                      </p:cBhvr>
                                      <p:to>
                                        <p:strVal val="hidden"/>
                                      </p:to>
                                    </p:set>
                                  </p:childTnLst>
                                </p:cTn>
                              </p:par>
                              <p:par>
                                <p:cTn id="46" presetID="35" presetClass="path" presetSubtype="0" accel="50000" decel="50000" fill="hold" nodeType="withEffect">
                                  <p:stCondLst>
                                    <p:cond delay="0"/>
                                  </p:stCondLst>
                                  <p:childTnLst>
                                    <p:animMotion origin="layout" path="M 8.33333E-7 1.11111E-6 L -0.31875 0.15509 " pathEditMode="relative" rAng="0" ptsTypes="AA">
                                      <p:cBhvr>
                                        <p:cTn id="47" dur="2000" fill="hold"/>
                                        <p:tgtEl>
                                          <p:spTgt spid="38"/>
                                        </p:tgtEl>
                                        <p:attrNameLst>
                                          <p:attrName>ppt_x</p:attrName>
                                          <p:attrName>ppt_y</p:attrName>
                                        </p:attrNameLst>
                                      </p:cBhvr>
                                      <p:rCtr x="-15937" y="7755"/>
                                    </p:animMotion>
                                  </p:childTnLst>
                                </p:cTn>
                              </p:par>
                              <p:par>
                                <p:cTn id="48" presetID="35" presetClass="path" presetSubtype="0" accel="50000" decel="50000" fill="hold" nodeType="withEffect">
                                  <p:stCondLst>
                                    <p:cond delay="0"/>
                                  </p:stCondLst>
                                  <p:childTnLst>
                                    <p:animMotion origin="layout" path="M -4.16667E-6 4.81481E-6 L -0.34062 -0.01505 " pathEditMode="relative" rAng="0" ptsTypes="AA">
                                      <p:cBhvr>
                                        <p:cTn id="49" dur="2000" fill="hold"/>
                                        <p:tgtEl>
                                          <p:spTgt spid="35"/>
                                        </p:tgtEl>
                                        <p:attrNameLst>
                                          <p:attrName>ppt_x</p:attrName>
                                          <p:attrName>ppt_y</p:attrName>
                                        </p:attrNameLst>
                                      </p:cBhvr>
                                      <p:rCtr x="-15573" y="-185"/>
                                    </p:animMotion>
                                  </p:childTnLst>
                                </p:cTn>
                              </p:par>
                              <p:par>
                                <p:cTn id="50" presetID="63" presetClass="path" presetSubtype="0" accel="50000" decel="50000" fill="hold" nodeType="withEffect">
                                  <p:stCondLst>
                                    <p:cond delay="0"/>
                                  </p:stCondLst>
                                  <p:childTnLst>
                                    <p:animMotion origin="layout" path="M -2.91667E-6 3.7037E-7 L 0.61563 0.16574 " pathEditMode="relative" rAng="0" ptsTypes="AA">
                                      <p:cBhvr>
                                        <p:cTn id="51" dur="2000" fill="hold"/>
                                        <p:tgtEl>
                                          <p:spTgt spid="25"/>
                                        </p:tgtEl>
                                        <p:attrNameLst>
                                          <p:attrName>ppt_x</p:attrName>
                                          <p:attrName>ppt_y</p:attrName>
                                        </p:attrNameLst>
                                      </p:cBhvr>
                                      <p:rCtr x="30781" y="828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9" name="图片 8" descr="62"/>
          <p:cNvPicPr>
            <a:picLocks noChangeAspect="1"/>
          </p:cNvPicPr>
          <p:nvPr/>
        </p:nvPicPr>
        <p:blipFill>
          <a:blip r:embed="rId4"/>
          <a:srcRect r="72601" b="63116"/>
          <a:stretch>
            <a:fillRect/>
          </a:stretch>
        </p:blipFill>
        <p:spPr>
          <a:xfrm flipH="1">
            <a:off x="9681210" y="0"/>
            <a:ext cx="2510790" cy="1409065"/>
          </a:xfrm>
          <a:prstGeom prst="rect">
            <a:avLst/>
          </a:prstGeom>
        </p:spPr>
      </p:pic>
      <p:pic>
        <p:nvPicPr>
          <p:cNvPr id="5" name="图片 4" descr="62"/>
          <p:cNvPicPr>
            <a:picLocks noChangeAspect="1"/>
          </p:cNvPicPr>
          <p:nvPr/>
        </p:nvPicPr>
        <p:blipFill>
          <a:blip r:embed="rId4"/>
          <a:srcRect r="72601" b="63116"/>
          <a:stretch>
            <a:fillRect/>
          </a:stretch>
        </p:blipFill>
        <p:spPr>
          <a:xfrm>
            <a:off x="0" y="-12700"/>
            <a:ext cx="2376805" cy="1333500"/>
          </a:xfrm>
          <a:prstGeom prst="rect">
            <a:avLst/>
          </a:prstGeom>
        </p:spPr>
      </p:pic>
      <p:pic>
        <p:nvPicPr>
          <p:cNvPr id="218" name="图片 217" descr="588ku_33ad983870adce046e12c069fb011366_12933735"/>
          <p:cNvPicPr>
            <a:picLocks noChangeAspect="1"/>
          </p:cNvPicPr>
          <p:nvPr/>
        </p:nvPicPr>
        <p:blipFill>
          <a:blip r:embed="rId5"/>
          <a:srcRect l="3283" t="36105" r="4167" b="36736"/>
          <a:stretch>
            <a:fillRect/>
          </a:stretch>
        </p:blipFill>
        <p:spPr>
          <a:xfrm>
            <a:off x="2034858" y="1114425"/>
            <a:ext cx="7988300" cy="4945380"/>
          </a:xfrm>
          <a:prstGeom prst="rect">
            <a:avLst/>
          </a:prstGeom>
        </p:spPr>
      </p:pic>
      <p:pic>
        <p:nvPicPr>
          <p:cNvPr id="13" name="图片 12" descr="65"/>
          <p:cNvPicPr>
            <a:picLocks noChangeAspect="1"/>
          </p:cNvPicPr>
          <p:nvPr/>
        </p:nvPicPr>
        <p:blipFill>
          <a:blip r:embed="rId6"/>
          <a:srcRect t="83139"/>
          <a:stretch>
            <a:fillRect/>
          </a:stretch>
        </p:blipFill>
        <p:spPr>
          <a:xfrm>
            <a:off x="0" y="5787390"/>
            <a:ext cx="12192000" cy="1070610"/>
          </a:xfrm>
          <a:prstGeom prst="rect">
            <a:avLst/>
          </a:prstGeom>
        </p:spPr>
      </p:pic>
      <p:pic>
        <p:nvPicPr>
          <p:cNvPr id="214" name="图片 213" descr="67"/>
          <p:cNvPicPr>
            <a:picLocks noChangeAspect="1"/>
          </p:cNvPicPr>
          <p:nvPr/>
        </p:nvPicPr>
        <p:blipFill>
          <a:blip r:embed="rId7"/>
          <a:srcRect l="67298" t="19879" b="5079"/>
          <a:stretch>
            <a:fillRect/>
          </a:stretch>
        </p:blipFill>
        <p:spPr>
          <a:xfrm>
            <a:off x="10059035" y="4158615"/>
            <a:ext cx="2132965" cy="2549525"/>
          </a:xfrm>
          <a:prstGeom prst="rect">
            <a:avLst/>
          </a:prstGeom>
        </p:spPr>
      </p:pic>
      <p:pic>
        <p:nvPicPr>
          <p:cNvPr id="217" name="图片 216" descr="588ku_2b3a6c426d46488af6b72e95f7220550_13370794"/>
          <p:cNvPicPr>
            <a:picLocks noChangeAspect="1"/>
          </p:cNvPicPr>
          <p:nvPr/>
        </p:nvPicPr>
        <p:blipFill>
          <a:blip r:embed="rId8"/>
          <a:srcRect l="6414"/>
          <a:stretch>
            <a:fillRect/>
          </a:stretch>
        </p:blipFill>
        <p:spPr>
          <a:xfrm>
            <a:off x="0" y="2679065"/>
            <a:ext cx="2639060" cy="4178935"/>
          </a:xfrm>
          <a:prstGeom prst="rect">
            <a:avLst/>
          </a:prstGeom>
        </p:spPr>
      </p:pic>
      <p:sp>
        <p:nvSpPr>
          <p:cNvPr id="12" name="矩形 11"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p:nvPr/>
        </p:nvSpPr>
        <p:spPr>
          <a:xfrm>
            <a:off x="2611308" y="2199511"/>
            <a:ext cx="6969383" cy="2800767"/>
          </a:xfrm>
          <a:prstGeom prst="rect">
            <a:avLst/>
          </a:prstGeom>
          <a:noFill/>
        </p:spPr>
        <p:txBody>
          <a:bodyPr wrap="square" rtlCol="0">
            <a:spAutoFit/>
          </a:bodyPr>
          <a:lstStyle/>
          <a:p>
            <a:pPr algn="just" fontAlgn="t"/>
            <a:r>
              <a:rPr lang="vi-VN" sz="4400" dirty="0">
                <a:latin typeface="Cambria" panose="02040503050406030204" pitchFamily="18" charset="0"/>
                <a:ea typeface="Cambria" panose="02040503050406030204" pitchFamily="18" charset="0"/>
              </a:rPr>
              <a:t>Bài đọc thể hiện những khó khăn, vất vả và tinh thần lao động quên mình của những người canh giữ hải đăng.</a:t>
            </a:r>
          </a:p>
        </p:txBody>
      </p:sp>
      <p:grpSp>
        <p:nvGrpSpPr>
          <p:cNvPr id="223" name="组合 222"/>
          <p:cNvGrpSpPr/>
          <p:nvPr/>
        </p:nvGrpSpPr>
        <p:grpSpPr>
          <a:xfrm>
            <a:off x="2441355" y="1103312"/>
            <a:ext cx="7353935" cy="862965"/>
            <a:chOff x="7265" y="-2629"/>
            <a:chExt cx="12776" cy="1498"/>
          </a:xfrm>
          <a:effectLst>
            <a:outerShdw blurRad="63500" sx="102000" sy="102000" algn="ctr" rotWithShape="0">
              <a:schemeClr val="accent4">
                <a:lumMod val="20000"/>
                <a:lumOff val="80000"/>
                <a:alpha val="40000"/>
              </a:schemeClr>
            </a:outerShdw>
          </a:effectLst>
        </p:grpSpPr>
        <p:pic>
          <p:nvPicPr>
            <p:cNvPr id="221" name="图片 220" descr="588ku_c7eed0b985b759570d3b41086c6e9c3d_12923674"/>
            <p:cNvPicPr>
              <a:picLocks noChangeAspect="1"/>
            </p:cNvPicPr>
            <p:nvPr/>
          </p:nvPicPr>
          <p:blipFill>
            <a:blip r:embed="rId9"/>
            <a:srcRect l="4672" t="2187" r="4672" b="82919"/>
            <a:stretch>
              <a:fillRect/>
            </a:stretch>
          </p:blipFill>
          <p:spPr>
            <a:xfrm>
              <a:off x="7265" y="-2629"/>
              <a:ext cx="6597" cy="1498"/>
            </a:xfrm>
            <a:prstGeom prst="rect">
              <a:avLst/>
            </a:prstGeom>
          </p:spPr>
        </p:pic>
        <p:pic>
          <p:nvPicPr>
            <p:cNvPr id="222" name="图片 221" descr="588ku_c7eed0b985b759570d3b41086c6e9c3d_12923674"/>
            <p:cNvPicPr>
              <a:picLocks noChangeAspect="1"/>
            </p:cNvPicPr>
            <p:nvPr/>
          </p:nvPicPr>
          <p:blipFill>
            <a:blip r:embed="rId9"/>
            <a:srcRect l="4672" t="2187" r="4672" b="82919"/>
            <a:stretch>
              <a:fillRect/>
            </a:stretch>
          </p:blipFill>
          <p:spPr>
            <a:xfrm>
              <a:off x="13445" y="-2629"/>
              <a:ext cx="6597" cy="1498"/>
            </a:xfrm>
            <a:prstGeom prst="rect">
              <a:avLst/>
            </a:prstGeom>
          </p:spPr>
        </p:pic>
      </p:grpSp>
      <p:sp>
        <p:nvSpPr>
          <p:cNvPr id="16" name="矩形 3"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p:nvPr/>
        </p:nvSpPr>
        <p:spPr>
          <a:xfrm>
            <a:off x="1390852" y="235068"/>
            <a:ext cx="9410296" cy="1107996"/>
          </a:xfrm>
          <a:prstGeom prst="rect">
            <a:avLst/>
          </a:prstGeom>
          <a:noFill/>
        </p:spPr>
        <p:txBody>
          <a:bodyPr wrap="square" lIns="91440" tIns="45720" rIns="91440" bIns="45720">
            <a:spAutoFit/>
          </a:bodyPr>
          <a:lstStyle/>
          <a:p>
            <a:pPr algn="ctr"/>
            <a:r>
              <a:rPr lang="en-US" altLang="zh-CN" sz="6600" b="0" cap="none" spc="0" dirty="0" err="1">
                <a:ln w="0"/>
                <a:solidFill>
                  <a:schemeClr val="bg1"/>
                </a:solidFill>
                <a:effectLst/>
                <a:latin typeface="SVN-Adam Gorry" panose="02040603050506020204" pitchFamily="18" charset="0"/>
                <a:ea typeface="思源黑体 CN Bold" panose="020B0800000000000000" pitchFamily="34" charset="-122"/>
                <a:cs typeface="+mn-ea"/>
                <a:sym typeface="思源黑体 CN Bold" panose="020B0800000000000000" pitchFamily="34" charset="-122"/>
              </a:rPr>
              <a:t>Nội</a:t>
            </a:r>
            <a:r>
              <a:rPr lang="en-US" altLang="zh-CN" sz="6600" b="0" cap="none" spc="0" dirty="0">
                <a:ln w="0"/>
                <a:solidFill>
                  <a:schemeClr val="bg1"/>
                </a:solidFill>
                <a:effectLst/>
                <a:latin typeface="SVN-Adam Gorry" panose="02040603050506020204" pitchFamily="18" charset="0"/>
                <a:ea typeface="思源黑体 CN Bold" panose="020B0800000000000000" pitchFamily="34" charset="-122"/>
                <a:cs typeface="+mn-ea"/>
                <a:sym typeface="思源黑体 CN Bold" panose="020B0800000000000000" pitchFamily="34" charset="-122"/>
              </a:rPr>
              <a:t> dung</a:t>
            </a: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4" name="图片 13" descr="62"/>
          <p:cNvPicPr>
            <a:picLocks noChangeAspect="1"/>
          </p:cNvPicPr>
          <p:nvPr/>
        </p:nvPicPr>
        <p:blipFill>
          <a:blip r:embed="rId4"/>
          <a:srcRect r="72601" b="63116"/>
          <a:stretch>
            <a:fillRect/>
          </a:stretch>
        </p:blipFill>
        <p:spPr>
          <a:xfrm>
            <a:off x="635" y="0"/>
            <a:ext cx="3982085" cy="2233930"/>
          </a:xfrm>
          <a:prstGeom prst="rect">
            <a:avLst/>
          </a:prstGeom>
        </p:spPr>
      </p:pic>
      <p:pic>
        <p:nvPicPr>
          <p:cNvPr id="218" name="图片 217" descr="588ku_33ad983870adce046e12c069fb011366_12933735"/>
          <p:cNvPicPr>
            <a:picLocks noChangeAspect="1"/>
          </p:cNvPicPr>
          <p:nvPr/>
        </p:nvPicPr>
        <p:blipFill>
          <a:blip r:embed="rId5"/>
          <a:srcRect l="3283" t="36105" r="4167" b="36736"/>
          <a:stretch>
            <a:fillRect/>
          </a:stretch>
        </p:blipFill>
        <p:spPr>
          <a:xfrm>
            <a:off x="661035" y="323850"/>
            <a:ext cx="10870565" cy="5930900"/>
          </a:xfrm>
          <a:prstGeom prst="rect">
            <a:avLst/>
          </a:prstGeom>
        </p:spPr>
      </p:pic>
      <p:sp>
        <p:nvSpPr>
          <p:cNvPr id="17" name="矩形 16"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p:nvPr/>
        </p:nvSpPr>
        <p:spPr>
          <a:xfrm>
            <a:off x="2565431" y="2612964"/>
            <a:ext cx="1390651" cy="1200329"/>
          </a:xfrm>
          <a:prstGeom prst="rect">
            <a:avLst/>
          </a:prstGeom>
          <a:solidFill>
            <a:schemeClr val="accent4">
              <a:lumMod val="20000"/>
              <a:lumOff val="80000"/>
            </a:schemeClr>
          </a:solidFill>
        </p:spPr>
        <p:txBody>
          <a:bodyPr wrap="square" rtlCol="0">
            <a:spAutoFit/>
          </a:bodyPr>
          <a:lstStyle/>
          <a:p>
            <a:pPr algn="ctr"/>
            <a:r>
              <a:rPr lang="en-US" altLang="zh-CN" sz="7200" dirty="0">
                <a:solidFill>
                  <a:srgbClr val="0F623C"/>
                </a:solidFill>
                <a:latin typeface="SVN-Adam Gorry" panose="02040603050506020204" pitchFamily="18" charset="0"/>
                <a:ea typeface="思源黑体 CN Bold" panose="020B0800000000000000" pitchFamily="34" charset="-122"/>
                <a:cs typeface="+mn-ea"/>
                <a:sym typeface="思源黑体 CN Bold" panose="020B0800000000000000" pitchFamily="34" charset="-122"/>
              </a:rPr>
              <a:t>04</a:t>
            </a:r>
          </a:p>
        </p:txBody>
      </p:sp>
      <p:cxnSp>
        <p:nvCxnSpPr>
          <p:cNvPr id="5" name="直接连接符 4"/>
          <p:cNvCxnSpPr/>
          <p:nvPr/>
        </p:nvCxnSpPr>
        <p:spPr>
          <a:xfrm>
            <a:off x="4062002" y="2116969"/>
            <a:ext cx="0" cy="2377440"/>
          </a:xfrm>
          <a:prstGeom prst="line">
            <a:avLst/>
          </a:prstGeom>
          <a:ln w="38100">
            <a:solidFill>
              <a:srgbClr val="FFC363"/>
            </a:solidFill>
            <a:prstDash val="lgDash"/>
          </a:ln>
        </p:spPr>
        <p:style>
          <a:lnRef idx="1">
            <a:schemeClr val="accent1"/>
          </a:lnRef>
          <a:fillRef idx="0">
            <a:schemeClr val="accent1"/>
          </a:fillRef>
          <a:effectRef idx="0">
            <a:schemeClr val="accent1"/>
          </a:effectRef>
          <a:fontRef idx="minor">
            <a:schemeClr val="tx1"/>
          </a:fontRef>
        </p:style>
      </p:cxnSp>
      <p:pic>
        <p:nvPicPr>
          <p:cNvPr id="13" name="图片 12" descr="65"/>
          <p:cNvPicPr>
            <a:picLocks noChangeAspect="1"/>
          </p:cNvPicPr>
          <p:nvPr/>
        </p:nvPicPr>
        <p:blipFill>
          <a:blip r:embed="rId6"/>
          <a:srcRect t="83139"/>
          <a:stretch>
            <a:fillRect/>
          </a:stretch>
        </p:blipFill>
        <p:spPr>
          <a:xfrm>
            <a:off x="0" y="5787390"/>
            <a:ext cx="12192000" cy="1070610"/>
          </a:xfrm>
          <a:prstGeom prst="rect">
            <a:avLst/>
          </a:prstGeom>
        </p:spPr>
      </p:pic>
      <p:pic>
        <p:nvPicPr>
          <p:cNvPr id="214" name="图片 213" descr="67"/>
          <p:cNvPicPr>
            <a:picLocks noChangeAspect="1"/>
          </p:cNvPicPr>
          <p:nvPr/>
        </p:nvPicPr>
        <p:blipFill>
          <a:blip r:embed="rId7"/>
          <a:srcRect l="67298" t="19879" b="5079"/>
          <a:stretch>
            <a:fillRect/>
          </a:stretch>
        </p:blipFill>
        <p:spPr>
          <a:xfrm>
            <a:off x="10059035" y="4158615"/>
            <a:ext cx="2132965" cy="2549525"/>
          </a:xfrm>
          <a:prstGeom prst="rect">
            <a:avLst/>
          </a:prstGeom>
        </p:spPr>
      </p:pic>
      <p:pic>
        <p:nvPicPr>
          <p:cNvPr id="217" name="图片 216" descr="588ku_2b3a6c426d46488af6b72e95f7220550_13370794"/>
          <p:cNvPicPr>
            <a:picLocks noChangeAspect="1"/>
          </p:cNvPicPr>
          <p:nvPr/>
        </p:nvPicPr>
        <p:blipFill>
          <a:blip r:embed="rId8"/>
          <a:srcRect l="6414"/>
          <a:stretch>
            <a:fillRect/>
          </a:stretch>
        </p:blipFill>
        <p:spPr>
          <a:xfrm>
            <a:off x="0" y="2679065"/>
            <a:ext cx="2639060" cy="4178935"/>
          </a:xfrm>
          <a:prstGeom prst="rect">
            <a:avLst/>
          </a:prstGeom>
        </p:spPr>
      </p:pic>
      <p:pic>
        <p:nvPicPr>
          <p:cNvPr id="18" name="图片 17" descr="千库网_圣诞灯和蓝色礼物盒_元素编号12604598"/>
          <p:cNvPicPr>
            <a:picLocks noChangeAspect="1"/>
          </p:cNvPicPr>
          <p:nvPr/>
        </p:nvPicPr>
        <p:blipFill>
          <a:blip r:embed="rId9"/>
          <a:stretch>
            <a:fillRect/>
          </a:stretch>
        </p:blipFill>
        <p:spPr>
          <a:xfrm>
            <a:off x="9768205" y="139700"/>
            <a:ext cx="2094230" cy="2094230"/>
          </a:xfrm>
          <a:prstGeom prst="rect">
            <a:avLst/>
          </a:prstGeom>
          <a:effectLst>
            <a:outerShdw blurRad="63500" sx="102000" sy="102000" algn="ctr" rotWithShape="0">
              <a:schemeClr val="accent4">
                <a:lumMod val="20000"/>
                <a:lumOff val="80000"/>
                <a:alpha val="40000"/>
              </a:schemeClr>
            </a:outerShdw>
          </a:effectLst>
        </p:spPr>
      </p:pic>
      <p:sp>
        <p:nvSpPr>
          <p:cNvPr id="20" name="矩形 16"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p:nvPr/>
        </p:nvSpPr>
        <p:spPr>
          <a:xfrm>
            <a:off x="4241551" y="1689635"/>
            <a:ext cx="5157084" cy="3046988"/>
          </a:xfrm>
          <a:prstGeom prst="rect">
            <a:avLst/>
          </a:prstGeom>
          <a:noFill/>
        </p:spPr>
        <p:txBody>
          <a:bodyPr wrap="square" rtlCol="0">
            <a:spAutoFit/>
          </a:bodyPr>
          <a:lstStyle/>
          <a:p>
            <a:pPr algn="ctr"/>
            <a:r>
              <a:rPr lang="en-US" altLang="zh-CN" sz="9600" dirty="0" err="1">
                <a:solidFill>
                  <a:srgbClr val="C00000"/>
                </a:solidFill>
                <a:latin typeface="SVN-Adam Gorry" panose="02040603050506020204" pitchFamily="18" charset="0"/>
                <a:ea typeface="思源黑体 CN Bold" panose="020B0800000000000000" pitchFamily="34" charset="-122"/>
                <a:cs typeface="+mn-ea"/>
                <a:sym typeface="思源黑体 CN Bold" panose="020B0800000000000000" pitchFamily="34" charset="-122"/>
              </a:rPr>
              <a:t>Luyện</a:t>
            </a:r>
            <a:r>
              <a:rPr lang="en-US" altLang="zh-CN" sz="9600" dirty="0">
                <a:solidFill>
                  <a:srgbClr val="C00000"/>
                </a:solidFill>
                <a:latin typeface="SVN-Adam Gorry" panose="02040603050506020204" pitchFamily="18" charset="0"/>
                <a:ea typeface="思源黑体 CN Bold" panose="020B0800000000000000" pitchFamily="34" charset="-122"/>
                <a:cs typeface="+mn-ea"/>
                <a:sym typeface="思源黑体 CN Bold" panose="020B0800000000000000" pitchFamily="34" charset="-122"/>
              </a:rPr>
              <a:t> </a:t>
            </a:r>
            <a:r>
              <a:rPr lang="en-US" altLang="zh-CN" sz="9600" dirty="0" err="1">
                <a:solidFill>
                  <a:srgbClr val="C00000"/>
                </a:solidFill>
                <a:latin typeface="SVN-Adam Gorry" panose="02040603050506020204" pitchFamily="18" charset="0"/>
                <a:ea typeface="思源黑体 CN Bold" panose="020B0800000000000000" pitchFamily="34" charset="-122"/>
                <a:cs typeface="+mn-ea"/>
                <a:sym typeface="思源黑体 CN Bold" panose="020B0800000000000000" pitchFamily="34" charset="-122"/>
              </a:rPr>
              <a:t>đọc</a:t>
            </a:r>
            <a:r>
              <a:rPr lang="en-US" altLang="zh-CN" sz="9600" dirty="0">
                <a:solidFill>
                  <a:srgbClr val="C00000"/>
                </a:solidFill>
                <a:latin typeface="SVN-Adam Gorry" panose="02040603050506020204" pitchFamily="18" charset="0"/>
                <a:ea typeface="思源黑体 CN Bold" panose="020B0800000000000000" pitchFamily="34" charset="-122"/>
                <a:cs typeface="+mn-ea"/>
                <a:sym typeface="思源黑体 CN Bold" panose="020B0800000000000000" pitchFamily="34" charset="-122"/>
              </a:rPr>
              <a:t> </a:t>
            </a:r>
            <a:r>
              <a:rPr lang="en-US" altLang="zh-CN" sz="9600" dirty="0" err="1">
                <a:solidFill>
                  <a:srgbClr val="C00000"/>
                </a:solidFill>
                <a:latin typeface="SVN-Adam Gorry" panose="02040603050506020204" pitchFamily="18" charset="0"/>
                <a:ea typeface="思源黑体 CN Bold" panose="020B0800000000000000" pitchFamily="34" charset="-122"/>
                <a:cs typeface="+mn-ea"/>
                <a:sym typeface="思源黑体 CN Bold" panose="020B0800000000000000" pitchFamily="34" charset="-122"/>
              </a:rPr>
              <a:t>lại</a:t>
            </a:r>
            <a:endParaRPr lang="en-US" altLang="zh-CN" sz="9600" dirty="0">
              <a:solidFill>
                <a:srgbClr val="C00000"/>
              </a:solidFill>
              <a:latin typeface="SVN-Adam Gorry" panose="02040603050506020204" pitchFamily="18" charset="0"/>
              <a:ea typeface="思源黑体 CN Bold" panose="020B0800000000000000" pitchFamily="34" charset="-122"/>
              <a:cs typeface="+mn-ea"/>
              <a:sym typeface="思源黑体 CN Bold" panose="020B0800000000000000" pitchFamily="34" charset="-122"/>
            </a:endParaRPr>
          </a:p>
        </p:txBody>
      </p:sp>
    </p:spTree>
    <p:extLst>
      <p:ext uri="{BB962C8B-B14F-4D97-AF65-F5344CB8AC3E}">
        <p14:creationId xmlns:p14="http://schemas.microsoft.com/office/powerpoint/2010/main" val="370778451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anim calcmode="lin" valueType="num">
                                      <p:cBhvr>
                                        <p:cTn id="14" dur="1000" fill="hold"/>
                                        <p:tgtEl>
                                          <p:spTgt spid="20"/>
                                        </p:tgtEl>
                                        <p:attrNameLst>
                                          <p:attrName>ppt_x</p:attrName>
                                        </p:attrNameLst>
                                      </p:cBhvr>
                                      <p:tavLst>
                                        <p:tav tm="0">
                                          <p:val>
                                            <p:strVal val="#ppt_x"/>
                                          </p:val>
                                        </p:tav>
                                        <p:tav tm="100000">
                                          <p:val>
                                            <p:strVal val="#ppt_x"/>
                                          </p:val>
                                        </p:tav>
                                      </p:tavLst>
                                    </p:anim>
                                    <p:anim calcmode="lin" valueType="num">
                                      <p:cBhvr>
                                        <p:cTn id="1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5" name="矩形 14"/>
          <p:cNvSpPr/>
          <p:nvPr/>
        </p:nvSpPr>
        <p:spPr>
          <a:xfrm>
            <a:off x="554477" y="758758"/>
            <a:ext cx="11256523" cy="5328988"/>
          </a:xfrm>
          <a:prstGeom prst="rect">
            <a:avLst/>
          </a:prstGeom>
          <a:solidFill>
            <a:schemeClr val="bg1"/>
          </a:solidFill>
          <a:ln w="38100">
            <a:solidFill>
              <a:srgbClr val="B6000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65"/>
          <p:cNvPicPr>
            <a:picLocks noChangeAspect="1"/>
          </p:cNvPicPr>
          <p:nvPr/>
        </p:nvPicPr>
        <p:blipFill>
          <a:blip r:embed="rId4"/>
          <a:srcRect t="83139"/>
          <a:stretch>
            <a:fillRect/>
          </a:stretch>
        </p:blipFill>
        <p:spPr>
          <a:xfrm>
            <a:off x="0" y="6167120"/>
            <a:ext cx="12192000" cy="690880"/>
          </a:xfrm>
          <a:prstGeom prst="rect">
            <a:avLst/>
          </a:prstGeom>
        </p:spPr>
      </p:pic>
      <p:grpSp>
        <p:nvGrpSpPr>
          <p:cNvPr id="22" name="组合 21"/>
          <p:cNvGrpSpPr/>
          <p:nvPr/>
        </p:nvGrpSpPr>
        <p:grpSpPr>
          <a:xfrm>
            <a:off x="89224" y="6312977"/>
            <a:ext cx="11904980" cy="467360"/>
            <a:chOff x="314" y="191"/>
            <a:chExt cx="21028" cy="826"/>
          </a:xfrm>
        </p:grpSpPr>
        <p:grpSp>
          <p:nvGrpSpPr>
            <p:cNvPr id="223" name="组合 222"/>
            <p:cNvGrpSpPr/>
            <p:nvPr/>
          </p:nvGrpSpPr>
          <p:grpSpPr>
            <a:xfrm>
              <a:off x="314"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221" name="图片 220" descr="588ku_c7eed0b985b759570d3b41086c6e9c3d_12923674"/>
              <p:cNvPicPr>
                <a:picLocks noChangeAspect="1"/>
              </p:cNvPicPr>
              <p:nvPr/>
            </p:nvPicPr>
            <p:blipFill>
              <a:blip r:embed="rId5"/>
              <a:srcRect l="4672" t="2187" r="4672" b="82919"/>
              <a:stretch>
                <a:fillRect/>
              </a:stretch>
            </p:blipFill>
            <p:spPr>
              <a:xfrm>
                <a:off x="7265" y="-2629"/>
                <a:ext cx="6597" cy="1498"/>
              </a:xfrm>
              <a:prstGeom prst="rect">
                <a:avLst/>
              </a:prstGeom>
            </p:spPr>
          </p:pic>
          <p:pic>
            <p:nvPicPr>
              <p:cNvPr id="222" name="图片 221" descr="588ku_c7eed0b985b759570d3b41086c6e9c3d_12923674"/>
              <p:cNvPicPr>
                <a:picLocks noChangeAspect="1"/>
              </p:cNvPicPr>
              <p:nvPr/>
            </p:nvPicPr>
            <p:blipFill>
              <a:blip r:embed="rId5"/>
              <a:srcRect l="4672" t="2187" r="4672" b="82919"/>
              <a:stretch>
                <a:fillRect/>
              </a:stretch>
            </p:blipFill>
            <p:spPr>
              <a:xfrm>
                <a:off x="13445" y="-2629"/>
                <a:ext cx="6597" cy="1498"/>
              </a:xfrm>
              <a:prstGeom prst="rect">
                <a:avLst/>
              </a:prstGeom>
            </p:spPr>
          </p:pic>
        </p:grpSp>
        <p:grpSp>
          <p:nvGrpSpPr>
            <p:cNvPr id="16" name="组合 15"/>
            <p:cNvGrpSpPr/>
            <p:nvPr/>
          </p:nvGrpSpPr>
          <p:grpSpPr>
            <a:xfrm>
              <a:off x="14300"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17" name="图片 16" descr="588ku_c7eed0b985b759570d3b41086c6e9c3d_12923674"/>
              <p:cNvPicPr>
                <a:picLocks noChangeAspect="1"/>
              </p:cNvPicPr>
              <p:nvPr/>
            </p:nvPicPr>
            <p:blipFill>
              <a:blip r:embed="rId5"/>
              <a:srcRect l="4672" t="2187" r="4672" b="82919"/>
              <a:stretch>
                <a:fillRect/>
              </a:stretch>
            </p:blipFill>
            <p:spPr>
              <a:xfrm>
                <a:off x="7265" y="-2629"/>
                <a:ext cx="6597" cy="1498"/>
              </a:xfrm>
              <a:prstGeom prst="rect">
                <a:avLst/>
              </a:prstGeom>
            </p:spPr>
          </p:pic>
          <p:pic>
            <p:nvPicPr>
              <p:cNvPr id="18" name="图片 17" descr="588ku_c7eed0b985b759570d3b41086c6e9c3d_12923674"/>
              <p:cNvPicPr>
                <a:picLocks noChangeAspect="1"/>
              </p:cNvPicPr>
              <p:nvPr/>
            </p:nvPicPr>
            <p:blipFill>
              <a:blip r:embed="rId5"/>
              <a:srcRect l="4672" t="2187" r="4672" b="82919"/>
              <a:stretch>
                <a:fillRect/>
              </a:stretch>
            </p:blipFill>
            <p:spPr>
              <a:xfrm>
                <a:off x="13445" y="-2629"/>
                <a:ext cx="6597" cy="1498"/>
              </a:xfrm>
              <a:prstGeom prst="rect">
                <a:avLst/>
              </a:prstGeom>
            </p:spPr>
          </p:pic>
        </p:grpSp>
        <p:grpSp>
          <p:nvGrpSpPr>
            <p:cNvPr id="19" name="组合 18"/>
            <p:cNvGrpSpPr/>
            <p:nvPr/>
          </p:nvGrpSpPr>
          <p:grpSpPr>
            <a:xfrm>
              <a:off x="7307"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20" name="图片 19" descr="588ku_c7eed0b985b759570d3b41086c6e9c3d_12923674"/>
              <p:cNvPicPr>
                <a:picLocks noChangeAspect="1"/>
              </p:cNvPicPr>
              <p:nvPr/>
            </p:nvPicPr>
            <p:blipFill>
              <a:blip r:embed="rId5"/>
              <a:srcRect l="4672" t="2187" r="4672" b="82919"/>
              <a:stretch>
                <a:fillRect/>
              </a:stretch>
            </p:blipFill>
            <p:spPr>
              <a:xfrm>
                <a:off x="7265" y="-2629"/>
                <a:ext cx="6597" cy="1498"/>
              </a:xfrm>
              <a:prstGeom prst="rect">
                <a:avLst/>
              </a:prstGeom>
            </p:spPr>
          </p:pic>
          <p:pic>
            <p:nvPicPr>
              <p:cNvPr id="21" name="图片 20" descr="588ku_c7eed0b985b759570d3b41086c6e9c3d_12923674"/>
              <p:cNvPicPr>
                <a:picLocks noChangeAspect="1"/>
              </p:cNvPicPr>
              <p:nvPr/>
            </p:nvPicPr>
            <p:blipFill>
              <a:blip r:embed="rId5"/>
              <a:srcRect l="4672" t="2187" r="4672" b="82919"/>
              <a:stretch>
                <a:fillRect/>
              </a:stretch>
            </p:blipFill>
            <p:spPr>
              <a:xfrm>
                <a:off x="13445" y="-2629"/>
                <a:ext cx="6597" cy="1498"/>
              </a:xfrm>
              <a:prstGeom prst="rect">
                <a:avLst/>
              </a:prstGeom>
            </p:spPr>
          </p:pic>
        </p:grpSp>
      </p:grpSp>
      <p:sp>
        <p:nvSpPr>
          <p:cNvPr id="2" name="Rectangle 1"/>
          <p:cNvSpPr/>
          <p:nvPr/>
        </p:nvSpPr>
        <p:spPr>
          <a:xfrm>
            <a:off x="758018" y="1535917"/>
            <a:ext cx="10885342" cy="4524315"/>
          </a:xfrm>
          <a:prstGeom prst="rect">
            <a:avLst/>
          </a:prstGeom>
        </p:spPr>
        <p:txBody>
          <a:bodyPr wrap="square">
            <a:spAutoFit/>
          </a:bodyPr>
          <a:lstStyle/>
          <a:p>
            <a:pPr algn="just"/>
            <a:r>
              <a:rPr lang="en-US" sz="3200" dirty="0">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Những ngọn hải đăng được thắp sáng bằng điện năng lượng mặt trời, nhưng khi năng lượng yếu thì phải lập tức thay thế bằng máy phát điện. Để những ngọn đèn chiếu sáng đêm đêm, những người canh giữ hải đăng phải thay phiên nhau kiểm tra, bảo dưỡng thường xuyên. Có những đêm mưa gió, họ phải buộc dây bảo hiểm quanh người, trèo lên đỉnh cột đèn xem xét. Bất kể ngày đêm, mưa nắng, trời yên biển lặng hay dông tố bão bùng, họ luôn sẵn sàng khắc phục mọi sự cố.</a:t>
            </a:r>
          </a:p>
          <a:p>
            <a:pPr algn="r"/>
            <a:r>
              <a:rPr lang="en-US" sz="3200" dirty="0">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 (Sơn Tùng)</a:t>
            </a:r>
          </a:p>
        </p:txBody>
      </p:sp>
      <p:sp>
        <p:nvSpPr>
          <p:cNvPr id="3" name="TextBox 2"/>
          <p:cNvSpPr txBox="1"/>
          <p:nvPr/>
        </p:nvSpPr>
        <p:spPr>
          <a:xfrm>
            <a:off x="3603800" y="844171"/>
            <a:ext cx="5432898" cy="646331"/>
          </a:xfrm>
          <a:prstGeom prst="rect">
            <a:avLst/>
          </a:prstGeom>
          <a:noFill/>
        </p:spPr>
        <p:txBody>
          <a:bodyPr wrap="none" rtlCol="0">
            <a:spAutoFit/>
          </a:bodyPr>
          <a:lstStyle/>
          <a:p>
            <a:r>
              <a:rPr lang="en-US" sz="3600" dirty="0">
                <a:solidFill>
                  <a:srgbClr val="C00000"/>
                </a:solidFill>
                <a:latin typeface="SVN-Adam Gorry" panose="02040603050506020204" pitchFamily="18" charset="0"/>
              </a:rPr>
              <a:t>NHỮNG NGỌN HẢI ĐĂNG</a:t>
            </a:r>
          </a:p>
        </p:txBody>
      </p:sp>
    </p:spTree>
    <p:extLst>
      <p:ext uri="{BB962C8B-B14F-4D97-AF65-F5344CB8AC3E}">
        <p14:creationId xmlns:p14="http://schemas.microsoft.com/office/powerpoint/2010/main" val="78152285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0"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a:extLst>
              <a:ext uri="{FF2B5EF4-FFF2-40B4-BE49-F238E27FC236}">
                <a16:creationId xmlns:a16="http://schemas.microsoft.com/office/drawing/2014/main" id="{4268954D-09F2-02A9-30EF-8163A95F59E1}"/>
              </a:ext>
            </a:extLst>
          </p:cNvPr>
          <p:cNvSpPr txBox="1"/>
          <p:nvPr/>
        </p:nvSpPr>
        <p:spPr>
          <a:xfrm>
            <a:off x="576951" y="1453756"/>
            <a:ext cx="7433951" cy="4708981"/>
          </a:xfrm>
          <a:prstGeom prst="rect">
            <a:avLst/>
          </a:prstGeom>
          <a:noFill/>
        </p:spPr>
        <p:txBody>
          <a:bodyPr wrap="square" rtlCol="0">
            <a:spAutoFit/>
          </a:bodyPr>
          <a:lstStyle/>
          <a:p>
            <a:pPr algn="just"/>
            <a:r>
              <a:rPr lang="nl-NL" sz="2000" dirty="0">
                <a:latin typeface="Cambria" panose="02040503050406030204" pitchFamily="18" charset="0"/>
                <a:ea typeface="Cambria" panose="02040503050406030204" pitchFamily="18" charset="0"/>
                <a:cs typeface="Calibri" panose="020F0502020204030204" pitchFamily="34" charset="0"/>
              </a:rPr>
              <a:t>+ Đọc đúng rõ ràng bài  “ Những ngọn hải đăng”.</a:t>
            </a:r>
            <a:endParaRPr lang="en-US" sz="2000" dirty="0">
              <a:latin typeface="Cambria" panose="02040503050406030204" pitchFamily="18" charset="0"/>
              <a:ea typeface="Cambria" panose="02040503050406030204" pitchFamily="18" charset="0"/>
              <a:cs typeface="Calibri" panose="020F0502020204030204" pitchFamily="34" charset="0"/>
            </a:endParaRPr>
          </a:p>
          <a:p>
            <a:pPr algn="just"/>
            <a:r>
              <a:rPr lang="nl-NL" sz="2000" dirty="0">
                <a:latin typeface="Cambria" panose="02040503050406030204" pitchFamily="18" charset="0"/>
                <a:ea typeface="Cambria" panose="02040503050406030204" pitchFamily="18" charset="0"/>
                <a:cs typeface="Calibri" panose="020F0502020204030204" pitchFamily="34" charset="0"/>
              </a:rPr>
              <a:t>+ Đọc đúng từ ngữ dễ phát âm sai: lạc đường, điện năng lượng, mưa nắng, biển lặng.</a:t>
            </a:r>
            <a:endParaRPr lang="en-US" sz="2000" dirty="0">
              <a:latin typeface="Cambria" panose="02040503050406030204" pitchFamily="18" charset="0"/>
              <a:ea typeface="Cambria" panose="02040503050406030204" pitchFamily="18" charset="0"/>
              <a:cs typeface="Calibri" panose="020F0502020204030204" pitchFamily="34" charset="0"/>
            </a:endParaRPr>
          </a:p>
          <a:p>
            <a:pPr algn="just"/>
            <a:r>
              <a:rPr lang="nl-NL" sz="2000" dirty="0">
                <a:latin typeface="Cambria" panose="02040503050406030204" pitchFamily="18" charset="0"/>
                <a:ea typeface="Cambria" panose="02040503050406030204" pitchFamily="18" charset="0"/>
                <a:cs typeface="Calibri" panose="020F0502020204030204" pitchFamily="34" charset="0"/>
              </a:rPr>
              <a:t>+ Nghỉ hơi ở chỗ có dấu câu: dấu chấm, dấu phẩy.</a:t>
            </a:r>
            <a:endParaRPr lang="en-US" sz="2000" dirty="0">
              <a:latin typeface="Cambria" panose="02040503050406030204" pitchFamily="18" charset="0"/>
              <a:ea typeface="Cambria" panose="02040503050406030204" pitchFamily="18" charset="0"/>
              <a:cs typeface="Calibri" panose="020F0502020204030204" pitchFamily="34" charset="0"/>
            </a:endParaRPr>
          </a:p>
          <a:p>
            <a:pPr algn="just"/>
            <a:r>
              <a:rPr lang="nl-NL" sz="2000" dirty="0">
                <a:latin typeface="Cambria" panose="02040503050406030204" pitchFamily="18" charset="0"/>
                <a:ea typeface="Cambria" panose="02040503050406030204" pitchFamily="18" charset="0"/>
                <a:cs typeface="Calibri" panose="020F0502020204030204" pitchFamily="34" charset="0"/>
              </a:rPr>
              <a:t>+ Đọc các câu dài: Hải đăng/hay đèn biển,/là ngọn tháp được thiết kế/để chiếu sáng bằng hệ thống đèn,/ giúp tàu thuyền định hướng đi lại giữa đại dương.</a:t>
            </a:r>
            <a:endParaRPr lang="en-US" sz="2000" dirty="0">
              <a:latin typeface="Cambria" panose="02040503050406030204" pitchFamily="18" charset="0"/>
              <a:ea typeface="Cambria" panose="02040503050406030204" pitchFamily="18" charset="0"/>
              <a:cs typeface="Calibri" panose="020F0502020204030204" pitchFamily="34" charset="0"/>
            </a:endParaRPr>
          </a:p>
          <a:p>
            <a:pPr algn="just"/>
            <a:r>
              <a:rPr lang="nl-NL" sz="2000" dirty="0">
                <a:latin typeface="Cambria" panose="02040503050406030204" pitchFamily="18" charset="0"/>
                <a:ea typeface="Cambria" panose="02040503050406030204" pitchFamily="18" charset="0"/>
                <a:cs typeface="Calibri" panose="020F0502020204030204" pitchFamily="34" charset="0"/>
              </a:rPr>
              <a:t>Với lòng yêu nghề,/ yêu biển đảo quê hương,/ họ đã vượt qua bao khó khăn,/gian khó nơi biển khơi xa vắng,/ góp sức mình bảo vệ vùng biển,/ vùng trời của Tổ quốc.</a:t>
            </a:r>
            <a:endParaRPr lang="en-US" sz="2000" dirty="0">
              <a:latin typeface="Cambria" panose="02040503050406030204" pitchFamily="18" charset="0"/>
              <a:ea typeface="Cambria" panose="02040503050406030204" pitchFamily="18" charset="0"/>
              <a:cs typeface="Calibri" panose="020F0502020204030204" pitchFamily="34" charset="0"/>
            </a:endParaRPr>
          </a:p>
          <a:p>
            <a:pPr algn="just"/>
            <a:r>
              <a:rPr lang="nl-NL" sz="2000" dirty="0">
                <a:latin typeface="Cambria" panose="02040503050406030204" pitchFamily="18" charset="0"/>
                <a:ea typeface="Cambria" panose="02040503050406030204" pitchFamily="18" charset="0"/>
                <a:cs typeface="Calibri" panose="020F0502020204030204" pitchFamily="34" charset="0"/>
              </a:rPr>
              <a:t> + Bước đầu thể hiện cảm xúc qua giọng đọc.</a:t>
            </a:r>
            <a:endParaRPr lang="en-US" sz="2000" dirty="0">
              <a:latin typeface="Cambria" panose="02040503050406030204" pitchFamily="18" charset="0"/>
              <a:ea typeface="Cambria" panose="02040503050406030204" pitchFamily="18" charset="0"/>
              <a:cs typeface="Calibri" panose="020F0502020204030204" pitchFamily="34" charset="0"/>
            </a:endParaRPr>
          </a:p>
          <a:p>
            <a:pPr algn="just"/>
            <a:r>
              <a:rPr lang="nl-NL" sz="2000" dirty="0">
                <a:latin typeface="Cambria" panose="02040503050406030204" pitchFamily="18" charset="0"/>
                <a:ea typeface="Cambria" panose="02040503050406030204" pitchFamily="18" charset="0"/>
                <a:cs typeface="Calibri" panose="020F0502020204030204" pitchFamily="34" charset="0"/>
              </a:rPr>
              <a:t>+ Cảm nhận được những khó khăn vất vả và tinh thần lao động quên mình của những người canh giữ hải đăng; nhận biết được những thông tin đáng chú ý trong bài đọc.</a:t>
            </a:r>
            <a:endParaRPr lang="en-US" sz="2000" dirty="0">
              <a:latin typeface="Cambria" panose="02040503050406030204" pitchFamily="18" charset="0"/>
              <a:ea typeface="Cambria" panose="02040503050406030204" pitchFamily="18" charset="0"/>
              <a:cs typeface="Calibri" panose="020F0502020204030204" pitchFamily="34" charset="0"/>
            </a:endParaRPr>
          </a:p>
          <a:p>
            <a:pPr algn="just"/>
            <a:r>
              <a:rPr lang="nl-NL" sz="2000" dirty="0">
                <a:latin typeface="Cambria" panose="02040503050406030204" pitchFamily="18" charset="0"/>
                <a:ea typeface="Cambria" panose="02040503050406030204" pitchFamily="18" charset="0"/>
                <a:cs typeface="Calibri" panose="020F0502020204030204" pitchFamily="34" charset="0"/>
              </a:rPr>
              <a:t>+ Phát triển năng lực ngôn ngữ.</a:t>
            </a:r>
            <a:endParaRPr lang="en-US" sz="2000" dirty="0">
              <a:latin typeface="Cambria" panose="02040503050406030204" pitchFamily="18" charset="0"/>
              <a:ea typeface="Cambria" panose="02040503050406030204" pitchFamily="18" charset="0"/>
              <a:cs typeface="Calibri" panose="020F0502020204030204" pitchFamily="34" charset="0"/>
            </a:endParaRPr>
          </a:p>
        </p:txBody>
      </p:sp>
      <p:pic>
        <p:nvPicPr>
          <p:cNvPr id="3" name="图片 5" descr="588ku_c49ea07d0bb1994d2abed893eeb52e2f_12611564">
            <a:extLst>
              <a:ext uri="{FF2B5EF4-FFF2-40B4-BE49-F238E27FC236}">
                <a16:creationId xmlns:a16="http://schemas.microsoft.com/office/drawing/2014/main" id="{9A5C86BF-3F72-1F27-6BC9-B5447FB0A637}"/>
              </a:ext>
            </a:extLst>
          </p:cNvPr>
          <p:cNvPicPr>
            <a:picLocks noChangeAspect="1"/>
          </p:cNvPicPr>
          <p:nvPr/>
        </p:nvPicPr>
        <p:blipFill>
          <a:blip r:embed="rId2"/>
          <a:stretch>
            <a:fillRect/>
          </a:stretch>
        </p:blipFill>
        <p:spPr>
          <a:xfrm>
            <a:off x="8083584" y="1824019"/>
            <a:ext cx="3924935" cy="3924935"/>
          </a:xfrm>
          <a:prstGeom prst="rect">
            <a:avLst/>
          </a:prstGeom>
        </p:spPr>
      </p:pic>
      <p:sp>
        <p:nvSpPr>
          <p:cNvPr id="4" name="矩形 3"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a:extLst>
              <a:ext uri="{FF2B5EF4-FFF2-40B4-BE49-F238E27FC236}">
                <a16:creationId xmlns:a16="http://schemas.microsoft.com/office/drawing/2014/main" id="{B98DFEE9-B11D-6BF7-2FE0-13A52A0A8EA4}"/>
              </a:ext>
            </a:extLst>
          </p:cNvPr>
          <p:cNvSpPr/>
          <p:nvPr/>
        </p:nvSpPr>
        <p:spPr>
          <a:xfrm>
            <a:off x="210766" y="570401"/>
            <a:ext cx="7872818" cy="830997"/>
          </a:xfrm>
          <a:prstGeom prst="rect">
            <a:avLst/>
          </a:prstGeom>
          <a:noFill/>
        </p:spPr>
        <p:txBody>
          <a:bodyPr wrap="square" lIns="91440" tIns="45720" rIns="91440" bIns="45720">
            <a:spAutoFit/>
          </a:bodyPr>
          <a:lstStyle/>
          <a:p>
            <a:pPr algn="ctr"/>
            <a:r>
              <a:rPr lang="en-US" altLang="zh-CN" sz="4800" b="0" cap="none" spc="0" dirty="0">
                <a:ln w="0"/>
                <a:effectLst/>
                <a:latin typeface="SVN-Adam Gorry" panose="02040603050506020204" pitchFamily="18" charset="0"/>
                <a:ea typeface="思源黑体 CN Bold" panose="020B0800000000000000" pitchFamily="34" charset="-122"/>
                <a:cs typeface="+mn-ea"/>
                <a:sym typeface="思源黑体 CN Bold" panose="020B0800000000000000" pitchFamily="34" charset="-122"/>
              </a:rPr>
              <a:t>YÊU CẦU CẦN ĐẠT</a:t>
            </a:r>
          </a:p>
        </p:txBody>
      </p:sp>
    </p:spTree>
    <p:extLst>
      <p:ext uri="{BB962C8B-B14F-4D97-AF65-F5344CB8AC3E}">
        <p14:creationId xmlns:p14="http://schemas.microsoft.com/office/powerpoint/2010/main" val="2434421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12" presetClass="entr" presetSubtype="8"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additive="base">
                                        <p:cTn id="11" dur="500"/>
                                        <p:tgtEl>
                                          <p:spTgt spid="2">
                                            <p:txEl>
                                              <p:pRg st="0" end="0"/>
                                            </p:txEl>
                                          </p:spTgt>
                                        </p:tgtEl>
                                        <p:attrNameLst>
                                          <p:attrName>ppt_x</p:attrName>
                                        </p:attrNameLst>
                                      </p:cBhvr>
                                      <p:tavLst>
                                        <p:tav tm="0">
                                          <p:val>
                                            <p:strVal val="#ppt_x-#ppt_w*1.125000"/>
                                          </p:val>
                                        </p:tav>
                                        <p:tav tm="100000">
                                          <p:val>
                                            <p:strVal val="#ppt_x"/>
                                          </p:val>
                                        </p:tav>
                                      </p:tavLst>
                                    </p:anim>
                                    <p:animEffect transition="in" filter="wipe(right)">
                                      <p:cBhvr>
                                        <p:cTn id="12" dur="500"/>
                                        <p:tgtEl>
                                          <p:spTgt spid="2">
                                            <p:txEl>
                                              <p:pRg st="0" end="0"/>
                                            </p:txEl>
                                          </p:spTgt>
                                        </p:tgtEl>
                                      </p:cBhvr>
                                    </p:animEffect>
                                  </p:childTnLst>
                                </p:cTn>
                              </p:par>
                            </p:childTnLst>
                          </p:cTn>
                        </p:par>
                        <p:par>
                          <p:cTn id="13" fill="hold">
                            <p:stCondLst>
                              <p:cond delay="1000"/>
                            </p:stCondLst>
                            <p:childTnLst>
                              <p:par>
                                <p:cTn id="14" presetID="12" presetClass="entr" presetSubtype="8" fill="hold" grpId="0" nodeType="after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 calcmode="lin" valueType="num">
                                      <p:cBhvr additive="base">
                                        <p:cTn id="16" dur="500"/>
                                        <p:tgtEl>
                                          <p:spTgt spid="2">
                                            <p:txEl>
                                              <p:pRg st="1" end="1"/>
                                            </p:txEl>
                                          </p:spTgt>
                                        </p:tgtEl>
                                        <p:attrNameLst>
                                          <p:attrName>ppt_x</p:attrName>
                                        </p:attrNameLst>
                                      </p:cBhvr>
                                      <p:tavLst>
                                        <p:tav tm="0">
                                          <p:val>
                                            <p:strVal val="#ppt_x-#ppt_w*1.125000"/>
                                          </p:val>
                                        </p:tav>
                                        <p:tav tm="100000">
                                          <p:val>
                                            <p:strVal val="#ppt_x"/>
                                          </p:val>
                                        </p:tav>
                                      </p:tavLst>
                                    </p:anim>
                                    <p:animEffect transition="in" filter="wipe(right)">
                                      <p:cBhvr>
                                        <p:cTn id="17" dur="500"/>
                                        <p:tgtEl>
                                          <p:spTgt spid="2">
                                            <p:txEl>
                                              <p:pRg st="1" end="1"/>
                                            </p:txEl>
                                          </p:spTgt>
                                        </p:tgtEl>
                                      </p:cBhvr>
                                    </p:animEffect>
                                  </p:childTnLst>
                                </p:cTn>
                              </p:par>
                            </p:childTnLst>
                          </p:cTn>
                        </p:par>
                        <p:par>
                          <p:cTn id="18" fill="hold">
                            <p:stCondLst>
                              <p:cond delay="1500"/>
                            </p:stCondLst>
                            <p:childTnLst>
                              <p:par>
                                <p:cTn id="19" presetID="12" presetClass="entr" presetSubtype="8" fill="hold" grpId="0" nodeType="after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 calcmode="lin" valueType="num">
                                      <p:cBhvr additive="base">
                                        <p:cTn id="21" dur="500"/>
                                        <p:tgtEl>
                                          <p:spTgt spid="2">
                                            <p:txEl>
                                              <p:pRg st="2" end="2"/>
                                            </p:txEl>
                                          </p:spTgt>
                                        </p:tgtEl>
                                        <p:attrNameLst>
                                          <p:attrName>ppt_x</p:attrName>
                                        </p:attrNameLst>
                                      </p:cBhvr>
                                      <p:tavLst>
                                        <p:tav tm="0">
                                          <p:val>
                                            <p:strVal val="#ppt_x-#ppt_w*1.125000"/>
                                          </p:val>
                                        </p:tav>
                                        <p:tav tm="100000">
                                          <p:val>
                                            <p:strVal val="#ppt_x"/>
                                          </p:val>
                                        </p:tav>
                                      </p:tavLst>
                                    </p:anim>
                                    <p:animEffect transition="in" filter="wipe(right)">
                                      <p:cBhvr>
                                        <p:cTn id="22" dur="500"/>
                                        <p:tgtEl>
                                          <p:spTgt spid="2">
                                            <p:txEl>
                                              <p:pRg st="2" end="2"/>
                                            </p:txEl>
                                          </p:spTgt>
                                        </p:tgtEl>
                                      </p:cBhvr>
                                    </p:animEffect>
                                  </p:childTnLst>
                                </p:cTn>
                              </p:par>
                            </p:childTnLst>
                          </p:cTn>
                        </p:par>
                        <p:par>
                          <p:cTn id="23" fill="hold">
                            <p:stCondLst>
                              <p:cond delay="2000"/>
                            </p:stCondLst>
                            <p:childTnLst>
                              <p:par>
                                <p:cTn id="24" presetID="12" presetClass="entr" presetSubtype="8" fill="hold" grpId="0" nodeType="after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 calcmode="lin" valueType="num">
                                      <p:cBhvr additive="base">
                                        <p:cTn id="26" dur="500"/>
                                        <p:tgtEl>
                                          <p:spTgt spid="2">
                                            <p:txEl>
                                              <p:pRg st="3" end="3"/>
                                            </p:txEl>
                                          </p:spTgt>
                                        </p:tgtEl>
                                        <p:attrNameLst>
                                          <p:attrName>ppt_x</p:attrName>
                                        </p:attrNameLst>
                                      </p:cBhvr>
                                      <p:tavLst>
                                        <p:tav tm="0">
                                          <p:val>
                                            <p:strVal val="#ppt_x-#ppt_w*1.125000"/>
                                          </p:val>
                                        </p:tav>
                                        <p:tav tm="100000">
                                          <p:val>
                                            <p:strVal val="#ppt_x"/>
                                          </p:val>
                                        </p:tav>
                                      </p:tavLst>
                                    </p:anim>
                                    <p:animEffect transition="in" filter="wipe(right)">
                                      <p:cBhvr>
                                        <p:cTn id="27" dur="500"/>
                                        <p:tgtEl>
                                          <p:spTgt spid="2">
                                            <p:txEl>
                                              <p:pRg st="3" end="3"/>
                                            </p:txEl>
                                          </p:spTgt>
                                        </p:tgtEl>
                                      </p:cBhvr>
                                    </p:animEffect>
                                  </p:childTnLst>
                                </p:cTn>
                              </p:par>
                            </p:childTnLst>
                          </p:cTn>
                        </p:par>
                        <p:par>
                          <p:cTn id="28" fill="hold">
                            <p:stCondLst>
                              <p:cond delay="2500"/>
                            </p:stCondLst>
                            <p:childTnLst>
                              <p:par>
                                <p:cTn id="29" presetID="12" presetClass="entr" presetSubtype="8" fill="hold" grpId="0" nodeType="after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p:tgtEl>
                                          <p:spTgt spid="2">
                                            <p:txEl>
                                              <p:pRg st="4" end="4"/>
                                            </p:txEl>
                                          </p:spTgt>
                                        </p:tgtEl>
                                        <p:attrNameLst>
                                          <p:attrName>ppt_x</p:attrName>
                                        </p:attrNameLst>
                                      </p:cBhvr>
                                      <p:tavLst>
                                        <p:tav tm="0">
                                          <p:val>
                                            <p:strVal val="#ppt_x-#ppt_w*1.125000"/>
                                          </p:val>
                                        </p:tav>
                                        <p:tav tm="100000">
                                          <p:val>
                                            <p:strVal val="#ppt_x"/>
                                          </p:val>
                                        </p:tav>
                                      </p:tavLst>
                                    </p:anim>
                                    <p:animEffect transition="in" filter="wipe(right)">
                                      <p:cBhvr>
                                        <p:cTn id="32" dur="500"/>
                                        <p:tgtEl>
                                          <p:spTgt spid="2">
                                            <p:txEl>
                                              <p:pRg st="4" end="4"/>
                                            </p:txEl>
                                          </p:spTgt>
                                        </p:tgtEl>
                                      </p:cBhvr>
                                    </p:animEffect>
                                  </p:childTnLst>
                                </p:cTn>
                              </p:par>
                            </p:childTnLst>
                          </p:cTn>
                        </p:par>
                        <p:par>
                          <p:cTn id="33" fill="hold">
                            <p:stCondLst>
                              <p:cond delay="3000"/>
                            </p:stCondLst>
                            <p:childTnLst>
                              <p:par>
                                <p:cTn id="34" presetID="12" presetClass="entr" presetSubtype="8" fill="hold" grpId="0" nodeType="afterEffect">
                                  <p:stCondLst>
                                    <p:cond delay="0"/>
                                  </p:stCondLst>
                                  <p:childTnLst>
                                    <p:set>
                                      <p:cBhvr>
                                        <p:cTn id="35" dur="1" fill="hold">
                                          <p:stCondLst>
                                            <p:cond delay="0"/>
                                          </p:stCondLst>
                                        </p:cTn>
                                        <p:tgtEl>
                                          <p:spTgt spid="2">
                                            <p:txEl>
                                              <p:pRg st="5" end="5"/>
                                            </p:txEl>
                                          </p:spTgt>
                                        </p:tgtEl>
                                        <p:attrNameLst>
                                          <p:attrName>style.visibility</p:attrName>
                                        </p:attrNameLst>
                                      </p:cBhvr>
                                      <p:to>
                                        <p:strVal val="visible"/>
                                      </p:to>
                                    </p:set>
                                    <p:anim calcmode="lin" valueType="num">
                                      <p:cBhvr additive="base">
                                        <p:cTn id="36" dur="500"/>
                                        <p:tgtEl>
                                          <p:spTgt spid="2">
                                            <p:txEl>
                                              <p:pRg st="5" end="5"/>
                                            </p:txEl>
                                          </p:spTgt>
                                        </p:tgtEl>
                                        <p:attrNameLst>
                                          <p:attrName>ppt_x</p:attrName>
                                        </p:attrNameLst>
                                      </p:cBhvr>
                                      <p:tavLst>
                                        <p:tav tm="0">
                                          <p:val>
                                            <p:strVal val="#ppt_x-#ppt_w*1.125000"/>
                                          </p:val>
                                        </p:tav>
                                        <p:tav tm="100000">
                                          <p:val>
                                            <p:strVal val="#ppt_x"/>
                                          </p:val>
                                        </p:tav>
                                      </p:tavLst>
                                    </p:anim>
                                    <p:animEffect transition="in" filter="wipe(right)">
                                      <p:cBhvr>
                                        <p:cTn id="37" dur="500"/>
                                        <p:tgtEl>
                                          <p:spTgt spid="2">
                                            <p:txEl>
                                              <p:pRg st="5" end="5"/>
                                            </p:txEl>
                                          </p:spTgt>
                                        </p:tgtEl>
                                      </p:cBhvr>
                                    </p:animEffect>
                                  </p:childTnLst>
                                </p:cTn>
                              </p:par>
                            </p:childTnLst>
                          </p:cTn>
                        </p:par>
                        <p:par>
                          <p:cTn id="38" fill="hold">
                            <p:stCondLst>
                              <p:cond delay="3500"/>
                            </p:stCondLst>
                            <p:childTnLst>
                              <p:par>
                                <p:cTn id="39" presetID="12" presetClass="entr" presetSubtype="8" fill="hold" grpId="0" nodeType="afterEffect">
                                  <p:stCondLst>
                                    <p:cond delay="0"/>
                                  </p:stCondLst>
                                  <p:childTnLst>
                                    <p:set>
                                      <p:cBhvr>
                                        <p:cTn id="40" dur="1" fill="hold">
                                          <p:stCondLst>
                                            <p:cond delay="0"/>
                                          </p:stCondLst>
                                        </p:cTn>
                                        <p:tgtEl>
                                          <p:spTgt spid="2">
                                            <p:txEl>
                                              <p:pRg st="6" end="6"/>
                                            </p:txEl>
                                          </p:spTgt>
                                        </p:tgtEl>
                                        <p:attrNameLst>
                                          <p:attrName>style.visibility</p:attrName>
                                        </p:attrNameLst>
                                      </p:cBhvr>
                                      <p:to>
                                        <p:strVal val="visible"/>
                                      </p:to>
                                    </p:set>
                                    <p:anim calcmode="lin" valueType="num">
                                      <p:cBhvr additive="base">
                                        <p:cTn id="41" dur="500"/>
                                        <p:tgtEl>
                                          <p:spTgt spid="2">
                                            <p:txEl>
                                              <p:pRg st="6" end="6"/>
                                            </p:txEl>
                                          </p:spTgt>
                                        </p:tgtEl>
                                        <p:attrNameLst>
                                          <p:attrName>ppt_x</p:attrName>
                                        </p:attrNameLst>
                                      </p:cBhvr>
                                      <p:tavLst>
                                        <p:tav tm="0">
                                          <p:val>
                                            <p:strVal val="#ppt_x-#ppt_w*1.125000"/>
                                          </p:val>
                                        </p:tav>
                                        <p:tav tm="100000">
                                          <p:val>
                                            <p:strVal val="#ppt_x"/>
                                          </p:val>
                                        </p:tav>
                                      </p:tavLst>
                                    </p:anim>
                                    <p:animEffect transition="in" filter="wipe(right)">
                                      <p:cBhvr>
                                        <p:cTn id="42" dur="500"/>
                                        <p:tgtEl>
                                          <p:spTgt spid="2">
                                            <p:txEl>
                                              <p:pRg st="6" end="6"/>
                                            </p:txEl>
                                          </p:spTgt>
                                        </p:tgtEl>
                                      </p:cBhvr>
                                    </p:animEffect>
                                  </p:childTnLst>
                                </p:cTn>
                              </p:par>
                            </p:childTnLst>
                          </p:cTn>
                        </p:par>
                        <p:par>
                          <p:cTn id="43" fill="hold">
                            <p:stCondLst>
                              <p:cond delay="4000"/>
                            </p:stCondLst>
                            <p:childTnLst>
                              <p:par>
                                <p:cTn id="44" presetID="12" presetClass="entr" presetSubtype="8" fill="hold" grpId="0" nodeType="afterEffect">
                                  <p:stCondLst>
                                    <p:cond delay="0"/>
                                  </p:stCondLst>
                                  <p:childTnLst>
                                    <p:set>
                                      <p:cBhvr>
                                        <p:cTn id="45" dur="1" fill="hold">
                                          <p:stCondLst>
                                            <p:cond delay="0"/>
                                          </p:stCondLst>
                                        </p:cTn>
                                        <p:tgtEl>
                                          <p:spTgt spid="2">
                                            <p:txEl>
                                              <p:pRg st="7" end="7"/>
                                            </p:txEl>
                                          </p:spTgt>
                                        </p:tgtEl>
                                        <p:attrNameLst>
                                          <p:attrName>style.visibility</p:attrName>
                                        </p:attrNameLst>
                                      </p:cBhvr>
                                      <p:to>
                                        <p:strVal val="visible"/>
                                      </p:to>
                                    </p:set>
                                    <p:anim calcmode="lin" valueType="num">
                                      <p:cBhvr additive="base">
                                        <p:cTn id="46" dur="500"/>
                                        <p:tgtEl>
                                          <p:spTgt spid="2">
                                            <p:txEl>
                                              <p:pRg st="7" end="7"/>
                                            </p:txEl>
                                          </p:spTgt>
                                        </p:tgtEl>
                                        <p:attrNameLst>
                                          <p:attrName>ppt_x</p:attrName>
                                        </p:attrNameLst>
                                      </p:cBhvr>
                                      <p:tavLst>
                                        <p:tav tm="0">
                                          <p:val>
                                            <p:strVal val="#ppt_x-#ppt_w*1.125000"/>
                                          </p:val>
                                        </p:tav>
                                        <p:tav tm="100000">
                                          <p:val>
                                            <p:strVal val="#ppt_x"/>
                                          </p:val>
                                        </p:tav>
                                      </p:tavLst>
                                    </p:anim>
                                    <p:animEffect transition="in" filter="wipe(right)">
                                      <p:cBhvr>
                                        <p:cTn id="47"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18" name="图片 217" descr="588ku_33ad983870adce046e12c069fb011366_12933735"/>
          <p:cNvPicPr>
            <a:picLocks noChangeAspect="1"/>
          </p:cNvPicPr>
          <p:nvPr/>
        </p:nvPicPr>
        <p:blipFill>
          <a:blip r:embed="rId4"/>
          <a:srcRect l="3283" t="36105" r="4167" b="36736"/>
          <a:stretch>
            <a:fillRect/>
          </a:stretch>
        </p:blipFill>
        <p:spPr>
          <a:xfrm>
            <a:off x="2705100" y="202565"/>
            <a:ext cx="9309100" cy="5930900"/>
          </a:xfrm>
          <a:prstGeom prst="rect">
            <a:avLst/>
          </a:prstGeom>
        </p:spPr>
      </p:pic>
      <p:pic>
        <p:nvPicPr>
          <p:cNvPr id="8" name="图片 7" descr="62"/>
          <p:cNvPicPr>
            <a:picLocks noChangeAspect="1"/>
          </p:cNvPicPr>
          <p:nvPr/>
        </p:nvPicPr>
        <p:blipFill>
          <a:blip r:embed="rId5"/>
          <a:srcRect r="72601" b="63116"/>
          <a:stretch>
            <a:fillRect/>
          </a:stretch>
        </p:blipFill>
        <p:spPr>
          <a:xfrm>
            <a:off x="635" y="0"/>
            <a:ext cx="3982085" cy="2233930"/>
          </a:xfrm>
          <a:prstGeom prst="rect">
            <a:avLst/>
          </a:prstGeom>
        </p:spPr>
      </p:pic>
      <p:pic>
        <p:nvPicPr>
          <p:cNvPr id="217" name="图片 216" descr="588ku_2b3a6c426d46488af6b72e95f7220550_13370794"/>
          <p:cNvPicPr>
            <a:picLocks noChangeAspect="1"/>
          </p:cNvPicPr>
          <p:nvPr/>
        </p:nvPicPr>
        <p:blipFill>
          <a:blip r:embed="rId6"/>
          <a:srcRect l="6414"/>
          <a:stretch>
            <a:fillRect/>
          </a:stretch>
        </p:blipFill>
        <p:spPr>
          <a:xfrm>
            <a:off x="90170" y="823595"/>
            <a:ext cx="3529965" cy="5589270"/>
          </a:xfrm>
          <a:prstGeom prst="rect">
            <a:avLst/>
          </a:prstGeom>
        </p:spPr>
      </p:pic>
      <p:pic>
        <p:nvPicPr>
          <p:cNvPr id="7" name="图片 6" descr="65"/>
          <p:cNvPicPr>
            <a:picLocks noChangeAspect="1"/>
          </p:cNvPicPr>
          <p:nvPr/>
        </p:nvPicPr>
        <p:blipFill>
          <a:blip r:embed="rId7"/>
          <a:srcRect t="83139"/>
          <a:stretch>
            <a:fillRect/>
          </a:stretch>
        </p:blipFill>
        <p:spPr>
          <a:xfrm>
            <a:off x="0" y="5787390"/>
            <a:ext cx="12192000" cy="1070610"/>
          </a:xfrm>
          <a:prstGeom prst="rect">
            <a:avLst/>
          </a:prstGeom>
        </p:spPr>
      </p:pic>
      <p:pic>
        <p:nvPicPr>
          <p:cNvPr id="214" name="图片 213" descr="67"/>
          <p:cNvPicPr>
            <a:picLocks noChangeAspect="1"/>
          </p:cNvPicPr>
          <p:nvPr/>
        </p:nvPicPr>
        <p:blipFill>
          <a:blip r:embed="rId8"/>
          <a:srcRect l="67298" t="19879" b="5079"/>
          <a:stretch>
            <a:fillRect/>
          </a:stretch>
        </p:blipFill>
        <p:spPr>
          <a:xfrm>
            <a:off x="10059035" y="4158615"/>
            <a:ext cx="2132965" cy="2549525"/>
          </a:xfrm>
          <a:prstGeom prst="rect">
            <a:avLst/>
          </a:prstGeom>
        </p:spPr>
      </p:pic>
      <p:pic>
        <p:nvPicPr>
          <p:cNvPr id="9" name="图片 8" descr="67"/>
          <p:cNvPicPr>
            <a:picLocks noChangeAspect="1"/>
          </p:cNvPicPr>
          <p:nvPr/>
        </p:nvPicPr>
        <p:blipFill>
          <a:blip r:embed="rId8"/>
          <a:srcRect l="2399" t="51624" r="51515" b="1964"/>
          <a:stretch>
            <a:fillRect/>
          </a:stretch>
        </p:blipFill>
        <p:spPr>
          <a:xfrm>
            <a:off x="0" y="4975860"/>
            <a:ext cx="3302000" cy="1732280"/>
          </a:xfrm>
          <a:prstGeom prst="rect">
            <a:avLst/>
          </a:prstGeom>
        </p:spPr>
      </p:pic>
      <p:pic>
        <p:nvPicPr>
          <p:cNvPr id="216" name="图片 215" descr="67"/>
          <p:cNvPicPr>
            <a:picLocks noChangeAspect="1"/>
          </p:cNvPicPr>
          <p:nvPr/>
        </p:nvPicPr>
        <p:blipFill>
          <a:blip r:embed="rId8"/>
          <a:srcRect l="7961" t="5091" r="73617" b="48473"/>
          <a:stretch>
            <a:fillRect/>
          </a:stretch>
        </p:blipFill>
        <p:spPr>
          <a:xfrm>
            <a:off x="3203575" y="1254125"/>
            <a:ext cx="1139190" cy="1495425"/>
          </a:xfrm>
          <a:prstGeom prst="rect">
            <a:avLst/>
          </a:prstGeom>
        </p:spPr>
      </p:pic>
      <p:grpSp>
        <p:nvGrpSpPr>
          <p:cNvPr id="223" name="组合 222"/>
          <p:cNvGrpSpPr/>
          <p:nvPr/>
        </p:nvGrpSpPr>
        <p:grpSpPr>
          <a:xfrm>
            <a:off x="3060065" y="220345"/>
            <a:ext cx="8813165" cy="1033780"/>
            <a:chOff x="7265" y="-2629"/>
            <a:chExt cx="12776" cy="1498"/>
          </a:xfrm>
          <a:effectLst>
            <a:outerShdw blurRad="63500" sx="102000" sy="102000" algn="ctr" rotWithShape="0">
              <a:schemeClr val="accent4">
                <a:lumMod val="20000"/>
                <a:lumOff val="80000"/>
                <a:alpha val="40000"/>
              </a:schemeClr>
            </a:outerShdw>
          </a:effectLst>
        </p:grpSpPr>
        <p:pic>
          <p:nvPicPr>
            <p:cNvPr id="221" name="图片 220" descr="588ku_c7eed0b985b759570d3b41086c6e9c3d_12923674"/>
            <p:cNvPicPr>
              <a:picLocks noChangeAspect="1"/>
            </p:cNvPicPr>
            <p:nvPr/>
          </p:nvPicPr>
          <p:blipFill>
            <a:blip r:embed="rId9"/>
            <a:srcRect l="4672" t="2187" r="4672" b="82919"/>
            <a:stretch>
              <a:fillRect/>
            </a:stretch>
          </p:blipFill>
          <p:spPr>
            <a:xfrm>
              <a:off x="7265" y="-2629"/>
              <a:ext cx="6597" cy="1498"/>
            </a:xfrm>
            <a:prstGeom prst="rect">
              <a:avLst/>
            </a:prstGeom>
          </p:spPr>
        </p:pic>
        <p:pic>
          <p:nvPicPr>
            <p:cNvPr id="222" name="图片 221" descr="588ku_c7eed0b985b759570d3b41086c6e9c3d_12923674"/>
            <p:cNvPicPr>
              <a:picLocks noChangeAspect="1"/>
            </p:cNvPicPr>
            <p:nvPr/>
          </p:nvPicPr>
          <p:blipFill>
            <a:blip r:embed="rId9"/>
            <a:srcRect l="4672" t="2187" r="4672" b="82919"/>
            <a:stretch>
              <a:fillRect/>
            </a:stretch>
          </p:blipFill>
          <p:spPr>
            <a:xfrm>
              <a:off x="13445" y="-2629"/>
              <a:ext cx="6597" cy="1498"/>
            </a:xfrm>
            <a:prstGeom prst="rect">
              <a:avLst/>
            </a:prstGeom>
          </p:spPr>
        </p:pic>
      </p:grpSp>
      <p:pic>
        <p:nvPicPr>
          <p:cNvPr id="3" name="Picture 2"/>
          <p:cNvPicPr>
            <a:picLocks noChangeAspect="1"/>
          </p:cNvPicPr>
          <p:nvPr/>
        </p:nvPicPr>
        <p:blipFill>
          <a:blip r:embed="rId10"/>
          <a:stretch>
            <a:fillRect/>
          </a:stretch>
        </p:blipFill>
        <p:spPr>
          <a:xfrm>
            <a:off x="3435696" y="1086708"/>
            <a:ext cx="8126672" cy="4755292"/>
          </a:xfrm>
          <a:prstGeom prst="rect">
            <a:avLst/>
          </a:prstGeom>
        </p:spPr>
      </p:pic>
    </p:spTree>
    <p:extLst>
      <p:ext uri="{BB962C8B-B14F-4D97-AF65-F5344CB8AC3E}">
        <p14:creationId xmlns:p14="http://schemas.microsoft.com/office/powerpoint/2010/main" val="173018747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3"/>
                                        </p:tgtEl>
                                        <p:attrNameLst>
                                          <p:attrName>style.visibility</p:attrName>
                                        </p:attrNameLst>
                                      </p:cBhvr>
                                      <p:to>
                                        <p:strVal val="visible"/>
                                      </p:to>
                                    </p:set>
                                    <p:anim calcmode="lin" valueType="num">
                                      <p:cBhvr additive="base">
                                        <p:cTn id="7" dur="500" fill="hold"/>
                                        <p:tgtEl>
                                          <p:spTgt spid="223"/>
                                        </p:tgtEl>
                                        <p:attrNameLst>
                                          <p:attrName>ppt_x</p:attrName>
                                        </p:attrNameLst>
                                      </p:cBhvr>
                                      <p:tavLst>
                                        <p:tav tm="0">
                                          <p:val>
                                            <p:strVal val="#ppt_x"/>
                                          </p:val>
                                        </p:tav>
                                        <p:tav tm="100000">
                                          <p:val>
                                            <p:strVal val="#ppt_x"/>
                                          </p:val>
                                        </p:tav>
                                      </p:tavLst>
                                    </p:anim>
                                    <p:anim calcmode="lin" valueType="num">
                                      <p:cBhvr additive="base">
                                        <p:cTn id="8" dur="500" fill="hold"/>
                                        <p:tgtEl>
                                          <p:spTgt spid="22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8"/>
                                        </p:tgtEl>
                                        <p:attrNameLst>
                                          <p:attrName>style.visibility</p:attrName>
                                        </p:attrNameLst>
                                      </p:cBhvr>
                                      <p:to>
                                        <p:strVal val="visible"/>
                                      </p:to>
                                    </p:set>
                                    <p:anim calcmode="lin" valueType="num">
                                      <p:cBhvr additive="base">
                                        <p:cTn id="11" dur="500" fill="hold"/>
                                        <p:tgtEl>
                                          <p:spTgt spid="218"/>
                                        </p:tgtEl>
                                        <p:attrNameLst>
                                          <p:attrName>ppt_x</p:attrName>
                                        </p:attrNameLst>
                                      </p:cBhvr>
                                      <p:tavLst>
                                        <p:tav tm="0">
                                          <p:val>
                                            <p:strVal val="#ppt_x"/>
                                          </p:val>
                                        </p:tav>
                                        <p:tav tm="100000">
                                          <p:val>
                                            <p:strVal val="#ppt_x"/>
                                          </p:val>
                                        </p:tav>
                                      </p:tavLst>
                                    </p:anim>
                                    <p:anim calcmode="lin" valueType="num">
                                      <p:cBhvr additive="base">
                                        <p:cTn id="12" dur="500" fill="hold"/>
                                        <p:tgtEl>
                                          <p:spTgt spid="218"/>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2" presetClass="entr" presetSubtype="4" fill="hold" nodeType="afterEffect">
                                  <p:stCondLst>
                                    <p:cond delay="0"/>
                                  </p:stCondLst>
                                  <p:childTnLst>
                                    <p:set>
                                      <p:cBhvr>
                                        <p:cTn id="25" dur="1" fill="hold">
                                          <p:stCondLst>
                                            <p:cond delay="0"/>
                                          </p:stCondLst>
                                        </p:cTn>
                                        <p:tgtEl>
                                          <p:spTgt spid="217"/>
                                        </p:tgtEl>
                                        <p:attrNameLst>
                                          <p:attrName>style.visibility</p:attrName>
                                        </p:attrNameLst>
                                      </p:cBhvr>
                                      <p:to>
                                        <p:strVal val="visible"/>
                                      </p:to>
                                    </p:set>
                                    <p:anim calcmode="lin" valueType="num">
                                      <p:cBhvr additive="base">
                                        <p:cTn id="26" dur="500" fill="hold"/>
                                        <p:tgtEl>
                                          <p:spTgt spid="217"/>
                                        </p:tgtEl>
                                        <p:attrNameLst>
                                          <p:attrName>ppt_x</p:attrName>
                                        </p:attrNameLst>
                                      </p:cBhvr>
                                      <p:tavLst>
                                        <p:tav tm="0">
                                          <p:val>
                                            <p:strVal val="#ppt_x"/>
                                          </p:val>
                                        </p:tav>
                                        <p:tav tm="100000">
                                          <p:val>
                                            <p:strVal val="#ppt_x"/>
                                          </p:val>
                                        </p:tav>
                                      </p:tavLst>
                                    </p:anim>
                                    <p:anim calcmode="lin" valueType="num">
                                      <p:cBhvr additive="base">
                                        <p:cTn id="27" dur="500" fill="hold"/>
                                        <p:tgtEl>
                                          <p:spTgt spid="217"/>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214"/>
                                        </p:tgtEl>
                                        <p:attrNameLst>
                                          <p:attrName>style.visibility</p:attrName>
                                        </p:attrNameLst>
                                      </p:cBhvr>
                                      <p:to>
                                        <p:strVal val="visible"/>
                                      </p:to>
                                    </p:set>
                                    <p:anim calcmode="lin" valueType="num">
                                      <p:cBhvr additive="base">
                                        <p:cTn id="34" dur="500" fill="hold"/>
                                        <p:tgtEl>
                                          <p:spTgt spid="214"/>
                                        </p:tgtEl>
                                        <p:attrNameLst>
                                          <p:attrName>ppt_x</p:attrName>
                                        </p:attrNameLst>
                                      </p:cBhvr>
                                      <p:tavLst>
                                        <p:tav tm="0">
                                          <p:val>
                                            <p:strVal val="#ppt_x"/>
                                          </p:val>
                                        </p:tav>
                                        <p:tav tm="100000">
                                          <p:val>
                                            <p:strVal val="#ppt_x"/>
                                          </p:val>
                                        </p:tav>
                                      </p:tavLst>
                                    </p:anim>
                                    <p:anim calcmode="lin" valueType="num">
                                      <p:cBhvr additive="base">
                                        <p:cTn id="35" dur="500" fill="hold"/>
                                        <p:tgtEl>
                                          <p:spTgt spid="214"/>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randombar(horizontal)">
                                      <p:cBhvr>
                                        <p:cTn id="4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5" name="矩形 14"/>
          <p:cNvSpPr/>
          <p:nvPr/>
        </p:nvSpPr>
        <p:spPr>
          <a:xfrm>
            <a:off x="1066800" y="1212850"/>
            <a:ext cx="10058400" cy="4874895"/>
          </a:xfrm>
          <a:prstGeom prst="rect">
            <a:avLst/>
          </a:pr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2" name="组合 21"/>
          <p:cNvGrpSpPr/>
          <p:nvPr/>
        </p:nvGrpSpPr>
        <p:grpSpPr>
          <a:xfrm>
            <a:off x="199390" y="178435"/>
            <a:ext cx="11904980" cy="467360"/>
            <a:chOff x="314" y="191"/>
            <a:chExt cx="21028" cy="826"/>
          </a:xfrm>
        </p:grpSpPr>
        <p:grpSp>
          <p:nvGrpSpPr>
            <p:cNvPr id="223" name="组合 222"/>
            <p:cNvGrpSpPr/>
            <p:nvPr/>
          </p:nvGrpSpPr>
          <p:grpSpPr>
            <a:xfrm>
              <a:off x="314"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221" name="图片 220" descr="588ku_c7eed0b985b759570d3b41086c6e9c3d_12923674"/>
              <p:cNvPicPr>
                <a:picLocks noChangeAspect="1"/>
              </p:cNvPicPr>
              <p:nvPr/>
            </p:nvPicPr>
            <p:blipFill>
              <a:blip r:embed="rId4"/>
              <a:srcRect l="4672" t="2187" r="4672" b="82919"/>
              <a:stretch>
                <a:fillRect/>
              </a:stretch>
            </p:blipFill>
            <p:spPr>
              <a:xfrm>
                <a:off x="7265" y="-2629"/>
                <a:ext cx="6597" cy="1498"/>
              </a:xfrm>
              <a:prstGeom prst="rect">
                <a:avLst/>
              </a:prstGeom>
            </p:spPr>
          </p:pic>
          <p:pic>
            <p:nvPicPr>
              <p:cNvPr id="222" name="图片 221" descr="588ku_c7eed0b985b759570d3b41086c6e9c3d_12923674"/>
              <p:cNvPicPr>
                <a:picLocks noChangeAspect="1"/>
              </p:cNvPicPr>
              <p:nvPr/>
            </p:nvPicPr>
            <p:blipFill>
              <a:blip r:embed="rId4"/>
              <a:srcRect l="4672" t="2187" r="4672" b="82919"/>
              <a:stretch>
                <a:fillRect/>
              </a:stretch>
            </p:blipFill>
            <p:spPr>
              <a:xfrm>
                <a:off x="13445" y="-2629"/>
                <a:ext cx="6597" cy="1498"/>
              </a:xfrm>
              <a:prstGeom prst="rect">
                <a:avLst/>
              </a:prstGeom>
            </p:spPr>
          </p:pic>
        </p:grpSp>
        <p:grpSp>
          <p:nvGrpSpPr>
            <p:cNvPr id="16" name="组合 15"/>
            <p:cNvGrpSpPr/>
            <p:nvPr/>
          </p:nvGrpSpPr>
          <p:grpSpPr>
            <a:xfrm>
              <a:off x="14300"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17" name="图片 16" descr="588ku_c7eed0b985b759570d3b41086c6e9c3d_12923674"/>
              <p:cNvPicPr>
                <a:picLocks noChangeAspect="1"/>
              </p:cNvPicPr>
              <p:nvPr/>
            </p:nvPicPr>
            <p:blipFill>
              <a:blip r:embed="rId4"/>
              <a:srcRect l="4672" t="2187" r="4672" b="82919"/>
              <a:stretch>
                <a:fillRect/>
              </a:stretch>
            </p:blipFill>
            <p:spPr>
              <a:xfrm>
                <a:off x="7265" y="-2629"/>
                <a:ext cx="6597" cy="1498"/>
              </a:xfrm>
              <a:prstGeom prst="rect">
                <a:avLst/>
              </a:prstGeom>
            </p:spPr>
          </p:pic>
          <p:pic>
            <p:nvPicPr>
              <p:cNvPr id="18" name="图片 17" descr="588ku_c7eed0b985b759570d3b41086c6e9c3d_12923674"/>
              <p:cNvPicPr>
                <a:picLocks noChangeAspect="1"/>
              </p:cNvPicPr>
              <p:nvPr/>
            </p:nvPicPr>
            <p:blipFill>
              <a:blip r:embed="rId4"/>
              <a:srcRect l="4672" t="2187" r="4672" b="82919"/>
              <a:stretch>
                <a:fillRect/>
              </a:stretch>
            </p:blipFill>
            <p:spPr>
              <a:xfrm>
                <a:off x="13445" y="-2629"/>
                <a:ext cx="6597" cy="1498"/>
              </a:xfrm>
              <a:prstGeom prst="rect">
                <a:avLst/>
              </a:prstGeom>
            </p:spPr>
          </p:pic>
        </p:grpSp>
        <p:grpSp>
          <p:nvGrpSpPr>
            <p:cNvPr id="19" name="组合 18"/>
            <p:cNvGrpSpPr/>
            <p:nvPr/>
          </p:nvGrpSpPr>
          <p:grpSpPr>
            <a:xfrm>
              <a:off x="7307"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20" name="图片 19" descr="588ku_c7eed0b985b759570d3b41086c6e9c3d_12923674"/>
              <p:cNvPicPr>
                <a:picLocks noChangeAspect="1"/>
              </p:cNvPicPr>
              <p:nvPr/>
            </p:nvPicPr>
            <p:blipFill>
              <a:blip r:embed="rId4"/>
              <a:srcRect l="4672" t="2187" r="4672" b="82919"/>
              <a:stretch>
                <a:fillRect/>
              </a:stretch>
            </p:blipFill>
            <p:spPr>
              <a:xfrm>
                <a:off x="7265" y="-2629"/>
                <a:ext cx="6597" cy="1498"/>
              </a:xfrm>
              <a:prstGeom prst="rect">
                <a:avLst/>
              </a:prstGeom>
            </p:spPr>
          </p:pic>
          <p:pic>
            <p:nvPicPr>
              <p:cNvPr id="21" name="图片 20" descr="588ku_c7eed0b985b759570d3b41086c6e9c3d_12923674"/>
              <p:cNvPicPr>
                <a:picLocks noChangeAspect="1"/>
              </p:cNvPicPr>
              <p:nvPr/>
            </p:nvPicPr>
            <p:blipFill>
              <a:blip r:embed="rId4"/>
              <a:srcRect l="4672" t="2187" r="4672" b="82919"/>
              <a:stretch>
                <a:fillRect/>
              </a:stretch>
            </p:blipFill>
            <p:spPr>
              <a:xfrm>
                <a:off x="13445" y="-2629"/>
                <a:ext cx="6597" cy="1498"/>
              </a:xfrm>
              <a:prstGeom prst="rect">
                <a:avLst/>
              </a:prstGeom>
            </p:spPr>
          </p:pic>
        </p:grpSp>
      </p:grpSp>
      <p:pic>
        <p:nvPicPr>
          <p:cNvPr id="14" name="图片 13" descr="65"/>
          <p:cNvPicPr>
            <a:picLocks noChangeAspect="1"/>
          </p:cNvPicPr>
          <p:nvPr/>
        </p:nvPicPr>
        <p:blipFill>
          <a:blip r:embed="rId5"/>
          <a:srcRect t="83139"/>
          <a:stretch>
            <a:fillRect/>
          </a:stretch>
        </p:blipFill>
        <p:spPr>
          <a:xfrm>
            <a:off x="0" y="6167120"/>
            <a:ext cx="12192000" cy="690880"/>
          </a:xfrm>
          <a:prstGeom prst="rect">
            <a:avLst/>
          </a:prstGeom>
        </p:spPr>
      </p:pic>
      <p:grpSp>
        <p:nvGrpSpPr>
          <p:cNvPr id="24" name="Group 23">
            <a:extLst>
              <a:ext uri="{FF2B5EF4-FFF2-40B4-BE49-F238E27FC236}">
                <a16:creationId xmlns:a16="http://schemas.microsoft.com/office/drawing/2014/main" id="{75B90F3A-3F37-8538-76CA-9773D49D9DA1}"/>
              </a:ext>
            </a:extLst>
          </p:cNvPr>
          <p:cNvGrpSpPr/>
          <p:nvPr/>
        </p:nvGrpSpPr>
        <p:grpSpPr>
          <a:xfrm>
            <a:off x="4272592" y="1546793"/>
            <a:ext cx="6146015" cy="3025208"/>
            <a:chOff x="2817408" y="248623"/>
            <a:chExt cx="6939640" cy="3025208"/>
          </a:xfrm>
        </p:grpSpPr>
        <p:sp>
          <p:nvSpPr>
            <p:cNvPr id="25" name="Speech Bubble: Rectangle with Corners Rounded 1">
              <a:extLst>
                <a:ext uri="{FF2B5EF4-FFF2-40B4-BE49-F238E27FC236}">
                  <a16:creationId xmlns:a16="http://schemas.microsoft.com/office/drawing/2014/main" id="{41E2B9D2-57FE-EE62-F700-B415A0C6D198}"/>
                </a:ext>
              </a:extLst>
            </p:cNvPr>
            <p:cNvSpPr/>
            <p:nvPr/>
          </p:nvSpPr>
          <p:spPr>
            <a:xfrm>
              <a:off x="2817408" y="248623"/>
              <a:ext cx="6939640" cy="3025208"/>
            </a:xfrm>
            <a:custGeom>
              <a:avLst/>
              <a:gdLst>
                <a:gd name="connsiteX0" fmla="*/ 0 w 6939640"/>
                <a:gd name="connsiteY0" fmla="*/ 504210 h 3025208"/>
                <a:gd name="connsiteX1" fmla="*/ 311797 w 6939640"/>
                <a:gd name="connsiteY1" fmla="*/ 0 h 3025208"/>
                <a:gd name="connsiteX2" fmla="*/ 1156605 w 6939640"/>
                <a:gd name="connsiteY2" fmla="*/ 0 h 3025208"/>
                <a:gd name="connsiteX3" fmla="*/ 1156605 w 6939640"/>
                <a:gd name="connsiteY3" fmla="*/ 0 h 3025208"/>
                <a:gd name="connsiteX4" fmla="*/ 2891516 w 6939640"/>
                <a:gd name="connsiteY4" fmla="*/ 0 h 3025208"/>
                <a:gd name="connsiteX5" fmla="*/ 6627841 w 6939640"/>
                <a:gd name="connsiteY5" fmla="*/ 0 h 3025208"/>
                <a:gd name="connsiteX6" fmla="*/ 6939640 w 6939640"/>
                <a:gd name="connsiteY6" fmla="*/ 504210 h 3025208"/>
                <a:gd name="connsiteX7" fmla="*/ 6939640 w 6939640"/>
                <a:gd name="connsiteY7" fmla="*/ 1764703 h 3025208"/>
                <a:gd name="connsiteX8" fmla="*/ 6939640 w 6939640"/>
                <a:gd name="connsiteY8" fmla="*/ 1764703 h 3025208"/>
                <a:gd name="connsiteX9" fmla="*/ 6939640 w 6939640"/>
                <a:gd name="connsiteY9" fmla="*/ 2521007 h 3025208"/>
                <a:gd name="connsiteX10" fmla="*/ 6939640 w 6939640"/>
                <a:gd name="connsiteY10" fmla="*/ 2520995 h 3025208"/>
                <a:gd name="connsiteX11" fmla="*/ 6627841 w 6939640"/>
                <a:gd name="connsiteY11" fmla="*/ 3025208 h 3025208"/>
                <a:gd name="connsiteX12" fmla="*/ 2891516 w 6939640"/>
                <a:gd name="connsiteY12" fmla="*/ 3025208 h 3025208"/>
                <a:gd name="connsiteX13" fmla="*/ 1156605 w 6939640"/>
                <a:gd name="connsiteY13" fmla="*/ 3025208 h 3025208"/>
                <a:gd name="connsiteX14" fmla="*/ 1156605 w 6939640"/>
                <a:gd name="connsiteY14" fmla="*/ 3025208 h 3025208"/>
                <a:gd name="connsiteX15" fmla="*/ 311797 w 6939640"/>
                <a:gd name="connsiteY15" fmla="*/ 3025208 h 3025208"/>
                <a:gd name="connsiteX16" fmla="*/ 0 w 6939640"/>
                <a:gd name="connsiteY16" fmla="*/ 2520995 h 3025208"/>
                <a:gd name="connsiteX17" fmla="*/ 0 w 6939640"/>
                <a:gd name="connsiteY17" fmla="*/ 2521007 h 3025208"/>
                <a:gd name="connsiteX18" fmla="*/ -810620 w 6939640"/>
                <a:gd name="connsiteY18" fmla="*/ 2157516 h 3025208"/>
                <a:gd name="connsiteX19" fmla="*/ 0 w 6939640"/>
                <a:gd name="connsiteY19" fmla="*/ 1764703 h 3025208"/>
                <a:gd name="connsiteX20" fmla="*/ 0 w 6939640"/>
                <a:gd name="connsiteY20" fmla="*/ 504210 h 3025208"/>
                <a:gd name="connsiteX0" fmla="*/ 0 w 6939640"/>
                <a:gd name="connsiteY0" fmla="*/ 504210 h 3025208"/>
                <a:gd name="connsiteX1" fmla="*/ 311797 w 6939640"/>
                <a:gd name="connsiteY1" fmla="*/ 0 h 3025208"/>
                <a:gd name="connsiteX2" fmla="*/ 1156605 w 6939640"/>
                <a:gd name="connsiteY2" fmla="*/ 0 h 3025208"/>
                <a:gd name="connsiteX3" fmla="*/ 1156605 w 6939640"/>
                <a:gd name="connsiteY3" fmla="*/ 0 h 3025208"/>
                <a:gd name="connsiteX4" fmla="*/ 2891516 w 6939640"/>
                <a:gd name="connsiteY4" fmla="*/ 0 h 3025208"/>
                <a:gd name="connsiteX5" fmla="*/ 6627841 w 6939640"/>
                <a:gd name="connsiteY5" fmla="*/ 0 h 3025208"/>
                <a:gd name="connsiteX6" fmla="*/ 6939640 w 6939640"/>
                <a:gd name="connsiteY6" fmla="*/ 504210 h 3025208"/>
                <a:gd name="connsiteX7" fmla="*/ 6939640 w 6939640"/>
                <a:gd name="connsiteY7" fmla="*/ 1764703 h 3025208"/>
                <a:gd name="connsiteX8" fmla="*/ 6939640 w 6939640"/>
                <a:gd name="connsiteY8" fmla="*/ 1764703 h 3025208"/>
                <a:gd name="connsiteX9" fmla="*/ 6939640 w 6939640"/>
                <a:gd name="connsiteY9" fmla="*/ 2521007 h 3025208"/>
                <a:gd name="connsiteX10" fmla="*/ 6939640 w 6939640"/>
                <a:gd name="connsiteY10" fmla="*/ 2520995 h 3025208"/>
                <a:gd name="connsiteX11" fmla="*/ 6627841 w 6939640"/>
                <a:gd name="connsiteY11" fmla="*/ 3025208 h 3025208"/>
                <a:gd name="connsiteX12" fmla="*/ 2891516 w 6939640"/>
                <a:gd name="connsiteY12" fmla="*/ 3025208 h 3025208"/>
                <a:gd name="connsiteX13" fmla="*/ 1156605 w 6939640"/>
                <a:gd name="connsiteY13" fmla="*/ 3025208 h 3025208"/>
                <a:gd name="connsiteX14" fmla="*/ 1156605 w 6939640"/>
                <a:gd name="connsiteY14" fmla="*/ 3025208 h 3025208"/>
                <a:gd name="connsiteX15" fmla="*/ 311797 w 6939640"/>
                <a:gd name="connsiteY15" fmla="*/ 3025208 h 3025208"/>
                <a:gd name="connsiteX16" fmla="*/ 0 w 6939640"/>
                <a:gd name="connsiteY16" fmla="*/ 2520995 h 3025208"/>
                <a:gd name="connsiteX17" fmla="*/ 0 w 6939640"/>
                <a:gd name="connsiteY17" fmla="*/ 2521007 h 3025208"/>
                <a:gd name="connsiteX18" fmla="*/ -810620 w 6939640"/>
                <a:gd name="connsiteY18" fmla="*/ 2157516 h 3025208"/>
                <a:gd name="connsiteX19" fmla="*/ 0 w 6939640"/>
                <a:gd name="connsiteY19" fmla="*/ 1764703 h 3025208"/>
                <a:gd name="connsiteX20" fmla="*/ 0 w 6939640"/>
                <a:gd name="connsiteY20" fmla="*/ 504210 h 3025208"/>
                <a:gd name="connsiteX0" fmla="*/ 0 w 6939640"/>
                <a:gd name="connsiteY0" fmla="*/ 504210 h 3025208"/>
                <a:gd name="connsiteX1" fmla="*/ 311797 w 6939640"/>
                <a:gd name="connsiteY1" fmla="*/ 0 h 3025208"/>
                <a:gd name="connsiteX2" fmla="*/ 1156605 w 6939640"/>
                <a:gd name="connsiteY2" fmla="*/ 0 h 3025208"/>
                <a:gd name="connsiteX3" fmla="*/ 1156605 w 6939640"/>
                <a:gd name="connsiteY3" fmla="*/ 0 h 3025208"/>
                <a:gd name="connsiteX4" fmla="*/ 2891516 w 6939640"/>
                <a:gd name="connsiteY4" fmla="*/ 0 h 3025208"/>
                <a:gd name="connsiteX5" fmla="*/ 6627841 w 6939640"/>
                <a:gd name="connsiteY5" fmla="*/ 0 h 3025208"/>
                <a:gd name="connsiteX6" fmla="*/ 6939640 w 6939640"/>
                <a:gd name="connsiteY6" fmla="*/ 504210 h 3025208"/>
                <a:gd name="connsiteX7" fmla="*/ 6939640 w 6939640"/>
                <a:gd name="connsiteY7" fmla="*/ 1764703 h 3025208"/>
                <a:gd name="connsiteX8" fmla="*/ 6939640 w 6939640"/>
                <a:gd name="connsiteY8" fmla="*/ 1764703 h 3025208"/>
                <a:gd name="connsiteX9" fmla="*/ 6939640 w 6939640"/>
                <a:gd name="connsiteY9" fmla="*/ 2521007 h 3025208"/>
                <a:gd name="connsiteX10" fmla="*/ 6939640 w 6939640"/>
                <a:gd name="connsiteY10" fmla="*/ 2520995 h 3025208"/>
                <a:gd name="connsiteX11" fmla="*/ 6627841 w 6939640"/>
                <a:gd name="connsiteY11" fmla="*/ 3025208 h 3025208"/>
                <a:gd name="connsiteX12" fmla="*/ 2891516 w 6939640"/>
                <a:gd name="connsiteY12" fmla="*/ 3025208 h 3025208"/>
                <a:gd name="connsiteX13" fmla="*/ 1156605 w 6939640"/>
                <a:gd name="connsiteY13" fmla="*/ 3025208 h 3025208"/>
                <a:gd name="connsiteX14" fmla="*/ 1156605 w 6939640"/>
                <a:gd name="connsiteY14" fmla="*/ 3025208 h 3025208"/>
                <a:gd name="connsiteX15" fmla="*/ 311797 w 6939640"/>
                <a:gd name="connsiteY15" fmla="*/ 3025208 h 3025208"/>
                <a:gd name="connsiteX16" fmla="*/ 0 w 6939640"/>
                <a:gd name="connsiteY16" fmla="*/ 2520995 h 3025208"/>
                <a:gd name="connsiteX17" fmla="*/ 0 w 6939640"/>
                <a:gd name="connsiteY17" fmla="*/ 2521007 h 3025208"/>
                <a:gd name="connsiteX18" fmla="*/ -810620 w 6939640"/>
                <a:gd name="connsiteY18" fmla="*/ 2157516 h 3025208"/>
                <a:gd name="connsiteX19" fmla="*/ 0 w 6939640"/>
                <a:gd name="connsiteY19" fmla="*/ 1764703 h 3025208"/>
                <a:gd name="connsiteX20" fmla="*/ 0 w 6939640"/>
                <a:gd name="connsiteY20" fmla="*/ 504210 h 3025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939640" h="3025208" fill="none" extrusionOk="0">
                  <a:moveTo>
                    <a:pt x="0" y="504210"/>
                  </a:moveTo>
                  <a:cubicBezTo>
                    <a:pt x="17527" y="240707"/>
                    <a:pt x="99849" y="28870"/>
                    <a:pt x="311797" y="0"/>
                  </a:cubicBezTo>
                  <a:cubicBezTo>
                    <a:pt x="627918" y="77535"/>
                    <a:pt x="942852" y="-83646"/>
                    <a:pt x="1156605" y="0"/>
                  </a:cubicBezTo>
                  <a:lnTo>
                    <a:pt x="1156605" y="0"/>
                  </a:lnTo>
                  <a:cubicBezTo>
                    <a:pt x="1804787" y="-213109"/>
                    <a:pt x="2631259" y="40474"/>
                    <a:pt x="2891516" y="0"/>
                  </a:cubicBezTo>
                  <a:cubicBezTo>
                    <a:pt x="3700646" y="-240412"/>
                    <a:pt x="6223372" y="201357"/>
                    <a:pt x="6627841" y="0"/>
                  </a:cubicBezTo>
                  <a:cubicBezTo>
                    <a:pt x="6838363" y="38626"/>
                    <a:pt x="6911802" y="260699"/>
                    <a:pt x="6939640" y="504210"/>
                  </a:cubicBezTo>
                  <a:cubicBezTo>
                    <a:pt x="6955105" y="670143"/>
                    <a:pt x="6970255" y="1448337"/>
                    <a:pt x="6939640" y="1764703"/>
                  </a:cubicBezTo>
                  <a:lnTo>
                    <a:pt x="6939640" y="1764703"/>
                  </a:lnTo>
                  <a:cubicBezTo>
                    <a:pt x="6920654" y="2075696"/>
                    <a:pt x="6938762" y="2257386"/>
                    <a:pt x="6939640" y="2521007"/>
                  </a:cubicBezTo>
                  <a:cubicBezTo>
                    <a:pt x="6939641" y="2521004"/>
                    <a:pt x="6939641" y="2520999"/>
                    <a:pt x="6939640" y="2520995"/>
                  </a:cubicBezTo>
                  <a:cubicBezTo>
                    <a:pt x="6898718" y="2724892"/>
                    <a:pt x="6793443" y="3067090"/>
                    <a:pt x="6627841" y="3025208"/>
                  </a:cubicBezTo>
                  <a:cubicBezTo>
                    <a:pt x="5752163" y="3332154"/>
                    <a:pt x="3969260" y="2709424"/>
                    <a:pt x="2891516" y="3025208"/>
                  </a:cubicBezTo>
                  <a:cubicBezTo>
                    <a:pt x="2464937" y="3242450"/>
                    <a:pt x="1971733" y="3338397"/>
                    <a:pt x="1156605" y="3025208"/>
                  </a:cubicBezTo>
                  <a:lnTo>
                    <a:pt x="1156605" y="3025208"/>
                  </a:lnTo>
                  <a:cubicBezTo>
                    <a:pt x="823014" y="3095786"/>
                    <a:pt x="717872" y="3092912"/>
                    <a:pt x="311797" y="3025208"/>
                  </a:cubicBezTo>
                  <a:cubicBezTo>
                    <a:pt x="76396" y="3016231"/>
                    <a:pt x="51460" y="2716852"/>
                    <a:pt x="0" y="2520995"/>
                  </a:cubicBezTo>
                  <a:cubicBezTo>
                    <a:pt x="0" y="2521001"/>
                    <a:pt x="1" y="2521004"/>
                    <a:pt x="0" y="2521007"/>
                  </a:cubicBezTo>
                  <a:cubicBezTo>
                    <a:pt x="-147237" y="2345146"/>
                    <a:pt x="-709309" y="2255188"/>
                    <a:pt x="-810620" y="2157516"/>
                  </a:cubicBezTo>
                  <a:cubicBezTo>
                    <a:pt x="-806131" y="2126467"/>
                    <a:pt x="-225131" y="1988475"/>
                    <a:pt x="0" y="1764703"/>
                  </a:cubicBezTo>
                  <a:cubicBezTo>
                    <a:pt x="-54008" y="1376995"/>
                    <a:pt x="75335" y="689172"/>
                    <a:pt x="0" y="504210"/>
                  </a:cubicBezTo>
                  <a:close/>
                </a:path>
                <a:path w="6939640" h="3025208" stroke="0" extrusionOk="0">
                  <a:moveTo>
                    <a:pt x="0" y="504210"/>
                  </a:moveTo>
                  <a:cubicBezTo>
                    <a:pt x="6425" y="228560"/>
                    <a:pt x="147210" y="-13591"/>
                    <a:pt x="311797" y="0"/>
                  </a:cubicBezTo>
                  <a:cubicBezTo>
                    <a:pt x="558497" y="19595"/>
                    <a:pt x="887339" y="4463"/>
                    <a:pt x="1156605" y="0"/>
                  </a:cubicBezTo>
                  <a:lnTo>
                    <a:pt x="1156605" y="0"/>
                  </a:lnTo>
                  <a:cubicBezTo>
                    <a:pt x="1381757" y="-277579"/>
                    <a:pt x="2203934" y="339025"/>
                    <a:pt x="2891516" y="0"/>
                  </a:cubicBezTo>
                  <a:cubicBezTo>
                    <a:pt x="3496639" y="-295713"/>
                    <a:pt x="5805236" y="150464"/>
                    <a:pt x="6627841" y="0"/>
                  </a:cubicBezTo>
                  <a:cubicBezTo>
                    <a:pt x="6807247" y="-10532"/>
                    <a:pt x="6933504" y="154162"/>
                    <a:pt x="6939640" y="504210"/>
                  </a:cubicBezTo>
                  <a:cubicBezTo>
                    <a:pt x="6932375" y="1093091"/>
                    <a:pt x="6992750" y="1177583"/>
                    <a:pt x="6939640" y="1764703"/>
                  </a:cubicBezTo>
                  <a:lnTo>
                    <a:pt x="6939640" y="1764703"/>
                  </a:lnTo>
                  <a:cubicBezTo>
                    <a:pt x="6902955" y="2058222"/>
                    <a:pt x="6888113" y="2314187"/>
                    <a:pt x="6939640" y="2521007"/>
                  </a:cubicBezTo>
                  <a:cubicBezTo>
                    <a:pt x="6939640" y="2521004"/>
                    <a:pt x="6939640" y="2520997"/>
                    <a:pt x="6939640" y="2520995"/>
                  </a:cubicBezTo>
                  <a:cubicBezTo>
                    <a:pt x="6927551" y="2830761"/>
                    <a:pt x="6790247" y="3055773"/>
                    <a:pt x="6627841" y="3025208"/>
                  </a:cubicBezTo>
                  <a:cubicBezTo>
                    <a:pt x="5389774" y="3173180"/>
                    <a:pt x="3870846" y="3172332"/>
                    <a:pt x="2891516" y="3025208"/>
                  </a:cubicBezTo>
                  <a:cubicBezTo>
                    <a:pt x="2637731" y="3352107"/>
                    <a:pt x="1490314" y="3168092"/>
                    <a:pt x="1156605" y="3025208"/>
                  </a:cubicBezTo>
                  <a:lnTo>
                    <a:pt x="1156605" y="3025208"/>
                  </a:lnTo>
                  <a:cubicBezTo>
                    <a:pt x="860711" y="3014604"/>
                    <a:pt x="518425" y="3052200"/>
                    <a:pt x="311797" y="3025208"/>
                  </a:cubicBezTo>
                  <a:cubicBezTo>
                    <a:pt x="101156" y="2989591"/>
                    <a:pt x="42554" y="2776253"/>
                    <a:pt x="0" y="2520995"/>
                  </a:cubicBezTo>
                  <a:cubicBezTo>
                    <a:pt x="0" y="2520998"/>
                    <a:pt x="1" y="2521006"/>
                    <a:pt x="0" y="2521007"/>
                  </a:cubicBezTo>
                  <a:cubicBezTo>
                    <a:pt x="-390823" y="2481011"/>
                    <a:pt x="-531745" y="2324589"/>
                    <a:pt x="-810620" y="2157516"/>
                  </a:cubicBezTo>
                  <a:cubicBezTo>
                    <a:pt x="-533127" y="2059678"/>
                    <a:pt x="-81317" y="1762880"/>
                    <a:pt x="0" y="1764703"/>
                  </a:cubicBezTo>
                  <a:cubicBezTo>
                    <a:pt x="48914" y="1236756"/>
                    <a:pt x="13992" y="680783"/>
                    <a:pt x="0" y="504210"/>
                  </a:cubicBezTo>
                  <a:close/>
                </a:path>
                <a:path w="6939640" h="3025208" fill="none" stroke="0" extrusionOk="0">
                  <a:moveTo>
                    <a:pt x="0" y="504210"/>
                  </a:moveTo>
                  <a:cubicBezTo>
                    <a:pt x="13517" y="256001"/>
                    <a:pt x="119078" y="-4975"/>
                    <a:pt x="311797" y="0"/>
                  </a:cubicBezTo>
                  <a:cubicBezTo>
                    <a:pt x="664912" y="58355"/>
                    <a:pt x="914256" y="-71899"/>
                    <a:pt x="1156605" y="0"/>
                  </a:cubicBezTo>
                  <a:lnTo>
                    <a:pt x="1156605" y="0"/>
                  </a:lnTo>
                  <a:cubicBezTo>
                    <a:pt x="1806335" y="-237054"/>
                    <a:pt x="2623613" y="-3685"/>
                    <a:pt x="2891516" y="0"/>
                  </a:cubicBezTo>
                  <a:cubicBezTo>
                    <a:pt x="3746998" y="-283847"/>
                    <a:pt x="6191170" y="158417"/>
                    <a:pt x="6627841" y="0"/>
                  </a:cubicBezTo>
                  <a:cubicBezTo>
                    <a:pt x="6836755" y="-15624"/>
                    <a:pt x="6971126" y="242721"/>
                    <a:pt x="6939640" y="504210"/>
                  </a:cubicBezTo>
                  <a:cubicBezTo>
                    <a:pt x="6963209" y="655832"/>
                    <a:pt x="6942703" y="1387456"/>
                    <a:pt x="6939640" y="1764703"/>
                  </a:cubicBezTo>
                  <a:lnTo>
                    <a:pt x="6939640" y="1764703"/>
                  </a:lnTo>
                  <a:cubicBezTo>
                    <a:pt x="6884907" y="2077637"/>
                    <a:pt x="6956682" y="2289280"/>
                    <a:pt x="6939640" y="2521007"/>
                  </a:cubicBezTo>
                  <a:cubicBezTo>
                    <a:pt x="6939639" y="2521000"/>
                    <a:pt x="6939639" y="2521001"/>
                    <a:pt x="6939640" y="2520995"/>
                  </a:cubicBezTo>
                  <a:cubicBezTo>
                    <a:pt x="6935976" y="2792732"/>
                    <a:pt x="6798516" y="3070882"/>
                    <a:pt x="6627841" y="3025208"/>
                  </a:cubicBezTo>
                  <a:cubicBezTo>
                    <a:pt x="6009657" y="3038299"/>
                    <a:pt x="4096143" y="2839135"/>
                    <a:pt x="2891516" y="3025208"/>
                  </a:cubicBezTo>
                  <a:cubicBezTo>
                    <a:pt x="2448848" y="3192471"/>
                    <a:pt x="1870570" y="3288220"/>
                    <a:pt x="1156605" y="3025208"/>
                  </a:cubicBezTo>
                  <a:lnTo>
                    <a:pt x="1156605" y="3025208"/>
                  </a:lnTo>
                  <a:cubicBezTo>
                    <a:pt x="883951" y="3116602"/>
                    <a:pt x="695087" y="3069621"/>
                    <a:pt x="311797" y="3025208"/>
                  </a:cubicBezTo>
                  <a:cubicBezTo>
                    <a:pt x="120017" y="3052654"/>
                    <a:pt x="35461" y="2767614"/>
                    <a:pt x="0" y="2520995"/>
                  </a:cubicBezTo>
                  <a:cubicBezTo>
                    <a:pt x="0" y="2520997"/>
                    <a:pt x="0" y="2521005"/>
                    <a:pt x="0" y="2521007"/>
                  </a:cubicBezTo>
                  <a:cubicBezTo>
                    <a:pt x="-175383" y="2359519"/>
                    <a:pt x="-705335" y="2262341"/>
                    <a:pt x="-810620" y="2157516"/>
                  </a:cubicBezTo>
                  <a:cubicBezTo>
                    <a:pt x="-753189" y="2134073"/>
                    <a:pt x="-284962" y="1953999"/>
                    <a:pt x="0" y="1764703"/>
                  </a:cubicBezTo>
                  <a:cubicBezTo>
                    <a:pt x="-52766" y="1392274"/>
                    <a:pt x="26954" y="674357"/>
                    <a:pt x="0" y="504210"/>
                  </a:cubicBezTo>
                  <a:close/>
                </a:path>
                <a:path w="6939640" h="3025208" fill="none" stroke="0" extrusionOk="0">
                  <a:moveTo>
                    <a:pt x="0" y="504210"/>
                  </a:moveTo>
                  <a:cubicBezTo>
                    <a:pt x="8181" y="285058"/>
                    <a:pt x="126693" y="3041"/>
                    <a:pt x="311797" y="0"/>
                  </a:cubicBezTo>
                  <a:cubicBezTo>
                    <a:pt x="613774" y="83826"/>
                    <a:pt x="953000" y="-82293"/>
                    <a:pt x="1156605" y="0"/>
                  </a:cubicBezTo>
                  <a:lnTo>
                    <a:pt x="1156605" y="0"/>
                  </a:lnTo>
                  <a:cubicBezTo>
                    <a:pt x="1797855" y="-215844"/>
                    <a:pt x="2644717" y="29273"/>
                    <a:pt x="2891516" y="0"/>
                  </a:cubicBezTo>
                  <a:cubicBezTo>
                    <a:pt x="3699203" y="-263372"/>
                    <a:pt x="6143992" y="201551"/>
                    <a:pt x="6627841" y="0"/>
                  </a:cubicBezTo>
                  <a:cubicBezTo>
                    <a:pt x="6809034" y="16708"/>
                    <a:pt x="6914343" y="229295"/>
                    <a:pt x="6939640" y="504210"/>
                  </a:cubicBezTo>
                  <a:cubicBezTo>
                    <a:pt x="6966638" y="612011"/>
                    <a:pt x="6968973" y="1445969"/>
                    <a:pt x="6939640" y="1764703"/>
                  </a:cubicBezTo>
                  <a:lnTo>
                    <a:pt x="6939640" y="1764703"/>
                  </a:lnTo>
                  <a:cubicBezTo>
                    <a:pt x="6934657" y="2057216"/>
                    <a:pt x="6938671" y="2263957"/>
                    <a:pt x="6939640" y="2521007"/>
                  </a:cubicBezTo>
                  <a:cubicBezTo>
                    <a:pt x="6939640" y="2521005"/>
                    <a:pt x="6939639" y="2521000"/>
                    <a:pt x="6939640" y="2520995"/>
                  </a:cubicBezTo>
                  <a:cubicBezTo>
                    <a:pt x="6905170" y="2700492"/>
                    <a:pt x="6805783" y="3069058"/>
                    <a:pt x="6627841" y="3025208"/>
                  </a:cubicBezTo>
                  <a:cubicBezTo>
                    <a:pt x="5893092" y="3306090"/>
                    <a:pt x="3871180" y="2856629"/>
                    <a:pt x="2891516" y="3025208"/>
                  </a:cubicBezTo>
                  <a:cubicBezTo>
                    <a:pt x="2486285" y="3204648"/>
                    <a:pt x="1949018" y="3312563"/>
                    <a:pt x="1156605" y="3025208"/>
                  </a:cubicBezTo>
                  <a:lnTo>
                    <a:pt x="1156605" y="3025208"/>
                  </a:lnTo>
                  <a:cubicBezTo>
                    <a:pt x="813716" y="3084975"/>
                    <a:pt x="721102" y="3087221"/>
                    <a:pt x="311797" y="3025208"/>
                  </a:cubicBezTo>
                  <a:cubicBezTo>
                    <a:pt x="60780" y="3031334"/>
                    <a:pt x="51864" y="2707679"/>
                    <a:pt x="0" y="2520995"/>
                  </a:cubicBezTo>
                  <a:cubicBezTo>
                    <a:pt x="1" y="2520997"/>
                    <a:pt x="1" y="2521001"/>
                    <a:pt x="0" y="2521007"/>
                  </a:cubicBezTo>
                  <a:cubicBezTo>
                    <a:pt x="-171383" y="2360896"/>
                    <a:pt x="-715600" y="2237116"/>
                    <a:pt x="-810620" y="2157516"/>
                  </a:cubicBezTo>
                  <a:cubicBezTo>
                    <a:pt x="-699417" y="2172385"/>
                    <a:pt x="-258362" y="1988169"/>
                    <a:pt x="0" y="1764703"/>
                  </a:cubicBezTo>
                  <a:cubicBezTo>
                    <a:pt x="-66478" y="1395172"/>
                    <a:pt x="68847" y="694247"/>
                    <a:pt x="0" y="504210"/>
                  </a:cubicBezTo>
                  <a:close/>
                </a:path>
              </a:pathLst>
            </a:custGeom>
            <a:solidFill>
              <a:schemeClr val="bg1"/>
            </a:solidFill>
            <a:ln w="38100">
              <a:solidFill>
                <a:srgbClr val="DE6A5A"/>
              </a:solidFill>
              <a:extLst>
                <a:ext uri="{C807C97D-BFC1-408E-A445-0C87EB9F89A2}">
                  <ask:lineSketchStyleProps xmlns:ask="http://schemas.microsoft.com/office/drawing/2018/sketchyshapes" sd="2842418190">
                    <a:custGeom>
                      <a:avLst/>
                      <a:gdLst>
                        <a:gd name="connsiteX0" fmla="*/ 0 w 6146015"/>
                        <a:gd name="connsiteY0" fmla="*/ 358351 h 2150066"/>
                        <a:gd name="connsiteX1" fmla="*/ 276140 w 6146015"/>
                        <a:gd name="connsiteY1" fmla="*/ 0 h 2150066"/>
                        <a:gd name="connsiteX2" fmla="*/ 1024335 w 6146015"/>
                        <a:gd name="connsiteY2" fmla="*/ 0 h 2150066"/>
                        <a:gd name="connsiteX3" fmla="*/ 1024335 w 6146015"/>
                        <a:gd name="connsiteY3" fmla="*/ 0 h 2150066"/>
                        <a:gd name="connsiteX4" fmla="*/ 2560839 w 6146015"/>
                        <a:gd name="connsiteY4" fmla="*/ 0 h 2150066"/>
                        <a:gd name="connsiteX5" fmla="*/ 5869874 w 6146015"/>
                        <a:gd name="connsiteY5" fmla="*/ 0 h 2150066"/>
                        <a:gd name="connsiteX6" fmla="*/ 6146015 w 6146015"/>
                        <a:gd name="connsiteY6" fmla="*/ 358351 h 2150066"/>
                        <a:gd name="connsiteX7" fmla="*/ 6146015 w 6146015"/>
                        <a:gd name="connsiteY7" fmla="*/ 1254204 h 2150066"/>
                        <a:gd name="connsiteX8" fmla="*/ 6146015 w 6146015"/>
                        <a:gd name="connsiteY8" fmla="*/ 1254204 h 2150066"/>
                        <a:gd name="connsiteX9" fmla="*/ 6146015 w 6146015"/>
                        <a:gd name="connsiteY9" fmla="*/ 1791722 h 2150066"/>
                        <a:gd name="connsiteX10" fmla="*/ 6146015 w 6146015"/>
                        <a:gd name="connsiteY10" fmla="*/ 1791714 h 2150066"/>
                        <a:gd name="connsiteX11" fmla="*/ 5869874 w 6146015"/>
                        <a:gd name="connsiteY11" fmla="*/ 2150066 h 2150066"/>
                        <a:gd name="connsiteX12" fmla="*/ 2560839 w 6146015"/>
                        <a:gd name="connsiteY12" fmla="*/ 2150066 h 2150066"/>
                        <a:gd name="connsiteX13" fmla="*/ 1024335 w 6146015"/>
                        <a:gd name="connsiteY13" fmla="*/ 2150066 h 2150066"/>
                        <a:gd name="connsiteX14" fmla="*/ 1024335 w 6146015"/>
                        <a:gd name="connsiteY14" fmla="*/ 2150066 h 2150066"/>
                        <a:gd name="connsiteX15" fmla="*/ 276140 w 6146015"/>
                        <a:gd name="connsiteY15" fmla="*/ 2150066 h 2150066"/>
                        <a:gd name="connsiteX16" fmla="*/ 0 w 6146015"/>
                        <a:gd name="connsiteY16" fmla="*/ 1791714 h 2150066"/>
                        <a:gd name="connsiteX17" fmla="*/ 0 w 6146015"/>
                        <a:gd name="connsiteY17" fmla="*/ 1791722 h 2150066"/>
                        <a:gd name="connsiteX18" fmla="*/ -717916 w 6146015"/>
                        <a:gd name="connsiteY18" fmla="*/ 1533383 h 2150066"/>
                        <a:gd name="connsiteX19" fmla="*/ 0 w 6146015"/>
                        <a:gd name="connsiteY19" fmla="*/ 1254204 h 2150066"/>
                        <a:gd name="connsiteX20" fmla="*/ 0 w 6146015"/>
                        <a:gd name="connsiteY20" fmla="*/ 358351 h 2150066"/>
                        <a:gd name="connsiteX0" fmla="*/ 0 w 6146015"/>
                        <a:gd name="connsiteY0" fmla="*/ 358351 h 2150066"/>
                        <a:gd name="connsiteX1" fmla="*/ 276140 w 6146015"/>
                        <a:gd name="connsiteY1" fmla="*/ 0 h 2150066"/>
                        <a:gd name="connsiteX2" fmla="*/ 1024335 w 6146015"/>
                        <a:gd name="connsiteY2" fmla="*/ 0 h 2150066"/>
                        <a:gd name="connsiteX3" fmla="*/ 1024335 w 6146015"/>
                        <a:gd name="connsiteY3" fmla="*/ 0 h 2150066"/>
                        <a:gd name="connsiteX4" fmla="*/ 2560839 w 6146015"/>
                        <a:gd name="connsiteY4" fmla="*/ 0 h 2150066"/>
                        <a:gd name="connsiteX5" fmla="*/ 5869874 w 6146015"/>
                        <a:gd name="connsiteY5" fmla="*/ 0 h 2150066"/>
                        <a:gd name="connsiteX6" fmla="*/ 6146015 w 6146015"/>
                        <a:gd name="connsiteY6" fmla="*/ 358351 h 2150066"/>
                        <a:gd name="connsiteX7" fmla="*/ 6146015 w 6146015"/>
                        <a:gd name="connsiteY7" fmla="*/ 1254204 h 2150066"/>
                        <a:gd name="connsiteX8" fmla="*/ 6146015 w 6146015"/>
                        <a:gd name="connsiteY8" fmla="*/ 1254204 h 2150066"/>
                        <a:gd name="connsiteX9" fmla="*/ 6146015 w 6146015"/>
                        <a:gd name="connsiteY9" fmla="*/ 1791722 h 2150066"/>
                        <a:gd name="connsiteX10" fmla="*/ 6146015 w 6146015"/>
                        <a:gd name="connsiteY10" fmla="*/ 1791714 h 2150066"/>
                        <a:gd name="connsiteX11" fmla="*/ 5869874 w 6146015"/>
                        <a:gd name="connsiteY11" fmla="*/ 2150066 h 2150066"/>
                        <a:gd name="connsiteX12" fmla="*/ 2560839 w 6146015"/>
                        <a:gd name="connsiteY12" fmla="*/ 2150066 h 2150066"/>
                        <a:gd name="connsiteX13" fmla="*/ 1024335 w 6146015"/>
                        <a:gd name="connsiteY13" fmla="*/ 2150066 h 2150066"/>
                        <a:gd name="connsiteX14" fmla="*/ 1024335 w 6146015"/>
                        <a:gd name="connsiteY14" fmla="*/ 2150066 h 2150066"/>
                        <a:gd name="connsiteX15" fmla="*/ 276140 w 6146015"/>
                        <a:gd name="connsiteY15" fmla="*/ 2150066 h 2150066"/>
                        <a:gd name="connsiteX16" fmla="*/ 0 w 6146015"/>
                        <a:gd name="connsiteY16" fmla="*/ 1791714 h 2150066"/>
                        <a:gd name="connsiteX17" fmla="*/ 0 w 6146015"/>
                        <a:gd name="connsiteY17" fmla="*/ 1791722 h 2150066"/>
                        <a:gd name="connsiteX18" fmla="*/ -717916 w 6146015"/>
                        <a:gd name="connsiteY18" fmla="*/ 1533383 h 2150066"/>
                        <a:gd name="connsiteX19" fmla="*/ 0 w 6146015"/>
                        <a:gd name="connsiteY19" fmla="*/ 1254204 h 2150066"/>
                        <a:gd name="connsiteX20" fmla="*/ 0 w 6146015"/>
                        <a:gd name="connsiteY20" fmla="*/ 358351 h 215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46015" h="2150066" fill="none" extrusionOk="0">
                          <a:moveTo>
                            <a:pt x="0" y="358351"/>
                          </a:moveTo>
                          <a:cubicBezTo>
                            <a:pt x="26351" y="176378"/>
                            <a:pt x="85369" y="16726"/>
                            <a:pt x="276140" y="0"/>
                          </a:cubicBezTo>
                          <a:cubicBezTo>
                            <a:pt x="530776" y="66882"/>
                            <a:pt x="855102" y="-77172"/>
                            <a:pt x="1024335" y="0"/>
                          </a:cubicBezTo>
                          <a:lnTo>
                            <a:pt x="1024335" y="0"/>
                          </a:lnTo>
                          <a:cubicBezTo>
                            <a:pt x="1584426" y="-169313"/>
                            <a:pt x="2345692" y="27044"/>
                            <a:pt x="2560839" y="0"/>
                          </a:cubicBezTo>
                          <a:cubicBezTo>
                            <a:pt x="3253792" y="-168193"/>
                            <a:pt x="5490507" y="165764"/>
                            <a:pt x="5869874" y="0"/>
                          </a:cubicBezTo>
                          <a:cubicBezTo>
                            <a:pt x="6040241" y="30592"/>
                            <a:pt x="6121576" y="164230"/>
                            <a:pt x="6146015" y="358351"/>
                          </a:cubicBezTo>
                          <a:cubicBezTo>
                            <a:pt x="6168108" y="484720"/>
                            <a:pt x="6193472" y="976197"/>
                            <a:pt x="6146015" y="1254204"/>
                          </a:cubicBezTo>
                          <a:lnTo>
                            <a:pt x="6146015" y="1254204"/>
                          </a:lnTo>
                          <a:cubicBezTo>
                            <a:pt x="6131208" y="1467969"/>
                            <a:pt x="6143984" y="1601995"/>
                            <a:pt x="6146015" y="1791722"/>
                          </a:cubicBezTo>
                          <a:lnTo>
                            <a:pt x="6146015" y="1791714"/>
                          </a:lnTo>
                          <a:cubicBezTo>
                            <a:pt x="6112138" y="1941449"/>
                            <a:pt x="6014513" y="2181569"/>
                            <a:pt x="5869874" y="2150066"/>
                          </a:cubicBezTo>
                          <a:cubicBezTo>
                            <a:pt x="5240597" y="2368713"/>
                            <a:pt x="3456630" y="2022256"/>
                            <a:pt x="2560839" y="2150066"/>
                          </a:cubicBezTo>
                          <a:cubicBezTo>
                            <a:pt x="2185370" y="2278287"/>
                            <a:pt x="1757727" y="2362738"/>
                            <a:pt x="1024335" y="2150066"/>
                          </a:cubicBezTo>
                          <a:lnTo>
                            <a:pt x="1024335" y="2150066"/>
                          </a:lnTo>
                          <a:cubicBezTo>
                            <a:pt x="731715" y="2200635"/>
                            <a:pt x="628360" y="2196070"/>
                            <a:pt x="276140" y="2150066"/>
                          </a:cubicBezTo>
                          <a:cubicBezTo>
                            <a:pt x="79470" y="2149844"/>
                            <a:pt x="21832" y="1939511"/>
                            <a:pt x="0" y="1791714"/>
                          </a:cubicBezTo>
                          <a:lnTo>
                            <a:pt x="0" y="1791722"/>
                          </a:lnTo>
                          <a:cubicBezTo>
                            <a:pt x="-138525" y="1673176"/>
                            <a:pt x="-631299" y="1601957"/>
                            <a:pt x="-717916" y="1533383"/>
                          </a:cubicBezTo>
                          <a:cubicBezTo>
                            <a:pt x="-666101" y="1523678"/>
                            <a:pt x="-199210" y="1403472"/>
                            <a:pt x="0" y="1254204"/>
                          </a:cubicBezTo>
                          <a:cubicBezTo>
                            <a:pt x="-39380" y="981346"/>
                            <a:pt x="58820" y="495031"/>
                            <a:pt x="0" y="358351"/>
                          </a:cubicBezTo>
                          <a:close/>
                        </a:path>
                        <a:path w="6146015" h="2150066" stroke="0" extrusionOk="0">
                          <a:moveTo>
                            <a:pt x="0" y="358351"/>
                          </a:moveTo>
                          <a:cubicBezTo>
                            <a:pt x="-3598" y="157605"/>
                            <a:pt x="141319" y="-8194"/>
                            <a:pt x="276140" y="0"/>
                          </a:cubicBezTo>
                          <a:cubicBezTo>
                            <a:pt x="485149" y="7232"/>
                            <a:pt x="766613" y="38979"/>
                            <a:pt x="1024335" y="0"/>
                          </a:cubicBezTo>
                          <a:lnTo>
                            <a:pt x="1024335" y="0"/>
                          </a:lnTo>
                          <a:cubicBezTo>
                            <a:pt x="1243500" y="-180708"/>
                            <a:pt x="1921325" y="219272"/>
                            <a:pt x="2560839" y="0"/>
                          </a:cubicBezTo>
                          <a:cubicBezTo>
                            <a:pt x="3164553" y="-229263"/>
                            <a:pt x="5052381" y="49529"/>
                            <a:pt x="5869874" y="0"/>
                          </a:cubicBezTo>
                          <a:cubicBezTo>
                            <a:pt x="6017226" y="-30981"/>
                            <a:pt x="6143674" y="135878"/>
                            <a:pt x="6146015" y="358351"/>
                          </a:cubicBezTo>
                          <a:cubicBezTo>
                            <a:pt x="6143286" y="769905"/>
                            <a:pt x="6181117" y="835113"/>
                            <a:pt x="6146015" y="1254204"/>
                          </a:cubicBezTo>
                          <a:lnTo>
                            <a:pt x="6146015" y="1254204"/>
                          </a:lnTo>
                          <a:cubicBezTo>
                            <a:pt x="6111617" y="1452731"/>
                            <a:pt x="6128227" y="1630329"/>
                            <a:pt x="6146015" y="1791722"/>
                          </a:cubicBezTo>
                          <a:lnTo>
                            <a:pt x="6146015" y="1791714"/>
                          </a:lnTo>
                          <a:cubicBezTo>
                            <a:pt x="6145731" y="1990788"/>
                            <a:pt x="6012559" y="2172988"/>
                            <a:pt x="5869874" y="2150066"/>
                          </a:cubicBezTo>
                          <a:cubicBezTo>
                            <a:pt x="4810571" y="2138511"/>
                            <a:pt x="3436807" y="2131455"/>
                            <a:pt x="2560839" y="2150066"/>
                          </a:cubicBezTo>
                          <a:cubicBezTo>
                            <a:pt x="2344822" y="2356245"/>
                            <a:pt x="1315315" y="2246020"/>
                            <a:pt x="1024335" y="2150066"/>
                          </a:cubicBezTo>
                          <a:lnTo>
                            <a:pt x="1024335" y="2150066"/>
                          </a:lnTo>
                          <a:cubicBezTo>
                            <a:pt x="772158" y="2119896"/>
                            <a:pt x="470197" y="2143820"/>
                            <a:pt x="276140" y="2150066"/>
                          </a:cubicBezTo>
                          <a:cubicBezTo>
                            <a:pt x="108012" y="2139247"/>
                            <a:pt x="38454" y="1978015"/>
                            <a:pt x="0" y="1791714"/>
                          </a:cubicBezTo>
                          <a:lnTo>
                            <a:pt x="0" y="1791722"/>
                          </a:lnTo>
                          <a:cubicBezTo>
                            <a:pt x="-347749" y="1765812"/>
                            <a:pt x="-461158" y="1657167"/>
                            <a:pt x="-717916" y="1533383"/>
                          </a:cubicBezTo>
                          <a:cubicBezTo>
                            <a:pt x="-485494" y="1467624"/>
                            <a:pt x="-82713" y="1245381"/>
                            <a:pt x="0" y="1254204"/>
                          </a:cubicBezTo>
                          <a:cubicBezTo>
                            <a:pt x="44411" y="893383"/>
                            <a:pt x="25844" y="483135"/>
                            <a:pt x="0" y="358351"/>
                          </a:cubicBezTo>
                          <a:close/>
                        </a:path>
                        <a:path w="6146015" h="2150066" fill="none" stroke="0" extrusionOk="0">
                          <a:moveTo>
                            <a:pt x="0" y="358351"/>
                          </a:moveTo>
                          <a:cubicBezTo>
                            <a:pt x="604" y="184474"/>
                            <a:pt x="116987" y="2765"/>
                            <a:pt x="276140" y="0"/>
                          </a:cubicBezTo>
                          <a:cubicBezTo>
                            <a:pt x="576603" y="35272"/>
                            <a:pt x="834877" y="-54447"/>
                            <a:pt x="1024335" y="0"/>
                          </a:cubicBezTo>
                          <a:lnTo>
                            <a:pt x="1024335" y="0"/>
                          </a:lnTo>
                          <a:cubicBezTo>
                            <a:pt x="1621031" y="-145003"/>
                            <a:pt x="2317769" y="-27582"/>
                            <a:pt x="2560839" y="0"/>
                          </a:cubicBezTo>
                          <a:cubicBezTo>
                            <a:pt x="3251108" y="-185053"/>
                            <a:pt x="5455474" y="125085"/>
                            <a:pt x="5869874" y="0"/>
                          </a:cubicBezTo>
                          <a:cubicBezTo>
                            <a:pt x="6024524" y="3741"/>
                            <a:pt x="6164754" y="140586"/>
                            <a:pt x="6146015" y="358351"/>
                          </a:cubicBezTo>
                          <a:cubicBezTo>
                            <a:pt x="6151886" y="455066"/>
                            <a:pt x="6171456" y="1011874"/>
                            <a:pt x="6146015" y="1254204"/>
                          </a:cubicBezTo>
                          <a:lnTo>
                            <a:pt x="6146015" y="1254204"/>
                          </a:lnTo>
                          <a:cubicBezTo>
                            <a:pt x="6128074" y="1467336"/>
                            <a:pt x="6146062" y="1609111"/>
                            <a:pt x="6146015" y="1791722"/>
                          </a:cubicBezTo>
                          <a:lnTo>
                            <a:pt x="6146015" y="1791714"/>
                          </a:lnTo>
                          <a:cubicBezTo>
                            <a:pt x="6150804" y="1962350"/>
                            <a:pt x="6012325" y="2176867"/>
                            <a:pt x="5869874" y="2150066"/>
                          </a:cubicBezTo>
                          <a:cubicBezTo>
                            <a:pt x="5272963" y="2146738"/>
                            <a:pt x="3471321" y="1988028"/>
                            <a:pt x="2560839" y="2150066"/>
                          </a:cubicBezTo>
                          <a:cubicBezTo>
                            <a:pt x="2228266" y="2277518"/>
                            <a:pt x="1699626" y="2348783"/>
                            <a:pt x="1024335" y="2150066"/>
                          </a:cubicBezTo>
                          <a:lnTo>
                            <a:pt x="1024335" y="2150066"/>
                          </a:lnTo>
                          <a:cubicBezTo>
                            <a:pt x="758908" y="2218186"/>
                            <a:pt x="607930" y="2203539"/>
                            <a:pt x="276140" y="2150066"/>
                          </a:cubicBezTo>
                          <a:cubicBezTo>
                            <a:pt x="92151" y="2145985"/>
                            <a:pt x="37515" y="1959636"/>
                            <a:pt x="0" y="1791714"/>
                          </a:cubicBezTo>
                          <a:lnTo>
                            <a:pt x="0" y="1791722"/>
                          </a:lnTo>
                          <a:cubicBezTo>
                            <a:pt x="-156053" y="1672800"/>
                            <a:pt x="-620708" y="1591481"/>
                            <a:pt x="-717916" y="1533383"/>
                          </a:cubicBezTo>
                          <a:cubicBezTo>
                            <a:pt x="-642361" y="1515139"/>
                            <a:pt x="-231142" y="1384336"/>
                            <a:pt x="0" y="1254204"/>
                          </a:cubicBezTo>
                          <a:cubicBezTo>
                            <a:pt x="-50757" y="1002368"/>
                            <a:pt x="39002" y="479883"/>
                            <a:pt x="0" y="35835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文本框 17">
              <a:extLst>
                <a:ext uri="{FF2B5EF4-FFF2-40B4-BE49-F238E27FC236}">
                  <a16:creationId xmlns:a16="http://schemas.microsoft.com/office/drawing/2014/main" id="{6A80B6A5-C9AC-C6D7-4771-C872E5B4AA80}"/>
                </a:ext>
              </a:extLst>
            </p:cNvPr>
            <p:cNvSpPr txBox="1"/>
            <p:nvPr/>
          </p:nvSpPr>
          <p:spPr>
            <a:xfrm>
              <a:off x="3243348" y="752380"/>
              <a:ext cx="6504896" cy="1862048"/>
            </a:xfrm>
            <a:prstGeom prst="rect">
              <a:avLst/>
            </a:prstGeom>
          </p:spPr>
          <p:txBody>
            <a:bodyPr vert="horz" wrap="square" lIns="91440" tIns="45720" rIns="91440" bIns="45720" rtlCol="0">
              <a:spAutoFit/>
            </a:bodyPr>
            <a:lstStyle>
              <a:lvl1pPr marL="228600" indent="-228600">
                <a:lnSpc>
                  <a:spcPct val="90000"/>
                </a:lnSpc>
                <a:spcBef>
                  <a:spcPts val="1000"/>
                </a:spcBef>
                <a:buFont typeface="Arial" panose="020B0604020202020204" pitchFamily="34" charset="0"/>
                <a:buChar char="•"/>
                <a:defRPr sz="2800">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lgn="ctr">
                <a:lnSpc>
                  <a:spcPct val="150000"/>
                </a:lnSpc>
                <a:buNone/>
              </a:pPr>
              <a:r>
                <a:rPr lang="en-US" altLang="zh-CN" sz="4000" b="1" dirty="0" err="1">
                  <a:solidFill>
                    <a:srgbClr val="C00000"/>
                  </a:solidFill>
                  <a:latin typeface="Cambria" panose="02040503050406030204" pitchFamily="18" charset="0"/>
                  <a:ea typeface="Cambria" panose="02040503050406030204" pitchFamily="18" charset="0"/>
                  <a:sym typeface="Arial" panose="020B0604020202020204" pitchFamily="34" charset="0"/>
                </a:rPr>
                <a:t>Cùng</a:t>
              </a:r>
              <a:r>
                <a:rPr lang="en-US" altLang="zh-CN" sz="4000" b="1" dirty="0">
                  <a:solidFill>
                    <a:srgbClr val="C00000"/>
                  </a:solidFill>
                  <a:latin typeface="Cambria" panose="02040503050406030204" pitchFamily="18" charset="0"/>
                  <a:ea typeface="Cambria" panose="02040503050406030204" pitchFamily="18" charset="0"/>
                  <a:sym typeface="Arial" panose="020B0604020202020204" pitchFamily="34" charset="0"/>
                </a:rPr>
                <a:t> </a:t>
              </a:r>
              <a:r>
                <a:rPr lang="en-US" altLang="zh-CN" sz="4000" b="1" dirty="0" err="1">
                  <a:solidFill>
                    <a:srgbClr val="C00000"/>
                  </a:solidFill>
                  <a:latin typeface="Cambria" panose="02040503050406030204" pitchFamily="18" charset="0"/>
                  <a:ea typeface="Cambria" panose="02040503050406030204" pitchFamily="18" charset="0"/>
                  <a:sym typeface="Arial" panose="020B0604020202020204" pitchFamily="34" charset="0"/>
                </a:rPr>
                <a:t>xem</a:t>
              </a:r>
              <a:r>
                <a:rPr lang="en-US" altLang="zh-CN" sz="4000" b="1" dirty="0">
                  <a:solidFill>
                    <a:srgbClr val="C00000"/>
                  </a:solidFill>
                  <a:latin typeface="Cambria" panose="02040503050406030204" pitchFamily="18" charset="0"/>
                  <a:ea typeface="Cambria" panose="02040503050406030204" pitchFamily="18" charset="0"/>
                  <a:sym typeface="Arial" panose="020B0604020202020204" pitchFamily="34" charset="0"/>
                </a:rPr>
                <a:t> </a:t>
              </a:r>
              <a:r>
                <a:rPr lang="en-US" altLang="zh-CN" sz="4000" b="1" dirty="0" err="1">
                  <a:solidFill>
                    <a:srgbClr val="C00000"/>
                  </a:solidFill>
                  <a:latin typeface="Cambria" panose="02040503050406030204" pitchFamily="18" charset="0"/>
                  <a:ea typeface="Cambria" panose="02040503050406030204" pitchFamily="18" charset="0"/>
                  <a:sym typeface="Arial" panose="020B0604020202020204" pitchFamily="34" charset="0"/>
                </a:rPr>
                <a:t>lại</a:t>
              </a:r>
              <a:r>
                <a:rPr lang="en-US" altLang="zh-CN" sz="4000" b="1" dirty="0">
                  <a:solidFill>
                    <a:srgbClr val="C00000"/>
                  </a:solidFill>
                  <a:latin typeface="Cambria" panose="02040503050406030204" pitchFamily="18" charset="0"/>
                  <a:ea typeface="Cambria" panose="02040503050406030204" pitchFamily="18" charset="0"/>
                  <a:sym typeface="Arial" panose="020B0604020202020204" pitchFamily="34" charset="0"/>
                </a:rPr>
                <a:t> </a:t>
              </a:r>
              <a:r>
                <a:rPr lang="en-US" altLang="zh-CN" sz="4000" b="1" dirty="0" err="1">
                  <a:solidFill>
                    <a:srgbClr val="C00000"/>
                  </a:solidFill>
                  <a:latin typeface="Cambria" panose="02040503050406030204" pitchFamily="18" charset="0"/>
                  <a:ea typeface="Cambria" panose="02040503050406030204" pitchFamily="18" charset="0"/>
                  <a:sym typeface="Arial" panose="020B0604020202020204" pitchFamily="34" charset="0"/>
                </a:rPr>
                <a:t>cách</a:t>
              </a:r>
              <a:r>
                <a:rPr lang="en-US" altLang="zh-CN" sz="4000" b="1" dirty="0">
                  <a:solidFill>
                    <a:srgbClr val="C00000"/>
                  </a:solidFill>
                  <a:latin typeface="Cambria" panose="02040503050406030204" pitchFamily="18" charset="0"/>
                  <a:ea typeface="Cambria" panose="02040503050406030204" pitchFamily="18" charset="0"/>
                  <a:sym typeface="Arial" panose="020B0604020202020204" pitchFamily="34" charset="0"/>
                </a:rPr>
                <a:t> </a:t>
              </a:r>
              <a:r>
                <a:rPr lang="en-US" altLang="zh-CN" sz="4000" b="1" dirty="0" err="1">
                  <a:solidFill>
                    <a:srgbClr val="C00000"/>
                  </a:solidFill>
                  <a:latin typeface="Cambria" panose="02040503050406030204" pitchFamily="18" charset="0"/>
                  <a:ea typeface="Cambria" panose="02040503050406030204" pitchFamily="18" charset="0"/>
                  <a:sym typeface="Arial" panose="020B0604020202020204" pitchFamily="34" charset="0"/>
                </a:rPr>
                <a:t>viết</a:t>
              </a:r>
              <a:r>
                <a:rPr lang="en-US" altLang="zh-CN" sz="4000" b="1" dirty="0">
                  <a:solidFill>
                    <a:srgbClr val="C00000"/>
                  </a:solidFill>
                  <a:latin typeface="Cambria" panose="02040503050406030204" pitchFamily="18" charset="0"/>
                  <a:ea typeface="Cambria" panose="02040503050406030204" pitchFamily="18" charset="0"/>
                  <a:sym typeface="Arial" panose="020B0604020202020204" pitchFamily="34" charset="0"/>
                </a:rPr>
                <a:t> </a:t>
              </a:r>
              <a:r>
                <a:rPr lang="en-US" altLang="zh-CN" sz="4000" b="1" dirty="0" err="1">
                  <a:solidFill>
                    <a:srgbClr val="C00000"/>
                  </a:solidFill>
                  <a:latin typeface="Cambria" panose="02040503050406030204" pitchFamily="18" charset="0"/>
                  <a:ea typeface="Cambria" panose="02040503050406030204" pitchFamily="18" charset="0"/>
                  <a:sym typeface="Arial" panose="020B0604020202020204" pitchFamily="34" charset="0"/>
                </a:rPr>
                <a:t>chữ</a:t>
              </a:r>
              <a:r>
                <a:rPr lang="en-US" altLang="zh-CN" sz="4000" b="1" dirty="0">
                  <a:solidFill>
                    <a:srgbClr val="C00000"/>
                  </a:solidFill>
                  <a:latin typeface="Cambria" panose="02040503050406030204" pitchFamily="18" charset="0"/>
                  <a:ea typeface="Cambria" panose="02040503050406030204" pitchFamily="18" charset="0"/>
                  <a:sym typeface="Arial" panose="020B0604020202020204" pitchFamily="34" charset="0"/>
                </a:rPr>
                <a:t> </a:t>
              </a:r>
              <a:r>
                <a:rPr lang="en-US" altLang="zh-CN" sz="4000" b="1" dirty="0" err="1">
                  <a:solidFill>
                    <a:srgbClr val="C00000"/>
                  </a:solidFill>
                  <a:latin typeface="Cambria" panose="02040503050406030204" pitchFamily="18" charset="0"/>
                  <a:ea typeface="Cambria" panose="02040503050406030204" pitchFamily="18" charset="0"/>
                  <a:sym typeface="Arial" panose="020B0604020202020204" pitchFamily="34" charset="0"/>
                </a:rPr>
                <a:t>hoa</a:t>
              </a:r>
              <a:r>
                <a:rPr lang="en-US" altLang="zh-CN" sz="4000" b="1" dirty="0">
                  <a:solidFill>
                    <a:srgbClr val="C00000"/>
                  </a:solidFill>
                  <a:latin typeface="Cambria" panose="02040503050406030204" pitchFamily="18" charset="0"/>
                  <a:ea typeface="Cambria" panose="02040503050406030204" pitchFamily="18" charset="0"/>
                  <a:sym typeface="Arial" panose="020B0604020202020204" pitchFamily="34" charset="0"/>
                </a:rPr>
                <a:t> </a:t>
              </a:r>
              <a:r>
                <a:rPr lang="en-US" altLang="zh-CN" sz="4000" b="1" dirty="0">
                  <a:solidFill>
                    <a:srgbClr val="C00000"/>
                  </a:solidFill>
                  <a:latin typeface="HP001 4 hàng" panose="020B0603050302020204" pitchFamily="34" charset="0"/>
                  <a:ea typeface="字魂108号-新潮卡通体" panose="00000500000000000000" pitchFamily="2" charset="-122"/>
                  <a:sym typeface="Arial" panose="020B0604020202020204" pitchFamily="34" charset="0"/>
                </a:rPr>
                <a:t>M, N </a:t>
              </a:r>
              <a:r>
                <a:rPr lang="en-US" altLang="zh-CN" sz="4000" b="1" dirty="0" err="1">
                  <a:solidFill>
                    <a:srgbClr val="C00000"/>
                  </a:solidFill>
                  <a:latin typeface="Cambria" panose="02040503050406030204" pitchFamily="18" charset="0"/>
                  <a:ea typeface="Cambria" panose="02040503050406030204" pitchFamily="18" charset="0"/>
                  <a:sym typeface="Arial" panose="020B0604020202020204" pitchFamily="34" charset="0"/>
                </a:rPr>
                <a:t>nhé</a:t>
              </a:r>
              <a:r>
                <a:rPr lang="en-US" altLang="zh-CN" sz="4000" b="1" dirty="0">
                  <a:solidFill>
                    <a:srgbClr val="C00000"/>
                  </a:solidFill>
                  <a:latin typeface="Cambria" panose="02040503050406030204" pitchFamily="18" charset="0"/>
                  <a:ea typeface="Cambria" panose="02040503050406030204" pitchFamily="18" charset="0"/>
                  <a:sym typeface="Arial" panose="020B0604020202020204" pitchFamily="34" charset="0"/>
                </a:rPr>
                <a:t>!</a:t>
              </a:r>
              <a:endParaRPr lang="zh-CN" altLang="en-US" sz="4000" b="1" dirty="0">
                <a:solidFill>
                  <a:srgbClr val="C00000"/>
                </a:solidFill>
                <a:latin typeface="Cambria" panose="02040503050406030204" pitchFamily="18" charset="0"/>
                <a:ea typeface="字魂108号-新潮卡通体" panose="00000500000000000000" pitchFamily="2" charset="-122"/>
                <a:sym typeface="Arial" panose="020B0604020202020204" pitchFamily="34" charset="0"/>
              </a:endParaRPr>
            </a:p>
          </p:txBody>
        </p:sp>
      </p:grpSp>
      <p:pic>
        <p:nvPicPr>
          <p:cNvPr id="27" name="图片 213" descr="67"/>
          <p:cNvPicPr>
            <a:picLocks noChangeAspect="1"/>
          </p:cNvPicPr>
          <p:nvPr/>
        </p:nvPicPr>
        <p:blipFill>
          <a:blip r:embed="rId6"/>
          <a:srcRect l="67298" t="19879" b="5079"/>
          <a:stretch>
            <a:fillRect/>
          </a:stretch>
        </p:blipFill>
        <p:spPr>
          <a:xfrm flipH="1">
            <a:off x="-126033" y="1658076"/>
            <a:ext cx="4180323" cy="499672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15" name="矩形 14"/>
          <p:cNvSpPr/>
          <p:nvPr/>
        </p:nvSpPr>
        <p:spPr>
          <a:xfrm>
            <a:off x="1104265" y="1200150"/>
            <a:ext cx="10058400" cy="4874895"/>
          </a:xfrm>
          <a:prstGeom prst="rect">
            <a:avLst/>
          </a:pr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2" name="组合 21"/>
          <p:cNvGrpSpPr/>
          <p:nvPr/>
        </p:nvGrpSpPr>
        <p:grpSpPr>
          <a:xfrm>
            <a:off x="236855" y="165735"/>
            <a:ext cx="11904980" cy="467360"/>
            <a:chOff x="314" y="191"/>
            <a:chExt cx="21028" cy="826"/>
          </a:xfrm>
        </p:grpSpPr>
        <p:grpSp>
          <p:nvGrpSpPr>
            <p:cNvPr id="223" name="组合 222"/>
            <p:cNvGrpSpPr/>
            <p:nvPr/>
          </p:nvGrpSpPr>
          <p:grpSpPr>
            <a:xfrm>
              <a:off x="314"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221" name="图片 220" descr="588ku_c7eed0b985b759570d3b41086c6e9c3d_12923674"/>
              <p:cNvPicPr>
                <a:picLocks noChangeAspect="1"/>
              </p:cNvPicPr>
              <p:nvPr/>
            </p:nvPicPr>
            <p:blipFill>
              <a:blip r:embed="rId6"/>
              <a:srcRect l="4672" t="2187" r="4672" b="82919"/>
              <a:stretch>
                <a:fillRect/>
              </a:stretch>
            </p:blipFill>
            <p:spPr>
              <a:xfrm>
                <a:off x="7265" y="-2629"/>
                <a:ext cx="6597" cy="1498"/>
              </a:xfrm>
              <a:prstGeom prst="rect">
                <a:avLst/>
              </a:prstGeom>
            </p:spPr>
          </p:pic>
          <p:pic>
            <p:nvPicPr>
              <p:cNvPr id="222" name="图片 221" descr="588ku_c7eed0b985b759570d3b41086c6e9c3d_12923674"/>
              <p:cNvPicPr>
                <a:picLocks noChangeAspect="1"/>
              </p:cNvPicPr>
              <p:nvPr/>
            </p:nvPicPr>
            <p:blipFill>
              <a:blip r:embed="rId6"/>
              <a:srcRect l="4672" t="2187" r="4672" b="82919"/>
              <a:stretch>
                <a:fillRect/>
              </a:stretch>
            </p:blipFill>
            <p:spPr>
              <a:xfrm>
                <a:off x="13445" y="-2629"/>
                <a:ext cx="6597" cy="1498"/>
              </a:xfrm>
              <a:prstGeom prst="rect">
                <a:avLst/>
              </a:prstGeom>
            </p:spPr>
          </p:pic>
        </p:grpSp>
        <p:grpSp>
          <p:nvGrpSpPr>
            <p:cNvPr id="16" name="组合 15"/>
            <p:cNvGrpSpPr/>
            <p:nvPr/>
          </p:nvGrpSpPr>
          <p:grpSpPr>
            <a:xfrm>
              <a:off x="14300"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17" name="图片 16" descr="588ku_c7eed0b985b759570d3b41086c6e9c3d_12923674"/>
              <p:cNvPicPr>
                <a:picLocks noChangeAspect="1"/>
              </p:cNvPicPr>
              <p:nvPr/>
            </p:nvPicPr>
            <p:blipFill>
              <a:blip r:embed="rId6"/>
              <a:srcRect l="4672" t="2187" r="4672" b="82919"/>
              <a:stretch>
                <a:fillRect/>
              </a:stretch>
            </p:blipFill>
            <p:spPr>
              <a:xfrm>
                <a:off x="7265" y="-2629"/>
                <a:ext cx="6597" cy="1498"/>
              </a:xfrm>
              <a:prstGeom prst="rect">
                <a:avLst/>
              </a:prstGeom>
            </p:spPr>
          </p:pic>
          <p:pic>
            <p:nvPicPr>
              <p:cNvPr id="18" name="图片 17" descr="588ku_c7eed0b985b759570d3b41086c6e9c3d_12923674"/>
              <p:cNvPicPr>
                <a:picLocks noChangeAspect="1"/>
              </p:cNvPicPr>
              <p:nvPr/>
            </p:nvPicPr>
            <p:blipFill>
              <a:blip r:embed="rId6"/>
              <a:srcRect l="4672" t="2187" r="4672" b="82919"/>
              <a:stretch>
                <a:fillRect/>
              </a:stretch>
            </p:blipFill>
            <p:spPr>
              <a:xfrm>
                <a:off x="13445" y="-2629"/>
                <a:ext cx="6597" cy="1498"/>
              </a:xfrm>
              <a:prstGeom prst="rect">
                <a:avLst/>
              </a:prstGeom>
            </p:spPr>
          </p:pic>
        </p:grpSp>
        <p:grpSp>
          <p:nvGrpSpPr>
            <p:cNvPr id="19" name="组合 18"/>
            <p:cNvGrpSpPr/>
            <p:nvPr/>
          </p:nvGrpSpPr>
          <p:grpSpPr>
            <a:xfrm>
              <a:off x="7307"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20" name="图片 19" descr="588ku_c7eed0b985b759570d3b41086c6e9c3d_12923674"/>
              <p:cNvPicPr>
                <a:picLocks noChangeAspect="1"/>
              </p:cNvPicPr>
              <p:nvPr/>
            </p:nvPicPr>
            <p:blipFill>
              <a:blip r:embed="rId6"/>
              <a:srcRect l="4672" t="2187" r="4672" b="82919"/>
              <a:stretch>
                <a:fillRect/>
              </a:stretch>
            </p:blipFill>
            <p:spPr>
              <a:xfrm>
                <a:off x="7265" y="-2629"/>
                <a:ext cx="6597" cy="1498"/>
              </a:xfrm>
              <a:prstGeom prst="rect">
                <a:avLst/>
              </a:prstGeom>
            </p:spPr>
          </p:pic>
          <p:pic>
            <p:nvPicPr>
              <p:cNvPr id="21" name="图片 20" descr="588ku_c7eed0b985b759570d3b41086c6e9c3d_12923674"/>
              <p:cNvPicPr>
                <a:picLocks noChangeAspect="1"/>
              </p:cNvPicPr>
              <p:nvPr/>
            </p:nvPicPr>
            <p:blipFill>
              <a:blip r:embed="rId6"/>
              <a:srcRect l="4672" t="2187" r="4672" b="82919"/>
              <a:stretch>
                <a:fillRect/>
              </a:stretch>
            </p:blipFill>
            <p:spPr>
              <a:xfrm>
                <a:off x="13445" y="-2629"/>
                <a:ext cx="6597" cy="1498"/>
              </a:xfrm>
              <a:prstGeom prst="rect">
                <a:avLst/>
              </a:prstGeom>
            </p:spPr>
          </p:pic>
        </p:grpSp>
      </p:grpSp>
      <p:pic>
        <p:nvPicPr>
          <p:cNvPr id="13" name="图片 12" descr="65"/>
          <p:cNvPicPr>
            <a:picLocks noChangeAspect="1"/>
          </p:cNvPicPr>
          <p:nvPr/>
        </p:nvPicPr>
        <p:blipFill>
          <a:blip r:embed="rId7"/>
          <a:srcRect t="83139"/>
          <a:stretch>
            <a:fillRect/>
          </a:stretch>
        </p:blipFill>
        <p:spPr>
          <a:xfrm>
            <a:off x="0" y="6167120"/>
            <a:ext cx="12192000" cy="690880"/>
          </a:xfrm>
          <a:prstGeom prst="rect">
            <a:avLst/>
          </a:prstGeom>
        </p:spPr>
      </p:pic>
      <p:pic>
        <p:nvPicPr>
          <p:cNvPr id="2" name="yt1s.com - Hướng dẫn viết chữ M ho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396907" y="1200149"/>
            <a:ext cx="9473115" cy="487489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15" name="矩形 14"/>
          <p:cNvSpPr/>
          <p:nvPr/>
        </p:nvSpPr>
        <p:spPr>
          <a:xfrm>
            <a:off x="1104265" y="1200150"/>
            <a:ext cx="10058400" cy="4874895"/>
          </a:xfrm>
          <a:prstGeom prst="rect">
            <a:avLst/>
          </a:pr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2" name="组合 21"/>
          <p:cNvGrpSpPr/>
          <p:nvPr/>
        </p:nvGrpSpPr>
        <p:grpSpPr>
          <a:xfrm>
            <a:off x="236855" y="165735"/>
            <a:ext cx="11904980" cy="467360"/>
            <a:chOff x="314" y="191"/>
            <a:chExt cx="21028" cy="826"/>
          </a:xfrm>
        </p:grpSpPr>
        <p:grpSp>
          <p:nvGrpSpPr>
            <p:cNvPr id="223" name="组合 222"/>
            <p:cNvGrpSpPr/>
            <p:nvPr/>
          </p:nvGrpSpPr>
          <p:grpSpPr>
            <a:xfrm>
              <a:off x="314"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221" name="图片 220" descr="588ku_c7eed0b985b759570d3b41086c6e9c3d_12923674"/>
              <p:cNvPicPr>
                <a:picLocks noChangeAspect="1"/>
              </p:cNvPicPr>
              <p:nvPr/>
            </p:nvPicPr>
            <p:blipFill>
              <a:blip r:embed="rId6"/>
              <a:srcRect l="4672" t="2187" r="4672" b="82919"/>
              <a:stretch>
                <a:fillRect/>
              </a:stretch>
            </p:blipFill>
            <p:spPr>
              <a:xfrm>
                <a:off x="7265" y="-2629"/>
                <a:ext cx="6597" cy="1498"/>
              </a:xfrm>
              <a:prstGeom prst="rect">
                <a:avLst/>
              </a:prstGeom>
            </p:spPr>
          </p:pic>
          <p:pic>
            <p:nvPicPr>
              <p:cNvPr id="222" name="图片 221" descr="588ku_c7eed0b985b759570d3b41086c6e9c3d_12923674"/>
              <p:cNvPicPr>
                <a:picLocks noChangeAspect="1"/>
              </p:cNvPicPr>
              <p:nvPr/>
            </p:nvPicPr>
            <p:blipFill>
              <a:blip r:embed="rId6"/>
              <a:srcRect l="4672" t="2187" r="4672" b="82919"/>
              <a:stretch>
                <a:fillRect/>
              </a:stretch>
            </p:blipFill>
            <p:spPr>
              <a:xfrm>
                <a:off x="13445" y="-2629"/>
                <a:ext cx="6597" cy="1498"/>
              </a:xfrm>
              <a:prstGeom prst="rect">
                <a:avLst/>
              </a:prstGeom>
            </p:spPr>
          </p:pic>
        </p:grpSp>
        <p:grpSp>
          <p:nvGrpSpPr>
            <p:cNvPr id="16" name="组合 15"/>
            <p:cNvGrpSpPr/>
            <p:nvPr/>
          </p:nvGrpSpPr>
          <p:grpSpPr>
            <a:xfrm>
              <a:off x="14300"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17" name="图片 16" descr="588ku_c7eed0b985b759570d3b41086c6e9c3d_12923674"/>
              <p:cNvPicPr>
                <a:picLocks noChangeAspect="1"/>
              </p:cNvPicPr>
              <p:nvPr/>
            </p:nvPicPr>
            <p:blipFill>
              <a:blip r:embed="rId6"/>
              <a:srcRect l="4672" t="2187" r="4672" b="82919"/>
              <a:stretch>
                <a:fillRect/>
              </a:stretch>
            </p:blipFill>
            <p:spPr>
              <a:xfrm>
                <a:off x="7265" y="-2629"/>
                <a:ext cx="6597" cy="1498"/>
              </a:xfrm>
              <a:prstGeom prst="rect">
                <a:avLst/>
              </a:prstGeom>
            </p:spPr>
          </p:pic>
          <p:pic>
            <p:nvPicPr>
              <p:cNvPr id="18" name="图片 17" descr="588ku_c7eed0b985b759570d3b41086c6e9c3d_12923674"/>
              <p:cNvPicPr>
                <a:picLocks noChangeAspect="1"/>
              </p:cNvPicPr>
              <p:nvPr/>
            </p:nvPicPr>
            <p:blipFill>
              <a:blip r:embed="rId6"/>
              <a:srcRect l="4672" t="2187" r="4672" b="82919"/>
              <a:stretch>
                <a:fillRect/>
              </a:stretch>
            </p:blipFill>
            <p:spPr>
              <a:xfrm>
                <a:off x="13445" y="-2629"/>
                <a:ext cx="6597" cy="1498"/>
              </a:xfrm>
              <a:prstGeom prst="rect">
                <a:avLst/>
              </a:prstGeom>
            </p:spPr>
          </p:pic>
        </p:grpSp>
        <p:grpSp>
          <p:nvGrpSpPr>
            <p:cNvPr id="19" name="组合 18"/>
            <p:cNvGrpSpPr/>
            <p:nvPr/>
          </p:nvGrpSpPr>
          <p:grpSpPr>
            <a:xfrm>
              <a:off x="7307"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20" name="图片 19" descr="588ku_c7eed0b985b759570d3b41086c6e9c3d_12923674"/>
              <p:cNvPicPr>
                <a:picLocks noChangeAspect="1"/>
              </p:cNvPicPr>
              <p:nvPr/>
            </p:nvPicPr>
            <p:blipFill>
              <a:blip r:embed="rId6"/>
              <a:srcRect l="4672" t="2187" r="4672" b="82919"/>
              <a:stretch>
                <a:fillRect/>
              </a:stretch>
            </p:blipFill>
            <p:spPr>
              <a:xfrm>
                <a:off x="7265" y="-2629"/>
                <a:ext cx="6597" cy="1498"/>
              </a:xfrm>
              <a:prstGeom prst="rect">
                <a:avLst/>
              </a:prstGeom>
            </p:spPr>
          </p:pic>
          <p:pic>
            <p:nvPicPr>
              <p:cNvPr id="21" name="图片 20" descr="588ku_c7eed0b985b759570d3b41086c6e9c3d_12923674"/>
              <p:cNvPicPr>
                <a:picLocks noChangeAspect="1"/>
              </p:cNvPicPr>
              <p:nvPr/>
            </p:nvPicPr>
            <p:blipFill>
              <a:blip r:embed="rId6"/>
              <a:srcRect l="4672" t="2187" r="4672" b="82919"/>
              <a:stretch>
                <a:fillRect/>
              </a:stretch>
            </p:blipFill>
            <p:spPr>
              <a:xfrm>
                <a:off x="13445" y="-2629"/>
                <a:ext cx="6597" cy="1498"/>
              </a:xfrm>
              <a:prstGeom prst="rect">
                <a:avLst/>
              </a:prstGeom>
            </p:spPr>
          </p:pic>
        </p:grpSp>
      </p:grpSp>
      <p:pic>
        <p:nvPicPr>
          <p:cNvPr id="13" name="图片 12" descr="65"/>
          <p:cNvPicPr>
            <a:picLocks noChangeAspect="1"/>
          </p:cNvPicPr>
          <p:nvPr/>
        </p:nvPicPr>
        <p:blipFill>
          <a:blip r:embed="rId7"/>
          <a:srcRect t="83139"/>
          <a:stretch>
            <a:fillRect/>
          </a:stretch>
        </p:blipFill>
        <p:spPr>
          <a:xfrm>
            <a:off x="0" y="6167120"/>
            <a:ext cx="12192000" cy="690880"/>
          </a:xfrm>
          <a:prstGeom prst="rect">
            <a:avLst/>
          </a:prstGeom>
        </p:spPr>
      </p:pic>
      <p:pic>
        <p:nvPicPr>
          <p:cNvPr id="3" name="yt1s.com - Hướng dẫn viết chữ N ho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749736" y="1230772"/>
            <a:ext cx="8692527" cy="4844273"/>
          </a:xfrm>
          <a:prstGeom prst="rect">
            <a:avLst/>
          </a:prstGeom>
        </p:spPr>
      </p:pic>
    </p:spTree>
    <p:extLst>
      <p:ext uri="{BB962C8B-B14F-4D97-AF65-F5344CB8AC3E}">
        <p14:creationId xmlns:p14="http://schemas.microsoft.com/office/powerpoint/2010/main" val="358539914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9" name="图片 8" descr="62"/>
          <p:cNvPicPr>
            <a:picLocks noChangeAspect="1"/>
          </p:cNvPicPr>
          <p:nvPr/>
        </p:nvPicPr>
        <p:blipFill>
          <a:blip r:embed="rId4"/>
          <a:srcRect r="72601" b="63116"/>
          <a:stretch>
            <a:fillRect/>
          </a:stretch>
        </p:blipFill>
        <p:spPr>
          <a:xfrm flipH="1">
            <a:off x="9681210" y="0"/>
            <a:ext cx="2510790" cy="1409065"/>
          </a:xfrm>
          <a:prstGeom prst="rect">
            <a:avLst/>
          </a:prstGeom>
        </p:spPr>
      </p:pic>
      <p:pic>
        <p:nvPicPr>
          <p:cNvPr id="10" name="图片 9" descr="62"/>
          <p:cNvPicPr>
            <a:picLocks noChangeAspect="1"/>
          </p:cNvPicPr>
          <p:nvPr/>
        </p:nvPicPr>
        <p:blipFill>
          <a:blip r:embed="rId4"/>
          <a:srcRect r="72601" b="63116"/>
          <a:stretch>
            <a:fillRect/>
          </a:stretch>
        </p:blipFill>
        <p:spPr>
          <a:xfrm>
            <a:off x="0" y="-12700"/>
            <a:ext cx="2376805" cy="1333500"/>
          </a:xfrm>
          <a:prstGeom prst="rect">
            <a:avLst/>
          </a:prstGeom>
        </p:spPr>
      </p:pic>
      <p:pic>
        <p:nvPicPr>
          <p:cNvPr id="218" name="图片 217" descr="588ku_33ad983870adce046e12c069fb011366_12933735"/>
          <p:cNvPicPr>
            <a:picLocks noChangeAspect="1"/>
          </p:cNvPicPr>
          <p:nvPr/>
        </p:nvPicPr>
        <p:blipFill>
          <a:blip r:embed="rId5"/>
          <a:srcRect l="3283" t="36105" r="4167" b="36736"/>
          <a:stretch>
            <a:fillRect/>
          </a:stretch>
        </p:blipFill>
        <p:spPr>
          <a:xfrm>
            <a:off x="2255548" y="1189038"/>
            <a:ext cx="7988300" cy="4945380"/>
          </a:xfrm>
          <a:prstGeom prst="rect">
            <a:avLst/>
          </a:prstGeom>
        </p:spPr>
      </p:pic>
      <p:pic>
        <p:nvPicPr>
          <p:cNvPr id="13" name="图片 12" descr="65"/>
          <p:cNvPicPr>
            <a:picLocks noChangeAspect="1"/>
          </p:cNvPicPr>
          <p:nvPr/>
        </p:nvPicPr>
        <p:blipFill>
          <a:blip r:embed="rId6"/>
          <a:srcRect t="83139"/>
          <a:stretch>
            <a:fillRect/>
          </a:stretch>
        </p:blipFill>
        <p:spPr>
          <a:xfrm>
            <a:off x="0" y="5787390"/>
            <a:ext cx="12192000" cy="1070610"/>
          </a:xfrm>
          <a:prstGeom prst="rect">
            <a:avLst/>
          </a:prstGeom>
        </p:spPr>
      </p:pic>
      <p:pic>
        <p:nvPicPr>
          <p:cNvPr id="214" name="图片 213" descr="67"/>
          <p:cNvPicPr>
            <a:picLocks noChangeAspect="1"/>
          </p:cNvPicPr>
          <p:nvPr/>
        </p:nvPicPr>
        <p:blipFill>
          <a:blip r:embed="rId7"/>
          <a:srcRect l="67298" t="19879" b="5079"/>
          <a:stretch>
            <a:fillRect/>
          </a:stretch>
        </p:blipFill>
        <p:spPr>
          <a:xfrm>
            <a:off x="10059035" y="4158615"/>
            <a:ext cx="2132965" cy="2549525"/>
          </a:xfrm>
          <a:prstGeom prst="rect">
            <a:avLst/>
          </a:prstGeom>
        </p:spPr>
      </p:pic>
      <p:pic>
        <p:nvPicPr>
          <p:cNvPr id="217" name="图片 216" descr="588ku_2b3a6c426d46488af6b72e95f7220550_13370794"/>
          <p:cNvPicPr>
            <a:picLocks noChangeAspect="1"/>
          </p:cNvPicPr>
          <p:nvPr/>
        </p:nvPicPr>
        <p:blipFill>
          <a:blip r:embed="rId8"/>
          <a:srcRect l="6414"/>
          <a:stretch>
            <a:fillRect/>
          </a:stretch>
        </p:blipFill>
        <p:spPr>
          <a:xfrm>
            <a:off x="0" y="2679065"/>
            <a:ext cx="2639060" cy="4178935"/>
          </a:xfrm>
          <a:prstGeom prst="rect">
            <a:avLst/>
          </a:prstGeom>
        </p:spPr>
      </p:pic>
      <p:grpSp>
        <p:nvGrpSpPr>
          <p:cNvPr id="223" name="组合 222"/>
          <p:cNvGrpSpPr/>
          <p:nvPr/>
        </p:nvGrpSpPr>
        <p:grpSpPr>
          <a:xfrm>
            <a:off x="2673350" y="964565"/>
            <a:ext cx="7353935" cy="862965"/>
            <a:chOff x="7265" y="-2629"/>
            <a:chExt cx="12776" cy="1498"/>
          </a:xfrm>
          <a:effectLst>
            <a:outerShdw blurRad="63500" sx="102000" sy="102000" algn="ctr" rotWithShape="0">
              <a:schemeClr val="accent4">
                <a:lumMod val="20000"/>
                <a:lumOff val="80000"/>
                <a:alpha val="40000"/>
              </a:schemeClr>
            </a:outerShdw>
          </a:effectLst>
        </p:grpSpPr>
        <p:pic>
          <p:nvPicPr>
            <p:cNvPr id="221" name="图片 220" descr="588ku_c7eed0b985b759570d3b41086c6e9c3d_12923674"/>
            <p:cNvPicPr>
              <a:picLocks noChangeAspect="1"/>
            </p:cNvPicPr>
            <p:nvPr/>
          </p:nvPicPr>
          <p:blipFill>
            <a:blip r:embed="rId9"/>
            <a:srcRect l="4672" t="2187" r="4672" b="82919"/>
            <a:stretch>
              <a:fillRect/>
            </a:stretch>
          </p:blipFill>
          <p:spPr>
            <a:xfrm>
              <a:off x="7265" y="-2629"/>
              <a:ext cx="6597" cy="1498"/>
            </a:xfrm>
            <a:prstGeom prst="rect">
              <a:avLst/>
            </a:prstGeom>
          </p:spPr>
        </p:pic>
        <p:pic>
          <p:nvPicPr>
            <p:cNvPr id="222" name="图片 221" descr="588ku_c7eed0b985b759570d3b41086c6e9c3d_12923674"/>
            <p:cNvPicPr>
              <a:picLocks noChangeAspect="1"/>
            </p:cNvPicPr>
            <p:nvPr/>
          </p:nvPicPr>
          <p:blipFill>
            <a:blip r:embed="rId9"/>
            <a:srcRect l="4672" t="2187" r="4672" b="82919"/>
            <a:stretch>
              <a:fillRect/>
            </a:stretch>
          </p:blipFill>
          <p:spPr>
            <a:xfrm>
              <a:off x="13445" y="-2629"/>
              <a:ext cx="6597" cy="1498"/>
            </a:xfrm>
            <a:prstGeom prst="rect">
              <a:avLst/>
            </a:prstGeom>
          </p:spPr>
        </p:pic>
      </p:grpSp>
      <p:sp>
        <p:nvSpPr>
          <p:cNvPr id="15" name="矩形 3"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p:nvPr/>
        </p:nvSpPr>
        <p:spPr>
          <a:xfrm>
            <a:off x="1715221" y="240427"/>
            <a:ext cx="9410296" cy="1107996"/>
          </a:xfrm>
          <a:prstGeom prst="rect">
            <a:avLst/>
          </a:prstGeom>
          <a:noFill/>
        </p:spPr>
        <p:txBody>
          <a:bodyPr wrap="square" lIns="91440" tIns="45720" rIns="91440" bIns="45720">
            <a:spAutoFit/>
          </a:bodyPr>
          <a:lstStyle/>
          <a:p>
            <a:pPr algn="ctr"/>
            <a:r>
              <a:rPr lang="en-US" altLang="zh-CN" sz="6600" b="0" cap="none" spc="0" dirty="0">
                <a:ln w="0"/>
                <a:solidFill>
                  <a:schemeClr val="bg1"/>
                </a:solidFill>
                <a:effectLst/>
                <a:latin typeface="SVN-Adam Gorry" panose="02040603050506020204" pitchFamily="18" charset="0"/>
                <a:ea typeface="思源黑体 CN Bold" panose="020B0800000000000000" pitchFamily="34" charset="-122"/>
                <a:cs typeface="+mn-ea"/>
                <a:sym typeface="思源黑体 CN Bold" panose="020B0800000000000000" pitchFamily="34" charset="-122"/>
              </a:rPr>
              <a:t>VIẾT BẢNG CON</a:t>
            </a:r>
          </a:p>
        </p:txBody>
      </p:sp>
      <p:sp>
        <p:nvSpPr>
          <p:cNvPr id="16" name="矩形 3"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p:nvPr/>
        </p:nvSpPr>
        <p:spPr>
          <a:xfrm>
            <a:off x="1544550" y="3044229"/>
            <a:ext cx="9410296" cy="1862048"/>
          </a:xfrm>
          <a:prstGeom prst="rect">
            <a:avLst/>
          </a:prstGeom>
          <a:noFill/>
        </p:spPr>
        <p:txBody>
          <a:bodyPr wrap="square" lIns="91440" tIns="45720" rIns="91440" bIns="45720">
            <a:spAutoFit/>
          </a:bodyPr>
          <a:lstStyle/>
          <a:p>
            <a:pPr algn="ctr"/>
            <a:r>
              <a:rPr lang="en-US" altLang="zh-CN" sz="11500" b="0" cap="none" spc="0" dirty="0">
                <a:ln w="0"/>
                <a:solidFill>
                  <a:srgbClr val="C00000"/>
                </a:solidFill>
                <a:effectLst/>
                <a:latin typeface="HP001 5 hàng 1 ô ly" panose="020B0603050302020204" pitchFamily="34" charset="0"/>
                <a:ea typeface="思源黑体 CN Bold" panose="020B0800000000000000" pitchFamily="34" charset="-122"/>
                <a:cs typeface="+mn-ea"/>
                <a:sym typeface="思源黑体 CN Bold" panose="020B0800000000000000" pitchFamily="34" charset="-122"/>
              </a:rPr>
              <a:t>M , N</a:t>
            </a: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5" name="矩形 14"/>
          <p:cNvSpPr/>
          <p:nvPr/>
        </p:nvSpPr>
        <p:spPr>
          <a:xfrm>
            <a:off x="1153795" y="769186"/>
            <a:ext cx="10058400" cy="53185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2" name="组合 21"/>
          <p:cNvGrpSpPr/>
          <p:nvPr/>
        </p:nvGrpSpPr>
        <p:grpSpPr>
          <a:xfrm>
            <a:off x="286385" y="178435"/>
            <a:ext cx="11904980" cy="467360"/>
            <a:chOff x="314" y="191"/>
            <a:chExt cx="21028" cy="826"/>
          </a:xfrm>
        </p:grpSpPr>
        <p:grpSp>
          <p:nvGrpSpPr>
            <p:cNvPr id="223" name="组合 222"/>
            <p:cNvGrpSpPr/>
            <p:nvPr/>
          </p:nvGrpSpPr>
          <p:grpSpPr>
            <a:xfrm>
              <a:off x="314"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221" name="图片 220" descr="588ku_c7eed0b985b759570d3b41086c6e9c3d_12923674"/>
              <p:cNvPicPr>
                <a:picLocks noChangeAspect="1"/>
              </p:cNvPicPr>
              <p:nvPr/>
            </p:nvPicPr>
            <p:blipFill>
              <a:blip r:embed="rId4"/>
              <a:srcRect l="4672" t="2187" r="4672" b="82919"/>
              <a:stretch>
                <a:fillRect/>
              </a:stretch>
            </p:blipFill>
            <p:spPr>
              <a:xfrm>
                <a:off x="7265" y="-2629"/>
                <a:ext cx="6597" cy="1498"/>
              </a:xfrm>
              <a:prstGeom prst="rect">
                <a:avLst/>
              </a:prstGeom>
            </p:spPr>
          </p:pic>
          <p:pic>
            <p:nvPicPr>
              <p:cNvPr id="222" name="图片 221" descr="588ku_c7eed0b985b759570d3b41086c6e9c3d_12923674"/>
              <p:cNvPicPr>
                <a:picLocks noChangeAspect="1"/>
              </p:cNvPicPr>
              <p:nvPr/>
            </p:nvPicPr>
            <p:blipFill>
              <a:blip r:embed="rId4"/>
              <a:srcRect l="4672" t="2187" r="4672" b="82919"/>
              <a:stretch>
                <a:fillRect/>
              </a:stretch>
            </p:blipFill>
            <p:spPr>
              <a:xfrm>
                <a:off x="13445" y="-2629"/>
                <a:ext cx="6597" cy="1498"/>
              </a:xfrm>
              <a:prstGeom prst="rect">
                <a:avLst/>
              </a:prstGeom>
            </p:spPr>
          </p:pic>
        </p:grpSp>
        <p:grpSp>
          <p:nvGrpSpPr>
            <p:cNvPr id="16" name="组合 15"/>
            <p:cNvGrpSpPr/>
            <p:nvPr/>
          </p:nvGrpSpPr>
          <p:grpSpPr>
            <a:xfrm>
              <a:off x="14300"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17" name="图片 16" descr="588ku_c7eed0b985b759570d3b41086c6e9c3d_12923674"/>
              <p:cNvPicPr>
                <a:picLocks noChangeAspect="1"/>
              </p:cNvPicPr>
              <p:nvPr/>
            </p:nvPicPr>
            <p:blipFill>
              <a:blip r:embed="rId4"/>
              <a:srcRect l="4672" t="2187" r="4672" b="82919"/>
              <a:stretch>
                <a:fillRect/>
              </a:stretch>
            </p:blipFill>
            <p:spPr>
              <a:xfrm>
                <a:off x="7265" y="-2629"/>
                <a:ext cx="6597" cy="1498"/>
              </a:xfrm>
              <a:prstGeom prst="rect">
                <a:avLst/>
              </a:prstGeom>
            </p:spPr>
          </p:pic>
          <p:pic>
            <p:nvPicPr>
              <p:cNvPr id="18" name="图片 17" descr="588ku_c7eed0b985b759570d3b41086c6e9c3d_12923674"/>
              <p:cNvPicPr>
                <a:picLocks noChangeAspect="1"/>
              </p:cNvPicPr>
              <p:nvPr/>
            </p:nvPicPr>
            <p:blipFill>
              <a:blip r:embed="rId4"/>
              <a:srcRect l="4672" t="2187" r="4672" b="82919"/>
              <a:stretch>
                <a:fillRect/>
              </a:stretch>
            </p:blipFill>
            <p:spPr>
              <a:xfrm>
                <a:off x="13445" y="-2629"/>
                <a:ext cx="6597" cy="1498"/>
              </a:xfrm>
              <a:prstGeom prst="rect">
                <a:avLst/>
              </a:prstGeom>
            </p:spPr>
          </p:pic>
        </p:grpSp>
        <p:grpSp>
          <p:nvGrpSpPr>
            <p:cNvPr id="19" name="组合 18"/>
            <p:cNvGrpSpPr/>
            <p:nvPr/>
          </p:nvGrpSpPr>
          <p:grpSpPr>
            <a:xfrm>
              <a:off x="7307"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20" name="图片 19" descr="588ku_c7eed0b985b759570d3b41086c6e9c3d_12923674"/>
              <p:cNvPicPr>
                <a:picLocks noChangeAspect="1"/>
              </p:cNvPicPr>
              <p:nvPr/>
            </p:nvPicPr>
            <p:blipFill>
              <a:blip r:embed="rId4"/>
              <a:srcRect l="4672" t="2187" r="4672" b="82919"/>
              <a:stretch>
                <a:fillRect/>
              </a:stretch>
            </p:blipFill>
            <p:spPr>
              <a:xfrm>
                <a:off x="7265" y="-2629"/>
                <a:ext cx="6597" cy="1498"/>
              </a:xfrm>
              <a:prstGeom prst="rect">
                <a:avLst/>
              </a:prstGeom>
            </p:spPr>
          </p:pic>
          <p:pic>
            <p:nvPicPr>
              <p:cNvPr id="21" name="图片 20" descr="588ku_c7eed0b985b759570d3b41086c6e9c3d_12923674"/>
              <p:cNvPicPr>
                <a:picLocks noChangeAspect="1"/>
              </p:cNvPicPr>
              <p:nvPr/>
            </p:nvPicPr>
            <p:blipFill>
              <a:blip r:embed="rId4"/>
              <a:srcRect l="4672" t="2187" r="4672" b="82919"/>
              <a:stretch>
                <a:fillRect/>
              </a:stretch>
            </p:blipFill>
            <p:spPr>
              <a:xfrm>
                <a:off x="13445" y="-2629"/>
                <a:ext cx="6597" cy="1498"/>
              </a:xfrm>
              <a:prstGeom prst="rect">
                <a:avLst/>
              </a:prstGeom>
            </p:spPr>
          </p:pic>
        </p:grpSp>
      </p:grpSp>
      <p:sp>
        <p:nvSpPr>
          <p:cNvPr id="5" name="Freeform 34"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a:spLocks noEditPoints="1"/>
          </p:cNvSpPr>
          <p:nvPr/>
        </p:nvSpPr>
        <p:spPr bwMode="auto">
          <a:xfrm>
            <a:off x="594973" y="743151"/>
            <a:ext cx="868067" cy="931411"/>
          </a:xfrm>
          <a:custGeom>
            <a:avLst/>
            <a:gdLst>
              <a:gd name="T0" fmla="*/ 299 w 433"/>
              <a:gd name="T1" fmla="*/ 26 h 581"/>
              <a:gd name="T2" fmla="*/ 399 w 433"/>
              <a:gd name="T3" fmla="*/ 76 h 581"/>
              <a:gd name="T4" fmla="*/ 199 w 433"/>
              <a:gd name="T5" fmla="*/ 202 h 581"/>
              <a:gd name="T6" fmla="*/ 39 w 433"/>
              <a:gd name="T7" fmla="*/ 375 h 581"/>
              <a:gd name="T8" fmla="*/ 196 w 433"/>
              <a:gd name="T9" fmla="*/ 382 h 581"/>
              <a:gd name="T10" fmla="*/ 193 w 433"/>
              <a:gd name="T11" fmla="*/ 581 h 581"/>
              <a:gd name="T12" fmla="*/ 32 w 433"/>
              <a:gd name="T13" fmla="*/ 574 h 581"/>
              <a:gd name="T14" fmla="*/ 39 w 433"/>
              <a:gd name="T15" fmla="*/ 375 h 581"/>
              <a:gd name="T16" fmla="*/ 394 w 433"/>
              <a:gd name="T17" fmla="*/ 375 h 581"/>
              <a:gd name="T18" fmla="*/ 401 w 433"/>
              <a:gd name="T19" fmla="*/ 574 h 581"/>
              <a:gd name="T20" fmla="*/ 240 w 433"/>
              <a:gd name="T21" fmla="*/ 581 h 581"/>
              <a:gd name="T22" fmla="*/ 237 w 433"/>
              <a:gd name="T23" fmla="*/ 381 h 581"/>
              <a:gd name="T24" fmla="*/ 12 w 433"/>
              <a:gd name="T25" fmla="*/ 239 h 581"/>
              <a:gd name="T26" fmla="*/ 196 w 433"/>
              <a:gd name="T27" fmla="*/ 246 h 581"/>
              <a:gd name="T28" fmla="*/ 189 w 433"/>
              <a:gd name="T29" fmla="*/ 364 h 581"/>
              <a:gd name="T30" fmla="*/ 6 w 433"/>
              <a:gd name="T31" fmla="*/ 358 h 581"/>
              <a:gd name="T32" fmla="*/ 12 w 433"/>
              <a:gd name="T33" fmla="*/ 239 h 581"/>
              <a:gd name="T34" fmla="*/ 420 w 433"/>
              <a:gd name="T35" fmla="*/ 239 h 581"/>
              <a:gd name="T36" fmla="*/ 427 w 433"/>
              <a:gd name="T37" fmla="*/ 358 h 581"/>
              <a:gd name="T38" fmla="*/ 244 w 433"/>
              <a:gd name="T39" fmla="*/ 364 h 581"/>
              <a:gd name="T40" fmla="*/ 237 w 433"/>
              <a:gd name="T41" fmla="*/ 246 h 581"/>
              <a:gd name="T42" fmla="*/ 169 w 433"/>
              <a:gd name="T43" fmla="*/ 90 h 581"/>
              <a:gd name="T44" fmla="*/ 97 w 433"/>
              <a:gd name="T45" fmla="*/ 96 h 581"/>
              <a:gd name="T46" fmla="*/ 179 w 433"/>
              <a:gd name="T47" fmla="*/ 212 h 581"/>
              <a:gd name="T48" fmla="*/ 169 w 433"/>
              <a:gd name="T49" fmla="*/ 90 h 581"/>
              <a:gd name="T50" fmla="*/ 168 w 433"/>
              <a:gd name="T51" fmla="*/ 123 h 581"/>
              <a:gd name="T52" fmla="*/ 120 w 433"/>
              <a:gd name="T53" fmla="*/ 125 h 581"/>
              <a:gd name="T54" fmla="*/ 179 w 433"/>
              <a:gd name="T55" fmla="*/ 207 h 581"/>
              <a:gd name="T56" fmla="*/ 172 w 433"/>
              <a:gd name="T57" fmla="*/ 217 h 581"/>
              <a:gd name="T58" fmla="*/ 41 w 433"/>
              <a:gd name="T59" fmla="*/ 136 h 581"/>
              <a:gd name="T60" fmla="*/ 9 w 433"/>
              <a:gd name="T61" fmla="*/ 195 h 581"/>
              <a:gd name="T62" fmla="*/ 172 w 433"/>
              <a:gd name="T63" fmla="*/ 217 h 581"/>
              <a:gd name="T64" fmla="*/ 381 w 433"/>
              <a:gd name="T65" fmla="*/ 135 h 581"/>
              <a:gd name="T66" fmla="*/ 427 w 433"/>
              <a:gd name="T67" fmla="*/ 181 h 581"/>
              <a:gd name="T68" fmla="*/ 229 w 433"/>
              <a:gd name="T69" fmla="*/ 222 h 581"/>
              <a:gd name="T70" fmla="*/ 208 w 433"/>
              <a:gd name="T71" fmla="*/ 196 h 581"/>
              <a:gd name="T72" fmla="*/ 266 w 433"/>
              <a:gd name="T73" fmla="*/ 76 h 581"/>
              <a:gd name="T74" fmla="*/ 338 w 433"/>
              <a:gd name="T75" fmla="*/ 113 h 581"/>
              <a:gd name="T76" fmla="*/ 208 w 433"/>
              <a:gd name="T77" fmla="*/ 196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33" h="581">
                <a:moveTo>
                  <a:pt x="233" y="29"/>
                </a:moveTo>
                <a:cubicBezTo>
                  <a:pt x="252" y="12"/>
                  <a:pt x="279" y="0"/>
                  <a:pt x="299" y="26"/>
                </a:cubicBezTo>
                <a:cubicBezTo>
                  <a:pt x="313" y="44"/>
                  <a:pt x="317" y="46"/>
                  <a:pt x="341" y="39"/>
                </a:cubicBezTo>
                <a:cubicBezTo>
                  <a:pt x="367" y="33"/>
                  <a:pt x="399" y="44"/>
                  <a:pt x="399" y="76"/>
                </a:cubicBezTo>
                <a:cubicBezTo>
                  <a:pt x="398" y="120"/>
                  <a:pt x="279" y="181"/>
                  <a:pt x="218" y="211"/>
                </a:cubicBezTo>
                <a:cubicBezTo>
                  <a:pt x="201" y="220"/>
                  <a:pt x="198" y="217"/>
                  <a:pt x="199" y="202"/>
                </a:cubicBezTo>
                <a:cubicBezTo>
                  <a:pt x="205" y="133"/>
                  <a:pt x="189" y="70"/>
                  <a:pt x="233" y="29"/>
                </a:cubicBezTo>
                <a:close/>
                <a:moveTo>
                  <a:pt x="39" y="375"/>
                </a:moveTo>
                <a:cubicBezTo>
                  <a:pt x="89" y="375"/>
                  <a:pt x="140" y="375"/>
                  <a:pt x="190" y="375"/>
                </a:cubicBezTo>
                <a:cubicBezTo>
                  <a:pt x="195" y="375"/>
                  <a:pt x="196" y="376"/>
                  <a:pt x="196" y="382"/>
                </a:cubicBezTo>
                <a:cubicBezTo>
                  <a:pt x="196" y="447"/>
                  <a:pt x="196" y="513"/>
                  <a:pt x="196" y="578"/>
                </a:cubicBezTo>
                <a:cubicBezTo>
                  <a:pt x="196" y="580"/>
                  <a:pt x="195" y="581"/>
                  <a:pt x="193" y="581"/>
                </a:cubicBezTo>
                <a:cubicBezTo>
                  <a:pt x="141" y="581"/>
                  <a:pt x="90" y="581"/>
                  <a:pt x="39" y="581"/>
                </a:cubicBezTo>
                <a:cubicBezTo>
                  <a:pt x="35" y="581"/>
                  <a:pt x="32" y="578"/>
                  <a:pt x="32" y="574"/>
                </a:cubicBezTo>
                <a:cubicBezTo>
                  <a:pt x="32" y="510"/>
                  <a:pt x="32" y="446"/>
                  <a:pt x="32" y="382"/>
                </a:cubicBezTo>
                <a:cubicBezTo>
                  <a:pt x="32" y="378"/>
                  <a:pt x="35" y="375"/>
                  <a:pt x="39" y="375"/>
                </a:cubicBezTo>
                <a:close/>
                <a:moveTo>
                  <a:pt x="244" y="375"/>
                </a:moveTo>
                <a:cubicBezTo>
                  <a:pt x="294" y="375"/>
                  <a:pt x="344" y="375"/>
                  <a:pt x="394" y="375"/>
                </a:cubicBezTo>
                <a:cubicBezTo>
                  <a:pt x="398" y="375"/>
                  <a:pt x="401" y="378"/>
                  <a:pt x="401" y="382"/>
                </a:cubicBezTo>
                <a:cubicBezTo>
                  <a:pt x="401" y="446"/>
                  <a:pt x="401" y="510"/>
                  <a:pt x="401" y="574"/>
                </a:cubicBezTo>
                <a:cubicBezTo>
                  <a:pt x="401" y="578"/>
                  <a:pt x="398" y="581"/>
                  <a:pt x="394" y="581"/>
                </a:cubicBezTo>
                <a:cubicBezTo>
                  <a:pt x="342" y="581"/>
                  <a:pt x="291" y="581"/>
                  <a:pt x="240" y="581"/>
                </a:cubicBezTo>
                <a:cubicBezTo>
                  <a:pt x="237" y="581"/>
                  <a:pt x="237" y="581"/>
                  <a:pt x="237" y="578"/>
                </a:cubicBezTo>
                <a:cubicBezTo>
                  <a:pt x="237" y="512"/>
                  <a:pt x="237" y="447"/>
                  <a:pt x="237" y="381"/>
                </a:cubicBezTo>
                <a:cubicBezTo>
                  <a:pt x="237" y="375"/>
                  <a:pt x="237" y="375"/>
                  <a:pt x="244" y="375"/>
                </a:cubicBezTo>
                <a:close/>
                <a:moveTo>
                  <a:pt x="12" y="239"/>
                </a:moveTo>
                <a:cubicBezTo>
                  <a:pt x="71" y="239"/>
                  <a:pt x="130" y="239"/>
                  <a:pt x="188" y="239"/>
                </a:cubicBezTo>
                <a:cubicBezTo>
                  <a:pt x="195" y="239"/>
                  <a:pt x="196" y="240"/>
                  <a:pt x="196" y="246"/>
                </a:cubicBezTo>
                <a:cubicBezTo>
                  <a:pt x="196" y="284"/>
                  <a:pt x="196" y="321"/>
                  <a:pt x="196" y="359"/>
                </a:cubicBezTo>
                <a:cubicBezTo>
                  <a:pt x="196" y="363"/>
                  <a:pt x="195" y="364"/>
                  <a:pt x="189" y="364"/>
                </a:cubicBezTo>
                <a:cubicBezTo>
                  <a:pt x="130" y="364"/>
                  <a:pt x="71" y="364"/>
                  <a:pt x="12" y="364"/>
                </a:cubicBezTo>
                <a:cubicBezTo>
                  <a:pt x="9" y="364"/>
                  <a:pt x="6" y="361"/>
                  <a:pt x="6" y="358"/>
                </a:cubicBezTo>
                <a:cubicBezTo>
                  <a:pt x="6" y="320"/>
                  <a:pt x="6" y="283"/>
                  <a:pt x="6" y="246"/>
                </a:cubicBezTo>
                <a:cubicBezTo>
                  <a:pt x="6" y="242"/>
                  <a:pt x="9" y="239"/>
                  <a:pt x="12" y="239"/>
                </a:cubicBezTo>
                <a:close/>
                <a:moveTo>
                  <a:pt x="245" y="239"/>
                </a:moveTo>
                <a:cubicBezTo>
                  <a:pt x="304" y="239"/>
                  <a:pt x="362" y="239"/>
                  <a:pt x="420" y="239"/>
                </a:cubicBezTo>
                <a:cubicBezTo>
                  <a:pt x="424" y="239"/>
                  <a:pt x="427" y="242"/>
                  <a:pt x="427" y="246"/>
                </a:cubicBezTo>
                <a:cubicBezTo>
                  <a:pt x="427" y="283"/>
                  <a:pt x="427" y="320"/>
                  <a:pt x="427" y="358"/>
                </a:cubicBezTo>
                <a:cubicBezTo>
                  <a:pt x="427" y="361"/>
                  <a:pt x="424" y="364"/>
                  <a:pt x="420" y="364"/>
                </a:cubicBezTo>
                <a:cubicBezTo>
                  <a:pt x="361" y="364"/>
                  <a:pt x="303" y="364"/>
                  <a:pt x="244" y="364"/>
                </a:cubicBezTo>
                <a:cubicBezTo>
                  <a:pt x="238" y="364"/>
                  <a:pt x="237" y="363"/>
                  <a:pt x="237" y="359"/>
                </a:cubicBezTo>
                <a:cubicBezTo>
                  <a:pt x="237" y="321"/>
                  <a:pt x="237" y="283"/>
                  <a:pt x="237" y="246"/>
                </a:cubicBezTo>
                <a:cubicBezTo>
                  <a:pt x="237" y="239"/>
                  <a:pt x="238" y="239"/>
                  <a:pt x="245" y="239"/>
                </a:cubicBezTo>
                <a:close/>
                <a:moveTo>
                  <a:pt x="169" y="90"/>
                </a:moveTo>
                <a:cubicBezTo>
                  <a:pt x="157" y="78"/>
                  <a:pt x="138" y="70"/>
                  <a:pt x="125" y="88"/>
                </a:cubicBezTo>
                <a:cubicBezTo>
                  <a:pt x="116" y="99"/>
                  <a:pt x="113" y="101"/>
                  <a:pt x="97" y="96"/>
                </a:cubicBezTo>
                <a:cubicBezTo>
                  <a:pt x="79" y="92"/>
                  <a:pt x="58" y="100"/>
                  <a:pt x="58" y="121"/>
                </a:cubicBezTo>
                <a:cubicBezTo>
                  <a:pt x="59" y="151"/>
                  <a:pt x="138" y="192"/>
                  <a:pt x="179" y="212"/>
                </a:cubicBezTo>
                <a:cubicBezTo>
                  <a:pt x="191" y="218"/>
                  <a:pt x="193" y="216"/>
                  <a:pt x="192" y="206"/>
                </a:cubicBezTo>
                <a:cubicBezTo>
                  <a:pt x="188" y="159"/>
                  <a:pt x="199" y="117"/>
                  <a:pt x="169" y="90"/>
                </a:cubicBezTo>
                <a:close/>
                <a:moveTo>
                  <a:pt x="186" y="202"/>
                </a:moveTo>
                <a:cubicBezTo>
                  <a:pt x="184" y="178"/>
                  <a:pt x="182" y="135"/>
                  <a:pt x="168" y="123"/>
                </a:cubicBezTo>
                <a:cubicBezTo>
                  <a:pt x="163" y="118"/>
                  <a:pt x="153" y="115"/>
                  <a:pt x="147" y="121"/>
                </a:cubicBezTo>
                <a:cubicBezTo>
                  <a:pt x="138" y="130"/>
                  <a:pt x="133" y="130"/>
                  <a:pt x="120" y="125"/>
                </a:cubicBezTo>
                <a:cubicBezTo>
                  <a:pt x="105" y="118"/>
                  <a:pt x="76" y="121"/>
                  <a:pt x="99" y="146"/>
                </a:cubicBezTo>
                <a:cubicBezTo>
                  <a:pt x="111" y="161"/>
                  <a:pt x="157" y="195"/>
                  <a:pt x="179" y="207"/>
                </a:cubicBezTo>
                <a:cubicBezTo>
                  <a:pt x="186" y="211"/>
                  <a:pt x="187" y="210"/>
                  <a:pt x="186" y="202"/>
                </a:cubicBezTo>
                <a:close/>
                <a:moveTo>
                  <a:pt x="172" y="217"/>
                </a:moveTo>
                <a:cubicBezTo>
                  <a:pt x="137" y="205"/>
                  <a:pt x="73" y="172"/>
                  <a:pt x="52" y="137"/>
                </a:cubicBezTo>
                <a:cubicBezTo>
                  <a:pt x="48" y="130"/>
                  <a:pt x="45" y="128"/>
                  <a:pt x="41" y="136"/>
                </a:cubicBezTo>
                <a:cubicBezTo>
                  <a:pt x="32" y="154"/>
                  <a:pt x="19" y="169"/>
                  <a:pt x="6" y="183"/>
                </a:cubicBezTo>
                <a:cubicBezTo>
                  <a:pt x="0" y="188"/>
                  <a:pt x="1" y="192"/>
                  <a:pt x="9" y="195"/>
                </a:cubicBezTo>
                <a:cubicBezTo>
                  <a:pt x="76" y="218"/>
                  <a:pt x="93" y="221"/>
                  <a:pt x="170" y="223"/>
                </a:cubicBezTo>
                <a:cubicBezTo>
                  <a:pt x="183" y="224"/>
                  <a:pt x="185" y="222"/>
                  <a:pt x="172" y="217"/>
                </a:cubicBezTo>
                <a:close/>
                <a:moveTo>
                  <a:pt x="227" y="216"/>
                </a:moveTo>
                <a:cubicBezTo>
                  <a:pt x="262" y="204"/>
                  <a:pt x="349" y="162"/>
                  <a:pt x="381" y="135"/>
                </a:cubicBezTo>
                <a:cubicBezTo>
                  <a:pt x="388" y="129"/>
                  <a:pt x="391" y="128"/>
                  <a:pt x="393" y="134"/>
                </a:cubicBezTo>
                <a:cubicBezTo>
                  <a:pt x="400" y="153"/>
                  <a:pt x="415" y="167"/>
                  <a:pt x="427" y="181"/>
                </a:cubicBezTo>
                <a:cubicBezTo>
                  <a:pt x="433" y="187"/>
                  <a:pt x="432" y="191"/>
                  <a:pt x="423" y="193"/>
                </a:cubicBezTo>
                <a:cubicBezTo>
                  <a:pt x="356" y="216"/>
                  <a:pt x="305" y="221"/>
                  <a:pt x="229" y="222"/>
                </a:cubicBezTo>
                <a:cubicBezTo>
                  <a:pt x="216" y="222"/>
                  <a:pt x="214" y="220"/>
                  <a:pt x="227" y="216"/>
                </a:cubicBezTo>
                <a:close/>
                <a:moveTo>
                  <a:pt x="208" y="196"/>
                </a:moveTo>
                <a:cubicBezTo>
                  <a:pt x="211" y="161"/>
                  <a:pt x="215" y="97"/>
                  <a:pt x="235" y="79"/>
                </a:cubicBezTo>
                <a:cubicBezTo>
                  <a:pt x="243" y="72"/>
                  <a:pt x="257" y="67"/>
                  <a:pt x="266" y="76"/>
                </a:cubicBezTo>
                <a:cubicBezTo>
                  <a:pt x="279" y="89"/>
                  <a:pt x="287" y="90"/>
                  <a:pt x="306" y="82"/>
                </a:cubicBezTo>
                <a:cubicBezTo>
                  <a:pt x="329" y="72"/>
                  <a:pt x="371" y="75"/>
                  <a:pt x="338" y="113"/>
                </a:cubicBezTo>
                <a:cubicBezTo>
                  <a:pt x="319" y="135"/>
                  <a:pt x="252" y="186"/>
                  <a:pt x="218" y="204"/>
                </a:cubicBezTo>
                <a:cubicBezTo>
                  <a:pt x="208" y="209"/>
                  <a:pt x="207" y="209"/>
                  <a:pt x="208" y="196"/>
                </a:cubicBezTo>
                <a:close/>
              </a:path>
            </a:pathLst>
          </a:custGeom>
          <a:solidFill>
            <a:schemeClr val="accent6">
              <a:lumMod val="50000"/>
            </a:schemeClr>
          </a:solidFill>
          <a:ln>
            <a:solidFill>
              <a:schemeClr val="bg1"/>
            </a:solid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latin typeface="思源黑体 CN Bold" panose="020B0800000000000000" pitchFamily="34" charset="-122"/>
              <a:ea typeface="思源黑体 CN Bold" panose="020B0800000000000000" pitchFamily="34" charset="-122"/>
              <a:cs typeface="+mn-ea"/>
              <a:sym typeface="思源黑体 CN Bold" panose="020B0800000000000000" pitchFamily="34" charset="-122"/>
            </a:endParaRPr>
          </a:p>
        </p:txBody>
      </p:sp>
      <p:pic>
        <p:nvPicPr>
          <p:cNvPr id="8" name="图片 7" descr="65"/>
          <p:cNvPicPr>
            <a:picLocks noChangeAspect="1"/>
          </p:cNvPicPr>
          <p:nvPr/>
        </p:nvPicPr>
        <p:blipFill>
          <a:blip r:embed="rId5"/>
          <a:srcRect t="83139"/>
          <a:stretch>
            <a:fillRect/>
          </a:stretch>
        </p:blipFill>
        <p:spPr>
          <a:xfrm>
            <a:off x="0" y="6167120"/>
            <a:ext cx="12192000" cy="690880"/>
          </a:xfrm>
          <a:prstGeom prst="rect">
            <a:avLst/>
          </a:prstGeom>
        </p:spPr>
      </p:pic>
      <p:sp>
        <p:nvSpPr>
          <p:cNvPr id="23" name="矩形 3"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p:nvPr/>
        </p:nvSpPr>
        <p:spPr>
          <a:xfrm>
            <a:off x="0" y="769186"/>
            <a:ext cx="9410296" cy="1107996"/>
          </a:xfrm>
          <a:prstGeom prst="rect">
            <a:avLst/>
          </a:prstGeom>
          <a:noFill/>
        </p:spPr>
        <p:txBody>
          <a:bodyPr wrap="square" lIns="91440" tIns="45720" rIns="91440" bIns="45720">
            <a:spAutoFit/>
          </a:bodyPr>
          <a:lstStyle/>
          <a:p>
            <a:pPr algn="ctr"/>
            <a:r>
              <a:rPr lang="en-US" altLang="zh-CN" sz="6600" b="0" cap="none" spc="0" dirty="0">
                <a:ln w="0"/>
                <a:solidFill>
                  <a:srgbClr val="C00000"/>
                </a:solidFill>
                <a:effectLst/>
                <a:latin typeface="SVN-Adam Gorry" panose="02040603050506020204" pitchFamily="18" charset="0"/>
                <a:ea typeface="思源黑体 CN Bold" panose="020B0800000000000000" pitchFamily="34" charset="-122"/>
                <a:cs typeface="+mn-ea"/>
                <a:sym typeface="思源黑体 CN Bold" panose="020B0800000000000000" pitchFamily="34" charset="-122"/>
              </a:rPr>
              <a:t>VIẾT TÊN RIÊNG</a:t>
            </a:r>
          </a:p>
        </p:txBody>
      </p:sp>
      <p:sp>
        <p:nvSpPr>
          <p:cNvPr id="25" name="矩形 3"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p:nvPr/>
        </p:nvSpPr>
        <p:spPr>
          <a:xfrm>
            <a:off x="-666165" y="3107561"/>
            <a:ext cx="9410296" cy="1323439"/>
          </a:xfrm>
          <a:prstGeom prst="rect">
            <a:avLst/>
          </a:prstGeom>
          <a:noFill/>
        </p:spPr>
        <p:txBody>
          <a:bodyPr wrap="square" lIns="91440" tIns="45720" rIns="91440" bIns="45720">
            <a:spAutoFit/>
          </a:bodyPr>
          <a:lstStyle/>
          <a:p>
            <a:pPr algn="ctr"/>
            <a:r>
              <a:rPr lang="en-US" altLang="zh-CN" sz="8000" b="0" cap="none" spc="0" dirty="0" err="1">
                <a:ln w="0"/>
                <a:effectLst/>
                <a:latin typeface="HP001 5 hàng 1 ô ly" panose="020B0603050302020204" pitchFamily="34" charset="0"/>
                <a:ea typeface="思源黑体 CN Bold" panose="020B0800000000000000" pitchFamily="34" charset="-122"/>
                <a:cs typeface="+mn-ea"/>
                <a:sym typeface="思源黑体 CN Bold" panose="020B0800000000000000" pitchFamily="34" charset="-122"/>
              </a:rPr>
              <a:t>Mũi</a:t>
            </a:r>
            <a:r>
              <a:rPr lang="en-US" altLang="zh-CN" sz="8000" b="0" cap="none" spc="0" dirty="0">
                <a:ln w="0"/>
                <a:effectLst/>
                <a:latin typeface="HP001 5 hàng 1 ô ly" panose="020B0603050302020204" pitchFamily="34" charset="0"/>
                <a:ea typeface="思源黑体 CN Bold" panose="020B0800000000000000" pitchFamily="34" charset="-122"/>
                <a:cs typeface="+mn-ea"/>
                <a:sym typeface="思源黑体 CN Bold" panose="020B0800000000000000" pitchFamily="34" charset="-122"/>
              </a:rPr>
              <a:t> Né</a:t>
            </a:r>
          </a:p>
        </p:txBody>
      </p:sp>
      <p:pic>
        <p:nvPicPr>
          <p:cNvPr id="5122" name="Picture 2" descr="Cẩm nang du lịch Mũi Né Phan Thiết | FantaSea Trave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24170" y="1876174"/>
            <a:ext cx="4972252" cy="3807338"/>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anim calcmode="lin" valueType="num">
                                      <p:cBhvr>
                                        <p:cTn id="8" dur="750" fill="hold"/>
                                        <p:tgtEl>
                                          <p:spTgt spid="5"/>
                                        </p:tgtEl>
                                        <p:attrNameLst>
                                          <p:attrName>ppt_x</p:attrName>
                                        </p:attrNameLst>
                                      </p:cBhvr>
                                      <p:tavLst>
                                        <p:tav tm="0">
                                          <p:val>
                                            <p:strVal val="#ppt_x"/>
                                          </p:val>
                                        </p:tav>
                                        <p:tav tm="100000">
                                          <p:val>
                                            <p:strVal val="#ppt_x"/>
                                          </p:val>
                                        </p:tav>
                                      </p:tavLst>
                                    </p:anim>
                                    <p:anim calcmode="lin" valueType="num">
                                      <p:cBhvr>
                                        <p:cTn id="9" dur="7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ppt_x"/>
                                          </p:val>
                                        </p:tav>
                                        <p:tav tm="100000">
                                          <p:val>
                                            <p:strVal val="#ppt_x"/>
                                          </p:val>
                                        </p:tav>
                                      </p:tavLst>
                                    </p:anim>
                                    <p:anim calcmode="lin" valueType="num">
                                      <p:cBhvr additive="base">
                                        <p:cTn id="15" dur="500" fill="hold"/>
                                        <p:tgtEl>
                                          <p:spTgt spid="23"/>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additive="base">
                                        <p:cTn id="18" dur="500" fill="hold"/>
                                        <p:tgtEl>
                                          <p:spTgt spid="25"/>
                                        </p:tgtEl>
                                        <p:attrNameLst>
                                          <p:attrName>ppt_x</p:attrName>
                                        </p:attrNameLst>
                                      </p:cBhvr>
                                      <p:tavLst>
                                        <p:tav tm="0">
                                          <p:val>
                                            <p:strVal val="#ppt_x"/>
                                          </p:val>
                                        </p:tav>
                                        <p:tav tm="100000">
                                          <p:val>
                                            <p:strVal val="#ppt_x"/>
                                          </p:val>
                                        </p:tav>
                                      </p:tavLst>
                                    </p:anim>
                                    <p:anim calcmode="lin" valueType="num">
                                      <p:cBhvr additive="base">
                                        <p:cTn id="19" dur="500" fill="hold"/>
                                        <p:tgtEl>
                                          <p:spTgt spid="25"/>
                                        </p:tgtEl>
                                        <p:attrNameLst>
                                          <p:attrName>ppt_y</p:attrName>
                                        </p:attrNameLst>
                                      </p:cBhvr>
                                      <p:tavLst>
                                        <p:tav tm="0">
                                          <p:val>
                                            <p:strVal val="1+#ppt_h/2"/>
                                          </p:val>
                                        </p:tav>
                                        <p:tav tm="100000">
                                          <p:val>
                                            <p:strVal val="#ppt_y"/>
                                          </p:val>
                                        </p:tav>
                                      </p:tavLst>
                                    </p:anim>
                                  </p:childTnLst>
                                </p:cTn>
                              </p:par>
                              <p:par>
                                <p:cTn id="20" presetID="22" presetClass="entr" presetSubtype="4" fill="hold" nodeType="withEffect">
                                  <p:stCondLst>
                                    <p:cond delay="0"/>
                                  </p:stCondLst>
                                  <p:childTnLst>
                                    <p:set>
                                      <p:cBhvr>
                                        <p:cTn id="21" dur="1" fill="hold">
                                          <p:stCondLst>
                                            <p:cond delay="0"/>
                                          </p:stCondLst>
                                        </p:cTn>
                                        <p:tgtEl>
                                          <p:spTgt spid="5122"/>
                                        </p:tgtEl>
                                        <p:attrNameLst>
                                          <p:attrName>style.visibility</p:attrName>
                                        </p:attrNameLst>
                                      </p:cBhvr>
                                      <p:to>
                                        <p:strVal val="visible"/>
                                      </p:to>
                                    </p:set>
                                    <p:animEffect transition="in" filter="wipe(down)">
                                      <p:cBhvr>
                                        <p:cTn id="22"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23" grpId="0"/>
      <p:bldP spid="2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5" name="矩形 14"/>
          <p:cNvSpPr/>
          <p:nvPr/>
        </p:nvSpPr>
        <p:spPr>
          <a:xfrm>
            <a:off x="594973" y="769186"/>
            <a:ext cx="10617222" cy="53185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2" name="组合 21"/>
          <p:cNvGrpSpPr/>
          <p:nvPr/>
        </p:nvGrpSpPr>
        <p:grpSpPr>
          <a:xfrm>
            <a:off x="286385" y="178435"/>
            <a:ext cx="11904980" cy="467360"/>
            <a:chOff x="314" y="191"/>
            <a:chExt cx="21028" cy="826"/>
          </a:xfrm>
        </p:grpSpPr>
        <p:grpSp>
          <p:nvGrpSpPr>
            <p:cNvPr id="223" name="组合 222"/>
            <p:cNvGrpSpPr/>
            <p:nvPr/>
          </p:nvGrpSpPr>
          <p:grpSpPr>
            <a:xfrm>
              <a:off x="314"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221" name="图片 220" descr="588ku_c7eed0b985b759570d3b41086c6e9c3d_12923674"/>
              <p:cNvPicPr>
                <a:picLocks noChangeAspect="1"/>
              </p:cNvPicPr>
              <p:nvPr/>
            </p:nvPicPr>
            <p:blipFill>
              <a:blip r:embed="rId4"/>
              <a:srcRect l="4672" t="2187" r="4672" b="82919"/>
              <a:stretch>
                <a:fillRect/>
              </a:stretch>
            </p:blipFill>
            <p:spPr>
              <a:xfrm>
                <a:off x="7265" y="-2629"/>
                <a:ext cx="6597" cy="1498"/>
              </a:xfrm>
              <a:prstGeom prst="rect">
                <a:avLst/>
              </a:prstGeom>
            </p:spPr>
          </p:pic>
          <p:pic>
            <p:nvPicPr>
              <p:cNvPr id="222" name="图片 221" descr="588ku_c7eed0b985b759570d3b41086c6e9c3d_12923674"/>
              <p:cNvPicPr>
                <a:picLocks noChangeAspect="1"/>
              </p:cNvPicPr>
              <p:nvPr/>
            </p:nvPicPr>
            <p:blipFill>
              <a:blip r:embed="rId4"/>
              <a:srcRect l="4672" t="2187" r="4672" b="82919"/>
              <a:stretch>
                <a:fillRect/>
              </a:stretch>
            </p:blipFill>
            <p:spPr>
              <a:xfrm>
                <a:off x="13445" y="-2629"/>
                <a:ext cx="6597" cy="1498"/>
              </a:xfrm>
              <a:prstGeom prst="rect">
                <a:avLst/>
              </a:prstGeom>
            </p:spPr>
          </p:pic>
        </p:grpSp>
        <p:grpSp>
          <p:nvGrpSpPr>
            <p:cNvPr id="16" name="组合 15"/>
            <p:cNvGrpSpPr/>
            <p:nvPr/>
          </p:nvGrpSpPr>
          <p:grpSpPr>
            <a:xfrm>
              <a:off x="14300"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17" name="图片 16" descr="588ku_c7eed0b985b759570d3b41086c6e9c3d_12923674"/>
              <p:cNvPicPr>
                <a:picLocks noChangeAspect="1"/>
              </p:cNvPicPr>
              <p:nvPr/>
            </p:nvPicPr>
            <p:blipFill>
              <a:blip r:embed="rId4"/>
              <a:srcRect l="4672" t="2187" r="4672" b="82919"/>
              <a:stretch>
                <a:fillRect/>
              </a:stretch>
            </p:blipFill>
            <p:spPr>
              <a:xfrm>
                <a:off x="7265" y="-2629"/>
                <a:ext cx="6597" cy="1498"/>
              </a:xfrm>
              <a:prstGeom prst="rect">
                <a:avLst/>
              </a:prstGeom>
            </p:spPr>
          </p:pic>
          <p:pic>
            <p:nvPicPr>
              <p:cNvPr id="18" name="图片 17" descr="588ku_c7eed0b985b759570d3b41086c6e9c3d_12923674"/>
              <p:cNvPicPr>
                <a:picLocks noChangeAspect="1"/>
              </p:cNvPicPr>
              <p:nvPr/>
            </p:nvPicPr>
            <p:blipFill>
              <a:blip r:embed="rId4"/>
              <a:srcRect l="4672" t="2187" r="4672" b="82919"/>
              <a:stretch>
                <a:fillRect/>
              </a:stretch>
            </p:blipFill>
            <p:spPr>
              <a:xfrm>
                <a:off x="13445" y="-2629"/>
                <a:ext cx="6597" cy="1498"/>
              </a:xfrm>
              <a:prstGeom prst="rect">
                <a:avLst/>
              </a:prstGeom>
            </p:spPr>
          </p:pic>
        </p:grpSp>
        <p:grpSp>
          <p:nvGrpSpPr>
            <p:cNvPr id="19" name="组合 18"/>
            <p:cNvGrpSpPr/>
            <p:nvPr/>
          </p:nvGrpSpPr>
          <p:grpSpPr>
            <a:xfrm>
              <a:off x="7307"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20" name="图片 19" descr="588ku_c7eed0b985b759570d3b41086c6e9c3d_12923674"/>
              <p:cNvPicPr>
                <a:picLocks noChangeAspect="1"/>
              </p:cNvPicPr>
              <p:nvPr/>
            </p:nvPicPr>
            <p:blipFill>
              <a:blip r:embed="rId4"/>
              <a:srcRect l="4672" t="2187" r="4672" b="82919"/>
              <a:stretch>
                <a:fillRect/>
              </a:stretch>
            </p:blipFill>
            <p:spPr>
              <a:xfrm>
                <a:off x="7265" y="-2629"/>
                <a:ext cx="6597" cy="1498"/>
              </a:xfrm>
              <a:prstGeom prst="rect">
                <a:avLst/>
              </a:prstGeom>
            </p:spPr>
          </p:pic>
          <p:pic>
            <p:nvPicPr>
              <p:cNvPr id="21" name="图片 20" descr="588ku_c7eed0b985b759570d3b41086c6e9c3d_12923674"/>
              <p:cNvPicPr>
                <a:picLocks noChangeAspect="1"/>
              </p:cNvPicPr>
              <p:nvPr/>
            </p:nvPicPr>
            <p:blipFill>
              <a:blip r:embed="rId4"/>
              <a:srcRect l="4672" t="2187" r="4672" b="82919"/>
              <a:stretch>
                <a:fillRect/>
              </a:stretch>
            </p:blipFill>
            <p:spPr>
              <a:xfrm>
                <a:off x="13445" y="-2629"/>
                <a:ext cx="6597" cy="1498"/>
              </a:xfrm>
              <a:prstGeom prst="rect">
                <a:avLst/>
              </a:prstGeom>
            </p:spPr>
          </p:pic>
        </p:grpSp>
      </p:grpSp>
      <p:sp>
        <p:nvSpPr>
          <p:cNvPr id="5" name="Freeform 34"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a:spLocks noEditPoints="1"/>
          </p:cNvSpPr>
          <p:nvPr/>
        </p:nvSpPr>
        <p:spPr bwMode="auto">
          <a:xfrm>
            <a:off x="594973" y="743151"/>
            <a:ext cx="868067" cy="931411"/>
          </a:xfrm>
          <a:custGeom>
            <a:avLst/>
            <a:gdLst>
              <a:gd name="T0" fmla="*/ 299 w 433"/>
              <a:gd name="T1" fmla="*/ 26 h 581"/>
              <a:gd name="T2" fmla="*/ 399 w 433"/>
              <a:gd name="T3" fmla="*/ 76 h 581"/>
              <a:gd name="T4" fmla="*/ 199 w 433"/>
              <a:gd name="T5" fmla="*/ 202 h 581"/>
              <a:gd name="T6" fmla="*/ 39 w 433"/>
              <a:gd name="T7" fmla="*/ 375 h 581"/>
              <a:gd name="T8" fmla="*/ 196 w 433"/>
              <a:gd name="T9" fmla="*/ 382 h 581"/>
              <a:gd name="T10" fmla="*/ 193 w 433"/>
              <a:gd name="T11" fmla="*/ 581 h 581"/>
              <a:gd name="T12" fmla="*/ 32 w 433"/>
              <a:gd name="T13" fmla="*/ 574 h 581"/>
              <a:gd name="T14" fmla="*/ 39 w 433"/>
              <a:gd name="T15" fmla="*/ 375 h 581"/>
              <a:gd name="T16" fmla="*/ 394 w 433"/>
              <a:gd name="T17" fmla="*/ 375 h 581"/>
              <a:gd name="T18" fmla="*/ 401 w 433"/>
              <a:gd name="T19" fmla="*/ 574 h 581"/>
              <a:gd name="T20" fmla="*/ 240 w 433"/>
              <a:gd name="T21" fmla="*/ 581 h 581"/>
              <a:gd name="T22" fmla="*/ 237 w 433"/>
              <a:gd name="T23" fmla="*/ 381 h 581"/>
              <a:gd name="T24" fmla="*/ 12 w 433"/>
              <a:gd name="T25" fmla="*/ 239 h 581"/>
              <a:gd name="T26" fmla="*/ 196 w 433"/>
              <a:gd name="T27" fmla="*/ 246 h 581"/>
              <a:gd name="T28" fmla="*/ 189 w 433"/>
              <a:gd name="T29" fmla="*/ 364 h 581"/>
              <a:gd name="T30" fmla="*/ 6 w 433"/>
              <a:gd name="T31" fmla="*/ 358 h 581"/>
              <a:gd name="T32" fmla="*/ 12 w 433"/>
              <a:gd name="T33" fmla="*/ 239 h 581"/>
              <a:gd name="T34" fmla="*/ 420 w 433"/>
              <a:gd name="T35" fmla="*/ 239 h 581"/>
              <a:gd name="T36" fmla="*/ 427 w 433"/>
              <a:gd name="T37" fmla="*/ 358 h 581"/>
              <a:gd name="T38" fmla="*/ 244 w 433"/>
              <a:gd name="T39" fmla="*/ 364 h 581"/>
              <a:gd name="T40" fmla="*/ 237 w 433"/>
              <a:gd name="T41" fmla="*/ 246 h 581"/>
              <a:gd name="T42" fmla="*/ 169 w 433"/>
              <a:gd name="T43" fmla="*/ 90 h 581"/>
              <a:gd name="T44" fmla="*/ 97 w 433"/>
              <a:gd name="T45" fmla="*/ 96 h 581"/>
              <a:gd name="T46" fmla="*/ 179 w 433"/>
              <a:gd name="T47" fmla="*/ 212 h 581"/>
              <a:gd name="T48" fmla="*/ 169 w 433"/>
              <a:gd name="T49" fmla="*/ 90 h 581"/>
              <a:gd name="T50" fmla="*/ 168 w 433"/>
              <a:gd name="T51" fmla="*/ 123 h 581"/>
              <a:gd name="T52" fmla="*/ 120 w 433"/>
              <a:gd name="T53" fmla="*/ 125 h 581"/>
              <a:gd name="T54" fmla="*/ 179 w 433"/>
              <a:gd name="T55" fmla="*/ 207 h 581"/>
              <a:gd name="T56" fmla="*/ 172 w 433"/>
              <a:gd name="T57" fmla="*/ 217 h 581"/>
              <a:gd name="T58" fmla="*/ 41 w 433"/>
              <a:gd name="T59" fmla="*/ 136 h 581"/>
              <a:gd name="T60" fmla="*/ 9 w 433"/>
              <a:gd name="T61" fmla="*/ 195 h 581"/>
              <a:gd name="T62" fmla="*/ 172 w 433"/>
              <a:gd name="T63" fmla="*/ 217 h 581"/>
              <a:gd name="T64" fmla="*/ 381 w 433"/>
              <a:gd name="T65" fmla="*/ 135 h 581"/>
              <a:gd name="T66" fmla="*/ 427 w 433"/>
              <a:gd name="T67" fmla="*/ 181 h 581"/>
              <a:gd name="T68" fmla="*/ 229 w 433"/>
              <a:gd name="T69" fmla="*/ 222 h 581"/>
              <a:gd name="T70" fmla="*/ 208 w 433"/>
              <a:gd name="T71" fmla="*/ 196 h 581"/>
              <a:gd name="T72" fmla="*/ 266 w 433"/>
              <a:gd name="T73" fmla="*/ 76 h 581"/>
              <a:gd name="T74" fmla="*/ 338 w 433"/>
              <a:gd name="T75" fmla="*/ 113 h 581"/>
              <a:gd name="T76" fmla="*/ 208 w 433"/>
              <a:gd name="T77" fmla="*/ 196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33" h="581">
                <a:moveTo>
                  <a:pt x="233" y="29"/>
                </a:moveTo>
                <a:cubicBezTo>
                  <a:pt x="252" y="12"/>
                  <a:pt x="279" y="0"/>
                  <a:pt x="299" y="26"/>
                </a:cubicBezTo>
                <a:cubicBezTo>
                  <a:pt x="313" y="44"/>
                  <a:pt x="317" y="46"/>
                  <a:pt x="341" y="39"/>
                </a:cubicBezTo>
                <a:cubicBezTo>
                  <a:pt x="367" y="33"/>
                  <a:pt x="399" y="44"/>
                  <a:pt x="399" y="76"/>
                </a:cubicBezTo>
                <a:cubicBezTo>
                  <a:pt x="398" y="120"/>
                  <a:pt x="279" y="181"/>
                  <a:pt x="218" y="211"/>
                </a:cubicBezTo>
                <a:cubicBezTo>
                  <a:pt x="201" y="220"/>
                  <a:pt x="198" y="217"/>
                  <a:pt x="199" y="202"/>
                </a:cubicBezTo>
                <a:cubicBezTo>
                  <a:pt x="205" y="133"/>
                  <a:pt x="189" y="70"/>
                  <a:pt x="233" y="29"/>
                </a:cubicBezTo>
                <a:close/>
                <a:moveTo>
                  <a:pt x="39" y="375"/>
                </a:moveTo>
                <a:cubicBezTo>
                  <a:pt x="89" y="375"/>
                  <a:pt x="140" y="375"/>
                  <a:pt x="190" y="375"/>
                </a:cubicBezTo>
                <a:cubicBezTo>
                  <a:pt x="195" y="375"/>
                  <a:pt x="196" y="376"/>
                  <a:pt x="196" y="382"/>
                </a:cubicBezTo>
                <a:cubicBezTo>
                  <a:pt x="196" y="447"/>
                  <a:pt x="196" y="513"/>
                  <a:pt x="196" y="578"/>
                </a:cubicBezTo>
                <a:cubicBezTo>
                  <a:pt x="196" y="580"/>
                  <a:pt x="195" y="581"/>
                  <a:pt x="193" y="581"/>
                </a:cubicBezTo>
                <a:cubicBezTo>
                  <a:pt x="141" y="581"/>
                  <a:pt x="90" y="581"/>
                  <a:pt x="39" y="581"/>
                </a:cubicBezTo>
                <a:cubicBezTo>
                  <a:pt x="35" y="581"/>
                  <a:pt x="32" y="578"/>
                  <a:pt x="32" y="574"/>
                </a:cubicBezTo>
                <a:cubicBezTo>
                  <a:pt x="32" y="510"/>
                  <a:pt x="32" y="446"/>
                  <a:pt x="32" y="382"/>
                </a:cubicBezTo>
                <a:cubicBezTo>
                  <a:pt x="32" y="378"/>
                  <a:pt x="35" y="375"/>
                  <a:pt x="39" y="375"/>
                </a:cubicBezTo>
                <a:close/>
                <a:moveTo>
                  <a:pt x="244" y="375"/>
                </a:moveTo>
                <a:cubicBezTo>
                  <a:pt x="294" y="375"/>
                  <a:pt x="344" y="375"/>
                  <a:pt x="394" y="375"/>
                </a:cubicBezTo>
                <a:cubicBezTo>
                  <a:pt x="398" y="375"/>
                  <a:pt x="401" y="378"/>
                  <a:pt x="401" y="382"/>
                </a:cubicBezTo>
                <a:cubicBezTo>
                  <a:pt x="401" y="446"/>
                  <a:pt x="401" y="510"/>
                  <a:pt x="401" y="574"/>
                </a:cubicBezTo>
                <a:cubicBezTo>
                  <a:pt x="401" y="578"/>
                  <a:pt x="398" y="581"/>
                  <a:pt x="394" y="581"/>
                </a:cubicBezTo>
                <a:cubicBezTo>
                  <a:pt x="342" y="581"/>
                  <a:pt x="291" y="581"/>
                  <a:pt x="240" y="581"/>
                </a:cubicBezTo>
                <a:cubicBezTo>
                  <a:pt x="237" y="581"/>
                  <a:pt x="237" y="581"/>
                  <a:pt x="237" y="578"/>
                </a:cubicBezTo>
                <a:cubicBezTo>
                  <a:pt x="237" y="512"/>
                  <a:pt x="237" y="447"/>
                  <a:pt x="237" y="381"/>
                </a:cubicBezTo>
                <a:cubicBezTo>
                  <a:pt x="237" y="375"/>
                  <a:pt x="237" y="375"/>
                  <a:pt x="244" y="375"/>
                </a:cubicBezTo>
                <a:close/>
                <a:moveTo>
                  <a:pt x="12" y="239"/>
                </a:moveTo>
                <a:cubicBezTo>
                  <a:pt x="71" y="239"/>
                  <a:pt x="130" y="239"/>
                  <a:pt x="188" y="239"/>
                </a:cubicBezTo>
                <a:cubicBezTo>
                  <a:pt x="195" y="239"/>
                  <a:pt x="196" y="240"/>
                  <a:pt x="196" y="246"/>
                </a:cubicBezTo>
                <a:cubicBezTo>
                  <a:pt x="196" y="284"/>
                  <a:pt x="196" y="321"/>
                  <a:pt x="196" y="359"/>
                </a:cubicBezTo>
                <a:cubicBezTo>
                  <a:pt x="196" y="363"/>
                  <a:pt x="195" y="364"/>
                  <a:pt x="189" y="364"/>
                </a:cubicBezTo>
                <a:cubicBezTo>
                  <a:pt x="130" y="364"/>
                  <a:pt x="71" y="364"/>
                  <a:pt x="12" y="364"/>
                </a:cubicBezTo>
                <a:cubicBezTo>
                  <a:pt x="9" y="364"/>
                  <a:pt x="6" y="361"/>
                  <a:pt x="6" y="358"/>
                </a:cubicBezTo>
                <a:cubicBezTo>
                  <a:pt x="6" y="320"/>
                  <a:pt x="6" y="283"/>
                  <a:pt x="6" y="246"/>
                </a:cubicBezTo>
                <a:cubicBezTo>
                  <a:pt x="6" y="242"/>
                  <a:pt x="9" y="239"/>
                  <a:pt x="12" y="239"/>
                </a:cubicBezTo>
                <a:close/>
                <a:moveTo>
                  <a:pt x="245" y="239"/>
                </a:moveTo>
                <a:cubicBezTo>
                  <a:pt x="304" y="239"/>
                  <a:pt x="362" y="239"/>
                  <a:pt x="420" y="239"/>
                </a:cubicBezTo>
                <a:cubicBezTo>
                  <a:pt x="424" y="239"/>
                  <a:pt x="427" y="242"/>
                  <a:pt x="427" y="246"/>
                </a:cubicBezTo>
                <a:cubicBezTo>
                  <a:pt x="427" y="283"/>
                  <a:pt x="427" y="320"/>
                  <a:pt x="427" y="358"/>
                </a:cubicBezTo>
                <a:cubicBezTo>
                  <a:pt x="427" y="361"/>
                  <a:pt x="424" y="364"/>
                  <a:pt x="420" y="364"/>
                </a:cubicBezTo>
                <a:cubicBezTo>
                  <a:pt x="361" y="364"/>
                  <a:pt x="303" y="364"/>
                  <a:pt x="244" y="364"/>
                </a:cubicBezTo>
                <a:cubicBezTo>
                  <a:pt x="238" y="364"/>
                  <a:pt x="237" y="363"/>
                  <a:pt x="237" y="359"/>
                </a:cubicBezTo>
                <a:cubicBezTo>
                  <a:pt x="237" y="321"/>
                  <a:pt x="237" y="283"/>
                  <a:pt x="237" y="246"/>
                </a:cubicBezTo>
                <a:cubicBezTo>
                  <a:pt x="237" y="239"/>
                  <a:pt x="238" y="239"/>
                  <a:pt x="245" y="239"/>
                </a:cubicBezTo>
                <a:close/>
                <a:moveTo>
                  <a:pt x="169" y="90"/>
                </a:moveTo>
                <a:cubicBezTo>
                  <a:pt x="157" y="78"/>
                  <a:pt x="138" y="70"/>
                  <a:pt x="125" y="88"/>
                </a:cubicBezTo>
                <a:cubicBezTo>
                  <a:pt x="116" y="99"/>
                  <a:pt x="113" y="101"/>
                  <a:pt x="97" y="96"/>
                </a:cubicBezTo>
                <a:cubicBezTo>
                  <a:pt x="79" y="92"/>
                  <a:pt x="58" y="100"/>
                  <a:pt x="58" y="121"/>
                </a:cubicBezTo>
                <a:cubicBezTo>
                  <a:pt x="59" y="151"/>
                  <a:pt x="138" y="192"/>
                  <a:pt x="179" y="212"/>
                </a:cubicBezTo>
                <a:cubicBezTo>
                  <a:pt x="191" y="218"/>
                  <a:pt x="193" y="216"/>
                  <a:pt x="192" y="206"/>
                </a:cubicBezTo>
                <a:cubicBezTo>
                  <a:pt x="188" y="159"/>
                  <a:pt x="199" y="117"/>
                  <a:pt x="169" y="90"/>
                </a:cubicBezTo>
                <a:close/>
                <a:moveTo>
                  <a:pt x="186" y="202"/>
                </a:moveTo>
                <a:cubicBezTo>
                  <a:pt x="184" y="178"/>
                  <a:pt x="182" y="135"/>
                  <a:pt x="168" y="123"/>
                </a:cubicBezTo>
                <a:cubicBezTo>
                  <a:pt x="163" y="118"/>
                  <a:pt x="153" y="115"/>
                  <a:pt x="147" y="121"/>
                </a:cubicBezTo>
                <a:cubicBezTo>
                  <a:pt x="138" y="130"/>
                  <a:pt x="133" y="130"/>
                  <a:pt x="120" y="125"/>
                </a:cubicBezTo>
                <a:cubicBezTo>
                  <a:pt x="105" y="118"/>
                  <a:pt x="76" y="121"/>
                  <a:pt x="99" y="146"/>
                </a:cubicBezTo>
                <a:cubicBezTo>
                  <a:pt x="111" y="161"/>
                  <a:pt x="157" y="195"/>
                  <a:pt x="179" y="207"/>
                </a:cubicBezTo>
                <a:cubicBezTo>
                  <a:pt x="186" y="211"/>
                  <a:pt x="187" y="210"/>
                  <a:pt x="186" y="202"/>
                </a:cubicBezTo>
                <a:close/>
                <a:moveTo>
                  <a:pt x="172" y="217"/>
                </a:moveTo>
                <a:cubicBezTo>
                  <a:pt x="137" y="205"/>
                  <a:pt x="73" y="172"/>
                  <a:pt x="52" y="137"/>
                </a:cubicBezTo>
                <a:cubicBezTo>
                  <a:pt x="48" y="130"/>
                  <a:pt x="45" y="128"/>
                  <a:pt x="41" y="136"/>
                </a:cubicBezTo>
                <a:cubicBezTo>
                  <a:pt x="32" y="154"/>
                  <a:pt x="19" y="169"/>
                  <a:pt x="6" y="183"/>
                </a:cubicBezTo>
                <a:cubicBezTo>
                  <a:pt x="0" y="188"/>
                  <a:pt x="1" y="192"/>
                  <a:pt x="9" y="195"/>
                </a:cubicBezTo>
                <a:cubicBezTo>
                  <a:pt x="76" y="218"/>
                  <a:pt x="93" y="221"/>
                  <a:pt x="170" y="223"/>
                </a:cubicBezTo>
                <a:cubicBezTo>
                  <a:pt x="183" y="224"/>
                  <a:pt x="185" y="222"/>
                  <a:pt x="172" y="217"/>
                </a:cubicBezTo>
                <a:close/>
                <a:moveTo>
                  <a:pt x="227" y="216"/>
                </a:moveTo>
                <a:cubicBezTo>
                  <a:pt x="262" y="204"/>
                  <a:pt x="349" y="162"/>
                  <a:pt x="381" y="135"/>
                </a:cubicBezTo>
                <a:cubicBezTo>
                  <a:pt x="388" y="129"/>
                  <a:pt x="391" y="128"/>
                  <a:pt x="393" y="134"/>
                </a:cubicBezTo>
                <a:cubicBezTo>
                  <a:pt x="400" y="153"/>
                  <a:pt x="415" y="167"/>
                  <a:pt x="427" y="181"/>
                </a:cubicBezTo>
                <a:cubicBezTo>
                  <a:pt x="433" y="187"/>
                  <a:pt x="432" y="191"/>
                  <a:pt x="423" y="193"/>
                </a:cubicBezTo>
                <a:cubicBezTo>
                  <a:pt x="356" y="216"/>
                  <a:pt x="305" y="221"/>
                  <a:pt x="229" y="222"/>
                </a:cubicBezTo>
                <a:cubicBezTo>
                  <a:pt x="216" y="222"/>
                  <a:pt x="214" y="220"/>
                  <a:pt x="227" y="216"/>
                </a:cubicBezTo>
                <a:close/>
                <a:moveTo>
                  <a:pt x="208" y="196"/>
                </a:moveTo>
                <a:cubicBezTo>
                  <a:pt x="211" y="161"/>
                  <a:pt x="215" y="97"/>
                  <a:pt x="235" y="79"/>
                </a:cubicBezTo>
                <a:cubicBezTo>
                  <a:pt x="243" y="72"/>
                  <a:pt x="257" y="67"/>
                  <a:pt x="266" y="76"/>
                </a:cubicBezTo>
                <a:cubicBezTo>
                  <a:pt x="279" y="89"/>
                  <a:pt x="287" y="90"/>
                  <a:pt x="306" y="82"/>
                </a:cubicBezTo>
                <a:cubicBezTo>
                  <a:pt x="329" y="72"/>
                  <a:pt x="371" y="75"/>
                  <a:pt x="338" y="113"/>
                </a:cubicBezTo>
                <a:cubicBezTo>
                  <a:pt x="319" y="135"/>
                  <a:pt x="252" y="186"/>
                  <a:pt x="218" y="204"/>
                </a:cubicBezTo>
                <a:cubicBezTo>
                  <a:pt x="208" y="209"/>
                  <a:pt x="207" y="209"/>
                  <a:pt x="208" y="196"/>
                </a:cubicBezTo>
                <a:close/>
              </a:path>
            </a:pathLst>
          </a:custGeom>
          <a:solidFill>
            <a:schemeClr val="accent6">
              <a:lumMod val="50000"/>
            </a:schemeClr>
          </a:solidFill>
          <a:ln>
            <a:solidFill>
              <a:schemeClr val="bg1"/>
            </a:solid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latin typeface="思源黑体 CN Bold" panose="020B0800000000000000" pitchFamily="34" charset="-122"/>
              <a:ea typeface="思源黑体 CN Bold" panose="020B0800000000000000" pitchFamily="34" charset="-122"/>
              <a:cs typeface="+mn-ea"/>
              <a:sym typeface="思源黑体 CN Bold" panose="020B0800000000000000" pitchFamily="34" charset="-122"/>
            </a:endParaRPr>
          </a:p>
        </p:txBody>
      </p:sp>
      <p:pic>
        <p:nvPicPr>
          <p:cNvPr id="8" name="图片 7" descr="65"/>
          <p:cNvPicPr>
            <a:picLocks noChangeAspect="1"/>
          </p:cNvPicPr>
          <p:nvPr/>
        </p:nvPicPr>
        <p:blipFill>
          <a:blip r:embed="rId5"/>
          <a:srcRect t="83139"/>
          <a:stretch>
            <a:fillRect/>
          </a:stretch>
        </p:blipFill>
        <p:spPr>
          <a:xfrm>
            <a:off x="0" y="6167120"/>
            <a:ext cx="12192000" cy="690880"/>
          </a:xfrm>
          <a:prstGeom prst="rect">
            <a:avLst/>
          </a:prstGeom>
        </p:spPr>
      </p:pic>
      <p:sp>
        <p:nvSpPr>
          <p:cNvPr id="23" name="矩形 3"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p:nvPr/>
        </p:nvSpPr>
        <p:spPr>
          <a:xfrm>
            <a:off x="0" y="769186"/>
            <a:ext cx="7543800" cy="1107996"/>
          </a:xfrm>
          <a:prstGeom prst="rect">
            <a:avLst/>
          </a:prstGeom>
          <a:noFill/>
        </p:spPr>
        <p:txBody>
          <a:bodyPr wrap="square" lIns="91440" tIns="45720" rIns="91440" bIns="45720">
            <a:spAutoFit/>
          </a:bodyPr>
          <a:lstStyle/>
          <a:p>
            <a:pPr algn="ctr"/>
            <a:r>
              <a:rPr lang="en-US" altLang="zh-CN" sz="6600" b="0" cap="none" spc="0" dirty="0" err="1">
                <a:ln w="0"/>
                <a:solidFill>
                  <a:srgbClr val="C00000"/>
                </a:solidFill>
                <a:effectLst/>
                <a:latin typeface="SVN-Adam Gorry" panose="02040603050506020204" pitchFamily="18" charset="0"/>
                <a:ea typeface="思源黑体 CN Bold" panose="020B0800000000000000" pitchFamily="34" charset="-122"/>
                <a:cs typeface="+mn-ea"/>
                <a:sym typeface="思源黑体 CN Bold" panose="020B0800000000000000" pitchFamily="34" charset="-122"/>
              </a:rPr>
              <a:t>Viết</a:t>
            </a:r>
            <a:r>
              <a:rPr lang="en-US" altLang="zh-CN" sz="6600" b="0" cap="none" spc="0" dirty="0">
                <a:ln w="0"/>
                <a:solidFill>
                  <a:srgbClr val="C00000"/>
                </a:solidFill>
                <a:effectLst/>
                <a:latin typeface="SVN-Adam Gorry" panose="02040603050506020204" pitchFamily="18" charset="0"/>
                <a:ea typeface="思源黑体 CN Bold" panose="020B0800000000000000" pitchFamily="34" charset="-122"/>
                <a:cs typeface="+mn-ea"/>
                <a:sym typeface="思源黑体 CN Bold" panose="020B0800000000000000" pitchFamily="34" charset="-122"/>
              </a:rPr>
              <a:t> </a:t>
            </a:r>
            <a:r>
              <a:rPr lang="en-US" altLang="zh-CN" sz="6600" b="0" cap="none" spc="0" dirty="0" err="1">
                <a:ln w="0"/>
                <a:solidFill>
                  <a:srgbClr val="C00000"/>
                </a:solidFill>
                <a:effectLst/>
                <a:latin typeface="SVN-Adam Gorry" panose="02040603050506020204" pitchFamily="18" charset="0"/>
                <a:ea typeface="思源黑体 CN Bold" panose="020B0800000000000000" pitchFamily="34" charset="-122"/>
                <a:cs typeface="+mn-ea"/>
                <a:sym typeface="思源黑体 CN Bold" panose="020B0800000000000000" pitchFamily="34" charset="-122"/>
              </a:rPr>
              <a:t>câu</a:t>
            </a:r>
            <a:endParaRPr lang="en-US" altLang="zh-CN" sz="6600" b="0" cap="none" spc="0" dirty="0">
              <a:ln w="0"/>
              <a:solidFill>
                <a:srgbClr val="C00000"/>
              </a:solidFill>
              <a:effectLst/>
              <a:latin typeface="SVN-Adam Gorry" panose="02040603050506020204" pitchFamily="18" charset="0"/>
              <a:ea typeface="思源黑体 CN Bold" panose="020B0800000000000000" pitchFamily="34" charset="-122"/>
              <a:cs typeface="+mn-ea"/>
              <a:sym typeface="思源黑体 CN Bold" panose="020B0800000000000000" pitchFamily="34" charset="-122"/>
            </a:endParaRPr>
          </a:p>
        </p:txBody>
      </p:sp>
      <p:sp>
        <p:nvSpPr>
          <p:cNvPr id="25" name="矩形 3"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p:nvPr/>
        </p:nvSpPr>
        <p:spPr>
          <a:xfrm>
            <a:off x="3945051" y="1713827"/>
            <a:ext cx="7197498" cy="2308324"/>
          </a:xfrm>
          <a:prstGeom prst="rect">
            <a:avLst/>
          </a:prstGeom>
          <a:noFill/>
        </p:spPr>
        <p:txBody>
          <a:bodyPr wrap="square" lIns="91440" tIns="45720" rIns="91440" bIns="45720">
            <a:spAutoFit/>
          </a:bodyPr>
          <a:lstStyle/>
          <a:p>
            <a:pPr>
              <a:lnSpc>
                <a:spcPct val="150000"/>
              </a:lnSpc>
            </a:pPr>
            <a:r>
              <a:rPr lang="en-US" altLang="zh-CN" sz="3200" dirty="0" err="1">
                <a:ln w="0"/>
                <a:latin typeface="HP001 5 hàng 1 ô ly" panose="020B0603050302020204" pitchFamily="34" charset="0"/>
                <a:ea typeface="思源黑体 CN Bold" panose="020B0800000000000000" pitchFamily="34" charset="-122"/>
                <a:cs typeface="+mn-ea"/>
                <a:sym typeface="思源黑体 CN Bold" panose="020B0800000000000000" pitchFamily="34" charset="-122"/>
              </a:rPr>
              <a:t>Đồng</a:t>
            </a:r>
            <a:r>
              <a:rPr lang="en-US" altLang="zh-CN" sz="3200" dirty="0">
                <a:ln w="0"/>
                <a:latin typeface="HP001 5 hàng 1 ô ly" panose="020B0603050302020204" pitchFamily="34" charset="0"/>
                <a:ea typeface="思源黑体 CN Bold" panose="020B0800000000000000" pitchFamily="34" charset="-122"/>
                <a:cs typeface="+mn-ea"/>
                <a:sym typeface="思源黑体 CN Bold" panose="020B0800000000000000" pitchFamily="34" charset="-122"/>
              </a:rPr>
              <a:t> </a:t>
            </a:r>
            <a:r>
              <a:rPr lang="en-US" altLang="zh-CN" sz="3200" dirty="0" err="1">
                <a:ln w="0"/>
                <a:latin typeface="HP001 5 hàng 1 ô ly" panose="020B0603050302020204" pitchFamily="34" charset="0"/>
                <a:ea typeface="思源黑体 CN Bold" panose="020B0800000000000000" pitchFamily="34" charset="-122"/>
                <a:cs typeface="+mn-ea"/>
                <a:sym typeface="思源黑体 CN Bold" panose="020B0800000000000000" pitchFamily="34" charset="-122"/>
              </a:rPr>
              <a:t>Tháp</a:t>
            </a:r>
            <a:r>
              <a:rPr lang="en-US" altLang="zh-CN" sz="3200" dirty="0">
                <a:ln w="0"/>
                <a:latin typeface="HP001 5 hàng 1 ô ly" panose="020B0603050302020204" pitchFamily="34" charset="0"/>
                <a:ea typeface="思源黑体 CN Bold" panose="020B0800000000000000" pitchFamily="34" charset="-122"/>
                <a:cs typeface="+mn-ea"/>
                <a:sym typeface="思源黑体 CN Bold" panose="020B0800000000000000" pitchFamily="34" charset="-122"/>
              </a:rPr>
              <a:t> </a:t>
            </a:r>
            <a:r>
              <a:rPr lang="en-US" altLang="zh-CN" sz="3200" dirty="0" err="1">
                <a:ln w="0"/>
                <a:latin typeface="HP001 5 hàng 1 ô ly" panose="020B0603050302020204" pitchFamily="34" charset="0"/>
                <a:ea typeface="思源黑体 CN Bold" panose="020B0800000000000000" pitchFamily="34" charset="-122"/>
                <a:cs typeface="+mn-ea"/>
                <a:sym typeface="思源黑体 CN Bold" panose="020B0800000000000000" pitchFamily="34" charset="-122"/>
              </a:rPr>
              <a:t>Mười</a:t>
            </a:r>
            <a:r>
              <a:rPr lang="en-US" altLang="zh-CN" sz="3200" dirty="0">
                <a:ln w="0"/>
                <a:latin typeface="HP001 5 hàng 1 ô ly" panose="020B0603050302020204" pitchFamily="34" charset="0"/>
                <a:ea typeface="思源黑体 CN Bold" panose="020B0800000000000000" pitchFamily="34" charset="-122"/>
                <a:cs typeface="+mn-ea"/>
                <a:sym typeface="思源黑体 CN Bold" panose="020B0800000000000000" pitchFamily="34" charset="-122"/>
              </a:rPr>
              <a:t> </a:t>
            </a:r>
            <a:r>
              <a:rPr lang="en-US" altLang="zh-CN" sz="3200" dirty="0" err="1">
                <a:ln w="0"/>
                <a:latin typeface="HP001 5 hàng 1 ô ly" panose="020B0603050302020204" pitchFamily="34" charset="0"/>
                <a:ea typeface="思源黑体 CN Bold" panose="020B0800000000000000" pitchFamily="34" charset="-122"/>
                <a:cs typeface="+mn-ea"/>
                <a:sym typeface="思源黑体 CN Bold" panose="020B0800000000000000" pitchFamily="34" charset="-122"/>
              </a:rPr>
              <a:t>cò</a:t>
            </a:r>
            <a:r>
              <a:rPr lang="en-US" altLang="zh-CN" sz="3200" dirty="0">
                <a:ln w="0"/>
                <a:latin typeface="HP001 5 hàng 1 ô ly" panose="020B0603050302020204" pitchFamily="34" charset="0"/>
                <a:ea typeface="思源黑体 CN Bold" panose="020B0800000000000000" pitchFamily="34" charset="-122"/>
                <a:cs typeface="+mn-ea"/>
                <a:sym typeface="思源黑体 CN Bold" panose="020B0800000000000000" pitchFamily="34" charset="-122"/>
              </a:rPr>
              <a:t> bay </a:t>
            </a:r>
            <a:r>
              <a:rPr lang="en-US" altLang="zh-CN" sz="3200" dirty="0" err="1">
                <a:ln w="0"/>
                <a:latin typeface="HP001 5 hàng 1 ô ly" panose="020B0603050302020204" pitchFamily="34" charset="0"/>
                <a:ea typeface="思源黑体 CN Bold" panose="020B0800000000000000" pitchFamily="34" charset="-122"/>
                <a:cs typeface="+mn-ea"/>
                <a:sym typeface="思源黑体 CN Bold" panose="020B0800000000000000" pitchFamily="34" charset="-122"/>
              </a:rPr>
              <a:t>thẳng</a:t>
            </a:r>
            <a:r>
              <a:rPr lang="en-US" altLang="zh-CN" sz="3200" dirty="0">
                <a:ln w="0"/>
                <a:latin typeface="HP001 5 hàng 1 ô ly" panose="020B0603050302020204" pitchFamily="34" charset="0"/>
                <a:ea typeface="思源黑体 CN Bold" panose="020B0800000000000000" pitchFamily="34" charset="-122"/>
                <a:cs typeface="+mn-ea"/>
                <a:sym typeface="思源黑体 CN Bold" panose="020B0800000000000000" pitchFamily="34" charset="-122"/>
              </a:rPr>
              <a:t> </a:t>
            </a:r>
            <a:r>
              <a:rPr lang="en-US" altLang="zh-CN" sz="3200" dirty="0" err="1">
                <a:ln w="0"/>
                <a:latin typeface="HP001 5 hàng 1 ô ly" panose="020B0603050302020204" pitchFamily="34" charset="0"/>
                <a:ea typeface="思源黑体 CN Bold" panose="020B0800000000000000" pitchFamily="34" charset="-122"/>
                <a:cs typeface="+mn-ea"/>
                <a:sym typeface="思源黑体 CN Bold" panose="020B0800000000000000" pitchFamily="34" charset="-122"/>
              </a:rPr>
              <a:t>cánh</a:t>
            </a:r>
            <a:endParaRPr lang="en-US" altLang="zh-CN" sz="3200" dirty="0">
              <a:ln w="0"/>
              <a:latin typeface="HP001 5 hàng 1 ô ly" panose="020B0603050302020204" pitchFamily="34" charset="0"/>
              <a:ea typeface="思源黑体 CN Bold" panose="020B0800000000000000" pitchFamily="34" charset="-122"/>
              <a:cs typeface="+mn-ea"/>
              <a:sym typeface="思源黑体 CN Bold" panose="020B0800000000000000" pitchFamily="34" charset="-122"/>
            </a:endParaRPr>
          </a:p>
          <a:p>
            <a:pPr>
              <a:lnSpc>
                <a:spcPct val="150000"/>
              </a:lnSpc>
            </a:pPr>
            <a:r>
              <a:rPr lang="en-US" altLang="zh-CN" sz="3200" b="0" cap="none" spc="0" dirty="0" err="1">
                <a:ln w="0"/>
                <a:effectLst/>
                <a:latin typeface="HP001 5 hàng 1 ô ly" panose="020B0603050302020204" pitchFamily="34" charset="0"/>
                <a:ea typeface="思源黑体 CN Bold" panose="020B0800000000000000" pitchFamily="34" charset="-122"/>
                <a:cs typeface="+mn-ea"/>
                <a:sym typeface="思源黑体 CN Bold" panose="020B0800000000000000" pitchFamily="34" charset="-122"/>
              </a:rPr>
              <a:t>Nước</a:t>
            </a:r>
            <a:r>
              <a:rPr lang="en-US" altLang="zh-CN" sz="3200" b="0" cap="none" spc="0" dirty="0">
                <a:ln w="0"/>
                <a:effectLst/>
                <a:latin typeface="HP001 5 hàng 1 ô ly" panose="020B0603050302020204" pitchFamily="34" charset="0"/>
                <a:ea typeface="思源黑体 CN Bold" panose="020B0800000000000000" pitchFamily="34" charset="-122"/>
                <a:cs typeface="+mn-ea"/>
                <a:sym typeface="思源黑体 CN Bold" panose="020B0800000000000000" pitchFamily="34" charset="-122"/>
              </a:rPr>
              <a:t> </a:t>
            </a:r>
            <a:r>
              <a:rPr lang="en-US" altLang="zh-CN" sz="3200" b="0" cap="none" spc="0" dirty="0" err="1">
                <a:ln w="0"/>
                <a:effectLst/>
                <a:latin typeface="HP001 5 hàng 1 ô ly" panose="020B0603050302020204" pitchFamily="34" charset="0"/>
                <a:ea typeface="思源黑体 CN Bold" panose="020B0800000000000000" pitchFamily="34" charset="-122"/>
                <a:cs typeface="+mn-ea"/>
                <a:sym typeface="思源黑体 CN Bold" panose="020B0800000000000000" pitchFamily="34" charset="-122"/>
              </a:rPr>
              <a:t>Tháp</a:t>
            </a:r>
            <a:r>
              <a:rPr lang="en-US" altLang="zh-CN" sz="3200" b="0" cap="none" spc="0" dirty="0">
                <a:ln w="0"/>
                <a:effectLst/>
                <a:latin typeface="HP001 5 hàng 1 ô ly" panose="020B0603050302020204" pitchFamily="34" charset="0"/>
                <a:ea typeface="思源黑体 CN Bold" panose="020B0800000000000000" pitchFamily="34" charset="-122"/>
                <a:cs typeface="+mn-ea"/>
                <a:sym typeface="思源黑体 CN Bold" panose="020B0800000000000000" pitchFamily="34" charset="-122"/>
              </a:rPr>
              <a:t> </a:t>
            </a:r>
            <a:r>
              <a:rPr lang="en-US" altLang="zh-CN" sz="3200" b="0" cap="none" spc="0" dirty="0" err="1">
                <a:ln w="0"/>
                <a:effectLst/>
                <a:latin typeface="HP001 5 hàng 1 ô ly" panose="020B0603050302020204" pitchFamily="34" charset="0"/>
                <a:ea typeface="思源黑体 CN Bold" panose="020B0800000000000000" pitchFamily="34" charset="-122"/>
                <a:cs typeface="+mn-ea"/>
                <a:sym typeface="思源黑体 CN Bold" panose="020B0800000000000000" pitchFamily="34" charset="-122"/>
              </a:rPr>
              <a:t>Mười</a:t>
            </a:r>
            <a:r>
              <a:rPr lang="en-US" altLang="zh-CN" sz="3200" b="0" cap="none" spc="0" dirty="0">
                <a:ln w="0"/>
                <a:effectLst/>
                <a:latin typeface="HP001 5 hàng 1 ô ly" panose="020B0603050302020204" pitchFamily="34" charset="0"/>
                <a:ea typeface="思源黑体 CN Bold" panose="020B0800000000000000" pitchFamily="34" charset="-122"/>
                <a:cs typeface="+mn-ea"/>
                <a:sym typeface="思源黑体 CN Bold" panose="020B0800000000000000" pitchFamily="34" charset="-122"/>
              </a:rPr>
              <a:t> </a:t>
            </a:r>
            <a:r>
              <a:rPr lang="en-US" altLang="zh-CN" sz="3200" b="0" cap="none" spc="0" dirty="0" err="1">
                <a:ln w="0"/>
                <a:effectLst/>
                <a:latin typeface="HP001 5 hàng 1 ô ly" panose="020B0603050302020204" pitchFamily="34" charset="0"/>
                <a:ea typeface="思源黑体 CN Bold" panose="020B0800000000000000" pitchFamily="34" charset="-122"/>
                <a:cs typeface="+mn-ea"/>
                <a:sym typeface="思源黑体 CN Bold" panose="020B0800000000000000" pitchFamily="34" charset="-122"/>
              </a:rPr>
              <a:t>lóng</a:t>
            </a:r>
            <a:r>
              <a:rPr lang="en-US" altLang="zh-CN" sz="3200" b="0" cap="none" spc="0" dirty="0">
                <a:ln w="0"/>
                <a:effectLst/>
                <a:latin typeface="HP001 5 hàng 1 ô ly" panose="020B0603050302020204" pitchFamily="34" charset="0"/>
                <a:ea typeface="思源黑体 CN Bold" panose="020B0800000000000000" pitchFamily="34" charset="-122"/>
                <a:cs typeface="+mn-ea"/>
                <a:sym typeface="思源黑体 CN Bold" panose="020B0800000000000000" pitchFamily="34" charset="-122"/>
              </a:rPr>
              <a:t> </a:t>
            </a:r>
            <a:r>
              <a:rPr lang="en-US" altLang="zh-CN" sz="3200" b="0" cap="none" spc="0" dirty="0" err="1">
                <a:ln w="0"/>
                <a:effectLst/>
                <a:latin typeface="HP001 5 hàng 1 ô ly" panose="020B0603050302020204" pitchFamily="34" charset="0"/>
                <a:ea typeface="思源黑体 CN Bold" panose="020B0800000000000000" pitchFamily="34" charset="-122"/>
                <a:cs typeface="+mn-ea"/>
                <a:sym typeface="思源黑体 CN Bold" panose="020B0800000000000000" pitchFamily="34" charset="-122"/>
              </a:rPr>
              <a:t>lánh</a:t>
            </a:r>
            <a:r>
              <a:rPr lang="en-US" altLang="zh-CN" sz="3200" b="0" cap="none" spc="0" dirty="0">
                <a:ln w="0"/>
                <a:effectLst/>
                <a:latin typeface="HP001 5 hàng 1 ô ly" panose="020B0603050302020204" pitchFamily="34" charset="0"/>
                <a:ea typeface="思源黑体 CN Bold" panose="020B0800000000000000" pitchFamily="34" charset="-122"/>
                <a:cs typeface="+mn-ea"/>
                <a:sym typeface="思源黑体 CN Bold" panose="020B0800000000000000" pitchFamily="34" charset="-122"/>
              </a:rPr>
              <a:t> </a:t>
            </a:r>
            <a:r>
              <a:rPr lang="en-US" altLang="zh-CN" sz="3200" b="0" cap="none" spc="0" dirty="0" err="1">
                <a:ln w="0"/>
                <a:effectLst/>
                <a:latin typeface="HP001 5 hàng 1 ô ly" panose="020B0603050302020204" pitchFamily="34" charset="0"/>
                <a:ea typeface="思源黑体 CN Bold" panose="020B0800000000000000" pitchFamily="34" charset="-122"/>
                <a:cs typeface="+mn-ea"/>
                <a:sym typeface="思源黑体 CN Bold" panose="020B0800000000000000" pitchFamily="34" charset="-122"/>
              </a:rPr>
              <a:t>cá</a:t>
            </a:r>
            <a:r>
              <a:rPr lang="en-US" altLang="zh-CN" sz="3200" b="0" cap="none" spc="0" dirty="0">
                <a:ln w="0"/>
                <a:effectLst/>
                <a:latin typeface="HP001 5 hàng 1 ô ly" panose="020B0603050302020204" pitchFamily="34" charset="0"/>
                <a:ea typeface="思源黑体 CN Bold" panose="020B0800000000000000" pitchFamily="34" charset="-122"/>
                <a:cs typeface="+mn-ea"/>
                <a:sym typeface="思源黑体 CN Bold" panose="020B0800000000000000" pitchFamily="34" charset="-122"/>
              </a:rPr>
              <a:t> </a:t>
            </a:r>
            <a:r>
              <a:rPr lang="en-US" altLang="zh-CN" sz="3200" b="0" cap="none" spc="0" dirty="0" err="1">
                <a:ln w="0"/>
                <a:effectLst/>
                <a:latin typeface="HP001 5 hàng 1 ô ly" panose="020B0603050302020204" pitchFamily="34" charset="0"/>
                <a:ea typeface="思源黑体 CN Bold" panose="020B0800000000000000" pitchFamily="34" charset="-122"/>
                <a:cs typeface="+mn-ea"/>
                <a:sym typeface="思源黑体 CN Bold" panose="020B0800000000000000" pitchFamily="34" charset="-122"/>
              </a:rPr>
              <a:t>tôm</a:t>
            </a:r>
            <a:r>
              <a:rPr lang="en-US" altLang="zh-CN" sz="3200" b="0" cap="none" spc="0" dirty="0">
                <a:ln w="0"/>
                <a:effectLst/>
                <a:latin typeface="HP001 5 hàng 1 ô ly" panose="020B0603050302020204" pitchFamily="34" charset="0"/>
                <a:ea typeface="思源黑体 CN Bold" panose="020B0800000000000000" pitchFamily="34" charset="-122"/>
                <a:cs typeface="+mn-ea"/>
                <a:sym typeface="思源黑体 CN Bold" panose="020B0800000000000000" pitchFamily="34" charset="-122"/>
              </a:rPr>
              <a:t>.</a:t>
            </a:r>
          </a:p>
          <a:p>
            <a:pPr>
              <a:lnSpc>
                <a:spcPct val="150000"/>
              </a:lnSpc>
            </a:pPr>
            <a:r>
              <a:rPr lang="en-US" altLang="zh-CN" sz="3200" dirty="0">
                <a:ln w="0"/>
                <a:latin typeface="HP001 5 hàng 1 ô ly" panose="020B0603050302020204" pitchFamily="34" charset="0"/>
                <a:ea typeface="思源黑体 CN Bold" panose="020B0800000000000000" pitchFamily="34" charset="-122"/>
                <a:cs typeface="+mn-ea"/>
                <a:sym typeface="思源黑体 CN Bold" panose="020B0800000000000000" pitchFamily="34" charset="-122"/>
              </a:rPr>
              <a:t>					(Ca </a:t>
            </a:r>
            <a:r>
              <a:rPr lang="en-US" altLang="zh-CN" sz="3200" dirty="0" err="1">
                <a:ln w="0"/>
                <a:latin typeface="HP001 5 hàng 1 ô ly" panose="020B0603050302020204" pitchFamily="34" charset="0"/>
                <a:ea typeface="思源黑体 CN Bold" panose="020B0800000000000000" pitchFamily="34" charset="-122"/>
                <a:cs typeface="+mn-ea"/>
                <a:sym typeface="思源黑体 CN Bold" panose="020B0800000000000000" pitchFamily="34" charset="-122"/>
              </a:rPr>
              <a:t>dao</a:t>
            </a:r>
            <a:r>
              <a:rPr lang="en-US" altLang="zh-CN" sz="3200" dirty="0">
                <a:ln w="0"/>
                <a:latin typeface="HP001 5 hàng 1 ô ly" panose="020B0603050302020204" pitchFamily="34" charset="0"/>
                <a:ea typeface="思源黑体 CN Bold" panose="020B0800000000000000" pitchFamily="34" charset="-122"/>
                <a:cs typeface="+mn-ea"/>
                <a:sym typeface="思源黑体 CN Bold" panose="020B0800000000000000" pitchFamily="34" charset="-122"/>
              </a:rPr>
              <a:t>)</a:t>
            </a:r>
            <a:endParaRPr lang="en-US" altLang="zh-CN" sz="3200" b="0" cap="none" spc="0" dirty="0">
              <a:ln w="0"/>
              <a:effectLst/>
              <a:latin typeface="HP001 5 hàng 1 ô ly" panose="020B0603050302020204" pitchFamily="34" charset="0"/>
              <a:ea typeface="思源黑体 CN Bold" panose="020B0800000000000000" pitchFamily="34" charset="-122"/>
              <a:cs typeface="+mn-ea"/>
              <a:sym typeface="思源黑体 CN Bold" panose="020B0800000000000000" pitchFamily="34" charset="-122"/>
            </a:endParaRPr>
          </a:p>
        </p:txBody>
      </p:sp>
      <p:pic>
        <p:nvPicPr>
          <p:cNvPr id="8194" name="Picture 2" descr="Tháp Mười, mãi một miền thươ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9006" y="3297204"/>
            <a:ext cx="3785819" cy="25195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978724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anim calcmode="lin" valueType="num">
                                      <p:cBhvr>
                                        <p:cTn id="8" dur="750" fill="hold"/>
                                        <p:tgtEl>
                                          <p:spTgt spid="5"/>
                                        </p:tgtEl>
                                        <p:attrNameLst>
                                          <p:attrName>ppt_x</p:attrName>
                                        </p:attrNameLst>
                                      </p:cBhvr>
                                      <p:tavLst>
                                        <p:tav tm="0">
                                          <p:val>
                                            <p:strVal val="#ppt_x"/>
                                          </p:val>
                                        </p:tav>
                                        <p:tav tm="100000">
                                          <p:val>
                                            <p:strVal val="#ppt_x"/>
                                          </p:val>
                                        </p:tav>
                                      </p:tavLst>
                                    </p:anim>
                                    <p:anim calcmode="lin" valueType="num">
                                      <p:cBhvr>
                                        <p:cTn id="9" dur="7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ppt_x"/>
                                          </p:val>
                                        </p:tav>
                                        <p:tav tm="100000">
                                          <p:val>
                                            <p:strVal val="#ppt_x"/>
                                          </p:val>
                                        </p:tav>
                                      </p:tavLst>
                                    </p:anim>
                                    <p:anim calcmode="lin" valueType="num">
                                      <p:cBhvr additive="base">
                                        <p:cTn id="15" dur="500" fill="hold"/>
                                        <p:tgtEl>
                                          <p:spTgt spid="23"/>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additive="base">
                                        <p:cTn id="18" dur="500" fill="hold"/>
                                        <p:tgtEl>
                                          <p:spTgt spid="25"/>
                                        </p:tgtEl>
                                        <p:attrNameLst>
                                          <p:attrName>ppt_x</p:attrName>
                                        </p:attrNameLst>
                                      </p:cBhvr>
                                      <p:tavLst>
                                        <p:tav tm="0">
                                          <p:val>
                                            <p:strVal val="#ppt_x"/>
                                          </p:val>
                                        </p:tav>
                                        <p:tav tm="100000">
                                          <p:val>
                                            <p:strVal val="#ppt_x"/>
                                          </p:val>
                                        </p:tav>
                                      </p:tavLst>
                                    </p:anim>
                                    <p:anim calcmode="lin" valueType="num">
                                      <p:cBhvr additive="base">
                                        <p:cTn id="19" dur="500" fill="hold"/>
                                        <p:tgtEl>
                                          <p:spTgt spid="25"/>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16" presetClass="entr" presetSubtype="21" fill="hold" nodeType="afterEffect">
                                  <p:stCondLst>
                                    <p:cond delay="0"/>
                                  </p:stCondLst>
                                  <p:childTnLst>
                                    <p:set>
                                      <p:cBhvr>
                                        <p:cTn id="22" dur="1" fill="hold">
                                          <p:stCondLst>
                                            <p:cond delay="0"/>
                                          </p:stCondLst>
                                        </p:cTn>
                                        <p:tgtEl>
                                          <p:spTgt spid="8194"/>
                                        </p:tgtEl>
                                        <p:attrNameLst>
                                          <p:attrName>style.visibility</p:attrName>
                                        </p:attrNameLst>
                                      </p:cBhvr>
                                      <p:to>
                                        <p:strVal val="visible"/>
                                      </p:to>
                                    </p:set>
                                    <p:animEffect transition="in" filter="barn(inVertical)">
                                      <p:cBhvr>
                                        <p:cTn id="23"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23" grpId="0"/>
      <p:bldP spid="2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18" name="图片 217" descr="588ku_33ad983870adce046e12c069fb011366_12933735"/>
          <p:cNvPicPr>
            <a:picLocks noChangeAspect="1"/>
          </p:cNvPicPr>
          <p:nvPr/>
        </p:nvPicPr>
        <p:blipFill>
          <a:blip r:embed="rId4"/>
          <a:srcRect l="3283" t="36105" r="4167" b="36736"/>
          <a:stretch>
            <a:fillRect/>
          </a:stretch>
        </p:blipFill>
        <p:spPr>
          <a:xfrm>
            <a:off x="2705100" y="202565"/>
            <a:ext cx="9309100" cy="5930900"/>
          </a:xfrm>
          <a:prstGeom prst="rect">
            <a:avLst/>
          </a:prstGeom>
        </p:spPr>
      </p:pic>
      <p:pic>
        <p:nvPicPr>
          <p:cNvPr id="224" name="图片 223" descr="588ku_d38787d7feada08be6611627d1c4bda7_11958902"/>
          <p:cNvPicPr>
            <a:picLocks noChangeAspect="1"/>
          </p:cNvPicPr>
          <p:nvPr/>
        </p:nvPicPr>
        <p:blipFill>
          <a:blip r:embed="rId5"/>
          <a:srcRect b="49573"/>
          <a:stretch>
            <a:fillRect/>
          </a:stretch>
        </p:blipFill>
        <p:spPr>
          <a:xfrm>
            <a:off x="3620135" y="1254125"/>
            <a:ext cx="7352665" cy="3707765"/>
          </a:xfrm>
          <a:prstGeom prst="rect">
            <a:avLst/>
          </a:prstGeom>
        </p:spPr>
      </p:pic>
      <p:pic>
        <p:nvPicPr>
          <p:cNvPr id="8" name="图片 7" descr="62"/>
          <p:cNvPicPr>
            <a:picLocks noChangeAspect="1"/>
          </p:cNvPicPr>
          <p:nvPr/>
        </p:nvPicPr>
        <p:blipFill>
          <a:blip r:embed="rId6"/>
          <a:srcRect r="72601" b="63116"/>
          <a:stretch>
            <a:fillRect/>
          </a:stretch>
        </p:blipFill>
        <p:spPr>
          <a:xfrm>
            <a:off x="635" y="0"/>
            <a:ext cx="3982085" cy="2233930"/>
          </a:xfrm>
          <a:prstGeom prst="rect">
            <a:avLst/>
          </a:prstGeom>
        </p:spPr>
      </p:pic>
      <p:pic>
        <p:nvPicPr>
          <p:cNvPr id="217" name="图片 216" descr="588ku_2b3a6c426d46488af6b72e95f7220550_13370794"/>
          <p:cNvPicPr>
            <a:picLocks noChangeAspect="1"/>
          </p:cNvPicPr>
          <p:nvPr/>
        </p:nvPicPr>
        <p:blipFill>
          <a:blip r:embed="rId7"/>
          <a:srcRect l="6414"/>
          <a:stretch>
            <a:fillRect/>
          </a:stretch>
        </p:blipFill>
        <p:spPr>
          <a:xfrm>
            <a:off x="90170" y="823595"/>
            <a:ext cx="3529965" cy="5589270"/>
          </a:xfrm>
          <a:prstGeom prst="rect">
            <a:avLst/>
          </a:prstGeom>
        </p:spPr>
      </p:pic>
      <p:pic>
        <p:nvPicPr>
          <p:cNvPr id="7" name="图片 6" descr="65"/>
          <p:cNvPicPr>
            <a:picLocks noChangeAspect="1"/>
          </p:cNvPicPr>
          <p:nvPr/>
        </p:nvPicPr>
        <p:blipFill>
          <a:blip r:embed="rId8"/>
          <a:srcRect t="83139"/>
          <a:stretch>
            <a:fillRect/>
          </a:stretch>
        </p:blipFill>
        <p:spPr>
          <a:xfrm>
            <a:off x="0" y="5787390"/>
            <a:ext cx="12192000" cy="1070610"/>
          </a:xfrm>
          <a:prstGeom prst="rect">
            <a:avLst/>
          </a:prstGeom>
        </p:spPr>
      </p:pic>
      <p:pic>
        <p:nvPicPr>
          <p:cNvPr id="214" name="图片 213" descr="67"/>
          <p:cNvPicPr>
            <a:picLocks noChangeAspect="1"/>
          </p:cNvPicPr>
          <p:nvPr/>
        </p:nvPicPr>
        <p:blipFill>
          <a:blip r:embed="rId9"/>
          <a:srcRect l="67298" t="19879" b="5079"/>
          <a:stretch>
            <a:fillRect/>
          </a:stretch>
        </p:blipFill>
        <p:spPr>
          <a:xfrm>
            <a:off x="10059035" y="4158615"/>
            <a:ext cx="2132965" cy="2549525"/>
          </a:xfrm>
          <a:prstGeom prst="rect">
            <a:avLst/>
          </a:prstGeom>
        </p:spPr>
      </p:pic>
      <p:pic>
        <p:nvPicPr>
          <p:cNvPr id="9" name="图片 8" descr="67"/>
          <p:cNvPicPr>
            <a:picLocks noChangeAspect="1"/>
          </p:cNvPicPr>
          <p:nvPr/>
        </p:nvPicPr>
        <p:blipFill>
          <a:blip r:embed="rId9"/>
          <a:srcRect l="2399" t="51624" r="51515" b="1964"/>
          <a:stretch>
            <a:fillRect/>
          </a:stretch>
        </p:blipFill>
        <p:spPr>
          <a:xfrm>
            <a:off x="0" y="4975860"/>
            <a:ext cx="3302000" cy="1732280"/>
          </a:xfrm>
          <a:prstGeom prst="rect">
            <a:avLst/>
          </a:prstGeom>
        </p:spPr>
      </p:pic>
      <p:pic>
        <p:nvPicPr>
          <p:cNvPr id="216" name="图片 215" descr="67"/>
          <p:cNvPicPr>
            <a:picLocks noChangeAspect="1"/>
          </p:cNvPicPr>
          <p:nvPr/>
        </p:nvPicPr>
        <p:blipFill>
          <a:blip r:embed="rId9"/>
          <a:srcRect l="7961" t="5091" r="73617" b="48473"/>
          <a:stretch>
            <a:fillRect/>
          </a:stretch>
        </p:blipFill>
        <p:spPr>
          <a:xfrm>
            <a:off x="3203575" y="1254125"/>
            <a:ext cx="1139190" cy="1495425"/>
          </a:xfrm>
          <a:prstGeom prst="rect">
            <a:avLst/>
          </a:prstGeom>
        </p:spPr>
      </p:pic>
      <p:grpSp>
        <p:nvGrpSpPr>
          <p:cNvPr id="223" name="组合 222"/>
          <p:cNvGrpSpPr/>
          <p:nvPr/>
        </p:nvGrpSpPr>
        <p:grpSpPr>
          <a:xfrm>
            <a:off x="3060065" y="220345"/>
            <a:ext cx="8813165" cy="1033780"/>
            <a:chOff x="7265" y="-2629"/>
            <a:chExt cx="12776" cy="1498"/>
          </a:xfrm>
          <a:effectLst>
            <a:outerShdw blurRad="63500" sx="102000" sy="102000" algn="ctr" rotWithShape="0">
              <a:schemeClr val="accent4">
                <a:lumMod val="20000"/>
                <a:lumOff val="80000"/>
                <a:alpha val="40000"/>
              </a:schemeClr>
            </a:outerShdw>
          </a:effectLst>
        </p:grpSpPr>
        <p:pic>
          <p:nvPicPr>
            <p:cNvPr id="221" name="图片 220" descr="588ku_c7eed0b985b759570d3b41086c6e9c3d_12923674"/>
            <p:cNvPicPr>
              <a:picLocks noChangeAspect="1"/>
            </p:cNvPicPr>
            <p:nvPr/>
          </p:nvPicPr>
          <p:blipFill>
            <a:blip r:embed="rId10"/>
            <a:srcRect l="4672" t="2187" r="4672" b="82919"/>
            <a:stretch>
              <a:fillRect/>
            </a:stretch>
          </p:blipFill>
          <p:spPr>
            <a:xfrm>
              <a:off x="7265" y="-2629"/>
              <a:ext cx="6597" cy="1498"/>
            </a:xfrm>
            <a:prstGeom prst="rect">
              <a:avLst/>
            </a:prstGeom>
          </p:spPr>
        </p:pic>
        <p:pic>
          <p:nvPicPr>
            <p:cNvPr id="222" name="图片 221" descr="588ku_c7eed0b985b759570d3b41086c6e9c3d_12923674"/>
            <p:cNvPicPr>
              <a:picLocks noChangeAspect="1"/>
            </p:cNvPicPr>
            <p:nvPr/>
          </p:nvPicPr>
          <p:blipFill>
            <a:blip r:embed="rId10"/>
            <a:srcRect l="4672" t="2187" r="4672" b="82919"/>
            <a:stretch>
              <a:fillRect/>
            </a:stretch>
          </p:blipFill>
          <p:spPr>
            <a:xfrm>
              <a:off x="13445" y="-2629"/>
              <a:ext cx="6597" cy="1498"/>
            </a:xfrm>
            <a:prstGeom prst="rect">
              <a:avLst/>
            </a:prstGeom>
          </p:spPr>
        </p:pic>
      </p:grpSp>
      <p:sp>
        <p:nvSpPr>
          <p:cNvPr id="2" name="TextBox 1"/>
          <p:cNvSpPr txBox="1"/>
          <p:nvPr/>
        </p:nvSpPr>
        <p:spPr>
          <a:xfrm>
            <a:off x="4250745" y="1116965"/>
            <a:ext cx="6340475" cy="4339650"/>
          </a:xfrm>
          <a:prstGeom prst="rect">
            <a:avLst/>
          </a:prstGeom>
          <a:noFill/>
        </p:spPr>
        <p:txBody>
          <a:bodyPr wrap="square" rtlCol="0">
            <a:spAutoFit/>
          </a:bodyPr>
          <a:lstStyle/>
          <a:p>
            <a:pPr algn="ctr"/>
            <a:r>
              <a:rPr lang="en-US" sz="13800" dirty="0">
                <a:latin typeface="SVN-Adam Gorry" panose="02040603050506020204" pitchFamily="18" charset="0"/>
              </a:rPr>
              <a:t>TẠM BIỆT</a:t>
            </a: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 descr="62">
            <a:extLst>
              <a:ext uri="{FF2B5EF4-FFF2-40B4-BE49-F238E27FC236}">
                <a16:creationId xmlns:a16="http://schemas.microsoft.com/office/drawing/2014/main" id="{B2CA27F1-EF05-6454-238B-D4E6068392C5}"/>
              </a:ext>
            </a:extLst>
          </p:cNvPr>
          <p:cNvPicPr>
            <a:picLocks noChangeAspect="1"/>
          </p:cNvPicPr>
          <p:nvPr/>
        </p:nvPicPr>
        <p:blipFill>
          <a:blip r:embed="rId2"/>
          <a:srcRect r="72601" b="63116"/>
          <a:stretch>
            <a:fillRect/>
          </a:stretch>
        </p:blipFill>
        <p:spPr>
          <a:xfrm>
            <a:off x="635" y="0"/>
            <a:ext cx="3982085" cy="2233930"/>
          </a:xfrm>
          <a:prstGeom prst="rect">
            <a:avLst/>
          </a:prstGeom>
        </p:spPr>
      </p:pic>
      <p:sp>
        <p:nvSpPr>
          <p:cNvPr id="3" name="矩形 16"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a:extLst>
              <a:ext uri="{FF2B5EF4-FFF2-40B4-BE49-F238E27FC236}">
                <a16:creationId xmlns:a16="http://schemas.microsoft.com/office/drawing/2014/main" id="{A9ABF889-02B0-21CC-BA19-B382D2D3B41B}"/>
              </a:ext>
            </a:extLst>
          </p:cNvPr>
          <p:cNvSpPr/>
          <p:nvPr/>
        </p:nvSpPr>
        <p:spPr>
          <a:xfrm>
            <a:off x="2565431" y="2689225"/>
            <a:ext cx="1390651" cy="1200329"/>
          </a:xfrm>
          <a:prstGeom prst="rect">
            <a:avLst/>
          </a:prstGeom>
          <a:solidFill>
            <a:schemeClr val="accent4">
              <a:lumMod val="20000"/>
              <a:lumOff val="80000"/>
            </a:schemeClr>
          </a:solidFill>
        </p:spPr>
        <p:txBody>
          <a:bodyPr wrap="square" rtlCol="0">
            <a:spAutoFit/>
          </a:bodyPr>
          <a:lstStyle/>
          <a:p>
            <a:pPr algn="ctr"/>
            <a:r>
              <a:rPr lang="en-US" altLang="zh-CN" sz="7200" dirty="0">
                <a:solidFill>
                  <a:srgbClr val="0F623C"/>
                </a:solidFill>
                <a:latin typeface="SVN-Adam Gorry" panose="02040603050506020204" pitchFamily="18" charset="0"/>
                <a:ea typeface="思源黑体 CN Bold" panose="020B0800000000000000" pitchFamily="34" charset="-122"/>
                <a:cs typeface="+mn-ea"/>
                <a:sym typeface="思源黑体 CN Bold" panose="020B0800000000000000" pitchFamily="34" charset="-122"/>
              </a:rPr>
              <a:t>02</a:t>
            </a:r>
          </a:p>
        </p:txBody>
      </p:sp>
      <p:pic>
        <p:nvPicPr>
          <p:cNvPr id="4" name="图片 213" descr="67">
            <a:extLst>
              <a:ext uri="{FF2B5EF4-FFF2-40B4-BE49-F238E27FC236}">
                <a16:creationId xmlns:a16="http://schemas.microsoft.com/office/drawing/2014/main" id="{F9824781-4B89-78BF-AD59-D34A23FAB467}"/>
              </a:ext>
            </a:extLst>
          </p:cNvPr>
          <p:cNvPicPr>
            <a:picLocks noChangeAspect="1"/>
          </p:cNvPicPr>
          <p:nvPr/>
        </p:nvPicPr>
        <p:blipFill>
          <a:blip r:embed="rId3"/>
          <a:srcRect l="67298" t="19879" b="5079"/>
          <a:stretch>
            <a:fillRect/>
          </a:stretch>
        </p:blipFill>
        <p:spPr>
          <a:xfrm>
            <a:off x="10059035" y="4168775"/>
            <a:ext cx="2132965" cy="2549525"/>
          </a:xfrm>
          <a:prstGeom prst="rect">
            <a:avLst/>
          </a:prstGeom>
        </p:spPr>
      </p:pic>
      <p:pic>
        <p:nvPicPr>
          <p:cNvPr id="5" name="图片 216" descr="588ku_2b3a6c426d46488af6b72e95f7220550_13370794">
            <a:extLst>
              <a:ext uri="{FF2B5EF4-FFF2-40B4-BE49-F238E27FC236}">
                <a16:creationId xmlns:a16="http://schemas.microsoft.com/office/drawing/2014/main" id="{83F30A04-3B0C-7A40-AFFF-E4D21F1F3191}"/>
              </a:ext>
            </a:extLst>
          </p:cNvPr>
          <p:cNvPicPr>
            <a:picLocks noChangeAspect="1"/>
          </p:cNvPicPr>
          <p:nvPr/>
        </p:nvPicPr>
        <p:blipFill>
          <a:blip r:embed="rId4"/>
          <a:srcRect l="6414"/>
          <a:stretch>
            <a:fillRect/>
          </a:stretch>
        </p:blipFill>
        <p:spPr>
          <a:xfrm>
            <a:off x="0" y="2689225"/>
            <a:ext cx="2639060" cy="4178935"/>
          </a:xfrm>
          <a:prstGeom prst="rect">
            <a:avLst/>
          </a:prstGeom>
        </p:spPr>
      </p:pic>
      <p:pic>
        <p:nvPicPr>
          <p:cNvPr id="6" name="图片 17" descr="千库网_圣诞灯和蓝色礼物盒_元素编号12604598">
            <a:extLst>
              <a:ext uri="{FF2B5EF4-FFF2-40B4-BE49-F238E27FC236}">
                <a16:creationId xmlns:a16="http://schemas.microsoft.com/office/drawing/2014/main" id="{B0C818CA-79F0-FA41-6C20-3315F9D07BB6}"/>
              </a:ext>
            </a:extLst>
          </p:cNvPr>
          <p:cNvPicPr>
            <a:picLocks noChangeAspect="1"/>
          </p:cNvPicPr>
          <p:nvPr/>
        </p:nvPicPr>
        <p:blipFill>
          <a:blip r:embed="rId5"/>
          <a:stretch>
            <a:fillRect/>
          </a:stretch>
        </p:blipFill>
        <p:spPr>
          <a:xfrm>
            <a:off x="9768205" y="139700"/>
            <a:ext cx="2094230" cy="2094230"/>
          </a:xfrm>
          <a:prstGeom prst="rect">
            <a:avLst/>
          </a:prstGeom>
          <a:effectLst>
            <a:outerShdw blurRad="63500" sx="102000" sy="102000" algn="ctr" rotWithShape="0">
              <a:schemeClr val="accent4">
                <a:lumMod val="20000"/>
                <a:lumOff val="80000"/>
                <a:alpha val="40000"/>
              </a:schemeClr>
            </a:outerShdw>
          </a:effectLst>
        </p:spPr>
      </p:pic>
      <p:sp>
        <p:nvSpPr>
          <p:cNvPr id="7" name="矩形 16"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a:extLst>
              <a:ext uri="{FF2B5EF4-FFF2-40B4-BE49-F238E27FC236}">
                <a16:creationId xmlns:a16="http://schemas.microsoft.com/office/drawing/2014/main" id="{205E78E3-68FE-F6C7-8E9E-AA34DDE52FF7}"/>
              </a:ext>
            </a:extLst>
          </p:cNvPr>
          <p:cNvSpPr/>
          <p:nvPr/>
        </p:nvSpPr>
        <p:spPr>
          <a:xfrm>
            <a:off x="3615066" y="1854321"/>
            <a:ext cx="6890906" cy="3046988"/>
          </a:xfrm>
          <a:prstGeom prst="rect">
            <a:avLst/>
          </a:prstGeom>
          <a:noFill/>
        </p:spPr>
        <p:txBody>
          <a:bodyPr wrap="square" rtlCol="0">
            <a:spAutoFit/>
          </a:bodyPr>
          <a:lstStyle/>
          <a:p>
            <a:pPr algn="ctr"/>
            <a:r>
              <a:rPr lang="en-US" altLang="zh-CN" sz="9600" dirty="0">
                <a:solidFill>
                  <a:srgbClr val="C00000"/>
                </a:solidFill>
                <a:latin typeface="Times New Roman" panose="02020603050405020304" pitchFamily="18" charset="0"/>
                <a:ea typeface="思源黑体 CN Bold" panose="020B0800000000000000" pitchFamily="34" charset="-122"/>
                <a:cs typeface="Times New Roman" panose="02020603050405020304" pitchFamily="18" charset="0"/>
                <a:sym typeface="思源黑体 CN Bold" panose="020B0800000000000000" pitchFamily="34" charset="-122"/>
              </a:rPr>
              <a:t>LUYỆN</a:t>
            </a:r>
          </a:p>
          <a:p>
            <a:pPr algn="ctr"/>
            <a:r>
              <a:rPr lang="en-US" altLang="zh-CN" sz="9600" dirty="0">
                <a:solidFill>
                  <a:srgbClr val="C00000"/>
                </a:solidFill>
                <a:latin typeface="Times New Roman" panose="02020603050405020304" pitchFamily="18" charset="0"/>
                <a:ea typeface="思源黑体 CN Bold" panose="020B0800000000000000" pitchFamily="34" charset="-122"/>
                <a:cs typeface="Times New Roman" panose="02020603050405020304" pitchFamily="18" charset="0"/>
                <a:sym typeface="思源黑体 CN Bold" panose="020B0800000000000000" pitchFamily="34" charset="-122"/>
              </a:rPr>
              <a:t>ĐỌC</a:t>
            </a:r>
          </a:p>
        </p:txBody>
      </p:sp>
    </p:spTree>
    <p:extLst>
      <p:ext uri="{BB962C8B-B14F-4D97-AF65-F5344CB8AC3E}">
        <p14:creationId xmlns:p14="http://schemas.microsoft.com/office/powerpoint/2010/main" val="1676734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65A1FC-B55F-3E1F-358C-4424DB282A71}"/>
              </a:ext>
            </a:extLst>
          </p:cNvPr>
          <p:cNvSpPr/>
          <p:nvPr/>
        </p:nvSpPr>
        <p:spPr>
          <a:xfrm>
            <a:off x="613968" y="937730"/>
            <a:ext cx="11206264" cy="5262979"/>
          </a:xfrm>
          <a:prstGeom prst="rect">
            <a:avLst/>
          </a:prstGeom>
        </p:spPr>
        <p:txBody>
          <a:bodyPr wrap="square">
            <a:spAutoFit/>
          </a:bodyPr>
          <a:lstStyle/>
          <a:p>
            <a:pPr algn="just"/>
            <a:r>
              <a:rPr lang="en-US" sz="2400" dirty="0">
                <a:solidFill>
                  <a:srgbClr val="B60005"/>
                </a:solidFill>
                <a:latin typeface="Calibri" panose="020F0502020204030204" pitchFamily="34" charset="0"/>
                <a:cs typeface="Calibri" panose="020F0502020204030204" pitchFamily="34" charset="0"/>
              </a:rPr>
              <a:t>	</a:t>
            </a:r>
            <a:r>
              <a:rPr lang="vi-VN" sz="2400" dirty="0">
                <a:solidFill>
                  <a:srgbClr val="B60005"/>
                </a:solidFill>
                <a:latin typeface="Calibri" panose="020F0502020204030204" pitchFamily="34" charset="0"/>
                <a:cs typeface="Calibri" panose="020F0502020204030204" pitchFamily="34" charset="0"/>
              </a:rPr>
              <a:t>Hải đăng hay đèn biển, là ngọn tháp được thiết kế để chiếu sáng bằng hệ thống đèn, giúp tàu thuyền định hướng đi lại giữa đại dương. Chỉ cần nhìn thấy ánh sáng hải đăng, người đi biển sẽ cảm thấy yên tâm, không lo lạc đường.</a:t>
            </a:r>
          </a:p>
          <a:p>
            <a:pPr algn="just"/>
            <a:r>
              <a:rPr lang="en-US" sz="2400" dirty="0">
                <a:solidFill>
                  <a:srgbClr val="B60005"/>
                </a:solidFill>
                <a:latin typeface="Calibri" panose="020F0502020204030204" pitchFamily="34" charset="0"/>
                <a:cs typeface="Calibri" panose="020F0502020204030204" pitchFamily="34" charset="0"/>
              </a:rPr>
              <a:t>	</a:t>
            </a:r>
            <a:r>
              <a:rPr lang="vi-VN" sz="2400" dirty="0">
                <a:solidFill>
                  <a:srgbClr val="B60005"/>
                </a:solidFill>
                <a:latin typeface="Calibri" panose="020F0502020204030204" pitchFamily="34" charset="0"/>
                <a:cs typeface="Calibri" panose="020F0502020204030204" pitchFamily="34" charset="0"/>
              </a:rPr>
              <a:t>Những ngọn hải đăng được thắp sáng bằng điện năng lượng mặt trời, nhưng khi năng lượng yếu thì phải lập tức thay thế bằng máy phát điện. Để những ngọn đèn chiếu sáng đêm đêm, những người canh giữ hải đăng phải thay phiên nhau kiểm tra, bảo dưỡng thường xuyên. Có những đêm mưa gió, họ phải buộc dây bảo hiểm quanh người, trèo lên đỉnh cột đèn xem xét. Bất kể ngày đêm, mưa nắng, trời yên biển lặng hay dông tố bão bùng, họ luôn sẵn sàng khắc phục mọi sự cố.</a:t>
            </a:r>
          </a:p>
          <a:p>
            <a:pPr algn="just"/>
            <a:r>
              <a:rPr lang="en-US" sz="2400" dirty="0">
                <a:solidFill>
                  <a:srgbClr val="B60005"/>
                </a:solidFill>
                <a:latin typeface="Calibri" panose="020F0502020204030204" pitchFamily="34" charset="0"/>
                <a:cs typeface="Calibri" panose="020F0502020204030204" pitchFamily="34" charset="0"/>
              </a:rPr>
              <a:t>	</a:t>
            </a:r>
            <a:r>
              <a:rPr lang="vi-VN" sz="2400" dirty="0">
                <a:solidFill>
                  <a:srgbClr val="B60005"/>
                </a:solidFill>
                <a:latin typeface="Calibri" panose="020F0502020204030204" pitchFamily="34" charset="0"/>
                <a:cs typeface="Calibri" panose="020F0502020204030204" pitchFamily="34" charset="0"/>
              </a:rPr>
              <a:t>Ngọn đèn biển không bao giờ tắt trong đêm là nhờ công sức của những người canh giữ hải đăng. Với lòng yêu nghề, yêu biển đảo quê hương, họ đã vượt qua bao khó khăn, gian khổ nơi biển khơi xa vắng, góp sức mình bảo vệ vùng biển, vùng trời của Tổ quốc.</a:t>
            </a:r>
          </a:p>
          <a:p>
            <a:pPr algn="r"/>
            <a:r>
              <a:rPr lang="vi-VN" sz="2400" dirty="0">
                <a:solidFill>
                  <a:srgbClr val="B60005"/>
                </a:solidFill>
                <a:latin typeface="Calibri" panose="020F0502020204030204" pitchFamily="34" charset="0"/>
                <a:cs typeface="Calibri" panose="020F0502020204030204" pitchFamily="34" charset="0"/>
              </a:rPr>
              <a:t>(Sơn Tùng)</a:t>
            </a:r>
          </a:p>
        </p:txBody>
      </p:sp>
      <p:sp>
        <p:nvSpPr>
          <p:cNvPr id="3" name="TextBox 2">
            <a:extLst>
              <a:ext uri="{FF2B5EF4-FFF2-40B4-BE49-F238E27FC236}">
                <a16:creationId xmlns:a16="http://schemas.microsoft.com/office/drawing/2014/main" id="{3246321B-F2A8-8B99-8502-ADB58CA523E9}"/>
              </a:ext>
            </a:extLst>
          </p:cNvPr>
          <p:cNvSpPr txBox="1"/>
          <p:nvPr/>
        </p:nvSpPr>
        <p:spPr>
          <a:xfrm>
            <a:off x="3379551" y="112427"/>
            <a:ext cx="5010987" cy="646331"/>
          </a:xfrm>
          <a:prstGeom prst="rect">
            <a:avLst/>
          </a:prstGeom>
          <a:noFill/>
        </p:spPr>
        <p:txBody>
          <a:bodyPr wrap="none" rtlCol="0">
            <a:spAutoFit/>
          </a:bodyPr>
          <a:lstStyle/>
          <a:p>
            <a:r>
              <a:rPr lang="en-US" sz="3600" dirty="0">
                <a:solidFill>
                  <a:srgbClr val="C00000"/>
                </a:solidFill>
                <a:latin typeface="SVN-Adam Gorry" panose="02040603050506020204" pitchFamily="18" charset="0"/>
              </a:rPr>
              <a:t>NHỮNG NGỌN HẢI ĐĂNG</a:t>
            </a:r>
          </a:p>
        </p:txBody>
      </p:sp>
    </p:spTree>
    <p:extLst>
      <p:ext uri="{BB962C8B-B14F-4D97-AF65-F5344CB8AC3E}">
        <p14:creationId xmlns:p14="http://schemas.microsoft.com/office/powerpoint/2010/main" val="2135452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9" name="矩形 8"/>
          <p:cNvSpPr/>
          <p:nvPr/>
        </p:nvSpPr>
        <p:spPr>
          <a:xfrm>
            <a:off x="583660" y="1212850"/>
            <a:ext cx="10541540" cy="4874895"/>
          </a:xfrm>
          <a:prstGeom prst="rect">
            <a:avLst/>
          </a:pr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2" name="组合 21"/>
          <p:cNvGrpSpPr/>
          <p:nvPr/>
        </p:nvGrpSpPr>
        <p:grpSpPr>
          <a:xfrm>
            <a:off x="199390" y="178435"/>
            <a:ext cx="11904980" cy="467360"/>
            <a:chOff x="314" y="191"/>
            <a:chExt cx="21028" cy="826"/>
          </a:xfrm>
        </p:grpSpPr>
        <p:grpSp>
          <p:nvGrpSpPr>
            <p:cNvPr id="223" name="组合 222"/>
            <p:cNvGrpSpPr/>
            <p:nvPr/>
          </p:nvGrpSpPr>
          <p:grpSpPr>
            <a:xfrm>
              <a:off x="314"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221" name="图片 220" descr="588ku_c7eed0b985b759570d3b41086c6e9c3d_12923674"/>
              <p:cNvPicPr>
                <a:picLocks noChangeAspect="1"/>
              </p:cNvPicPr>
              <p:nvPr/>
            </p:nvPicPr>
            <p:blipFill>
              <a:blip r:embed="rId4"/>
              <a:srcRect l="4672" t="2187" r="4672" b="82919"/>
              <a:stretch>
                <a:fillRect/>
              </a:stretch>
            </p:blipFill>
            <p:spPr>
              <a:xfrm>
                <a:off x="7265" y="-2629"/>
                <a:ext cx="6597" cy="1498"/>
              </a:xfrm>
              <a:prstGeom prst="rect">
                <a:avLst/>
              </a:prstGeom>
            </p:spPr>
          </p:pic>
          <p:pic>
            <p:nvPicPr>
              <p:cNvPr id="222" name="图片 221" descr="588ku_c7eed0b985b759570d3b41086c6e9c3d_12923674"/>
              <p:cNvPicPr>
                <a:picLocks noChangeAspect="1"/>
              </p:cNvPicPr>
              <p:nvPr/>
            </p:nvPicPr>
            <p:blipFill>
              <a:blip r:embed="rId4"/>
              <a:srcRect l="4672" t="2187" r="4672" b="82919"/>
              <a:stretch>
                <a:fillRect/>
              </a:stretch>
            </p:blipFill>
            <p:spPr>
              <a:xfrm>
                <a:off x="13445" y="-2629"/>
                <a:ext cx="6597" cy="1498"/>
              </a:xfrm>
              <a:prstGeom prst="rect">
                <a:avLst/>
              </a:prstGeom>
            </p:spPr>
          </p:pic>
        </p:grpSp>
        <p:grpSp>
          <p:nvGrpSpPr>
            <p:cNvPr id="26" name="组合 25"/>
            <p:cNvGrpSpPr/>
            <p:nvPr/>
          </p:nvGrpSpPr>
          <p:grpSpPr>
            <a:xfrm>
              <a:off x="14300"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27" name="图片 26" descr="588ku_c7eed0b985b759570d3b41086c6e9c3d_12923674"/>
              <p:cNvPicPr>
                <a:picLocks noChangeAspect="1"/>
              </p:cNvPicPr>
              <p:nvPr/>
            </p:nvPicPr>
            <p:blipFill>
              <a:blip r:embed="rId4"/>
              <a:srcRect l="4672" t="2187" r="4672" b="82919"/>
              <a:stretch>
                <a:fillRect/>
              </a:stretch>
            </p:blipFill>
            <p:spPr>
              <a:xfrm>
                <a:off x="7265" y="-2629"/>
                <a:ext cx="6597" cy="1498"/>
              </a:xfrm>
              <a:prstGeom prst="rect">
                <a:avLst/>
              </a:prstGeom>
            </p:spPr>
          </p:pic>
          <p:pic>
            <p:nvPicPr>
              <p:cNvPr id="28" name="图片 27" descr="588ku_c7eed0b985b759570d3b41086c6e9c3d_12923674"/>
              <p:cNvPicPr>
                <a:picLocks noChangeAspect="1"/>
              </p:cNvPicPr>
              <p:nvPr/>
            </p:nvPicPr>
            <p:blipFill>
              <a:blip r:embed="rId4"/>
              <a:srcRect l="4672" t="2187" r="4672" b="82919"/>
              <a:stretch>
                <a:fillRect/>
              </a:stretch>
            </p:blipFill>
            <p:spPr>
              <a:xfrm>
                <a:off x="13445" y="-2629"/>
                <a:ext cx="6597" cy="1498"/>
              </a:xfrm>
              <a:prstGeom prst="rect">
                <a:avLst/>
              </a:prstGeom>
            </p:spPr>
          </p:pic>
        </p:grpSp>
        <p:grpSp>
          <p:nvGrpSpPr>
            <p:cNvPr id="31" name="组合 30"/>
            <p:cNvGrpSpPr/>
            <p:nvPr/>
          </p:nvGrpSpPr>
          <p:grpSpPr>
            <a:xfrm>
              <a:off x="7307"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32" name="图片 31" descr="588ku_c7eed0b985b759570d3b41086c6e9c3d_12923674"/>
              <p:cNvPicPr>
                <a:picLocks noChangeAspect="1"/>
              </p:cNvPicPr>
              <p:nvPr/>
            </p:nvPicPr>
            <p:blipFill>
              <a:blip r:embed="rId4"/>
              <a:srcRect l="4672" t="2187" r="4672" b="82919"/>
              <a:stretch>
                <a:fillRect/>
              </a:stretch>
            </p:blipFill>
            <p:spPr>
              <a:xfrm>
                <a:off x="7265" y="-2629"/>
                <a:ext cx="6597" cy="1498"/>
              </a:xfrm>
              <a:prstGeom prst="rect">
                <a:avLst/>
              </a:prstGeom>
            </p:spPr>
          </p:pic>
          <p:pic>
            <p:nvPicPr>
              <p:cNvPr id="39" name="图片 38" descr="588ku_c7eed0b985b759570d3b41086c6e9c3d_12923674"/>
              <p:cNvPicPr>
                <a:picLocks noChangeAspect="1"/>
              </p:cNvPicPr>
              <p:nvPr/>
            </p:nvPicPr>
            <p:blipFill>
              <a:blip r:embed="rId4"/>
              <a:srcRect l="4672" t="2187" r="4672" b="82919"/>
              <a:stretch>
                <a:fillRect/>
              </a:stretch>
            </p:blipFill>
            <p:spPr>
              <a:xfrm>
                <a:off x="13445" y="-2629"/>
                <a:ext cx="6597" cy="1498"/>
              </a:xfrm>
              <a:prstGeom prst="rect">
                <a:avLst/>
              </a:prstGeom>
            </p:spPr>
          </p:pic>
        </p:grpSp>
      </p:grpSp>
      <p:cxnSp>
        <p:nvCxnSpPr>
          <p:cNvPr id="3" name="直接连接符 2"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CxnSpPr/>
          <p:nvPr/>
        </p:nvCxnSpPr>
        <p:spPr>
          <a:xfrm>
            <a:off x="1876533" y="536443"/>
            <a:ext cx="13647" cy="2669156"/>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4" name="直接连接符 3"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CxnSpPr/>
          <p:nvPr/>
        </p:nvCxnSpPr>
        <p:spPr>
          <a:xfrm>
            <a:off x="5584253" y="465656"/>
            <a:ext cx="13647" cy="2669156"/>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5" name="直接连接符 4"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CxnSpPr/>
          <p:nvPr/>
        </p:nvCxnSpPr>
        <p:spPr>
          <a:xfrm>
            <a:off x="8832705" y="403544"/>
            <a:ext cx="13647" cy="2669156"/>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11" name="流程图: 联系 12"/>
          <p:cNvSpPr/>
          <p:nvPr/>
        </p:nvSpPr>
        <p:spPr>
          <a:xfrm>
            <a:off x="830580" y="2057400"/>
            <a:ext cx="2160270" cy="2160270"/>
          </a:xfrm>
          <a:prstGeom prst="flowChartConnector">
            <a:avLst/>
          </a:prstGeom>
          <a:solidFill>
            <a:srgbClr val="B60005"/>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Bold" panose="020B0800000000000000" pitchFamily="34" charset="-122"/>
              <a:ea typeface="思源黑体 CN Bold" panose="020B0800000000000000" pitchFamily="34" charset="-122"/>
              <a:cs typeface="+mn-ea"/>
              <a:sym typeface="思源黑体 CN Bold" panose="020B0800000000000000" pitchFamily="34" charset="-122"/>
            </a:endParaRPr>
          </a:p>
        </p:txBody>
      </p:sp>
      <p:sp>
        <p:nvSpPr>
          <p:cNvPr id="13" name="流程图: 联系 14"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p:nvPr/>
        </p:nvSpPr>
        <p:spPr>
          <a:xfrm>
            <a:off x="731222" y="2109304"/>
            <a:ext cx="724580" cy="724580"/>
          </a:xfrm>
          <a:prstGeom prst="flowChartConnector">
            <a:avLst/>
          </a:prstGeom>
          <a:solidFill>
            <a:srgbClr val="167C6C"/>
          </a:solidFill>
          <a:ln w="762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dirty="0">
                <a:solidFill>
                  <a:schemeClr val="bg1"/>
                </a:solidFill>
                <a:latin typeface="思源黑体 CN Bold" panose="020B0800000000000000" pitchFamily="34" charset="-122"/>
                <a:ea typeface="思源黑体 CN Bold" panose="020B0800000000000000" pitchFamily="34" charset="-122"/>
                <a:cs typeface="+mn-ea"/>
                <a:sym typeface="思源黑体 CN Bold" panose="020B0800000000000000" pitchFamily="34" charset="-122"/>
              </a:rPr>
              <a:t>1</a:t>
            </a:r>
            <a:endParaRPr lang="zh-CN" altLang="en-US" sz="4400" dirty="0">
              <a:solidFill>
                <a:schemeClr val="bg1"/>
              </a:solidFill>
              <a:latin typeface="思源黑体 CN Bold" panose="020B0800000000000000" pitchFamily="34" charset="-122"/>
              <a:ea typeface="思源黑体 CN Bold" panose="020B0800000000000000" pitchFamily="34" charset="-122"/>
              <a:cs typeface="+mn-ea"/>
              <a:sym typeface="思源黑体 CN Bold" panose="020B0800000000000000" pitchFamily="34" charset="-122"/>
            </a:endParaRPr>
          </a:p>
        </p:txBody>
      </p:sp>
      <p:sp>
        <p:nvSpPr>
          <p:cNvPr id="15" name="流程图: 联系 17"/>
          <p:cNvSpPr/>
          <p:nvPr/>
        </p:nvSpPr>
        <p:spPr>
          <a:xfrm>
            <a:off x="4682642" y="2467610"/>
            <a:ext cx="1673860" cy="1673860"/>
          </a:xfrm>
          <a:prstGeom prst="flowChartConnector">
            <a:avLst/>
          </a:prstGeom>
          <a:solidFill>
            <a:srgbClr val="B60005"/>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Bold" panose="020B0800000000000000" pitchFamily="34" charset="-122"/>
              <a:ea typeface="思源黑体 CN Bold" panose="020B0800000000000000" pitchFamily="34" charset="-122"/>
              <a:cs typeface="+mn-ea"/>
              <a:sym typeface="思源黑体 CN Bold" panose="020B0800000000000000" pitchFamily="34" charset="-122"/>
            </a:endParaRPr>
          </a:p>
        </p:txBody>
      </p:sp>
      <p:sp>
        <p:nvSpPr>
          <p:cNvPr id="18" name="流程图: 联系 22"/>
          <p:cNvSpPr/>
          <p:nvPr/>
        </p:nvSpPr>
        <p:spPr>
          <a:xfrm>
            <a:off x="7917816" y="1988094"/>
            <a:ext cx="1673860" cy="1673860"/>
          </a:xfrm>
          <a:prstGeom prst="flowChartConnector">
            <a:avLst/>
          </a:prstGeom>
          <a:solidFill>
            <a:srgbClr val="B60005"/>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Bold" panose="020B0800000000000000" pitchFamily="34" charset="-122"/>
              <a:ea typeface="思源黑体 CN Bold" panose="020B0800000000000000" pitchFamily="34" charset="-122"/>
              <a:cs typeface="+mn-ea"/>
              <a:sym typeface="思源黑体 CN Bold" panose="020B0800000000000000" pitchFamily="34" charset="-122"/>
            </a:endParaRPr>
          </a:p>
        </p:txBody>
      </p:sp>
      <p:sp>
        <p:nvSpPr>
          <p:cNvPr id="23" name="流程图: 联系 31"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p:nvPr/>
        </p:nvSpPr>
        <p:spPr>
          <a:xfrm>
            <a:off x="4795241" y="2298012"/>
            <a:ext cx="724580" cy="724580"/>
          </a:xfrm>
          <a:prstGeom prst="flowChartConnector">
            <a:avLst/>
          </a:prstGeom>
          <a:solidFill>
            <a:srgbClr val="167C6C"/>
          </a:solidFill>
          <a:ln w="762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dirty="0">
                <a:solidFill>
                  <a:schemeClr val="bg1"/>
                </a:solidFill>
                <a:latin typeface="思源黑体 CN Bold" panose="020B0800000000000000" pitchFamily="34" charset="-122"/>
                <a:ea typeface="思源黑体 CN Bold" panose="020B0800000000000000" pitchFamily="34" charset="-122"/>
                <a:cs typeface="+mn-ea"/>
                <a:sym typeface="思源黑体 CN Bold" panose="020B0800000000000000" pitchFamily="34" charset="-122"/>
              </a:rPr>
              <a:t>2</a:t>
            </a:r>
            <a:endParaRPr lang="zh-CN" altLang="en-US" sz="4400" dirty="0">
              <a:solidFill>
                <a:schemeClr val="bg1"/>
              </a:solidFill>
              <a:latin typeface="思源黑体 CN Bold" panose="020B0800000000000000" pitchFamily="34" charset="-122"/>
              <a:ea typeface="思源黑体 CN Bold" panose="020B0800000000000000" pitchFamily="34" charset="-122"/>
              <a:cs typeface="+mn-ea"/>
              <a:sym typeface="思源黑体 CN Bold" panose="020B0800000000000000" pitchFamily="34" charset="-122"/>
            </a:endParaRPr>
          </a:p>
        </p:txBody>
      </p:sp>
      <p:sp>
        <p:nvSpPr>
          <p:cNvPr id="24" name="流程图: 联系 32"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p:nvPr/>
        </p:nvSpPr>
        <p:spPr>
          <a:xfrm>
            <a:off x="7555568" y="2090693"/>
            <a:ext cx="724580" cy="724580"/>
          </a:xfrm>
          <a:prstGeom prst="flowChartConnector">
            <a:avLst/>
          </a:prstGeom>
          <a:solidFill>
            <a:srgbClr val="167C6C"/>
          </a:solidFill>
          <a:ln w="762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dirty="0">
                <a:solidFill>
                  <a:schemeClr val="bg1"/>
                </a:solidFill>
                <a:latin typeface="思源黑体 CN Bold" panose="020B0800000000000000" pitchFamily="34" charset="-122"/>
                <a:ea typeface="思源黑体 CN Bold" panose="020B0800000000000000" pitchFamily="34" charset="-122"/>
                <a:cs typeface="+mn-ea"/>
                <a:sym typeface="思源黑体 CN Bold" panose="020B0800000000000000" pitchFamily="34" charset="-122"/>
              </a:rPr>
              <a:t>3</a:t>
            </a:r>
            <a:endParaRPr lang="zh-CN" altLang="en-US" sz="4400" dirty="0">
              <a:solidFill>
                <a:schemeClr val="bg1"/>
              </a:solidFill>
              <a:latin typeface="思源黑体 CN Bold" panose="020B0800000000000000" pitchFamily="34" charset="-122"/>
              <a:ea typeface="思源黑体 CN Bold" panose="020B0800000000000000" pitchFamily="34" charset="-122"/>
              <a:cs typeface="+mn-ea"/>
              <a:sym typeface="思源黑体 CN Bold" panose="020B0800000000000000" pitchFamily="34" charset="-122"/>
            </a:endParaRPr>
          </a:p>
        </p:txBody>
      </p:sp>
      <p:sp>
        <p:nvSpPr>
          <p:cNvPr id="30" name="矩形 29"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p:nvPr/>
        </p:nvSpPr>
        <p:spPr>
          <a:xfrm>
            <a:off x="683946" y="4369722"/>
            <a:ext cx="2487744" cy="1384995"/>
          </a:xfrm>
          <a:prstGeom prst="rect">
            <a:avLst/>
          </a:prstGeom>
          <a:solidFill>
            <a:schemeClr val="bg1"/>
          </a:solidFill>
          <a:ln w="38100">
            <a:solidFill>
              <a:schemeClr val="tx1"/>
            </a:solidFill>
          </a:ln>
        </p:spPr>
        <p:txBody>
          <a:bodyPr wrap="square" rtlCol="0">
            <a:spAutoFit/>
          </a:bodyPr>
          <a:lstStyle/>
          <a:p>
            <a:pPr algn="ctr"/>
            <a:r>
              <a:rPr lang="en-US" altLang="zh-CN" sz="2800" b="1" i="1" dirty="0" err="1">
                <a:latin typeface="Cambria" panose="02040503050406030204" pitchFamily="18" charset="0"/>
                <a:ea typeface="Cambria" panose="02040503050406030204" pitchFamily="18" charset="0"/>
                <a:cs typeface="+mn-ea"/>
                <a:sym typeface="思源黑体 CN Bold" panose="020B0800000000000000" pitchFamily="34" charset="-122"/>
              </a:rPr>
              <a:t>Từ</a:t>
            </a:r>
            <a:r>
              <a:rPr lang="en-US" altLang="zh-CN" sz="2800" b="1" i="1" dirty="0">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b="1" i="1" dirty="0" err="1">
                <a:latin typeface="Cambria" panose="02040503050406030204" pitchFamily="18" charset="0"/>
                <a:ea typeface="Cambria" panose="02040503050406030204" pitchFamily="18" charset="0"/>
                <a:cs typeface="+mn-ea"/>
                <a:sym typeface="思源黑体 CN Bold" panose="020B0800000000000000" pitchFamily="34" charset="-122"/>
              </a:rPr>
              <a:t>đầu</a:t>
            </a:r>
            <a:r>
              <a:rPr lang="en-US" altLang="zh-CN" sz="2800" b="1" i="1" dirty="0">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dirty="0" err="1">
                <a:latin typeface="Cambria" panose="02040503050406030204" pitchFamily="18" charset="0"/>
                <a:ea typeface="Cambria" panose="02040503050406030204" pitchFamily="18" charset="0"/>
                <a:cs typeface="+mn-ea"/>
                <a:sym typeface="思源黑体 CN Bold" panose="020B0800000000000000" pitchFamily="34" charset="-122"/>
              </a:rPr>
              <a:t>đến</a:t>
            </a:r>
            <a:r>
              <a:rPr lang="en-US" altLang="zh-CN" sz="2800" dirty="0">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b="1" i="1" dirty="0" err="1">
                <a:latin typeface="Cambria" panose="02040503050406030204" pitchFamily="18" charset="0"/>
                <a:ea typeface="Cambria" panose="02040503050406030204" pitchFamily="18" charset="0"/>
                <a:cs typeface="+mn-ea"/>
                <a:sym typeface="思源黑体 CN Bold" panose="020B0800000000000000" pitchFamily="34" charset="-122"/>
              </a:rPr>
              <a:t>không</a:t>
            </a:r>
            <a:r>
              <a:rPr lang="en-US" altLang="zh-CN" sz="2800" b="1" i="1" dirty="0">
                <a:latin typeface="Cambria" panose="02040503050406030204" pitchFamily="18" charset="0"/>
                <a:ea typeface="Cambria" panose="02040503050406030204" pitchFamily="18" charset="0"/>
                <a:cs typeface="+mn-ea"/>
                <a:sym typeface="思源黑体 CN Bold" panose="020B0800000000000000" pitchFamily="34" charset="-122"/>
              </a:rPr>
              <a:t> lo </a:t>
            </a:r>
            <a:r>
              <a:rPr lang="en-US" altLang="zh-CN" sz="2800" b="1" i="1" dirty="0" err="1">
                <a:latin typeface="Cambria" panose="02040503050406030204" pitchFamily="18" charset="0"/>
                <a:ea typeface="Cambria" panose="02040503050406030204" pitchFamily="18" charset="0"/>
                <a:cs typeface="+mn-ea"/>
                <a:sym typeface="思源黑体 CN Bold" panose="020B0800000000000000" pitchFamily="34" charset="-122"/>
              </a:rPr>
              <a:t>lạc</a:t>
            </a:r>
            <a:r>
              <a:rPr lang="en-US" altLang="zh-CN" sz="2800" b="1" i="1" dirty="0">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b="1" i="1" dirty="0" err="1">
                <a:latin typeface="Cambria" panose="02040503050406030204" pitchFamily="18" charset="0"/>
                <a:ea typeface="Cambria" panose="02040503050406030204" pitchFamily="18" charset="0"/>
                <a:cs typeface="+mn-ea"/>
                <a:sym typeface="思源黑体 CN Bold" panose="020B0800000000000000" pitchFamily="34" charset="-122"/>
              </a:rPr>
              <a:t>đường</a:t>
            </a:r>
            <a:endParaRPr lang="en-US" altLang="zh-CN" sz="2800" b="1" i="1" dirty="0">
              <a:latin typeface="Cambria" panose="02040503050406030204" pitchFamily="18" charset="0"/>
              <a:ea typeface="Cambria" panose="02040503050406030204" pitchFamily="18" charset="0"/>
              <a:cs typeface="+mn-ea"/>
              <a:sym typeface="思源黑体 CN Bold" panose="020B0800000000000000" pitchFamily="34" charset="-122"/>
            </a:endParaRPr>
          </a:p>
        </p:txBody>
      </p:sp>
      <p:sp>
        <p:nvSpPr>
          <p:cNvPr id="34" name="矩形 33"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p:nvPr/>
        </p:nvSpPr>
        <p:spPr>
          <a:xfrm>
            <a:off x="4002436" y="4369722"/>
            <a:ext cx="3272261" cy="1384995"/>
          </a:xfrm>
          <a:prstGeom prst="rect">
            <a:avLst/>
          </a:prstGeom>
          <a:solidFill>
            <a:schemeClr val="bg1"/>
          </a:solidFill>
          <a:ln w="28575">
            <a:solidFill>
              <a:schemeClr val="tx1"/>
            </a:solidFill>
          </a:ln>
        </p:spPr>
        <p:txBody>
          <a:bodyPr wrap="square" rtlCol="0">
            <a:spAutoFit/>
          </a:bodyPr>
          <a:lstStyle/>
          <a:p>
            <a:pPr algn="ctr"/>
            <a:r>
              <a:rPr lang="en-US" sz="2800" dirty="0" err="1">
                <a:latin typeface="Cambria" panose="02040503050406030204" pitchFamily="18" charset="0"/>
                <a:ea typeface="Cambria" panose="02040503050406030204" pitchFamily="18" charset="0"/>
              </a:rPr>
              <a:t>Từ</a:t>
            </a:r>
            <a:r>
              <a:rPr lang="en-US" sz="2800"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Những</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ngọn</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hải</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đăng</a:t>
            </a:r>
            <a:r>
              <a:rPr lang="en-US" sz="2800" b="1" i="1"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đến</a:t>
            </a:r>
            <a:r>
              <a:rPr lang="en-US" sz="2800"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khắc</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phục</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sự</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cố</a:t>
            </a:r>
            <a:r>
              <a:rPr lang="en-US" sz="2800" b="1" i="1" dirty="0">
                <a:latin typeface="Cambria" panose="02040503050406030204" pitchFamily="18" charset="0"/>
                <a:ea typeface="Cambria" panose="02040503050406030204" pitchFamily="18" charset="0"/>
              </a:rPr>
              <a:t>.</a:t>
            </a:r>
          </a:p>
        </p:txBody>
      </p:sp>
      <p:sp>
        <p:nvSpPr>
          <p:cNvPr id="36" name="矩形 35"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p:nvPr/>
        </p:nvSpPr>
        <p:spPr>
          <a:xfrm>
            <a:off x="7641274" y="4369722"/>
            <a:ext cx="2534905" cy="523220"/>
          </a:xfrm>
          <a:prstGeom prst="rect">
            <a:avLst/>
          </a:prstGeom>
          <a:solidFill>
            <a:schemeClr val="bg1"/>
          </a:solidFill>
          <a:ln w="28575">
            <a:solidFill>
              <a:schemeClr val="tx1"/>
            </a:solidFill>
          </a:ln>
        </p:spPr>
        <p:txBody>
          <a:bodyPr wrap="square" rtlCol="0">
            <a:spAutoFit/>
          </a:bodyPr>
          <a:lstStyle/>
          <a:p>
            <a:pPr algn="ctr"/>
            <a:r>
              <a:rPr lang="en-US" sz="2800" b="1" i="1" dirty="0" err="1">
                <a:latin typeface="Cambria" panose="02040503050406030204" pitchFamily="18" charset="0"/>
                <a:ea typeface="Cambria" panose="02040503050406030204" pitchFamily="18" charset="0"/>
              </a:rPr>
              <a:t>Đoạn</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còn</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lại</a:t>
            </a:r>
            <a:endParaRPr lang="en-US" altLang="zh-CN" sz="2800" b="1" i="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endParaRPr>
          </a:p>
        </p:txBody>
      </p:sp>
      <p:pic>
        <p:nvPicPr>
          <p:cNvPr id="8" name="图片 7" descr="65"/>
          <p:cNvPicPr>
            <a:picLocks noChangeAspect="1"/>
          </p:cNvPicPr>
          <p:nvPr/>
        </p:nvPicPr>
        <p:blipFill>
          <a:blip r:embed="rId5"/>
          <a:srcRect t="83139"/>
          <a:stretch>
            <a:fillRect/>
          </a:stretch>
        </p:blipFill>
        <p:spPr>
          <a:xfrm>
            <a:off x="0" y="6167120"/>
            <a:ext cx="12192000" cy="690880"/>
          </a:xfrm>
          <a:prstGeom prst="rect">
            <a:avLst/>
          </a:prstGeom>
        </p:spPr>
      </p:pic>
      <p:pic>
        <p:nvPicPr>
          <p:cNvPr id="40" name="图片 39" descr="千库网_圣诞灯和蓝色礼物盒_元素编号12604598"/>
          <p:cNvPicPr>
            <a:picLocks noChangeAspect="1"/>
          </p:cNvPicPr>
          <p:nvPr/>
        </p:nvPicPr>
        <p:blipFill>
          <a:blip r:embed="rId6"/>
          <a:stretch>
            <a:fillRect/>
          </a:stretch>
        </p:blipFill>
        <p:spPr>
          <a:xfrm>
            <a:off x="906780" y="2133600"/>
            <a:ext cx="2007870" cy="2007870"/>
          </a:xfrm>
          <a:prstGeom prst="rect">
            <a:avLst/>
          </a:prstGeom>
        </p:spPr>
      </p:pic>
      <p:pic>
        <p:nvPicPr>
          <p:cNvPr id="42" name="图片 41" descr="千库网_圣诞灯和蓝色礼物盒_元素编号12604598"/>
          <p:cNvPicPr>
            <a:picLocks noChangeAspect="1"/>
          </p:cNvPicPr>
          <p:nvPr/>
        </p:nvPicPr>
        <p:blipFill>
          <a:blip r:embed="rId6"/>
          <a:stretch>
            <a:fillRect/>
          </a:stretch>
        </p:blipFill>
        <p:spPr>
          <a:xfrm>
            <a:off x="4896637" y="2713355"/>
            <a:ext cx="1186180" cy="1186180"/>
          </a:xfrm>
          <a:prstGeom prst="rect">
            <a:avLst/>
          </a:prstGeom>
        </p:spPr>
      </p:pic>
      <p:pic>
        <p:nvPicPr>
          <p:cNvPr id="43" name="图片 42" descr="千库网_圣诞灯和蓝色礼物盒_元素编号12604598"/>
          <p:cNvPicPr>
            <a:picLocks noChangeAspect="1"/>
          </p:cNvPicPr>
          <p:nvPr/>
        </p:nvPicPr>
        <p:blipFill>
          <a:blip r:embed="rId6"/>
          <a:stretch>
            <a:fillRect/>
          </a:stretch>
        </p:blipFill>
        <p:spPr>
          <a:xfrm>
            <a:off x="8126096" y="2293529"/>
            <a:ext cx="1186180" cy="1186180"/>
          </a:xfrm>
          <a:prstGeom prst="rect">
            <a:avLst/>
          </a:prstGeom>
        </p:spPr>
      </p:pic>
      <p:sp>
        <p:nvSpPr>
          <p:cNvPr id="44" name="矩形 3"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p:nvPr/>
        </p:nvSpPr>
        <p:spPr>
          <a:xfrm rot="16200000">
            <a:off x="10109477" y="-250874"/>
            <a:ext cx="1304986" cy="6241392"/>
          </a:xfrm>
          <a:prstGeom prst="rect">
            <a:avLst/>
          </a:prstGeom>
          <a:noFill/>
        </p:spPr>
        <p:txBody>
          <a:bodyPr wrap="square" lIns="91440" tIns="45720" rIns="91440" bIns="45720">
            <a:prstTxWarp prst="textCircle">
              <a:avLst/>
            </a:prstTxWarp>
            <a:spAutoFit/>
          </a:bodyPr>
          <a:lstStyle/>
          <a:p>
            <a:pPr algn="ctr"/>
            <a:r>
              <a:rPr lang="en-US" altLang="zh-CN" sz="6600" b="0" cap="none" spc="0" dirty="0">
                <a:ln w="0"/>
                <a:solidFill>
                  <a:schemeClr val="bg1"/>
                </a:solidFill>
                <a:effectLst/>
                <a:latin typeface="SVN-Adam Gorry" panose="02040603050506020204" pitchFamily="18" charset="0"/>
                <a:ea typeface="思源黑体 CN Bold" panose="020B0800000000000000" pitchFamily="34" charset="-122"/>
                <a:cs typeface="+mn-ea"/>
                <a:sym typeface="思源黑体 CN Bold" panose="020B0800000000000000" pitchFamily="34" charset="-122"/>
              </a:rPr>
              <a:t>CHIA </a:t>
            </a:r>
          </a:p>
          <a:p>
            <a:pPr algn="ctr"/>
            <a:r>
              <a:rPr lang="en-US" altLang="zh-CN" sz="6600" b="0" cap="none" spc="0" dirty="0">
                <a:ln w="0"/>
                <a:solidFill>
                  <a:schemeClr val="bg1"/>
                </a:solidFill>
                <a:effectLst/>
                <a:latin typeface="SVN-Adam Gorry" panose="02040603050506020204" pitchFamily="18" charset="0"/>
                <a:ea typeface="思源黑体 CN Bold" panose="020B0800000000000000" pitchFamily="34" charset="-122"/>
                <a:cs typeface="+mn-ea"/>
                <a:sym typeface="思源黑体 CN Bold" panose="020B0800000000000000" pitchFamily="34" charset="-122"/>
              </a:rPr>
              <a:t>ĐOẠN</a:t>
            </a:r>
          </a:p>
        </p:txBody>
      </p:sp>
      <p:pic>
        <p:nvPicPr>
          <p:cNvPr id="45" name="图片 213" descr="67"/>
          <p:cNvPicPr>
            <a:picLocks noChangeAspect="1"/>
          </p:cNvPicPr>
          <p:nvPr/>
        </p:nvPicPr>
        <p:blipFill>
          <a:blip r:embed="rId7"/>
          <a:srcRect l="67298" t="19879" b="5079"/>
          <a:stretch>
            <a:fillRect/>
          </a:stretch>
        </p:blipFill>
        <p:spPr>
          <a:xfrm>
            <a:off x="10059035" y="4158615"/>
            <a:ext cx="2132965" cy="254952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580">
                                          <p:stCondLst>
                                            <p:cond delay="0"/>
                                          </p:stCondLst>
                                        </p:cTn>
                                        <p:tgtEl>
                                          <p:spTgt spid="44"/>
                                        </p:tgtEl>
                                      </p:cBhvr>
                                    </p:animEffect>
                                    <p:anim calcmode="lin" valueType="num">
                                      <p:cBhvr>
                                        <p:cTn id="8"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13" dur="26">
                                          <p:stCondLst>
                                            <p:cond delay="650"/>
                                          </p:stCondLst>
                                        </p:cTn>
                                        <p:tgtEl>
                                          <p:spTgt spid="44"/>
                                        </p:tgtEl>
                                      </p:cBhvr>
                                      <p:to x="100000" y="60000"/>
                                    </p:animScale>
                                    <p:animScale>
                                      <p:cBhvr>
                                        <p:cTn id="14" dur="166" decel="50000">
                                          <p:stCondLst>
                                            <p:cond delay="676"/>
                                          </p:stCondLst>
                                        </p:cTn>
                                        <p:tgtEl>
                                          <p:spTgt spid="44"/>
                                        </p:tgtEl>
                                      </p:cBhvr>
                                      <p:to x="100000" y="100000"/>
                                    </p:animScale>
                                    <p:animScale>
                                      <p:cBhvr>
                                        <p:cTn id="15" dur="26">
                                          <p:stCondLst>
                                            <p:cond delay="1312"/>
                                          </p:stCondLst>
                                        </p:cTn>
                                        <p:tgtEl>
                                          <p:spTgt spid="44"/>
                                        </p:tgtEl>
                                      </p:cBhvr>
                                      <p:to x="100000" y="80000"/>
                                    </p:animScale>
                                    <p:animScale>
                                      <p:cBhvr>
                                        <p:cTn id="16" dur="166" decel="50000">
                                          <p:stCondLst>
                                            <p:cond delay="1338"/>
                                          </p:stCondLst>
                                        </p:cTn>
                                        <p:tgtEl>
                                          <p:spTgt spid="44"/>
                                        </p:tgtEl>
                                      </p:cBhvr>
                                      <p:to x="100000" y="100000"/>
                                    </p:animScale>
                                    <p:animScale>
                                      <p:cBhvr>
                                        <p:cTn id="17" dur="26">
                                          <p:stCondLst>
                                            <p:cond delay="1642"/>
                                          </p:stCondLst>
                                        </p:cTn>
                                        <p:tgtEl>
                                          <p:spTgt spid="44"/>
                                        </p:tgtEl>
                                      </p:cBhvr>
                                      <p:to x="100000" y="90000"/>
                                    </p:animScale>
                                    <p:animScale>
                                      <p:cBhvr>
                                        <p:cTn id="18" dur="166" decel="50000">
                                          <p:stCondLst>
                                            <p:cond delay="1668"/>
                                          </p:stCondLst>
                                        </p:cTn>
                                        <p:tgtEl>
                                          <p:spTgt spid="44"/>
                                        </p:tgtEl>
                                      </p:cBhvr>
                                      <p:to x="100000" y="100000"/>
                                    </p:animScale>
                                    <p:animScale>
                                      <p:cBhvr>
                                        <p:cTn id="19" dur="26">
                                          <p:stCondLst>
                                            <p:cond delay="1808"/>
                                          </p:stCondLst>
                                        </p:cTn>
                                        <p:tgtEl>
                                          <p:spTgt spid="44"/>
                                        </p:tgtEl>
                                      </p:cBhvr>
                                      <p:to x="100000" y="95000"/>
                                    </p:animScale>
                                    <p:animScale>
                                      <p:cBhvr>
                                        <p:cTn id="20" dur="166" decel="50000">
                                          <p:stCondLst>
                                            <p:cond delay="1834"/>
                                          </p:stCondLst>
                                        </p:cTn>
                                        <p:tgtEl>
                                          <p:spTgt spid="4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0-#ppt_h/2"/>
                                          </p:val>
                                        </p:tav>
                                        <p:tav tm="100000">
                                          <p:val>
                                            <p:strVal val="#ppt_y"/>
                                          </p:val>
                                        </p:tav>
                                      </p:tavLst>
                                    </p:anim>
                                  </p:childTnLst>
                                </p:cTn>
                              </p:par>
                              <p:par>
                                <p:cTn id="27" presetID="2" presetClass="entr" presetSubtype="1"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 calcmode="lin" valueType="num">
                                      <p:cBhvr additive="base">
                                        <p:cTn id="29" dur="500" fill="hold"/>
                                        <p:tgtEl>
                                          <p:spTgt spid="40"/>
                                        </p:tgtEl>
                                        <p:attrNameLst>
                                          <p:attrName>ppt_x</p:attrName>
                                        </p:attrNameLst>
                                      </p:cBhvr>
                                      <p:tavLst>
                                        <p:tav tm="0">
                                          <p:val>
                                            <p:strVal val="#ppt_x"/>
                                          </p:val>
                                        </p:tav>
                                        <p:tav tm="100000">
                                          <p:val>
                                            <p:strVal val="#ppt_x"/>
                                          </p:val>
                                        </p:tav>
                                      </p:tavLst>
                                    </p:anim>
                                    <p:anim calcmode="lin" valueType="num">
                                      <p:cBhvr additive="base">
                                        <p:cTn id="30" dur="500" fill="hold"/>
                                        <p:tgtEl>
                                          <p:spTgt spid="40"/>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0-#ppt_h/2"/>
                                          </p:val>
                                        </p:tav>
                                        <p:tav tm="100000">
                                          <p:val>
                                            <p:strVal val="#ppt_y"/>
                                          </p:val>
                                        </p:tav>
                                      </p:tavLst>
                                    </p:anim>
                                  </p:childTnLst>
                                </p:cTn>
                              </p:par>
                            </p:childTnLst>
                          </p:cTn>
                        </p:par>
                        <p:par>
                          <p:cTn id="39" fill="hold">
                            <p:stCondLst>
                              <p:cond delay="500"/>
                            </p:stCondLst>
                            <p:childTnLst>
                              <p:par>
                                <p:cTn id="40" presetID="2" presetClass="entr" presetSubtype="8" fill="hold" grpId="0" nodeType="afterEffect">
                                  <p:stCondLst>
                                    <p:cond delay="0"/>
                                  </p:stCondLst>
                                  <p:childTnLst>
                                    <p:set>
                                      <p:cBhvr>
                                        <p:cTn id="41" dur="1" fill="hold">
                                          <p:stCondLst>
                                            <p:cond delay="0"/>
                                          </p:stCondLst>
                                        </p:cTn>
                                        <p:tgtEl>
                                          <p:spTgt spid="30"/>
                                        </p:tgtEl>
                                        <p:attrNameLst>
                                          <p:attrName>style.visibility</p:attrName>
                                        </p:attrNameLst>
                                      </p:cBhvr>
                                      <p:to>
                                        <p:strVal val="visible"/>
                                      </p:to>
                                    </p:set>
                                    <p:anim calcmode="lin" valueType="num">
                                      <p:cBhvr additive="base">
                                        <p:cTn id="42" dur="500" fill="hold"/>
                                        <p:tgtEl>
                                          <p:spTgt spid="30"/>
                                        </p:tgtEl>
                                        <p:attrNameLst>
                                          <p:attrName>ppt_x</p:attrName>
                                        </p:attrNameLst>
                                      </p:cBhvr>
                                      <p:tavLst>
                                        <p:tav tm="0">
                                          <p:val>
                                            <p:strVal val="0-#ppt_w/2"/>
                                          </p:val>
                                        </p:tav>
                                        <p:tav tm="100000">
                                          <p:val>
                                            <p:strVal val="#ppt_x"/>
                                          </p:val>
                                        </p:tav>
                                      </p:tavLst>
                                    </p:anim>
                                    <p:anim calcmode="lin" valueType="num">
                                      <p:cBhvr additive="base">
                                        <p:cTn id="43"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1" fill="hold" nodeType="clickEffect">
                                  <p:stCondLst>
                                    <p:cond delay="0"/>
                                  </p:stCondLst>
                                  <p:childTnLst>
                                    <p:set>
                                      <p:cBhvr>
                                        <p:cTn id="47" dur="1" fill="hold">
                                          <p:stCondLst>
                                            <p:cond delay="0"/>
                                          </p:stCondLst>
                                        </p:cTn>
                                        <p:tgtEl>
                                          <p:spTgt spid="4"/>
                                        </p:tgtEl>
                                        <p:attrNameLst>
                                          <p:attrName>style.visibility</p:attrName>
                                        </p:attrNameLst>
                                      </p:cBhvr>
                                      <p:to>
                                        <p:strVal val="visible"/>
                                      </p:to>
                                    </p:set>
                                    <p:anim calcmode="lin" valueType="num">
                                      <p:cBhvr additive="base">
                                        <p:cTn id="48" dur="500" fill="hold"/>
                                        <p:tgtEl>
                                          <p:spTgt spid="4"/>
                                        </p:tgtEl>
                                        <p:attrNameLst>
                                          <p:attrName>ppt_x</p:attrName>
                                        </p:attrNameLst>
                                      </p:cBhvr>
                                      <p:tavLst>
                                        <p:tav tm="0">
                                          <p:val>
                                            <p:strVal val="#ppt_x"/>
                                          </p:val>
                                        </p:tav>
                                        <p:tav tm="100000">
                                          <p:val>
                                            <p:strVal val="#ppt_x"/>
                                          </p:val>
                                        </p:tav>
                                      </p:tavLst>
                                    </p:anim>
                                    <p:anim calcmode="lin" valueType="num">
                                      <p:cBhvr additive="base">
                                        <p:cTn id="49" dur="500" fill="hold"/>
                                        <p:tgtEl>
                                          <p:spTgt spid="4"/>
                                        </p:tgtEl>
                                        <p:attrNameLst>
                                          <p:attrName>ppt_y</p:attrName>
                                        </p:attrNameLst>
                                      </p:cBhvr>
                                      <p:tavLst>
                                        <p:tav tm="0">
                                          <p:val>
                                            <p:strVal val="0-#ppt_h/2"/>
                                          </p:val>
                                        </p:tav>
                                        <p:tav tm="100000">
                                          <p:val>
                                            <p:strVal val="#ppt_y"/>
                                          </p:val>
                                        </p:tav>
                                      </p:tavLst>
                                    </p:anim>
                                  </p:childTnLst>
                                </p:cTn>
                              </p:par>
                              <p:par>
                                <p:cTn id="50" presetID="2" presetClass="entr" presetSubtype="1"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 calcmode="lin" valueType="num">
                                      <p:cBhvr additive="base">
                                        <p:cTn id="52" dur="500" fill="hold"/>
                                        <p:tgtEl>
                                          <p:spTgt spid="23"/>
                                        </p:tgtEl>
                                        <p:attrNameLst>
                                          <p:attrName>ppt_x</p:attrName>
                                        </p:attrNameLst>
                                      </p:cBhvr>
                                      <p:tavLst>
                                        <p:tav tm="0">
                                          <p:val>
                                            <p:strVal val="#ppt_x"/>
                                          </p:val>
                                        </p:tav>
                                        <p:tav tm="100000">
                                          <p:val>
                                            <p:strVal val="#ppt_x"/>
                                          </p:val>
                                        </p:tav>
                                      </p:tavLst>
                                    </p:anim>
                                    <p:anim calcmode="lin" valueType="num">
                                      <p:cBhvr additive="base">
                                        <p:cTn id="53" dur="500" fill="hold"/>
                                        <p:tgtEl>
                                          <p:spTgt spid="23"/>
                                        </p:tgtEl>
                                        <p:attrNameLst>
                                          <p:attrName>ppt_y</p:attrName>
                                        </p:attrNameLst>
                                      </p:cBhvr>
                                      <p:tavLst>
                                        <p:tav tm="0">
                                          <p:val>
                                            <p:strVal val="0-#ppt_h/2"/>
                                          </p:val>
                                        </p:tav>
                                        <p:tav tm="100000">
                                          <p:val>
                                            <p:strVal val="#ppt_y"/>
                                          </p:val>
                                        </p:tav>
                                      </p:tavLst>
                                    </p:anim>
                                  </p:childTnLst>
                                </p:cTn>
                              </p:par>
                              <p:par>
                                <p:cTn id="54" presetID="2" presetClass="entr" presetSubtype="1" fill="hold" nodeType="withEffect">
                                  <p:stCondLst>
                                    <p:cond delay="0"/>
                                  </p:stCondLst>
                                  <p:childTnLst>
                                    <p:set>
                                      <p:cBhvr>
                                        <p:cTn id="55" dur="1" fill="hold">
                                          <p:stCondLst>
                                            <p:cond delay="0"/>
                                          </p:stCondLst>
                                        </p:cTn>
                                        <p:tgtEl>
                                          <p:spTgt spid="42"/>
                                        </p:tgtEl>
                                        <p:attrNameLst>
                                          <p:attrName>style.visibility</p:attrName>
                                        </p:attrNameLst>
                                      </p:cBhvr>
                                      <p:to>
                                        <p:strVal val="visible"/>
                                      </p:to>
                                    </p:set>
                                    <p:anim calcmode="lin" valueType="num">
                                      <p:cBhvr additive="base">
                                        <p:cTn id="56" dur="500" fill="hold"/>
                                        <p:tgtEl>
                                          <p:spTgt spid="42"/>
                                        </p:tgtEl>
                                        <p:attrNameLst>
                                          <p:attrName>ppt_x</p:attrName>
                                        </p:attrNameLst>
                                      </p:cBhvr>
                                      <p:tavLst>
                                        <p:tav tm="0">
                                          <p:val>
                                            <p:strVal val="#ppt_x"/>
                                          </p:val>
                                        </p:tav>
                                        <p:tav tm="100000">
                                          <p:val>
                                            <p:strVal val="#ppt_x"/>
                                          </p:val>
                                        </p:tav>
                                      </p:tavLst>
                                    </p:anim>
                                    <p:anim calcmode="lin" valueType="num">
                                      <p:cBhvr additive="base">
                                        <p:cTn id="57" dur="500" fill="hold"/>
                                        <p:tgtEl>
                                          <p:spTgt spid="42"/>
                                        </p:tgtEl>
                                        <p:attrNameLst>
                                          <p:attrName>ppt_y</p:attrName>
                                        </p:attrNameLst>
                                      </p:cBhvr>
                                      <p:tavLst>
                                        <p:tav tm="0">
                                          <p:val>
                                            <p:strVal val="0-#ppt_h/2"/>
                                          </p:val>
                                        </p:tav>
                                        <p:tav tm="100000">
                                          <p:val>
                                            <p:strVal val="#ppt_y"/>
                                          </p:val>
                                        </p:tav>
                                      </p:tavLst>
                                    </p:anim>
                                  </p:childTnLst>
                                </p:cTn>
                              </p:par>
                              <p:par>
                                <p:cTn id="58" presetID="2" presetClass="entr" presetSubtype="1" fill="hold" grpId="0" nodeType="with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additive="base">
                                        <p:cTn id="60" dur="500" fill="hold"/>
                                        <p:tgtEl>
                                          <p:spTgt spid="15"/>
                                        </p:tgtEl>
                                        <p:attrNameLst>
                                          <p:attrName>ppt_x</p:attrName>
                                        </p:attrNameLst>
                                      </p:cBhvr>
                                      <p:tavLst>
                                        <p:tav tm="0">
                                          <p:val>
                                            <p:strVal val="#ppt_x"/>
                                          </p:val>
                                        </p:tav>
                                        <p:tav tm="100000">
                                          <p:val>
                                            <p:strVal val="#ppt_x"/>
                                          </p:val>
                                        </p:tav>
                                      </p:tavLst>
                                    </p:anim>
                                    <p:anim calcmode="lin" valueType="num">
                                      <p:cBhvr additive="base">
                                        <p:cTn id="61" dur="500" fill="hold"/>
                                        <p:tgtEl>
                                          <p:spTgt spid="15"/>
                                        </p:tgtEl>
                                        <p:attrNameLst>
                                          <p:attrName>ppt_y</p:attrName>
                                        </p:attrNameLst>
                                      </p:cBhvr>
                                      <p:tavLst>
                                        <p:tav tm="0">
                                          <p:val>
                                            <p:strVal val="0-#ppt_h/2"/>
                                          </p:val>
                                        </p:tav>
                                        <p:tav tm="100000">
                                          <p:val>
                                            <p:strVal val="#ppt_y"/>
                                          </p:val>
                                        </p:tav>
                                      </p:tavLst>
                                    </p:anim>
                                  </p:childTnLst>
                                </p:cTn>
                              </p:par>
                            </p:childTnLst>
                          </p:cTn>
                        </p:par>
                        <p:par>
                          <p:cTn id="62" fill="hold">
                            <p:stCondLst>
                              <p:cond delay="500"/>
                            </p:stCondLst>
                            <p:childTnLst>
                              <p:par>
                                <p:cTn id="63" presetID="2" presetClass="entr" presetSubtype="1" fill="hold" grpId="0" nodeType="afterEffect">
                                  <p:stCondLst>
                                    <p:cond delay="0"/>
                                  </p:stCondLst>
                                  <p:childTnLst>
                                    <p:set>
                                      <p:cBhvr>
                                        <p:cTn id="64" dur="1" fill="hold">
                                          <p:stCondLst>
                                            <p:cond delay="0"/>
                                          </p:stCondLst>
                                        </p:cTn>
                                        <p:tgtEl>
                                          <p:spTgt spid="34"/>
                                        </p:tgtEl>
                                        <p:attrNameLst>
                                          <p:attrName>style.visibility</p:attrName>
                                        </p:attrNameLst>
                                      </p:cBhvr>
                                      <p:to>
                                        <p:strVal val="visible"/>
                                      </p:to>
                                    </p:set>
                                    <p:anim calcmode="lin" valueType="num">
                                      <p:cBhvr additive="base">
                                        <p:cTn id="65" dur="500" fill="hold"/>
                                        <p:tgtEl>
                                          <p:spTgt spid="34"/>
                                        </p:tgtEl>
                                        <p:attrNameLst>
                                          <p:attrName>ppt_x</p:attrName>
                                        </p:attrNameLst>
                                      </p:cBhvr>
                                      <p:tavLst>
                                        <p:tav tm="0">
                                          <p:val>
                                            <p:strVal val="#ppt_x"/>
                                          </p:val>
                                        </p:tav>
                                        <p:tav tm="100000">
                                          <p:val>
                                            <p:strVal val="#ppt_x"/>
                                          </p:val>
                                        </p:tav>
                                      </p:tavLst>
                                    </p:anim>
                                    <p:anim calcmode="lin" valueType="num">
                                      <p:cBhvr additive="base">
                                        <p:cTn id="66" dur="500" fill="hold"/>
                                        <p:tgtEl>
                                          <p:spTgt spid="34"/>
                                        </p:tgtEl>
                                        <p:attrNameLst>
                                          <p:attrName>ppt_y</p:attrName>
                                        </p:attrNameLst>
                                      </p:cBhvr>
                                      <p:tavLst>
                                        <p:tav tm="0">
                                          <p:val>
                                            <p:strVal val="0-#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1" fill="hold" nodeType="clickEffect">
                                  <p:stCondLst>
                                    <p:cond delay="0"/>
                                  </p:stCondLst>
                                  <p:childTnLst>
                                    <p:set>
                                      <p:cBhvr>
                                        <p:cTn id="70" dur="1" fill="hold">
                                          <p:stCondLst>
                                            <p:cond delay="0"/>
                                          </p:stCondLst>
                                        </p:cTn>
                                        <p:tgtEl>
                                          <p:spTgt spid="43"/>
                                        </p:tgtEl>
                                        <p:attrNameLst>
                                          <p:attrName>style.visibility</p:attrName>
                                        </p:attrNameLst>
                                      </p:cBhvr>
                                      <p:to>
                                        <p:strVal val="visible"/>
                                      </p:to>
                                    </p:set>
                                    <p:anim calcmode="lin" valueType="num">
                                      <p:cBhvr additive="base">
                                        <p:cTn id="71" dur="500" fill="hold"/>
                                        <p:tgtEl>
                                          <p:spTgt spid="43"/>
                                        </p:tgtEl>
                                        <p:attrNameLst>
                                          <p:attrName>ppt_x</p:attrName>
                                        </p:attrNameLst>
                                      </p:cBhvr>
                                      <p:tavLst>
                                        <p:tav tm="0">
                                          <p:val>
                                            <p:strVal val="#ppt_x"/>
                                          </p:val>
                                        </p:tav>
                                        <p:tav tm="100000">
                                          <p:val>
                                            <p:strVal val="#ppt_x"/>
                                          </p:val>
                                        </p:tav>
                                      </p:tavLst>
                                    </p:anim>
                                    <p:anim calcmode="lin" valueType="num">
                                      <p:cBhvr additive="base">
                                        <p:cTn id="72" dur="500" fill="hold"/>
                                        <p:tgtEl>
                                          <p:spTgt spid="43"/>
                                        </p:tgtEl>
                                        <p:attrNameLst>
                                          <p:attrName>ppt_y</p:attrName>
                                        </p:attrNameLst>
                                      </p:cBhvr>
                                      <p:tavLst>
                                        <p:tav tm="0">
                                          <p:val>
                                            <p:strVal val="0-#ppt_h/2"/>
                                          </p:val>
                                        </p:tav>
                                        <p:tav tm="100000">
                                          <p:val>
                                            <p:strVal val="#ppt_y"/>
                                          </p:val>
                                        </p:tav>
                                      </p:tavLst>
                                    </p:anim>
                                  </p:childTnLst>
                                </p:cTn>
                              </p:par>
                              <p:par>
                                <p:cTn id="73" presetID="2" presetClass="entr" presetSubtype="1" fill="hold" grpId="0" nodeType="withEffect">
                                  <p:stCondLst>
                                    <p:cond delay="0"/>
                                  </p:stCondLst>
                                  <p:childTnLst>
                                    <p:set>
                                      <p:cBhvr>
                                        <p:cTn id="74" dur="1" fill="hold">
                                          <p:stCondLst>
                                            <p:cond delay="0"/>
                                          </p:stCondLst>
                                        </p:cTn>
                                        <p:tgtEl>
                                          <p:spTgt spid="24"/>
                                        </p:tgtEl>
                                        <p:attrNameLst>
                                          <p:attrName>style.visibility</p:attrName>
                                        </p:attrNameLst>
                                      </p:cBhvr>
                                      <p:to>
                                        <p:strVal val="visible"/>
                                      </p:to>
                                    </p:set>
                                    <p:anim calcmode="lin" valueType="num">
                                      <p:cBhvr additive="base">
                                        <p:cTn id="75" dur="500" fill="hold"/>
                                        <p:tgtEl>
                                          <p:spTgt spid="24"/>
                                        </p:tgtEl>
                                        <p:attrNameLst>
                                          <p:attrName>ppt_x</p:attrName>
                                        </p:attrNameLst>
                                      </p:cBhvr>
                                      <p:tavLst>
                                        <p:tav tm="0">
                                          <p:val>
                                            <p:strVal val="#ppt_x"/>
                                          </p:val>
                                        </p:tav>
                                        <p:tav tm="100000">
                                          <p:val>
                                            <p:strVal val="#ppt_x"/>
                                          </p:val>
                                        </p:tav>
                                      </p:tavLst>
                                    </p:anim>
                                    <p:anim calcmode="lin" valueType="num">
                                      <p:cBhvr additive="base">
                                        <p:cTn id="76" dur="500" fill="hold"/>
                                        <p:tgtEl>
                                          <p:spTgt spid="24"/>
                                        </p:tgtEl>
                                        <p:attrNameLst>
                                          <p:attrName>ppt_y</p:attrName>
                                        </p:attrNameLst>
                                      </p:cBhvr>
                                      <p:tavLst>
                                        <p:tav tm="0">
                                          <p:val>
                                            <p:strVal val="0-#ppt_h/2"/>
                                          </p:val>
                                        </p:tav>
                                        <p:tav tm="100000">
                                          <p:val>
                                            <p:strVal val="#ppt_y"/>
                                          </p:val>
                                        </p:tav>
                                      </p:tavLst>
                                    </p:anim>
                                  </p:childTnLst>
                                </p:cTn>
                              </p:par>
                              <p:par>
                                <p:cTn id="77" presetID="2" presetClass="entr" presetSubtype="1" fill="hold" grpId="0" nodeType="withEffect">
                                  <p:stCondLst>
                                    <p:cond delay="0"/>
                                  </p:stCondLst>
                                  <p:childTnLst>
                                    <p:set>
                                      <p:cBhvr>
                                        <p:cTn id="78" dur="1" fill="hold">
                                          <p:stCondLst>
                                            <p:cond delay="0"/>
                                          </p:stCondLst>
                                        </p:cTn>
                                        <p:tgtEl>
                                          <p:spTgt spid="18"/>
                                        </p:tgtEl>
                                        <p:attrNameLst>
                                          <p:attrName>style.visibility</p:attrName>
                                        </p:attrNameLst>
                                      </p:cBhvr>
                                      <p:to>
                                        <p:strVal val="visible"/>
                                      </p:to>
                                    </p:set>
                                    <p:anim calcmode="lin" valueType="num">
                                      <p:cBhvr additive="base">
                                        <p:cTn id="79" dur="500" fill="hold"/>
                                        <p:tgtEl>
                                          <p:spTgt spid="18"/>
                                        </p:tgtEl>
                                        <p:attrNameLst>
                                          <p:attrName>ppt_x</p:attrName>
                                        </p:attrNameLst>
                                      </p:cBhvr>
                                      <p:tavLst>
                                        <p:tav tm="0">
                                          <p:val>
                                            <p:strVal val="#ppt_x"/>
                                          </p:val>
                                        </p:tav>
                                        <p:tav tm="100000">
                                          <p:val>
                                            <p:strVal val="#ppt_x"/>
                                          </p:val>
                                        </p:tav>
                                      </p:tavLst>
                                    </p:anim>
                                    <p:anim calcmode="lin" valueType="num">
                                      <p:cBhvr additive="base">
                                        <p:cTn id="80" dur="500" fill="hold"/>
                                        <p:tgtEl>
                                          <p:spTgt spid="18"/>
                                        </p:tgtEl>
                                        <p:attrNameLst>
                                          <p:attrName>ppt_y</p:attrName>
                                        </p:attrNameLst>
                                      </p:cBhvr>
                                      <p:tavLst>
                                        <p:tav tm="0">
                                          <p:val>
                                            <p:strVal val="0-#ppt_h/2"/>
                                          </p:val>
                                        </p:tav>
                                        <p:tav tm="100000">
                                          <p:val>
                                            <p:strVal val="#ppt_y"/>
                                          </p:val>
                                        </p:tav>
                                      </p:tavLst>
                                    </p:anim>
                                  </p:childTnLst>
                                </p:cTn>
                              </p:par>
                              <p:par>
                                <p:cTn id="81" presetID="2" presetClass="entr" presetSubtype="1" fill="hold" nodeType="withEffect">
                                  <p:stCondLst>
                                    <p:cond delay="0"/>
                                  </p:stCondLst>
                                  <p:childTnLst>
                                    <p:set>
                                      <p:cBhvr>
                                        <p:cTn id="82" dur="1" fill="hold">
                                          <p:stCondLst>
                                            <p:cond delay="0"/>
                                          </p:stCondLst>
                                        </p:cTn>
                                        <p:tgtEl>
                                          <p:spTgt spid="5"/>
                                        </p:tgtEl>
                                        <p:attrNameLst>
                                          <p:attrName>style.visibility</p:attrName>
                                        </p:attrNameLst>
                                      </p:cBhvr>
                                      <p:to>
                                        <p:strVal val="visible"/>
                                      </p:to>
                                    </p:set>
                                    <p:anim calcmode="lin" valueType="num">
                                      <p:cBhvr additive="base">
                                        <p:cTn id="83" dur="500" fill="hold"/>
                                        <p:tgtEl>
                                          <p:spTgt spid="5"/>
                                        </p:tgtEl>
                                        <p:attrNameLst>
                                          <p:attrName>ppt_x</p:attrName>
                                        </p:attrNameLst>
                                      </p:cBhvr>
                                      <p:tavLst>
                                        <p:tav tm="0">
                                          <p:val>
                                            <p:strVal val="#ppt_x"/>
                                          </p:val>
                                        </p:tav>
                                        <p:tav tm="100000">
                                          <p:val>
                                            <p:strVal val="#ppt_x"/>
                                          </p:val>
                                        </p:tav>
                                      </p:tavLst>
                                    </p:anim>
                                    <p:anim calcmode="lin" valueType="num">
                                      <p:cBhvr additive="base">
                                        <p:cTn id="84" dur="500" fill="hold"/>
                                        <p:tgtEl>
                                          <p:spTgt spid="5"/>
                                        </p:tgtEl>
                                        <p:attrNameLst>
                                          <p:attrName>ppt_y</p:attrName>
                                        </p:attrNameLst>
                                      </p:cBhvr>
                                      <p:tavLst>
                                        <p:tav tm="0">
                                          <p:val>
                                            <p:strVal val="0-#ppt_h/2"/>
                                          </p:val>
                                        </p:tav>
                                        <p:tav tm="100000">
                                          <p:val>
                                            <p:strVal val="#ppt_y"/>
                                          </p:val>
                                        </p:tav>
                                      </p:tavLst>
                                    </p:anim>
                                  </p:childTnLst>
                                </p:cTn>
                              </p:par>
                            </p:childTnLst>
                          </p:cTn>
                        </p:par>
                        <p:par>
                          <p:cTn id="85" fill="hold">
                            <p:stCondLst>
                              <p:cond delay="500"/>
                            </p:stCondLst>
                            <p:childTnLst>
                              <p:par>
                                <p:cTn id="86" presetID="2" presetClass="entr" presetSubtype="4" fill="hold" grpId="0" nodeType="afterEffect">
                                  <p:stCondLst>
                                    <p:cond delay="0"/>
                                  </p:stCondLst>
                                  <p:childTnLst>
                                    <p:set>
                                      <p:cBhvr>
                                        <p:cTn id="87" dur="1" fill="hold">
                                          <p:stCondLst>
                                            <p:cond delay="0"/>
                                          </p:stCondLst>
                                        </p:cTn>
                                        <p:tgtEl>
                                          <p:spTgt spid="36"/>
                                        </p:tgtEl>
                                        <p:attrNameLst>
                                          <p:attrName>style.visibility</p:attrName>
                                        </p:attrNameLst>
                                      </p:cBhvr>
                                      <p:to>
                                        <p:strVal val="visible"/>
                                      </p:to>
                                    </p:set>
                                    <p:anim calcmode="lin" valueType="num">
                                      <p:cBhvr additive="base">
                                        <p:cTn id="88" dur="500" fill="hold"/>
                                        <p:tgtEl>
                                          <p:spTgt spid="36"/>
                                        </p:tgtEl>
                                        <p:attrNameLst>
                                          <p:attrName>ppt_x</p:attrName>
                                        </p:attrNameLst>
                                      </p:cBhvr>
                                      <p:tavLst>
                                        <p:tav tm="0">
                                          <p:val>
                                            <p:strVal val="#ppt_x"/>
                                          </p:val>
                                        </p:tav>
                                        <p:tav tm="100000">
                                          <p:val>
                                            <p:strVal val="#ppt_x"/>
                                          </p:val>
                                        </p:tav>
                                      </p:tavLst>
                                    </p:anim>
                                    <p:anim calcmode="lin" valueType="num">
                                      <p:cBhvr additive="base">
                                        <p:cTn id="89"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5" grpId="0" animBg="1"/>
      <p:bldP spid="18" grpId="0" animBg="1"/>
      <p:bldP spid="23" grpId="0" animBg="1"/>
      <p:bldP spid="24" grpId="0" animBg="1"/>
      <p:bldP spid="30" grpId="0" animBg="1"/>
      <p:bldP spid="34" grpId="0" animBg="1"/>
      <p:bldP spid="36" grpId="0" animBg="1"/>
      <p:bldP spid="4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5" name="矩形 14"/>
          <p:cNvSpPr/>
          <p:nvPr/>
        </p:nvSpPr>
        <p:spPr>
          <a:xfrm>
            <a:off x="554477" y="758758"/>
            <a:ext cx="11439727" cy="5328988"/>
          </a:xfrm>
          <a:prstGeom prst="rect">
            <a:avLst/>
          </a:prstGeom>
          <a:solidFill>
            <a:schemeClr val="bg1"/>
          </a:solidFill>
          <a:ln w="38100">
            <a:solidFill>
              <a:srgbClr val="B6000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65"/>
          <p:cNvPicPr>
            <a:picLocks noChangeAspect="1"/>
          </p:cNvPicPr>
          <p:nvPr/>
        </p:nvPicPr>
        <p:blipFill>
          <a:blip r:embed="rId4"/>
          <a:srcRect t="83139"/>
          <a:stretch>
            <a:fillRect/>
          </a:stretch>
        </p:blipFill>
        <p:spPr>
          <a:xfrm>
            <a:off x="0" y="6167120"/>
            <a:ext cx="12192000" cy="690880"/>
          </a:xfrm>
          <a:prstGeom prst="rect">
            <a:avLst/>
          </a:prstGeom>
        </p:spPr>
      </p:pic>
      <p:grpSp>
        <p:nvGrpSpPr>
          <p:cNvPr id="22" name="组合 21"/>
          <p:cNvGrpSpPr/>
          <p:nvPr/>
        </p:nvGrpSpPr>
        <p:grpSpPr>
          <a:xfrm>
            <a:off x="89224" y="6312977"/>
            <a:ext cx="11904980" cy="467360"/>
            <a:chOff x="314" y="191"/>
            <a:chExt cx="21028" cy="826"/>
          </a:xfrm>
        </p:grpSpPr>
        <p:grpSp>
          <p:nvGrpSpPr>
            <p:cNvPr id="223" name="组合 222"/>
            <p:cNvGrpSpPr/>
            <p:nvPr/>
          </p:nvGrpSpPr>
          <p:grpSpPr>
            <a:xfrm>
              <a:off x="314"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221" name="图片 220" descr="588ku_c7eed0b985b759570d3b41086c6e9c3d_12923674"/>
              <p:cNvPicPr>
                <a:picLocks noChangeAspect="1"/>
              </p:cNvPicPr>
              <p:nvPr/>
            </p:nvPicPr>
            <p:blipFill>
              <a:blip r:embed="rId5"/>
              <a:srcRect l="4672" t="2187" r="4672" b="82919"/>
              <a:stretch>
                <a:fillRect/>
              </a:stretch>
            </p:blipFill>
            <p:spPr>
              <a:xfrm>
                <a:off x="7265" y="-2629"/>
                <a:ext cx="6597" cy="1498"/>
              </a:xfrm>
              <a:prstGeom prst="rect">
                <a:avLst/>
              </a:prstGeom>
            </p:spPr>
          </p:pic>
          <p:pic>
            <p:nvPicPr>
              <p:cNvPr id="222" name="图片 221" descr="588ku_c7eed0b985b759570d3b41086c6e9c3d_12923674"/>
              <p:cNvPicPr>
                <a:picLocks noChangeAspect="1"/>
              </p:cNvPicPr>
              <p:nvPr/>
            </p:nvPicPr>
            <p:blipFill>
              <a:blip r:embed="rId5"/>
              <a:srcRect l="4672" t="2187" r="4672" b="82919"/>
              <a:stretch>
                <a:fillRect/>
              </a:stretch>
            </p:blipFill>
            <p:spPr>
              <a:xfrm>
                <a:off x="13445" y="-2629"/>
                <a:ext cx="6597" cy="1498"/>
              </a:xfrm>
              <a:prstGeom prst="rect">
                <a:avLst/>
              </a:prstGeom>
            </p:spPr>
          </p:pic>
        </p:grpSp>
        <p:grpSp>
          <p:nvGrpSpPr>
            <p:cNvPr id="16" name="组合 15"/>
            <p:cNvGrpSpPr/>
            <p:nvPr/>
          </p:nvGrpSpPr>
          <p:grpSpPr>
            <a:xfrm>
              <a:off x="14300"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17" name="图片 16" descr="588ku_c7eed0b985b759570d3b41086c6e9c3d_12923674"/>
              <p:cNvPicPr>
                <a:picLocks noChangeAspect="1"/>
              </p:cNvPicPr>
              <p:nvPr/>
            </p:nvPicPr>
            <p:blipFill>
              <a:blip r:embed="rId5"/>
              <a:srcRect l="4672" t="2187" r="4672" b="82919"/>
              <a:stretch>
                <a:fillRect/>
              </a:stretch>
            </p:blipFill>
            <p:spPr>
              <a:xfrm>
                <a:off x="7265" y="-2629"/>
                <a:ext cx="6597" cy="1498"/>
              </a:xfrm>
              <a:prstGeom prst="rect">
                <a:avLst/>
              </a:prstGeom>
            </p:spPr>
          </p:pic>
          <p:pic>
            <p:nvPicPr>
              <p:cNvPr id="18" name="图片 17" descr="588ku_c7eed0b985b759570d3b41086c6e9c3d_12923674"/>
              <p:cNvPicPr>
                <a:picLocks noChangeAspect="1"/>
              </p:cNvPicPr>
              <p:nvPr/>
            </p:nvPicPr>
            <p:blipFill>
              <a:blip r:embed="rId5"/>
              <a:srcRect l="4672" t="2187" r="4672" b="82919"/>
              <a:stretch>
                <a:fillRect/>
              </a:stretch>
            </p:blipFill>
            <p:spPr>
              <a:xfrm>
                <a:off x="13445" y="-2629"/>
                <a:ext cx="6597" cy="1498"/>
              </a:xfrm>
              <a:prstGeom prst="rect">
                <a:avLst/>
              </a:prstGeom>
            </p:spPr>
          </p:pic>
        </p:grpSp>
        <p:grpSp>
          <p:nvGrpSpPr>
            <p:cNvPr id="19" name="组合 18"/>
            <p:cNvGrpSpPr/>
            <p:nvPr/>
          </p:nvGrpSpPr>
          <p:grpSpPr>
            <a:xfrm>
              <a:off x="7307"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20" name="图片 19" descr="588ku_c7eed0b985b759570d3b41086c6e9c3d_12923674"/>
              <p:cNvPicPr>
                <a:picLocks noChangeAspect="1"/>
              </p:cNvPicPr>
              <p:nvPr/>
            </p:nvPicPr>
            <p:blipFill>
              <a:blip r:embed="rId5"/>
              <a:srcRect l="4672" t="2187" r="4672" b="82919"/>
              <a:stretch>
                <a:fillRect/>
              </a:stretch>
            </p:blipFill>
            <p:spPr>
              <a:xfrm>
                <a:off x="7265" y="-2629"/>
                <a:ext cx="6597" cy="1498"/>
              </a:xfrm>
              <a:prstGeom prst="rect">
                <a:avLst/>
              </a:prstGeom>
            </p:spPr>
          </p:pic>
          <p:pic>
            <p:nvPicPr>
              <p:cNvPr id="21" name="图片 20" descr="588ku_c7eed0b985b759570d3b41086c6e9c3d_12923674"/>
              <p:cNvPicPr>
                <a:picLocks noChangeAspect="1"/>
              </p:cNvPicPr>
              <p:nvPr/>
            </p:nvPicPr>
            <p:blipFill>
              <a:blip r:embed="rId5"/>
              <a:srcRect l="4672" t="2187" r="4672" b="82919"/>
              <a:stretch>
                <a:fillRect/>
              </a:stretch>
            </p:blipFill>
            <p:spPr>
              <a:xfrm>
                <a:off x="13445" y="-2629"/>
                <a:ext cx="6597" cy="1498"/>
              </a:xfrm>
              <a:prstGeom prst="rect">
                <a:avLst/>
              </a:prstGeom>
            </p:spPr>
          </p:pic>
        </p:grpSp>
      </p:grpSp>
      <p:sp>
        <p:nvSpPr>
          <p:cNvPr id="2" name="Rectangle 1"/>
          <p:cNvSpPr/>
          <p:nvPr/>
        </p:nvSpPr>
        <p:spPr>
          <a:xfrm>
            <a:off x="613968" y="937730"/>
            <a:ext cx="11206264" cy="5262979"/>
          </a:xfrm>
          <a:prstGeom prst="rect">
            <a:avLst/>
          </a:prstGeom>
        </p:spPr>
        <p:txBody>
          <a:bodyPr wrap="square">
            <a:spAutoFit/>
          </a:bodyPr>
          <a:lstStyle/>
          <a:p>
            <a:pPr algn="just"/>
            <a:r>
              <a:rPr lang="en-US" sz="2400" dirty="0">
                <a:solidFill>
                  <a:schemeClr val="accent1">
                    <a:lumMod val="50000"/>
                  </a:schemeClr>
                </a:solidFill>
                <a:latin typeface="Calibri" panose="020F0502020204030204" pitchFamily="34" charset="0"/>
                <a:cs typeface="Calibri" panose="020F0502020204030204" pitchFamily="34" charset="0"/>
              </a:rPr>
              <a:t>	</a:t>
            </a:r>
            <a:r>
              <a:rPr lang="vi-VN" sz="2400" dirty="0">
                <a:solidFill>
                  <a:srgbClr val="B60005"/>
                </a:solidFill>
                <a:latin typeface="Calibri" panose="020F0502020204030204" pitchFamily="34" charset="0"/>
                <a:cs typeface="Calibri" panose="020F0502020204030204" pitchFamily="34" charset="0"/>
              </a:rPr>
              <a:t>Hải đăng hay đèn biển, là ngọn tháp được thiết kế để chiếu sáng bằng hệ thống đèn, giúp tàu thuyền định hướng đi lại giữa đại dương. Chỉ cần nhìn thấy ánh sáng hải đăng, người đi biển sẽ cảm thấy yên tâm, không lo lạc đường.</a:t>
            </a:r>
          </a:p>
          <a:p>
            <a:pPr algn="just"/>
            <a:r>
              <a:rPr lang="en-US" sz="2400" dirty="0">
                <a:solidFill>
                  <a:srgbClr val="B60005"/>
                </a:solidFill>
                <a:latin typeface="Calibri" panose="020F0502020204030204" pitchFamily="34" charset="0"/>
                <a:cs typeface="Calibri" panose="020F0502020204030204" pitchFamily="34" charset="0"/>
              </a:rPr>
              <a:t>	</a:t>
            </a:r>
            <a:r>
              <a:rPr lang="vi-VN" sz="2400" dirty="0">
                <a:solidFill>
                  <a:srgbClr val="B60005"/>
                </a:solidFill>
                <a:latin typeface="Calibri" panose="020F0502020204030204" pitchFamily="34" charset="0"/>
                <a:cs typeface="Calibri" panose="020F0502020204030204" pitchFamily="34" charset="0"/>
              </a:rPr>
              <a:t>Những ngọn hải đăng được thắp sáng bằng điện năng lượng mặt trời, nhưng khi năng lượng yếu thì phải lập tức thay thế bằng máy phát điện. Để những ngọn đèn chiếu sáng đêm đêm, những người canh giữ hải đăng phải thay phiên nhau kiểm tra, bảo dưỡng thường xuyên. Có những đêm mưa gió, họ phải buộc dây bảo hiểm quanh người, trèo lên đỉnh cột đèn xem xét. Bất kể ngày đêm, mưa nắng, trời yên biển lặng hay dông tố bão bùng, họ luôn sẵn sàng khắc phục mọi sự cố.</a:t>
            </a:r>
          </a:p>
          <a:p>
            <a:pPr algn="just"/>
            <a:r>
              <a:rPr lang="en-US" sz="2400" dirty="0">
                <a:solidFill>
                  <a:srgbClr val="B60005"/>
                </a:solidFill>
                <a:latin typeface="Calibri" panose="020F0502020204030204" pitchFamily="34" charset="0"/>
                <a:cs typeface="Calibri" panose="020F0502020204030204" pitchFamily="34" charset="0"/>
              </a:rPr>
              <a:t>	</a:t>
            </a:r>
            <a:r>
              <a:rPr lang="vi-VN" sz="2400" dirty="0">
                <a:solidFill>
                  <a:srgbClr val="B60005"/>
                </a:solidFill>
                <a:latin typeface="Calibri" panose="020F0502020204030204" pitchFamily="34" charset="0"/>
                <a:cs typeface="Calibri" panose="020F0502020204030204" pitchFamily="34" charset="0"/>
              </a:rPr>
              <a:t>Ngọn đèn biển không bao giờ tắt trong đêm là nhờ công sức của những người canh giữ hải đăng. Với lòng yêu nghề, yêu biển đảo quê hương, họ đã vượt qua bao khó khăn, gian khổ nơi biển khơi xa vắng, góp sức mình bảo vệ vùng biển, vùng trời của Tổ quốc.</a:t>
            </a:r>
          </a:p>
          <a:p>
            <a:pPr algn="r"/>
            <a:r>
              <a:rPr lang="vi-VN" sz="2400" dirty="0">
                <a:solidFill>
                  <a:srgbClr val="B60005"/>
                </a:solidFill>
                <a:latin typeface="Calibri" panose="020F0502020204030204" pitchFamily="34" charset="0"/>
                <a:cs typeface="Calibri" panose="020F0502020204030204" pitchFamily="34" charset="0"/>
              </a:rPr>
              <a:t>(Sơn Tùng)</a:t>
            </a:r>
          </a:p>
        </p:txBody>
      </p:sp>
      <p:sp>
        <p:nvSpPr>
          <p:cNvPr id="3" name="TextBox 2"/>
          <p:cNvSpPr txBox="1"/>
          <p:nvPr/>
        </p:nvSpPr>
        <p:spPr>
          <a:xfrm>
            <a:off x="3379551" y="112427"/>
            <a:ext cx="5432898" cy="646331"/>
          </a:xfrm>
          <a:prstGeom prst="rect">
            <a:avLst/>
          </a:prstGeom>
          <a:noFill/>
        </p:spPr>
        <p:txBody>
          <a:bodyPr wrap="none" rtlCol="0">
            <a:spAutoFit/>
          </a:bodyPr>
          <a:lstStyle/>
          <a:p>
            <a:r>
              <a:rPr lang="en-US" sz="3600" dirty="0">
                <a:solidFill>
                  <a:schemeClr val="bg1"/>
                </a:solidFill>
                <a:latin typeface="SVN-Adam Gorry" panose="02040603050506020204" pitchFamily="18" charset="0"/>
              </a:rPr>
              <a:t>NHỮNG NGỌN HẢI ĐĂNG</a:t>
            </a:r>
          </a:p>
        </p:txBody>
      </p:sp>
      <p:sp>
        <p:nvSpPr>
          <p:cNvPr id="23" name="流程图: 联系 14"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p:nvPr/>
        </p:nvSpPr>
        <p:spPr>
          <a:xfrm>
            <a:off x="972650" y="860067"/>
            <a:ext cx="467043" cy="466234"/>
          </a:xfrm>
          <a:prstGeom prst="flowChartConnector">
            <a:avLst/>
          </a:prstGeom>
          <a:solidFill>
            <a:srgbClr val="B60005"/>
          </a:solidFill>
          <a:ln w="762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solidFill>
                  <a:schemeClr val="bg1"/>
                </a:solidFill>
                <a:latin typeface="SVN-Adam Gorry" panose="02040603050506020204" pitchFamily="18" charset="0"/>
                <a:ea typeface="思源黑体 CN Bold" panose="020B0800000000000000" pitchFamily="34" charset="-122"/>
                <a:cs typeface="+mn-ea"/>
                <a:sym typeface="思源黑体 CN Bold" panose="020B0800000000000000" pitchFamily="34" charset="-122"/>
              </a:rPr>
              <a:t>1</a:t>
            </a:r>
            <a:endParaRPr lang="zh-CN" altLang="en-US" sz="2800" dirty="0">
              <a:solidFill>
                <a:schemeClr val="bg1"/>
              </a:solidFill>
              <a:latin typeface="SVN-Adam Gorry" panose="02040603050506020204" pitchFamily="18" charset="0"/>
              <a:ea typeface="思源黑体 CN Bold" panose="020B0800000000000000" pitchFamily="34" charset="-122"/>
              <a:cs typeface="+mn-ea"/>
              <a:sym typeface="思源黑体 CN Bold" panose="020B0800000000000000" pitchFamily="34" charset="-122"/>
            </a:endParaRPr>
          </a:p>
        </p:txBody>
      </p:sp>
      <p:sp>
        <p:nvSpPr>
          <p:cNvPr id="24" name="流程图: 联系 14"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p:nvPr/>
        </p:nvSpPr>
        <p:spPr>
          <a:xfrm>
            <a:off x="983502" y="2082510"/>
            <a:ext cx="467043" cy="466234"/>
          </a:xfrm>
          <a:prstGeom prst="flowChartConnector">
            <a:avLst/>
          </a:prstGeom>
          <a:solidFill>
            <a:srgbClr val="B60005"/>
          </a:solidFill>
          <a:ln w="762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solidFill>
                  <a:schemeClr val="bg1"/>
                </a:solidFill>
                <a:latin typeface="SVN-Adam Gorry" panose="02040603050506020204" pitchFamily="18" charset="0"/>
                <a:ea typeface="思源黑体 CN Bold" panose="020B0800000000000000" pitchFamily="34" charset="-122"/>
                <a:cs typeface="+mn-ea"/>
                <a:sym typeface="思源黑体 CN Bold" panose="020B0800000000000000" pitchFamily="34" charset="-122"/>
              </a:rPr>
              <a:t>2</a:t>
            </a:r>
            <a:endParaRPr lang="zh-CN" altLang="en-US" sz="2800" dirty="0">
              <a:solidFill>
                <a:schemeClr val="bg1"/>
              </a:solidFill>
              <a:latin typeface="SVN-Adam Gorry" panose="02040603050506020204" pitchFamily="18" charset="0"/>
              <a:ea typeface="思源黑体 CN Bold" panose="020B0800000000000000" pitchFamily="34" charset="-122"/>
              <a:cs typeface="+mn-ea"/>
              <a:sym typeface="思源黑体 CN Bold" panose="020B0800000000000000" pitchFamily="34" charset="-122"/>
            </a:endParaRPr>
          </a:p>
        </p:txBody>
      </p:sp>
      <p:sp>
        <p:nvSpPr>
          <p:cNvPr id="25" name="流程图: 联系 14"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p:nvPr/>
        </p:nvSpPr>
        <p:spPr>
          <a:xfrm>
            <a:off x="983501" y="4219353"/>
            <a:ext cx="467043" cy="466234"/>
          </a:xfrm>
          <a:prstGeom prst="flowChartConnector">
            <a:avLst/>
          </a:prstGeom>
          <a:solidFill>
            <a:srgbClr val="B60005"/>
          </a:solidFill>
          <a:ln w="762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solidFill>
                  <a:schemeClr val="bg1"/>
                </a:solidFill>
                <a:latin typeface="SVN-Adam Gorry" panose="02040603050506020204" pitchFamily="18" charset="0"/>
                <a:ea typeface="思源黑体 CN Bold" panose="020B0800000000000000" pitchFamily="34" charset="-122"/>
                <a:cs typeface="+mn-ea"/>
                <a:sym typeface="思源黑体 CN Bold" panose="020B0800000000000000" pitchFamily="34" charset="-122"/>
              </a:rPr>
              <a:t>3</a:t>
            </a:r>
            <a:endParaRPr lang="zh-CN" altLang="en-US" sz="2800" dirty="0">
              <a:solidFill>
                <a:schemeClr val="bg1"/>
              </a:solidFill>
              <a:latin typeface="SVN-Adam Gorry" panose="02040603050506020204" pitchFamily="18" charset="0"/>
              <a:ea typeface="思源黑体 CN Bold" panose="020B0800000000000000" pitchFamily="34" charset="-122"/>
              <a:cs typeface="+mn-ea"/>
              <a:sym typeface="思源黑体 CN Bold" panose="020B0800000000000000" pitchFamily="34" charset="-122"/>
            </a:endParaRPr>
          </a:p>
        </p:txBody>
      </p:sp>
    </p:spTree>
    <p:extLst>
      <p:ext uri="{BB962C8B-B14F-4D97-AF65-F5344CB8AC3E}">
        <p14:creationId xmlns:p14="http://schemas.microsoft.com/office/powerpoint/2010/main" val="189042041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4" presetClass="emph" presetSubtype="0" fill="hold" nodeType="afterEffect">
                                  <p:stCondLst>
                                    <p:cond delay="0"/>
                                  </p:stCondLst>
                                  <p:childTnLst>
                                    <p:animClr clrSpc="hsl" dir="cw">
                                      <p:cBhvr override="childStyle">
                                        <p:cTn id="11" dur="500" fill="hold"/>
                                        <p:tgtEl>
                                          <p:spTgt spid="2">
                                            <p:txEl>
                                              <p:pRg st="0" end="0"/>
                                            </p:txEl>
                                          </p:spTgt>
                                        </p:tgtEl>
                                        <p:attrNameLst>
                                          <p:attrName>style.color</p:attrName>
                                        </p:attrNameLst>
                                      </p:cBhvr>
                                      <p:by>
                                        <p:hsl h="0" s="-12549" l="-25098"/>
                                      </p:by>
                                    </p:animClr>
                                    <p:animClr clrSpc="hsl" dir="cw">
                                      <p:cBhvr>
                                        <p:cTn id="12" dur="500" fill="hold"/>
                                        <p:tgtEl>
                                          <p:spTgt spid="2">
                                            <p:txEl>
                                              <p:pRg st="0" end="0"/>
                                            </p:txEl>
                                          </p:spTgt>
                                        </p:tgtEl>
                                        <p:attrNameLst>
                                          <p:attrName>fillcolor</p:attrName>
                                        </p:attrNameLst>
                                      </p:cBhvr>
                                      <p:by>
                                        <p:hsl h="0" s="-12549" l="-25098"/>
                                      </p:by>
                                    </p:animClr>
                                    <p:animClr clrSpc="hsl" dir="cw">
                                      <p:cBhvr>
                                        <p:cTn id="13" dur="500" fill="hold"/>
                                        <p:tgtEl>
                                          <p:spTgt spid="2">
                                            <p:txEl>
                                              <p:pRg st="0" end="0"/>
                                            </p:txEl>
                                          </p:spTgt>
                                        </p:tgtEl>
                                        <p:attrNameLst>
                                          <p:attrName>stroke.color</p:attrName>
                                        </p:attrNameLst>
                                      </p:cBhvr>
                                      <p:by>
                                        <p:hsl h="0" s="-12549" l="-25098"/>
                                      </p:by>
                                    </p:animClr>
                                    <p:set>
                                      <p:cBhvr>
                                        <p:cTn id="14" dur="500" fill="hold"/>
                                        <p:tgtEl>
                                          <p:spTgt spid="2">
                                            <p:txEl>
                                              <p:pRg st="0" end="0"/>
                                            </p:txEl>
                                          </p:spTgt>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0-#ppt_w/2"/>
                                          </p:val>
                                        </p:tav>
                                        <p:tav tm="100000">
                                          <p:val>
                                            <p:strVal val="#ppt_x"/>
                                          </p:val>
                                        </p:tav>
                                      </p:tavLst>
                                    </p:anim>
                                    <p:anim calcmode="lin" valueType="num">
                                      <p:cBhvr additive="base">
                                        <p:cTn id="20" dur="500" fill="hold"/>
                                        <p:tgtEl>
                                          <p:spTgt spid="24"/>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30" presetClass="emph" presetSubtype="0" fill="hold" nodeType="afterEffect">
                                  <p:stCondLst>
                                    <p:cond delay="0"/>
                                  </p:stCondLst>
                                  <p:childTnLst>
                                    <p:animClr clrSpc="hsl" dir="cw">
                                      <p:cBhvr override="childStyle">
                                        <p:cTn id="23" dur="500" fill="hold"/>
                                        <p:tgtEl>
                                          <p:spTgt spid="2">
                                            <p:txEl>
                                              <p:pRg st="1" end="1"/>
                                            </p:txEl>
                                          </p:spTgt>
                                        </p:tgtEl>
                                        <p:attrNameLst>
                                          <p:attrName>style.color</p:attrName>
                                        </p:attrNameLst>
                                      </p:cBhvr>
                                      <p:by>
                                        <p:hsl h="0" s="12549" l="25098"/>
                                      </p:by>
                                    </p:animClr>
                                    <p:animClr clrSpc="hsl" dir="cw">
                                      <p:cBhvr>
                                        <p:cTn id="24" dur="500" fill="hold"/>
                                        <p:tgtEl>
                                          <p:spTgt spid="2">
                                            <p:txEl>
                                              <p:pRg st="1" end="1"/>
                                            </p:txEl>
                                          </p:spTgt>
                                        </p:tgtEl>
                                        <p:attrNameLst>
                                          <p:attrName>fillcolor</p:attrName>
                                        </p:attrNameLst>
                                      </p:cBhvr>
                                      <p:by>
                                        <p:hsl h="0" s="12549" l="25098"/>
                                      </p:by>
                                    </p:animClr>
                                    <p:animClr clrSpc="hsl" dir="cw">
                                      <p:cBhvr>
                                        <p:cTn id="25" dur="500" fill="hold"/>
                                        <p:tgtEl>
                                          <p:spTgt spid="2">
                                            <p:txEl>
                                              <p:pRg st="1" end="1"/>
                                            </p:txEl>
                                          </p:spTgt>
                                        </p:tgtEl>
                                        <p:attrNameLst>
                                          <p:attrName>stroke.color</p:attrName>
                                        </p:attrNameLst>
                                      </p:cBhvr>
                                      <p:by>
                                        <p:hsl h="0" s="12549" l="25098"/>
                                      </p:by>
                                    </p:animClr>
                                    <p:set>
                                      <p:cBhvr>
                                        <p:cTn id="26" dur="500" fill="hold"/>
                                        <p:tgtEl>
                                          <p:spTgt spid="2">
                                            <p:txEl>
                                              <p:pRg st="1" end="1"/>
                                            </p:txEl>
                                          </p:spTgt>
                                        </p:tgtEl>
                                        <p:attrNameLst>
                                          <p:attrName>fill.type</p:attrName>
                                        </p:attrNameLst>
                                      </p:cBhvr>
                                      <p:to>
                                        <p:strVal val="solid"/>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0-#ppt_h/2"/>
                                          </p:val>
                                        </p:tav>
                                        <p:tav tm="100000">
                                          <p:val>
                                            <p:strVal val="#ppt_y"/>
                                          </p:val>
                                        </p:tav>
                                      </p:tavLst>
                                    </p:anim>
                                  </p:childTnLst>
                                </p:cTn>
                              </p:par>
                            </p:childTnLst>
                          </p:cTn>
                        </p:par>
                        <p:par>
                          <p:cTn id="33" fill="hold">
                            <p:stCondLst>
                              <p:cond delay="500"/>
                            </p:stCondLst>
                            <p:childTnLst>
                              <p:par>
                                <p:cTn id="34" presetID="23" presetClass="emph" presetSubtype="0" fill="hold" nodeType="afterEffect">
                                  <p:stCondLst>
                                    <p:cond delay="0"/>
                                  </p:stCondLst>
                                  <p:childTnLst>
                                    <p:animClr clrSpc="hsl" dir="cw">
                                      <p:cBhvr override="childStyle">
                                        <p:cTn id="35" dur="500" fill="hold"/>
                                        <p:tgtEl>
                                          <p:spTgt spid="2">
                                            <p:txEl>
                                              <p:pRg st="2" end="2"/>
                                            </p:txEl>
                                          </p:spTgt>
                                        </p:tgtEl>
                                        <p:attrNameLst>
                                          <p:attrName>style.color</p:attrName>
                                        </p:attrNameLst>
                                      </p:cBhvr>
                                      <p:by>
                                        <p:hsl h="10842353" s="0" l="0"/>
                                      </p:by>
                                    </p:animClr>
                                    <p:animClr clrSpc="hsl" dir="cw">
                                      <p:cBhvr>
                                        <p:cTn id="36" dur="500" fill="hold"/>
                                        <p:tgtEl>
                                          <p:spTgt spid="2">
                                            <p:txEl>
                                              <p:pRg st="2" end="2"/>
                                            </p:txEl>
                                          </p:spTgt>
                                        </p:tgtEl>
                                        <p:attrNameLst>
                                          <p:attrName>fillcolor</p:attrName>
                                        </p:attrNameLst>
                                      </p:cBhvr>
                                      <p:by>
                                        <p:hsl h="10842353" s="0" l="0"/>
                                      </p:by>
                                    </p:animClr>
                                    <p:animClr clrSpc="hsl" dir="cw">
                                      <p:cBhvr>
                                        <p:cTn id="37" dur="500" fill="hold"/>
                                        <p:tgtEl>
                                          <p:spTgt spid="2">
                                            <p:txEl>
                                              <p:pRg st="2" end="2"/>
                                            </p:txEl>
                                          </p:spTgt>
                                        </p:tgtEl>
                                        <p:attrNameLst>
                                          <p:attrName>stroke.color</p:attrName>
                                        </p:attrNameLst>
                                      </p:cBhvr>
                                      <p:by>
                                        <p:hsl h="10842353" s="0" l="0"/>
                                      </p:by>
                                    </p:animClr>
                                    <p:set>
                                      <p:cBhvr>
                                        <p:cTn id="38" dur="500" fill="hold"/>
                                        <p:tgtEl>
                                          <p:spTgt spid="2">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9" name="图片 8" descr="62"/>
          <p:cNvPicPr>
            <a:picLocks noChangeAspect="1"/>
          </p:cNvPicPr>
          <p:nvPr/>
        </p:nvPicPr>
        <p:blipFill>
          <a:blip r:embed="rId4"/>
          <a:srcRect r="72601" b="63116"/>
          <a:stretch>
            <a:fillRect/>
          </a:stretch>
        </p:blipFill>
        <p:spPr>
          <a:xfrm flipH="1">
            <a:off x="9681210" y="0"/>
            <a:ext cx="2510790" cy="1409065"/>
          </a:xfrm>
          <a:prstGeom prst="rect">
            <a:avLst/>
          </a:prstGeom>
        </p:spPr>
      </p:pic>
      <p:pic>
        <p:nvPicPr>
          <p:cNvPr id="6" name="图片 5" descr="62"/>
          <p:cNvPicPr>
            <a:picLocks noChangeAspect="1"/>
          </p:cNvPicPr>
          <p:nvPr/>
        </p:nvPicPr>
        <p:blipFill>
          <a:blip r:embed="rId4"/>
          <a:srcRect r="72601" b="63116"/>
          <a:stretch>
            <a:fillRect/>
          </a:stretch>
        </p:blipFill>
        <p:spPr>
          <a:xfrm>
            <a:off x="0" y="-12700"/>
            <a:ext cx="2376805" cy="1333500"/>
          </a:xfrm>
          <a:prstGeom prst="rect">
            <a:avLst/>
          </a:prstGeom>
        </p:spPr>
      </p:pic>
      <p:pic>
        <p:nvPicPr>
          <p:cNvPr id="218" name="图片 217" descr="588ku_33ad983870adce046e12c069fb011366_12933735"/>
          <p:cNvPicPr>
            <a:picLocks noChangeAspect="1"/>
          </p:cNvPicPr>
          <p:nvPr/>
        </p:nvPicPr>
        <p:blipFill>
          <a:blip r:embed="rId5"/>
          <a:srcRect l="3283" t="36105" r="4167" b="36736"/>
          <a:stretch>
            <a:fillRect/>
          </a:stretch>
        </p:blipFill>
        <p:spPr>
          <a:xfrm>
            <a:off x="2101850" y="1385722"/>
            <a:ext cx="8699298" cy="4945380"/>
          </a:xfrm>
          <a:prstGeom prst="rect">
            <a:avLst/>
          </a:prstGeom>
        </p:spPr>
      </p:pic>
      <p:pic>
        <p:nvPicPr>
          <p:cNvPr id="13" name="图片 12" descr="65"/>
          <p:cNvPicPr>
            <a:picLocks noChangeAspect="1"/>
          </p:cNvPicPr>
          <p:nvPr/>
        </p:nvPicPr>
        <p:blipFill>
          <a:blip r:embed="rId6"/>
          <a:srcRect t="83139"/>
          <a:stretch>
            <a:fillRect/>
          </a:stretch>
        </p:blipFill>
        <p:spPr>
          <a:xfrm>
            <a:off x="0" y="5787390"/>
            <a:ext cx="12192000" cy="1070610"/>
          </a:xfrm>
          <a:prstGeom prst="rect">
            <a:avLst/>
          </a:prstGeom>
        </p:spPr>
      </p:pic>
      <p:pic>
        <p:nvPicPr>
          <p:cNvPr id="214" name="图片 213" descr="67"/>
          <p:cNvPicPr>
            <a:picLocks noChangeAspect="1"/>
          </p:cNvPicPr>
          <p:nvPr/>
        </p:nvPicPr>
        <p:blipFill>
          <a:blip r:embed="rId7"/>
          <a:srcRect l="67298" t="19879" b="5079"/>
          <a:stretch>
            <a:fillRect/>
          </a:stretch>
        </p:blipFill>
        <p:spPr>
          <a:xfrm>
            <a:off x="10059035" y="4158615"/>
            <a:ext cx="2132965" cy="2549525"/>
          </a:xfrm>
          <a:prstGeom prst="rect">
            <a:avLst/>
          </a:prstGeom>
        </p:spPr>
      </p:pic>
      <p:pic>
        <p:nvPicPr>
          <p:cNvPr id="217" name="图片 216" descr="588ku_2b3a6c426d46488af6b72e95f7220550_13370794"/>
          <p:cNvPicPr>
            <a:picLocks noChangeAspect="1"/>
          </p:cNvPicPr>
          <p:nvPr/>
        </p:nvPicPr>
        <p:blipFill>
          <a:blip r:embed="rId8"/>
          <a:srcRect l="6414"/>
          <a:stretch>
            <a:fillRect/>
          </a:stretch>
        </p:blipFill>
        <p:spPr>
          <a:xfrm>
            <a:off x="0" y="2679065"/>
            <a:ext cx="2639060" cy="4178935"/>
          </a:xfrm>
          <a:prstGeom prst="rect">
            <a:avLst/>
          </a:prstGeom>
        </p:spPr>
      </p:pic>
      <p:grpSp>
        <p:nvGrpSpPr>
          <p:cNvPr id="223" name="组合 222"/>
          <p:cNvGrpSpPr/>
          <p:nvPr/>
        </p:nvGrpSpPr>
        <p:grpSpPr>
          <a:xfrm>
            <a:off x="2409036" y="1194595"/>
            <a:ext cx="8008471" cy="862965"/>
            <a:chOff x="7265" y="-2629"/>
            <a:chExt cx="12776" cy="1498"/>
          </a:xfrm>
          <a:effectLst>
            <a:outerShdw blurRad="63500" sx="102000" sy="102000" algn="ctr" rotWithShape="0">
              <a:schemeClr val="accent4">
                <a:lumMod val="20000"/>
                <a:lumOff val="80000"/>
                <a:alpha val="40000"/>
              </a:schemeClr>
            </a:outerShdw>
          </a:effectLst>
        </p:grpSpPr>
        <p:pic>
          <p:nvPicPr>
            <p:cNvPr id="221" name="图片 220" descr="588ku_c7eed0b985b759570d3b41086c6e9c3d_12923674"/>
            <p:cNvPicPr>
              <a:picLocks noChangeAspect="1"/>
            </p:cNvPicPr>
            <p:nvPr/>
          </p:nvPicPr>
          <p:blipFill>
            <a:blip r:embed="rId9"/>
            <a:srcRect l="4672" t="2187" r="4672" b="82919"/>
            <a:stretch>
              <a:fillRect/>
            </a:stretch>
          </p:blipFill>
          <p:spPr>
            <a:xfrm>
              <a:off x="7265" y="-2629"/>
              <a:ext cx="6597" cy="1498"/>
            </a:xfrm>
            <a:prstGeom prst="rect">
              <a:avLst/>
            </a:prstGeom>
          </p:spPr>
        </p:pic>
        <p:pic>
          <p:nvPicPr>
            <p:cNvPr id="222" name="图片 221" descr="588ku_c7eed0b985b759570d3b41086c6e9c3d_12923674"/>
            <p:cNvPicPr>
              <a:picLocks noChangeAspect="1"/>
            </p:cNvPicPr>
            <p:nvPr/>
          </p:nvPicPr>
          <p:blipFill>
            <a:blip r:embed="rId9"/>
            <a:srcRect l="4672" t="2187" r="4672" b="82919"/>
            <a:stretch>
              <a:fillRect/>
            </a:stretch>
          </p:blipFill>
          <p:spPr>
            <a:xfrm>
              <a:off x="13445" y="-2629"/>
              <a:ext cx="6597" cy="1498"/>
            </a:xfrm>
            <a:prstGeom prst="rect">
              <a:avLst/>
            </a:prstGeom>
          </p:spPr>
        </p:pic>
      </p:grpSp>
      <p:sp>
        <p:nvSpPr>
          <p:cNvPr id="20" name="矩形 3"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p:nvPr/>
        </p:nvSpPr>
        <p:spPr>
          <a:xfrm>
            <a:off x="1390852" y="277726"/>
            <a:ext cx="9410296" cy="1107996"/>
          </a:xfrm>
          <a:prstGeom prst="rect">
            <a:avLst/>
          </a:prstGeom>
          <a:noFill/>
        </p:spPr>
        <p:txBody>
          <a:bodyPr wrap="square" lIns="91440" tIns="45720" rIns="91440" bIns="45720">
            <a:spAutoFit/>
          </a:bodyPr>
          <a:lstStyle/>
          <a:p>
            <a:pPr algn="ctr"/>
            <a:r>
              <a:rPr lang="en-US" altLang="zh-CN" sz="6600" b="0" cap="none" spc="0" dirty="0" err="1">
                <a:ln w="0"/>
                <a:solidFill>
                  <a:schemeClr val="bg1"/>
                </a:solidFill>
                <a:effectLst/>
                <a:latin typeface="SVN-Adam Gorry" panose="02040603050506020204" pitchFamily="18" charset="0"/>
                <a:ea typeface="思源黑体 CN Bold" panose="020B0800000000000000" pitchFamily="34" charset="-122"/>
                <a:cs typeface="+mn-ea"/>
                <a:sym typeface="思源黑体 CN Bold" panose="020B0800000000000000" pitchFamily="34" charset="-122"/>
              </a:rPr>
              <a:t>Luyện</a:t>
            </a:r>
            <a:r>
              <a:rPr lang="en-US" altLang="zh-CN" sz="6600" b="0" cap="none" spc="0" dirty="0">
                <a:ln w="0"/>
                <a:solidFill>
                  <a:schemeClr val="bg1"/>
                </a:solidFill>
                <a:effectLst/>
                <a:latin typeface="SVN-Adam Gorry" panose="02040603050506020204" pitchFamily="18" charset="0"/>
                <a:ea typeface="思源黑体 CN Bold" panose="020B0800000000000000" pitchFamily="34" charset="-122"/>
                <a:cs typeface="+mn-ea"/>
                <a:sym typeface="思源黑体 CN Bold" panose="020B0800000000000000" pitchFamily="34" charset="-122"/>
              </a:rPr>
              <a:t> </a:t>
            </a:r>
            <a:r>
              <a:rPr lang="en-US" altLang="zh-CN" sz="6600" b="0" cap="none" spc="0" dirty="0" err="1">
                <a:ln w="0"/>
                <a:solidFill>
                  <a:schemeClr val="bg1"/>
                </a:solidFill>
                <a:effectLst/>
                <a:latin typeface="SVN-Adam Gorry" panose="02040603050506020204" pitchFamily="18" charset="0"/>
                <a:ea typeface="思源黑体 CN Bold" panose="020B0800000000000000" pitchFamily="34" charset="-122"/>
                <a:cs typeface="+mn-ea"/>
                <a:sym typeface="思源黑体 CN Bold" panose="020B0800000000000000" pitchFamily="34" charset="-122"/>
              </a:rPr>
              <a:t>đọc</a:t>
            </a:r>
            <a:r>
              <a:rPr lang="en-US" altLang="zh-CN" sz="6600" b="0" cap="none" spc="0" dirty="0">
                <a:ln w="0"/>
                <a:solidFill>
                  <a:schemeClr val="bg1"/>
                </a:solidFill>
                <a:effectLst/>
                <a:latin typeface="SVN-Adam Gorry" panose="02040603050506020204" pitchFamily="18" charset="0"/>
                <a:ea typeface="思源黑体 CN Bold" panose="020B0800000000000000" pitchFamily="34" charset="-122"/>
                <a:cs typeface="+mn-ea"/>
                <a:sym typeface="思源黑体 CN Bold" panose="020B0800000000000000" pitchFamily="34" charset="-122"/>
              </a:rPr>
              <a:t> </a:t>
            </a:r>
            <a:r>
              <a:rPr lang="en-US" altLang="zh-CN" sz="6600" b="0" cap="none" spc="0" dirty="0" err="1">
                <a:ln w="0"/>
                <a:solidFill>
                  <a:schemeClr val="bg1"/>
                </a:solidFill>
                <a:effectLst/>
                <a:latin typeface="SVN-Adam Gorry" panose="02040603050506020204" pitchFamily="18" charset="0"/>
                <a:ea typeface="思源黑体 CN Bold" panose="020B0800000000000000" pitchFamily="34" charset="-122"/>
                <a:cs typeface="+mn-ea"/>
                <a:sym typeface="思源黑体 CN Bold" panose="020B0800000000000000" pitchFamily="34" charset="-122"/>
              </a:rPr>
              <a:t>từ</a:t>
            </a:r>
            <a:r>
              <a:rPr lang="en-US" altLang="zh-CN" sz="6600" b="0" cap="none" spc="0" dirty="0">
                <a:ln w="0"/>
                <a:solidFill>
                  <a:schemeClr val="bg1"/>
                </a:solidFill>
                <a:effectLst/>
                <a:latin typeface="SVN-Adam Gorry" panose="02040603050506020204" pitchFamily="18" charset="0"/>
                <a:ea typeface="思源黑体 CN Bold" panose="020B0800000000000000" pitchFamily="34" charset="-122"/>
                <a:cs typeface="+mn-ea"/>
                <a:sym typeface="思源黑体 CN Bold" panose="020B0800000000000000" pitchFamily="34" charset="-122"/>
              </a:rPr>
              <a:t> </a:t>
            </a:r>
            <a:r>
              <a:rPr lang="en-US" altLang="zh-CN" sz="6600" b="0" cap="none" spc="0" dirty="0" err="1">
                <a:ln w="0"/>
                <a:solidFill>
                  <a:schemeClr val="bg1"/>
                </a:solidFill>
                <a:effectLst/>
                <a:latin typeface="SVN-Adam Gorry" panose="02040603050506020204" pitchFamily="18" charset="0"/>
                <a:ea typeface="思源黑体 CN Bold" panose="020B0800000000000000" pitchFamily="34" charset="-122"/>
                <a:cs typeface="+mn-ea"/>
                <a:sym typeface="思源黑体 CN Bold" panose="020B0800000000000000" pitchFamily="34" charset="-122"/>
              </a:rPr>
              <a:t>khó</a:t>
            </a:r>
            <a:endParaRPr lang="en-US" altLang="zh-CN" sz="6600" b="0" cap="none" spc="0" dirty="0">
              <a:ln w="0"/>
              <a:solidFill>
                <a:schemeClr val="bg1"/>
              </a:solidFill>
              <a:effectLst/>
              <a:latin typeface="SVN-Adam Gorry" panose="02040603050506020204" pitchFamily="18" charset="0"/>
              <a:ea typeface="思源黑体 CN Bold" panose="020B0800000000000000" pitchFamily="34" charset="-122"/>
              <a:cs typeface="+mn-ea"/>
              <a:sym typeface="思源黑体 CN Bold" panose="020B0800000000000000" pitchFamily="34" charset="-122"/>
            </a:endParaRPr>
          </a:p>
        </p:txBody>
      </p:sp>
      <p:sp>
        <p:nvSpPr>
          <p:cNvPr id="21" name="矩形 20"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p:nvPr/>
        </p:nvSpPr>
        <p:spPr>
          <a:xfrm>
            <a:off x="3034680" y="2493718"/>
            <a:ext cx="2692134" cy="646331"/>
          </a:xfrm>
          <a:prstGeom prst="rect">
            <a:avLst/>
          </a:prstGeom>
          <a:noFill/>
          <a:ln w="28575">
            <a:solidFill>
              <a:srgbClr val="B60005"/>
            </a:solidFill>
            <a:prstDash val="sysDash"/>
          </a:ln>
        </p:spPr>
        <p:txBody>
          <a:bodyPr wrap="square" rtlCol="0">
            <a:spAutoFit/>
          </a:bodyPr>
          <a:lstStyle/>
          <a:p>
            <a:pPr algn="ctr"/>
            <a:r>
              <a:rPr lang="en-US" sz="3600" b="1" dirty="0" err="1">
                <a:solidFill>
                  <a:srgbClr val="0F623C"/>
                </a:solidFill>
                <a:latin typeface="Cambria" panose="02040503050406030204" pitchFamily="18" charset="0"/>
                <a:ea typeface="Cambria" panose="02040503050406030204" pitchFamily="18" charset="0"/>
              </a:rPr>
              <a:t>lạc</a:t>
            </a:r>
            <a:r>
              <a:rPr lang="en-US" sz="3600" b="1" dirty="0">
                <a:solidFill>
                  <a:srgbClr val="0F623C"/>
                </a:solidFill>
                <a:latin typeface="Cambria" panose="02040503050406030204" pitchFamily="18" charset="0"/>
                <a:ea typeface="Cambria" panose="02040503050406030204" pitchFamily="18" charset="0"/>
              </a:rPr>
              <a:t> </a:t>
            </a:r>
            <a:r>
              <a:rPr lang="en-US" sz="3600" b="1" dirty="0" err="1">
                <a:solidFill>
                  <a:srgbClr val="0F623C"/>
                </a:solidFill>
                <a:latin typeface="Cambria" panose="02040503050406030204" pitchFamily="18" charset="0"/>
                <a:ea typeface="Cambria" panose="02040503050406030204" pitchFamily="18" charset="0"/>
              </a:rPr>
              <a:t>đường</a:t>
            </a:r>
            <a:endParaRPr lang="en-US" altLang="zh-CN" sz="3600" b="1" dirty="0">
              <a:solidFill>
                <a:srgbClr val="0F623C"/>
              </a:solidFill>
              <a:latin typeface="Cambria" panose="02040503050406030204" pitchFamily="18" charset="0"/>
              <a:ea typeface="Cambria" panose="02040503050406030204" pitchFamily="18" charset="0"/>
              <a:cs typeface="+mn-ea"/>
              <a:sym typeface="思源黑体 CN Bold" panose="020B0800000000000000" pitchFamily="34" charset="-122"/>
            </a:endParaRPr>
          </a:p>
        </p:txBody>
      </p:sp>
      <p:sp>
        <p:nvSpPr>
          <p:cNvPr id="22" name="矩形 20"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p:nvPr/>
        </p:nvSpPr>
        <p:spPr>
          <a:xfrm>
            <a:off x="6282889" y="2493717"/>
            <a:ext cx="3668507" cy="646331"/>
          </a:xfrm>
          <a:prstGeom prst="rect">
            <a:avLst/>
          </a:prstGeom>
          <a:noFill/>
          <a:ln w="28575">
            <a:solidFill>
              <a:srgbClr val="B60005"/>
            </a:solidFill>
            <a:prstDash val="sysDash"/>
          </a:ln>
        </p:spPr>
        <p:txBody>
          <a:bodyPr wrap="square" rtlCol="0">
            <a:spAutoFit/>
          </a:bodyPr>
          <a:lstStyle/>
          <a:p>
            <a:pPr algn="ctr"/>
            <a:r>
              <a:rPr lang="en-US" altLang="zh-CN" sz="3600" b="1" dirty="0" err="1">
                <a:solidFill>
                  <a:srgbClr val="0F623C"/>
                </a:solidFill>
                <a:latin typeface="Cambria" panose="02040503050406030204" pitchFamily="18" charset="0"/>
                <a:ea typeface="Cambria" panose="02040503050406030204" pitchFamily="18" charset="0"/>
                <a:sym typeface="思源黑体 CN Bold" panose="020B0800000000000000" pitchFamily="34" charset="-122"/>
              </a:rPr>
              <a:t>điện</a:t>
            </a:r>
            <a:r>
              <a:rPr lang="en-US" altLang="zh-CN" sz="3600" b="1" dirty="0">
                <a:solidFill>
                  <a:srgbClr val="0F623C"/>
                </a:solidFill>
                <a:latin typeface="Cambria" panose="02040503050406030204" pitchFamily="18" charset="0"/>
                <a:ea typeface="Cambria" panose="02040503050406030204" pitchFamily="18" charset="0"/>
                <a:sym typeface="思源黑体 CN Bold" panose="020B0800000000000000" pitchFamily="34" charset="-122"/>
              </a:rPr>
              <a:t> </a:t>
            </a:r>
            <a:r>
              <a:rPr lang="en-US" altLang="zh-CN" sz="3600" b="1" dirty="0" err="1">
                <a:solidFill>
                  <a:srgbClr val="0F623C"/>
                </a:solidFill>
                <a:latin typeface="Cambria" panose="02040503050406030204" pitchFamily="18" charset="0"/>
                <a:ea typeface="Cambria" panose="02040503050406030204" pitchFamily="18" charset="0"/>
                <a:sym typeface="思源黑体 CN Bold" panose="020B0800000000000000" pitchFamily="34" charset="-122"/>
              </a:rPr>
              <a:t>năng</a:t>
            </a:r>
            <a:r>
              <a:rPr lang="en-US" altLang="zh-CN" sz="3600" b="1" dirty="0">
                <a:solidFill>
                  <a:srgbClr val="0F623C"/>
                </a:solidFill>
                <a:latin typeface="Cambria" panose="02040503050406030204" pitchFamily="18" charset="0"/>
                <a:ea typeface="Cambria" panose="02040503050406030204" pitchFamily="18" charset="0"/>
                <a:sym typeface="思源黑体 CN Bold" panose="020B0800000000000000" pitchFamily="34" charset="-122"/>
              </a:rPr>
              <a:t> </a:t>
            </a:r>
            <a:r>
              <a:rPr lang="en-US" altLang="zh-CN" sz="3600" b="1" dirty="0" err="1">
                <a:solidFill>
                  <a:srgbClr val="0F623C"/>
                </a:solidFill>
                <a:latin typeface="Cambria" panose="02040503050406030204" pitchFamily="18" charset="0"/>
                <a:ea typeface="Cambria" panose="02040503050406030204" pitchFamily="18" charset="0"/>
                <a:sym typeface="思源黑体 CN Bold" panose="020B0800000000000000" pitchFamily="34" charset="-122"/>
              </a:rPr>
              <a:t>lượng</a:t>
            </a:r>
            <a:endParaRPr lang="en-US" altLang="zh-CN" sz="3600" b="1" dirty="0">
              <a:solidFill>
                <a:srgbClr val="0F623C"/>
              </a:solidFill>
              <a:latin typeface="Cambria" panose="02040503050406030204" pitchFamily="18" charset="0"/>
              <a:ea typeface="Cambria" panose="02040503050406030204" pitchFamily="18" charset="0"/>
              <a:cs typeface="+mn-ea"/>
              <a:sym typeface="思源黑体 CN Bold" panose="020B0800000000000000" pitchFamily="34" charset="-122"/>
            </a:endParaRPr>
          </a:p>
        </p:txBody>
      </p:sp>
      <p:sp>
        <p:nvSpPr>
          <p:cNvPr id="23" name="矩形 20"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p:nvPr/>
        </p:nvSpPr>
        <p:spPr>
          <a:xfrm>
            <a:off x="3034680" y="3630088"/>
            <a:ext cx="2692134" cy="646331"/>
          </a:xfrm>
          <a:prstGeom prst="rect">
            <a:avLst/>
          </a:prstGeom>
          <a:noFill/>
          <a:ln w="28575">
            <a:solidFill>
              <a:srgbClr val="B60005"/>
            </a:solidFill>
            <a:prstDash val="sysDash"/>
          </a:ln>
        </p:spPr>
        <p:txBody>
          <a:bodyPr wrap="square" rtlCol="0">
            <a:spAutoFit/>
          </a:bodyPr>
          <a:lstStyle/>
          <a:p>
            <a:pPr algn="ctr"/>
            <a:r>
              <a:rPr lang="en-US" sz="3600" b="1" dirty="0" err="1">
                <a:solidFill>
                  <a:srgbClr val="0F623C"/>
                </a:solidFill>
                <a:latin typeface="Cambria" panose="02040503050406030204" pitchFamily="18" charset="0"/>
                <a:ea typeface="Cambria" panose="02040503050406030204" pitchFamily="18" charset="0"/>
              </a:rPr>
              <a:t>mưa</a:t>
            </a:r>
            <a:r>
              <a:rPr lang="en-US" sz="3600" b="1" dirty="0">
                <a:solidFill>
                  <a:srgbClr val="0F623C"/>
                </a:solidFill>
                <a:latin typeface="Cambria" panose="02040503050406030204" pitchFamily="18" charset="0"/>
                <a:ea typeface="Cambria" panose="02040503050406030204" pitchFamily="18" charset="0"/>
              </a:rPr>
              <a:t> </a:t>
            </a:r>
            <a:r>
              <a:rPr lang="en-US" sz="3600" b="1" dirty="0" err="1">
                <a:solidFill>
                  <a:srgbClr val="0F623C"/>
                </a:solidFill>
                <a:latin typeface="Cambria" panose="02040503050406030204" pitchFamily="18" charset="0"/>
                <a:ea typeface="Cambria" panose="02040503050406030204" pitchFamily="18" charset="0"/>
              </a:rPr>
              <a:t>nắng</a:t>
            </a:r>
            <a:endParaRPr lang="en-US" altLang="zh-CN" sz="3600" b="1" dirty="0">
              <a:solidFill>
                <a:srgbClr val="0F623C"/>
              </a:solidFill>
              <a:latin typeface="Cambria" panose="02040503050406030204" pitchFamily="18" charset="0"/>
              <a:ea typeface="Cambria" panose="02040503050406030204" pitchFamily="18" charset="0"/>
              <a:cs typeface="+mn-ea"/>
              <a:sym typeface="思源黑体 CN Bold" panose="020B0800000000000000" pitchFamily="34" charset="-122"/>
            </a:endParaRPr>
          </a:p>
        </p:txBody>
      </p:sp>
      <p:sp>
        <p:nvSpPr>
          <p:cNvPr id="24" name="矩形 20"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p:nvPr/>
        </p:nvSpPr>
        <p:spPr>
          <a:xfrm>
            <a:off x="6282889" y="3630087"/>
            <a:ext cx="3668507" cy="646331"/>
          </a:xfrm>
          <a:prstGeom prst="rect">
            <a:avLst/>
          </a:prstGeom>
          <a:noFill/>
          <a:ln w="28575">
            <a:solidFill>
              <a:srgbClr val="B60005"/>
            </a:solidFill>
            <a:prstDash val="sysDash"/>
          </a:ln>
        </p:spPr>
        <p:txBody>
          <a:bodyPr wrap="square" rtlCol="0">
            <a:spAutoFit/>
          </a:bodyPr>
          <a:lstStyle/>
          <a:p>
            <a:pPr algn="ctr"/>
            <a:r>
              <a:rPr lang="en-US" altLang="zh-CN" sz="3600" b="1" dirty="0" err="1">
                <a:solidFill>
                  <a:srgbClr val="0F623C"/>
                </a:solidFill>
                <a:latin typeface="Cambria" panose="02040503050406030204" pitchFamily="18" charset="0"/>
                <a:ea typeface="Cambria" panose="02040503050406030204" pitchFamily="18" charset="0"/>
                <a:sym typeface="思源黑体 CN Bold" panose="020B0800000000000000" pitchFamily="34" charset="-122"/>
              </a:rPr>
              <a:t>biển</a:t>
            </a:r>
            <a:r>
              <a:rPr lang="en-US" altLang="zh-CN" sz="3600" b="1" dirty="0">
                <a:solidFill>
                  <a:srgbClr val="0F623C"/>
                </a:solidFill>
                <a:latin typeface="Cambria" panose="02040503050406030204" pitchFamily="18" charset="0"/>
                <a:ea typeface="Cambria" panose="02040503050406030204" pitchFamily="18" charset="0"/>
                <a:sym typeface="思源黑体 CN Bold" panose="020B0800000000000000" pitchFamily="34" charset="-122"/>
              </a:rPr>
              <a:t> </a:t>
            </a:r>
            <a:r>
              <a:rPr lang="en-US" altLang="zh-CN" sz="3600" b="1" dirty="0" err="1">
                <a:solidFill>
                  <a:srgbClr val="0F623C"/>
                </a:solidFill>
                <a:latin typeface="Cambria" panose="02040503050406030204" pitchFamily="18" charset="0"/>
                <a:ea typeface="Cambria" panose="02040503050406030204" pitchFamily="18" charset="0"/>
                <a:sym typeface="思源黑体 CN Bold" panose="020B0800000000000000" pitchFamily="34" charset="-122"/>
              </a:rPr>
              <a:t>lặng</a:t>
            </a:r>
            <a:endParaRPr lang="en-US" altLang="zh-CN" sz="3600" b="1" dirty="0">
              <a:solidFill>
                <a:srgbClr val="0F623C"/>
              </a:solidFill>
              <a:latin typeface="Cambria" panose="02040503050406030204" pitchFamily="18" charset="0"/>
              <a:ea typeface="Cambria" panose="02040503050406030204" pitchFamily="18" charset="0"/>
              <a:cs typeface="+mn-ea"/>
              <a:sym typeface="思源黑体 CN Bold" panose="020B0800000000000000" pitchFamily="34" charset="-122"/>
            </a:endParaRPr>
          </a:p>
        </p:txBody>
      </p:sp>
      <p:sp>
        <p:nvSpPr>
          <p:cNvPr id="25" name="矩形 20"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p:nvPr/>
        </p:nvSpPr>
        <p:spPr>
          <a:xfrm>
            <a:off x="3034680" y="4648617"/>
            <a:ext cx="2692134" cy="646331"/>
          </a:xfrm>
          <a:prstGeom prst="rect">
            <a:avLst/>
          </a:prstGeom>
          <a:noFill/>
          <a:ln w="28575">
            <a:solidFill>
              <a:srgbClr val="B60005"/>
            </a:solidFill>
            <a:prstDash val="sysDash"/>
          </a:ln>
        </p:spPr>
        <p:txBody>
          <a:bodyPr wrap="square" rtlCol="0">
            <a:spAutoFit/>
          </a:bodyPr>
          <a:lstStyle/>
          <a:p>
            <a:pPr algn="ctr"/>
            <a:r>
              <a:rPr lang="en-US" sz="3600" b="1" dirty="0" err="1">
                <a:solidFill>
                  <a:srgbClr val="0F623C"/>
                </a:solidFill>
                <a:latin typeface="Cambria" panose="02040503050406030204" pitchFamily="18" charset="0"/>
                <a:ea typeface="Cambria" panose="02040503050406030204" pitchFamily="18" charset="0"/>
              </a:rPr>
              <a:t>canh</a:t>
            </a:r>
            <a:r>
              <a:rPr lang="en-US" sz="3600" b="1" dirty="0">
                <a:solidFill>
                  <a:srgbClr val="0F623C"/>
                </a:solidFill>
                <a:latin typeface="Cambria" panose="02040503050406030204" pitchFamily="18" charset="0"/>
                <a:ea typeface="Cambria" panose="02040503050406030204" pitchFamily="18" charset="0"/>
              </a:rPr>
              <a:t> </a:t>
            </a:r>
            <a:r>
              <a:rPr lang="en-US" sz="3600" b="1" dirty="0" err="1">
                <a:solidFill>
                  <a:srgbClr val="0F623C"/>
                </a:solidFill>
                <a:latin typeface="Cambria" panose="02040503050406030204" pitchFamily="18" charset="0"/>
                <a:ea typeface="Cambria" panose="02040503050406030204" pitchFamily="18" charset="0"/>
              </a:rPr>
              <a:t>giữ</a:t>
            </a:r>
            <a:endParaRPr lang="en-US" altLang="zh-CN" sz="3600" b="1" dirty="0">
              <a:solidFill>
                <a:srgbClr val="0F623C"/>
              </a:solidFill>
              <a:latin typeface="Cambria" panose="02040503050406030204" pitchFamily="18" charset="0"/>
              <a:ea typeface="Cambria" panose="02040503050406030204" pitchFamily="18" charset="0"/>
              <a:cs typeface="+mn-ea"/>
              <a:sym typeface="思源黑体 CN Bold" panose="020B0800000000000000" pitchFamily="34" charset="-122"/>
            </a:endParaRPr>
          </a:p>
        </p:txBody>
      </p:sp>
      <p:sp>
        <p:nvSpPr>
          <p:cNvPr id="26" name="矩形 20"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p:nvPr/>
        </p:nvSpPr>
        <p:spPr>
          <a:xfrm>
            <a:off x="6282889" y="4648616"/>
            <a:ext cx="3668507" cy="646331"/>
          </a:xfrm>
          <a:prstGeom prst="rect">
            <a:avLst/>
          </a:prstGeom>
          <a:noFill/>
          <a:ln w="28575">
            <a:solidFill>
              <a:srgbClr val="B60005"/>
            </a:solidFill>
            <a:prstDash val="sysDash"/>
          </a:ln>
        </p:spPr>
        <p:txBody>
          <a:bodyPr wrap="square" rtlCol="0">
            <a:spAutoFit/>
          </a:bodyPr>
          <a:lstStyle/>
          <a:p>
            <a:pPr algn="ctr"/>
            <a:r>
              <a:rPr lang="en-US" altLang="zh-CN" sz="3600" b="1" dirty="0" err="1">
                <a:solidFill>
                  <a:srgbClr val="0F623C"/>
                </a:solidFill>
                <a:latin typeface="Cambria" panose="02040503050406030204" pitchFamily="18" charset="0"/>
                <a:ea typeface="Cambria" panose="02040503050406030204" pitchFamily="18" charset="0"/>
                <a:sym typeface="思源黑体 CN Bold" panose="020B0800000000000000" pitchFamily="34" charset="-122"/>
              </a:rPr>
              <a:t>gian</a:t>
            </a:r>
            <a:r>
              <a:rPr lang="en-US" altLang="zh-CN" sz="3600" b="1" dirty="0">
                <a:solidFill>
                  <a:srgbClr val="0F623C"/>
                </a:solidFill>
                <a:latin typeface="Cambria" panose="02040503050406030204" pitchFamily="18" charset="0"/>
                <a:ea typeface="Cambria" panose="02040503050406030204" pitchFamily="18" charset="0"/>
                <a:sym typeface="思源黑体 CN Bold" panose="020B0800000000000000" pitchFamily="34" charset="-122"/>
              </a:rPr>
              <a:t> </a:t>
            </a:r>
            <a:r>
              <a:rPr lang="en-US" altLang="zh-CN" sz="3600" b="1" dirty="0" err="1">
                <a:solidFill>
                  <a:srgbClr val="0F623C"/>
                </a:solidFill>
                <a:latin typeface="Cambria" panose="02040503050406030204" pitchFamily="18" charset="0"/>
                <a:ea typeface="Cambria" panose="02040503050406030204" pitchFamily="18" charset="0"/>
                <a:sym typeface="思源黑体 CN Bold" panose="020B0800000000000000" pitchFamily="34" charset="-122"/>
              </a:rPr>
              <a:t>khổ</a:t>
            </a:r>
            <a:endParaRPr lang="en-US" altLang="zh-CN" sz="3600" b="1" dirty="0">
              <a:solidFill>
                <a:srgbClr val="0F623C"/>
              </a:solidFill>
              <a:latin typeface="Cambria" panose="02040503050406030204" pitchFamily="18" charset="0"/>
              <a:ea typeface="Cambria" panose="02040503050406030204" pitchFamily="18" charset="0"/>
              <a:cs typeface="+mn-ea"/>
              <a:sym typeface="思源黑体 CN Bold" panose="020B0800000000000000" pitchFamily="34" charset="-122"/>
            </a:endParaRP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randombar(horizont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randombar(horizont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randombar(horizontal)">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randombar(horizontal)">
                                      <p:cBhvr>
                                        <p:cTn id="3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9" name="图片 8" descr="62"/>
          <p:cNvPicPr>
            <a:picLocks noChangeAspect="1"/>
          </p:cNvPicPr>
          <p:nvPr/>
        </p:nvPicPr>
        <p:blipFill>
          <a:blip r:embed="rId4"/>
          <a:srcRect r="72601" b="63116"/>
          <a:stretch>
            <a:fillRect/>
          </a:stretch>
        </p:blipFill>
        <p:spPr>
          <a:xfrm flipH="1">
            <a:off x="9681210" y="0"/>
            <a:ext cx="2510790" cy="1409065"/>
          </a:xfrm>
          <a:prstGeom prst="rect">
            <a:avLst/>
          </a:prstGeom>
        </p:spPr>
      </p:pic>
      <p:pic>
        <p:nvPicPr>
          <p:cNvPr id="6" name="图片 5" descr="62"/>
          <p:cNvPicPr>
            <a:picLocks noChangeAspect="1"/>
          </p:cNvPicPr>
          <p:nvPr/>
        </p:nvPicPr>
        <p:blipFill>
          <a:blip r:embed="rId4"/>
          <a:srcRect r="72601" b="63116"/>
          <a:stretch>
            <a:fillRect/>
          </a:stretch>
        </p:blipFill>
        <p:spPr>
          <a:xfrm>
            <a:off x="0" y="-12700"/>
            <a:ext cx="2376805" cy="1333500"/>
          </a:xfrm>
          <a:prstGeom prst="rect">
            <a:avLst/>
          </a:prstGeom>
        </p:spPr>
      </p:pic>
      <p:pic>
        <p:nvPicPr>
          <p:cNvPr id="218" name="图片 217" descr="588ku_33ad983870adce046e12c069fb011366_12933735"/>
          <p:cNvPicPr>
            <a:picLocks noChangeAspect="1"/>
          </p:cNvPicPr>
          <p:nvPr/>
        </p:nvPicPr>
        <p:blipFill>
          <a:blip r:embed="rId5"/>
          <a:srcRect l="3283" t="36105" r="4167" b="36736"/>
          <a:stretch>
            <a:fillRect/>
          </a:stretch>
        </p:blipFill>
        <p:spPr>
          <a:xfrm>
            <a:off x="2101850" y="1385722"/>
            <a:ext cx="8699298" cy="4945380"/>
          </a:xfrm>
          <a:prstGeom prst="rect">
            <a:avLst/>
          </a:prstGeom>
        </p:spPr>
      </p:pic>
      <p:pic>
        <p:nvPicPr>
          <p:cNvPr id="13" name="图片 12" descr="65"/>
          <p:cNvPicPr>
            <a:picLocks noChangeAspect="1"/>
          </p:cNvPicPr>
          <p:nvPr/>
        </p:nvPicPr>
        <p:blipFill>
          <a:blip r:embed="rId6"/>
          <a:srcRect t="83139"/>
          <a:stretch>
            <a:fillRect/>
          </a:stretch>
        </p:blipFill>
        <p:spPr>
          <a:xfrm>
            <a:off x="0" y="5787390"/>
            <a:ext cx="12192000" cy="1070610"/>
          </a:xfrm>
          <a:prstGeom prst="rect">
            <a:avLst/>
          </a:prstGeom>
        </p:spPr>
      </p:pic>
      <p:pic>
        <p:nvPicPr>
          <p:cNvPr id="214" name="图片 213" descr="67"/>
          <p:cNvPicPr>
            <a:picLocks noChangeAspect="1"/>
          </p:cNvPicPr>
          <p:nvPr/>
        </p:nvPicPr>
        <p:blipFill>
          <a:blip r:embed="rId7"/>
          <a:srcRect l="67298" t="19879" b="5079"/>
          <a:stretch>
            <a:fillRect/>
          </a:stretch>
        </p:blipFill>
        <p:spPr>
          <a:xfrm>
            <a:off x="10059035" y="4158615"/>
            <a:ext cx="2132965" cy="2549525"/>
          </a:xfrm>
          <a:prstGeom prst="rect">
            <a:avLst/>
          </a:prstGeom>
        </p:spPr>
      </p:pic>
      <p:pic>
        <p:nvPicPr>
          <p:cNvPr id="217" name="图片 216" descr="588ku_2b3a6c426d46488af6b72e95f7220550_13370794"/>
          <p:cNvPicPr>
            <a:picLocks noChangeAspect="1"/>
          </p:cNvPicPr>
          <p:nvPr/>
        </p:nvPicPr>
        <p:blipFill>
          <a:blip r:embed="rId8"/>
          <a:srcRect l="6414"/>
          <a:stretch>
            <a:fillRect/>
          </a:stretch>
        </p:blipFill>
        <p:spPr>
          <a:xfrm>
            <a:off x="0" y="2679065"/>
            <a:ext cx="2639060" cy="4178935"/>
          </a:xfrm>
          <a:prstGeom prst="rect">
            <a:avLst/>
          </a:prstGeom>
        </p:spPr>
      </p:pic>
      <p:grpSp>
        <p:nvGrpSpPr>
          <p:cNvPr id="223" name="组合 222"/>
          <p:cNvGrpSpPr/>
          <p:nvPr/>
        </p:nvGrpSpPr>
        <p:grpSpPr>
          <a:xfrm>
            <a:off x="2409036" y="1194595"/>
            <a:ext cx="8008471" cy="862965"/>
            <a:chOff x="7265" y="-2629"/>
            <a:chExt cx="12776" cy="1498"/>
          </a:xfrm>
          <a:effectLst>
            <a:outerShdw blurRad="63500" sx="102000" sy="102000" algn="ctr" rotWithShape="0">
              <a:schemeClr val="accent4">
                <a:lumMod val="20000"/>
                <a:lumOff val="80000"/>
                <a:alpha val="40000"/>
              </a:schemeClr>
            </a:outerShdw>
          </a:effectLst>
        </p:grpSpPr>
        <p:pic>
          <p:nvPicPr>
            <p:cNvPr id="221" name="图片 220" descr="588ku_c7eed0b985b759570d3b41086c6e9c3d_12923674"/>
            <p:cNvPicPr>
              <a:picLocks noChangeAspect="1"/>
            </p:cNvPicPr>
            <p:nvPr/>
          </p:nvPicPr>
          <p:blipFill>
            <a:blip r:embed="rId9"/>
            <a:srcRect l="4672" t="2187" r="4672" b="82919"/>
            <a:stretch>
              <a:fillRect/>
            </a:stretch>
          </p:blipFill>
          <p:spPr>
            <a:xfrm>
              <a:off x="7265" y="-2629"/>
              <a:ext cx="6597" cy="1498"/>
            </a:xfrm>
            <a:prstGeom prst="rect">
              <a:avLst/>
            </a:prstGeom>
          </p:spPr>
        </p:pic>
        <p:pic>
          <p:nvPicPr>
            <p:cNvPr id="222" name="图片 221" descr="588ku_c7eed0b985b759570d3b41086c6e9c3d_12923674"/>
            <p:cNvPicPr>
              <a:picLocks noChangeAspect="1"/>
            </p:cNvPicPr>
            <p:nvPr/>
          </p:nvPicPr>
          <p:blipFill>
            <a:blip r:embed="rId9"/>
            <a:srcRect l="4672" t="2187" r="4672" b="82919"/>
            <a:stretch>
              <a:fillRect/>
            </a:stretch>
          </p:blipFill>
          <p:spPr>
            <a:xfrm>
              <a:off x="13445" y="-2629"/>
              <a:ext cx="6597" cy="1498"/>
            </a:xfrm>
            <a:prstGeom prst="rect">
              <a:avLst/>
            </a:prstGeom>
          </p:spPr>
        </p:pic>
      </p:grpSp>
      <p:sp>
        <p:nvSpPr>
          <p:cNvPr id="20" name="矩形 3"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p:nvPr/>
        </p:nvSpPr>
        <p:spPr>
          <a:xfrm>
            <a:off x="1390852" y="277726"/>
            <a:ext cx="9410296" cy="1107996"/>
          </a:xfrm>
          <a:prstGeom prst="rect">
            <a:avLst/>
          </a:prstGeom>
          <a:noFill/>
        </p:spPr>
        <p:txBody>
          <a:bodyPr wrap="square" lIns="91440" tIns="45720" rIns="91440" bIns="45720">
            <a:spAutoFit/>
          </a:bodyPr>
          <a:lstStyle/>
          <a:p>
            <a:pPr algn="ctr"/>
            <a:r>
              <a:rPr lang="en-US" altLang="zh-CN" sz="6600" b="0" cap="none" spc="0" dirty="0" err="1">
                <a:ln w="0"/>
                <a:solidFill>
                  <a:schemeClr val="bg1"/>
                </a:solidFill>
                <a:effectLst/>
                <a:latin typeface="SVN-Adam Gorry" panose="02040603050506020204" pitchFamily="18" charset="0"/>
                <a:ea typeface="思源黑体 CN Bold" panose="020B0800000000000000" pitchFamily="34" charset="-122"/>
                <a:cs typeface="+mn-ea"/>
                <a:sym typeface="思源黑体 CN Bold" panose="020B0800000000000000" pitchFamily="34" charset="-122"/>
              </a:rPr>
              <a:t>Luyện</a:t>
            </a:r>
            <a:r>
              <a:rPr lang="en-US" altLang="zh-CN" sz="6600" b="0" cap="none" spc="0" dirty="0">
                <a:ln w="0"/>
                <a:solidFill>
                  <a:schemeClr val="bg1"/>
                </a:solidFill>
                <a:effectLst/>
                <a:latin typeface="SVN-Adam Gorry" panose="02040603050506020204" pitchFamily="18" charset="0"/>
                <a:ea typeface="思源黑体 CN Bold" panose="020B0800000000000000" pitchFamily="34" charset="-122"/>
                <a:cs typeface="+mn-ea"/>
                <a:sym typeface="思源黑体 CN Bold" panose="020B0800000000000000" pitchFamily="34" charset="-122"/>
              </a:rPr>
              <a:t> </a:t>
            </a:r>
            <a:r>
              <a:rPr lang="en-US" altLang="zh-CN" sz="6600" b="0" cap="none" spc="0" dirty="0" err="1">
                <a:ln w="0"/>
                <a:solidFill>
                  <a:schemeClr val="bg1"/>
                </a:solidFill>
                <a:effectLst/>
                <a:latin typeface="SVN-Adam Gorry" panose="02040603050506020204" pitchFamily="18" charset="0"/>
                <a:ea typeface="思源黑体 CN Bold" panose="020B0800000000000000" pitchFamily="34" charset="-122"/>
                <a:cs typeface="+mn-ea"/>
                <a:sym typeface="思源黑体 CN Bold" panose="020B0800000000000000" pitchFamily="34" charset="-122"/>
              </a:rPr>
              <a:t>đọc</a:t>
            </a:r>
            <a:r>
              <a:rPr lang="en-US" altLang="zh-CN" sz="6600" b="0" cap="none" spc="0" dirty="0">
                <a:ln w="0"/>
                <a:solidFill>
                  <a:schemeClr val="bg1"/>
                </a:solidFill>
                <a:effectLst/>
                <a:latin typeface="SVN-Adam Gorry" panose="02040603050506020204" pitchFamily="18" charset="0"/>
                <a:ea typeface="思源黑体 CN Bold" panose="020B0800000000000000" pitchFamily="34" charset="-122"/>
                <a:cs typeface="+mn-ea"/>
                <a:sym typeface="思源黑体 CN Bold" panose="020B0800000000000000" pitchFamily="34" charset="-122"/>
              </a:rPr>
              <a:t> </a:t>
            </a:r>
            <a:r>
              <a:rPr lang="en-US" altLang="zh-CN" sz="6600" b="0" cap="none" spc="0" dirty="0" err="1">
                <a:ln w="0"/>
                <a:solidFill>
                  <a:schemeClr val="bg1"/>
                </a:solidFill>
                <a:effectLst/>
                <a:latin typeface="SVN-Adam Gorry" panose="02040603050506020204" pitchFamily="18" charset="0"/>
                <a:ea typeface="思源黑体 CN Bold" panose="020B0800000000000000" pitchFamily="34" charset="-122"/>
                <a:cs typeface="+mn-ea"/>
                <a:sym typeface="思源黑体 CN Bold" panose="020B0800000000000000" pitchFamily="34" charset="-122"/>
              </a:rPr>
              <a:t>câu</a:t>
            </a:r>
            <a:r>
              <a:rPr lang="en-US" altLang="zh-CN" sz="6600" b="0" cap="none" spc="0" dirty="0">
                <a:ln w="0"/>
                <a:solidFill>
                  <a:schemeClr val="bg1"/>
                </a:solidFill>
                <a:effectLst/>
                <a:latin typeface="SVN-Adam Gorry" panose="02040603050506020204" pitchFamily="18" charset="0"/>
                <a:ea typeface="思源黑体 CN Bold" panose="020B0800000000000000" pitchFamily="34" charset="-122"/>
                <a:cs typeface="+mn-ea"/>
                <a:sym typeface="思源黑体 CN Bold" panose="020B0800000000000000" pitchFamily="34" charset="-122"/>
              </a:rPr>
              <a:t> </a:t>
            </a:r>
            <a:r>
              <a:rPr lang="en-US" altLang="zh-CN" sz="6600" b="0" cap="none" spc="0" dirty="0" err="1">
                <a:ln w="0"/>
                <a:solidFill>
                  <a:schemeClr val="bg1"/>
                </a:solidFill>
                <a:effectLst/>
                <a:latin typeface="SVN-Adam Gorry" panose="02040603050506020204" pitchFamily="18" charset="0"/>
                <a:ea typeface="思源黑体 CN Bold" panose="020B0800000000000000" pitchFamily="34" charset="-122"/>
                <a:cs typeface="+mn-ea"/>
                <a:sym typeface="思源黑体 CN Bold" panose="020B0800000000000000" pitchFamily="34" charset="-122"/>
              </a:rPr>
              <a:t>dài</a:t>
            </a:r>
            <a:endParaRPr lang="en-US" altLang="zh-CN" sz="6600" b="0" cap="none" spc="0" dirty="0">
              <a:ln w="0"/>
              <a:solidFill>
                <a:schemeClr val="bg1"/>
              </a:solidFill>
              <a:effectLst/>
              <a:latin typeface="SVN-Adam Gorry" panose="02040603050506020204" pitchFamily="18" charset="0"/>
              <a:ea typeface="思源黑体 CN Bold" panose="020B0800000000000000" pitchFamily="34" charset="-122"/>
              <a:cs typeface="+mn-ea"/>
              <a:sym typeface="思源黑体 CN Bold" panose="020B0800000000000000" pitchFamily="34" charset="-122"/>
            </a:endParaRPr>
          </a:p>
        </p:txBody>
      </p:sp>
      <p:sp>
        <p:nvSpPr>
          <p:cNvPr id="21" name="矩形 20"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p:nvPr/>
        </p:nvSpPr>
        <p:spPr>
          <a:xfrm>
            <a:off x="2980545" y="2331656"/>
            <a:ext cx="6941907" cy="3170099"/>
          </a:xfrm>
          <a:prstGeom prst="rect">
            <a:avLst/>
          </a:prstGeom>
          <a:noFill/>
          <a:ln w="28575">
            <a:noFill/>
            <a:prstDash val="sysDash"/>
          </a:ln>
        </p:spPr>
        <p:txBody>
          <a:bodyPr wrap="square" rtlCol="0">
            <a:spAutoFit/>
          </a:bodyPr>
          <a:lstStyle/>
          <a:p>
            <a:pPr algn="just"/>
            <a:r>
              <a:rPr lang="en-US" sz="4000" b="1" dirty="0">
                <a:latin typeface="Calibri" panose="020F0502020204030204" pitchFamily="34" charset="0"/>
                <a:cs typeface="Calibri" panose="020F0502020204030204" pitchFamily="34" charset="0"/>
              </a:rPr>
              <a:t>	</a:t>
            </a:r>
            <a:r>
              <a:rPr lang="vi-VN" sz="4000" b="1" dirty="0">
                <a:latin typeface="Calibri" panose="020F0502020204030204" pitchFamily="34" charset="0"/>
                <a:cs typeface="Calibri" panose="020F0502020204030204" pitchFamily="34" charset="0"/>
              </a:rPr>
              <a:t>Để những ngọn đèn chiếu sáng đêm đêm,</a:t>
            </a:r>
            <a:r>
              <a:rPr lang="en-US" sz="4000" b="1" dirty="0">
                <a:solidFill>
                  <a:srgbClr val="C00000"/>
                </a:solidFill>
                <a:latin typeface="Calibri" panose="020F0502020204030204" pitchFamily="34" charset="0"/>
                <a:cs typeface="Calibri" panose="020F0502020204030204" pitchFamily="34" charset="0"/>
              </a:rPr>
              <a:t>/</a:t>
            </a:r>
            <a:r>
              <a:rPr lang="vi-VN" sz="4000" b="1" dirty="0">
                <a:latin typeface="Calibri" panose="020F0502020204030204" pitchFamily="34" charset="0"/>
                <a:cs typeface="Calibri" panose="020F0502020204030204" pitchFamily="34" charset="0"/>
              </a:rPr>
              <a:t> những người canh giữ hải đăng</a:t>
            </a:r>
            <a:r>
              <a:rPr lang="en-US" sz="4000" b="1" dirty="0">
                <a:latin typeface="Calibri" panose="020F0502020204030204" pitchFamily="34" charset="0"/>
                <a:cs typeface="Calibri" panose="020F0502020204030204" pitchFamily="34" charset="0"/>
              </a:rPr>
              <a:t> </a:t>
            </a:r>
            <a:r>
              <a:rPr lang="en-US" sz="4000" b="1" dirty="0">
                <a:solidFill>
                  <a:srgbClr val="C00000"/>
                </a:solidFill>
                <a:latin typeface="Calibri" panose="020F0502020204030204" pitchFamily="34" charset="0"/>
                <a:cs typeface="Calibri" panose="020F0502020204030204" pitchFamily="34" charset="0"/>
              </a:rPr>
              <a:t>/</a:t>
            </a:r>
            <a:r>
              <a:rPr lang="vi-VN" sz="4000" b="1" dirty="0">
                <a:latin typeface="Calibri" panose="020F0502020204030204" pitchFamily="34" charset="0"/>
                <a:cs typeface="Calibri" panose="020F0502020204030204" pitchFamily="34" charset="0"/>
              </a:rPr>
              <a:t> phải thay phiên nhau kiểm tra,</a:t>
            </a:r>
            <a:r>
              <a:rPr lang="en-US" sz="4000" b="1" dirty="0">
                <a:solidFill>
                  <a:srgbClr val="C00000"/>
                </a:solidFill>
                <a:latin typeface="Calibri" panose="020F0502020204030204" pitchFamily="34" charset="0"/>
                <a:cs typeface="Calibri" panose="020F0502020204030204" pitchFamily="34" charset="0"/>
              </a:rPr>
              <a:t>/</a:t>
            </a:r>
            <a:r>
              <a:rPr lang="vi-VN" sz="4000" b="1" dirty="0">
                <a:latin typeface="Calibri" panose="020F0502020204030204" pitchFamily="34" charset="0"/>
                <a:cs typeface="Calibri" panose="020F0502020204030204" pitchFamily="34" charset="0"/>
              </a:rPr>
              <a:t> bảo dưỡng thường xuyên.</a:t>
            </a:r>
            <a:r>
              <a:rPr lang="en-US" sz="4000" b="1" dirty="0">
                <a:solidFill>
                  <a:srgbClr val="C00000"/>
                </a:solidFill>
                <a:latin typeface="Calibri" panose="020F0502020204030204" pitchFamily="34" charset="0"/>
                <a:cs typeface="Calibri" panose="020F0502020204030204" pitchFamily="34" charset="0"/>
              </a:rPr>
              <a:t>//</a:t>
            </a:r>
            <a:endParaRPr lang="en-US" altLang="zh-CN" sz="4000" b="1" dirty="0">
              <a:solidFill>
                <a:srgbClr val="C00000"/>
              </a:solidFill>
              <a:latin typeface="Cambria" panose="02040503050406030204" pitchFamily="18" charset="0"/>
              <a:ea typeface="Cambria" panose="02040503050406030204" pitchFamily="18" charset="0"/>
              <a:cs typeface="+mn-ea"/>
              <a:sym typeface="思源黑体 CN Bold" panose="020B0800000000000000" pitchFamily="34" charset="-122"/>
            </a:endParaRPr>
          </a:p>
        </p:txBody>
      </p:sp>
    </p:spTree>
    <p:extLst>
      <p:ext uri="{BB962C8B-B14F-4D97-AF65-F5344CB8AC3E}">
        <p14:creationId xmlns:p14="http://schemas.microsoft.com/office/powerpoint/2010/main" val="334370296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9" name="图片 8" descr="62"/>
          <p:cNvPicPr>
            <a:picLocks noChangeAspect="1"/>
          </p:cNvPicPr>
          <p:nvPr/>
        </p:nvPicPr>
        <p:blipFill>
          <a:blip r:embed="rId4"/>
          <a:srcRect r="72601" b="63116"/>
          <a:stretch>
            <a:fillRect/>
          </a:stretch>
        </p:blipFill>
        <p:spPr>
          <a:xfrm flipH="1">
            <a:off x="9681210" y="0"/>
            <a:ext cx="2510790" cy="1409065"/>
          </a:xfrm>
          <a:prstGeom prst="rect">
            <a:avLst/>
          </a:prstGeom>
        </p:spPr>
      </p:pic>
      <p:pic>
        <p:nvPicPr>
          <p:cNvPr id="6" name="图片 5" descr="62"/>
          <p:cNvPicPr>
            <a:picLocks noChangeAspect="1"/>
          </p:cNvPicPr>
          <p:nvPr/>
        </p:nvPicPr>
        <p:blipFill>
          <a:blip r:embed="rId4"/>
          <a:srcRect r="72601" b="63116"/>
          <a:stretch>
            <a:fillRect/>
          </a:stretch>
        </p:blipFill>
        <p:spPr>
          <a:xfrm>
            <a:off x="0" y="-12700"/>
            <a:ext cx="2376805" cy="1333500"/>
          </a:xfrm>
          <a:prstGeom prst="rect">
            <a:avLst/>
          </a:prstGeom>
        </p:spPr>
      </p:pic>
      <p:pic>
        <p:nvPicPr>
          <p:cNvPr id="218" name="图片 217" descr="588ku_33ad983870adce046e12c069fb011366_12933735"/>
          <p:cNvPicPr>
            <a:picLocks noChangeAspect="1"/>
          </p:cNvPicPr>
          <p:nvPr/>
        </p:nvPicPr>
        <p:blipFill>
          <a:blip r:embed="rId5"/>
          <a:srcRect l="3283" t="36105" r="4167" b="36736"/>
          <a:stretch>
            <a:fillRect/>
          </a:stretch>
        </p:blipFill>
        <p:spPr>
          <a:xfrm>
            <a:off x="2101850" y="1385722"/>
            <a:ext cx="8699298" cy="4945380"/>
          </a:xfrm>
          <a:prstGeom prst="rect">
            <a:avLst/>
          </a:prstGeom>
        </p:spPr>
      </p:pic>
      <p:pic>
        <p:nvPicPr>
          <p:cNvPr id="13" name="图片 12" descr="65"/>
          <p:cNvPicPr>
            <a:picLocks noChangeAspect="1"/>
          </p:cNvPicPr>
          <p:nvPr/>
        </p:nvPicPr>
        <p:blipFill>
          <a:blip r:embed="rId6"/>
          <a:srcRect t="83139"/>
          <a:stretch>
            <a:fillRect/>
          </a:stretch>
        </p:blipFill>
        <p:spPr>
          <a:xfrm>
            <a:off x="0" y="5787390"/>
            <a:ext cx="12192000" cy="1070610"/>
          </a:xfrm>
          <a:prstGeom prst="rect">
            <a:avLst/>
          </a:prstGeom>
        </p:spPr>
      </p:pic>
      <p:pic>
        <p:nvPicPr>
          <p:cNvPr id="214" name="图片 213" descr="67"/>
          <p:cNvPicPr>
            <a:picLocks noChangeAspect="1"/>
          </p:cNvPicPr>
          <p:nvPr/>
        </p:nvPicPr>
        <p:blipFill>
          <a:blip r:embed="rId7"/>
          <a:srcRect l="67298" t="19879" b="5079"/>
          <a:stretch>
            <a:fillRect/>
          </a:stretch>
        </p:blipFill>
        <p:spPr>
          <a:xfrm>
            <a:off x="10059035" y="4158615"/>
            <a:ext cx="2132965" cy="2549525"/>
          </a:xfrm>
          <a:prstGeom prst="rect">
            <a:avLst/>
          </a:prstGeom>
        </p:spPr>
      </p:pic>
      <p:pic>
        <p:nvPicPr>
          <p:cNvPr id="217" name="图片 216" descr="588ku_2b3a6c426d46488af6b72e95f7220550_13370794"/>
          <p:cNvPicPr>
            <a:picLocks noChangeAspect="1"/>
          </p:cNvPicPr>
          <p:nvPr/>
        </p:nvPicPr>
        <p:blipFill>
          <a:blip r:embed="rId8"/>
          <a:srcRect l="6414"/>
          <a:stretch>
            <a:fillRect/>
          </a:stretch>
        </p:blipFill>
        <p:spPr>
          <a:xfrm>
            <a:off x="0" y="2679065"/>
            <a:ext cx="2639060" cy="4178935"/>
          </a:xfrm>
          <a:prstGeom prst="rect">
            <a:avLst/>
          </a:prstGeom>
        </p:spPr>
      </p:pic>
      <p:grpSp>
        <p:nvGrpSpPr>
          <p:cNvPr id="223" name="组合 222"/>
          <p:cNvGrpSpPr/>
          <p:nvPr/>
        </p:nvGrpSpPr>
        <p:grpSpPr>
          <a:xfrm>
            <a:off x="2409036" y="1194595"/>
            <a:ext cx="8008471" cy="862965"/>
            <a:chOff x="7265" y="-2629"/>
            <a:chExt cx="12776" cy="1498"/>
          </a:xfrm>
          <a:effectLst>
            <a:outerShdw blurRad="63500" sx="102000" sy="102000" algn="ctr" rotWithShape="0">
              <a:schemeClr val="accent4">
                <a:lumMod val="20000"/>
                <a:lumOff val="80000"/>
                <a:alpha val="40000"/>
              </a:schemeClr>
            </a:outerShdw>
          </a:effectLst>
        </p:grpSpPr>
        <p:pic>
          <p:nvPicPr>
            <p:cNvPr id="221" name="图片 220" descr="588ku_c7eed0b985b759570d3b41086c6e9c3d_12923674"/>
            <p:cNvPicPr>
              <a:picLocks noChangeAspect="1"/>
            </p:cNvPicPr>
            <p:nvPr/>
          </p:nvPicPr>
          <p:blipFill>
            <a:blip r:embed="rId9"/>
            <a:srcRect l="4672" t="2187" r="4672" b="82919"/>
            <a:stretch>
              <a:fillRect/>
            </a:stretch>
          </p:blipFill>
          <p:spPr>
            <a:xfrm>
              <a:off x="7265" y="-2629"/>
              <a:ext cx="6597" cy="1498"/>
            </a:xfrm>
            <a:prstGeom prst="rect">
              <a:avLst/>
            </a:prstGeom>
          </p:spPr>
        </p:pic>
        <p:pic>
          <p:nvPicPr>
            <p:cNvPr id="222" name="图片 221" descr="588ku_c7eed0b985b759570d3b41086c6e9c3d_12923674"/>
            <p:cNvPicPr>
              <a:picLocks noChangeAspect="1"/>
            </p:cNvPicPr>
            <p:nvPr/>
          </p:nvPicPr>
          <p:blipFill>
            <a:blip r:embed="rId9"/>
            <a:srcRect l="4672" t="2187" r="4672" b="82919"/>
            <a:stretch>
              <a:fillRect/>
            </a:stretch>
          </p:blipFill>
          <p:spPr>
            <a:xfrm>
              <a:off x="13445" y="-2629"/>
              <a:ext cx="6597" cy="1498"/>
            </a:xfrm>
            <a:prstGeom prst="rect">
              <a:avLst/>
            </a:prstGeom>
          </p:spPr>
        </p:pic>
      </p:grpSp>
      <p:sp>
        <p:nvSpPr>
          <p:cNvPr id="20" name="矩形 3"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p:nvPr/>
        </p:nvSpPr>
        <p:spPr>
          <a:xfrm>
            <a:off x="1390852" y="277726"/>
            <a:ext cx="9410296" cy="1107996"/>
          </a:xfrm>
          <a:prstGeom prst="rect">
            <a:avLst/>
          </a:prstGeom>
          <a:noFill/>
        </p:spPr>
        <p:txBody>
          <a:bodyPr wrap="square" lIns="91440" tIns="45720" rIns="91440" bIns="45720">
            <a:spAutoFit/>
          </a:bodyPr>
          <a:lstStyle/>
          <a:p>
            <a:pPr algn="ctr"/>
            <a:r>
              <a:rPr lang="en-US" altLang="zh-CN" sz="6600" b="0" cap="none" spc="0" dirty="0" err="1">
                <a:ln w="0"/>
                <a:solidFill>
                  <a:schemeClr val="bg1"/>
                </a:solidFill>
                <a:effectLst/>
                <a:latin typeface="SVN-Adam Gorry" panose="02040603050506020204" pitchFamily="18" charset="0"/>
                <a:ea typeface="思源黑体 CN Bold" panose="020B0800000000000000" pitchFamily="34" charset="-122"/>
                <a:cs typeface="+mn-ea"/>
                <a:sym typeface="思源黑体 CN Bold" panose="020B0800000000000000" pitchFamily="34" charset="-122"/>
              </a:rPr>
              <a:t>Giải</a:t>
            </a:r>
            <a:r>
              <a:rPr lang="en-US" altLang="zh-CN" sz="6600" b="0" cap="none" spc="0" dirty="0">
                <a:ln w="0"/>
                <a:solidFill>
                  <a:schemeClr val="bg1"/>
                </a:solidFill>
                <a:effectLst/>
                <a:latin typeface="SVN-Adam Gorry" panose="02040603050506020204" pitchFamily="18" charset="0"/>
                <a:ea typeface="思源黑体 CN Bold" panose="020B0800000000000000" pitchFamily="34" charset="-122"/>
                <a:cs typeface="+mn-ea"/>
                <a:sym typeface="思源黑体 CN Bold" panose="020B0800000000000000" pitchFamily="34" charset="-122"/>
              </a:rPr>
              <a:t> </a:t>
            </a:r>
            <a:r>
              <a:rPr lang="en-US" altLang="zh-CN" sz="6600" b="0" cap="none" spc="0" dirty="0" err="1">
                <a:ln w="0"/>
                <a:solidFill>
                  <a:schemeClr val="bg1"/>
                </a:solidFill>
                <a:effectLst/>
                <a:latin typeface="SVN-Adam Gorry" panose="02040603050506020204" pitchFamily="18" charset="0"/>
                <a:ea typeface="思源黑体 CN Bold" panose="020B0800000000000000" pitchFamily="34" charset="-122"/>
                <a:cs typeface="+mn-ea"/>
                <a:sym typeface="思源黑体 CN Bold" panose="020B0800000000000000" pitchFamily="34" charset="-122"/>
              </a:rPr>
              <a:t>nghĩa</a:t>
            </a:r>
            <a:r>
              <a:rPr lang="en-US" altLang="zh-CN" sz="6600" b="0" cap="none" spc="0" dirty="0">
                <a:ln w="0"/>
                <a:solidFill>
                  <a:schemeClr val="bg1"/>
                </a:solidFill>
                <a:effectLst/>
                <a:latin typeface="SVN-Adam Gorry" panose="02040603050506020204" pitchFamily="18" charset="0"/>
                <a:ea typeface="思源黑体 CN Bold" panose="020B0800000000000000" pitchFamily="34" charset="-122"/>
                <a:cs typeface="+mn-ea"/>
                <a:sym typeface="思源黑体 CN Bold" panose="020B0800000000000000" pitchFamily="34" charset="-122"/>
              </a:rPr>
              <a:t> </a:t>
            </a:r>
            <a:r>
              <a:rPr lang="en-US" altLang="zh-CN" sz="6600" b="0" cap="none" spc="0" dirty="0" err="1">
                <a:ln w="0"/>
                <a:solidFill>
                  <a:schemeClr val="bg1"/>
                </a:solidFill>
                <a:effectLst/>
                <a:latin typeface="SVN-Adam Gorry" panose="02040603050506020204" pitchFamily="18" charset="0"/>
                <a:ea typeface="思源黑体 CN Bold" panose="020B0800000000000000" pitchFamily="34" charset="-122"/>
                <a:cs typeface="+mn-ea"/>
                <a:sym typeface="思源黑体 CN Bold" panose="020B0800000000000000" pitchFamily="34" charset="-122"/>
              </a:rPr>
              <a:t>từ</a:t>
            </a:r>
            <a:endParaRPr lang="en-US" altLang="zh-CN" sz="6600" b="0" cap="none" spc="0" dirty="0">
              <a:ln w="0"/>
              <a:solidFill>
                <a:schemeClr val="bg1"/>
              </a:solidFill>
              <a:effectLst/>
              <a:latin typeface="SVN-Adam Gorry" panose="02040603050506020204" pitchFamily="18" charset="0"/>
              <a:ea typeface="思源黑体 CN Bold" panose="020B0800000000000000" pitchFamily="34" charset="-122"/>
              <a:cs typeface="+mn-ea"/>
              <a:sym typeface="思源黑体 CN Bold" panose="020B0800000000000000" pitchFamily="34" charset="-122"/>
            </a:endParaRPr>
          </a:p>
        </p:txBody>
      </p:sp>
      <p:sp>
        <p:nvSpPr>
          <p:cNvPr id="14" name="矩形 20"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p:nvPr/>
        </p:nvSpPr>
        <p:spPr>
          <a:xfrm>
            <a:off x="3034680" y="2853039"/>
            <a:ext cx="2305805" cy="523220"/>
          </a:xfrm>
          <a:prstGeom prst="rect">
            <a:avLst/>
          </a:prstGeom>
          <a:solidFill>
            <a:schemeClr val="accent4">
              <a:lumMod val="60000"/>
              <a:lumOff val="40000"/>
            </a:schemeClr>
          </a:solidFill>
          <a:ln w="28575">
            <a:solidFill>
              <a:schemeClr val="tx1"/>
            </a:solidFill>
            <a:prstDash val="solid"/>
          </a:ln>
        </p:spPr>
        <p:txBody>
          <a:bodyPr wrap="square" rtlCol="0">
            <a:spAutoFit/>
          </a:bodyPr>
          <a:lstStyle/>
          <a:p>
            <a:pPr algn="ctr"/>
            <a:r>
              <a:rPr lang="en-US" altLang="zh-CN" sz="2800" b="1" dirty="0" err="1">
                <a:latin typeface="Cambria" panose="02040503050406030204" pitchFamily="18" charset="0"/>
                <a:ea typeface="Cambria" panose="02040503050406030204" pitchFamily="18" charset="0"/>
                <a:sym typeface="思源黑体 CN Bold" panose="020B0800000000000000" pitchFamily="34" charset="-122"/>
              </a:rPr>
              <a:t>Định</a:t>
            </a:r>
            <a:r>
              <a:rPr lang="en-US" altLang="zh-CN" sz="2800" b="1" dirty="0">
                <a:latin typeface="Cambria" panose="02040503050406030204" pitchFamily="18" charset="0"/>
                <a:ea typeface="Cambria" panose="02040503050406030204" pitchFamily="18" charset="0"/>
                <a:sym typeface="思源黑体 CN Bold" panose="020B0800000000000000" pitchFamily="34" charset="-122"/>
              </a:rPr>
              <a:t> </a:t>
            </a:r>
            <a:r>
              <a:rPr lang="en-US" altLang="zh-CN" sz="2800" b="1" dirty="0" err="1">
                <a:latin typeface="Cambria" panose="02040503050406030204" pitchFamily="18" charset="0"/>
                <a:ea typeface="Cambria" panose="02040503050406030204" pitchFamily="18" charset="0"/>
                <a:sym typeface="思源黑体 CN Bold" panose="020B0800000000000000" pitchFamily="34" charset="-122"/>
              </a:rPr>
              <a:t>hướng</a:t>
            </a:r>
            <a:endParaRPr lang="en-US" altLang="zh-CN" sz="2800" b="1" dirty="0">
              <a:latin typeface="Cambria" panose="02040503050406030204" pitchFamily="18" charset="0"/>
              <a:ea typeface="Cambria" panose="02040503050406030204" pitchFamily="18" charset="0"/>
              <a:cs typeface="+mn-ea"/>
              <a:sym typeface="思源黑体 CN Bold" panose="020B0800000000000000" pitchFamily="34" charset="-122"/>
            </a:endParaRPr>
          </a:p>
        </p:txBody>
      </p:sp>
      <p:sp>
        <p:nvSpPr>
          <p:cNvPr id="15" name="矩形 20"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p:nvPr/>
        </p:nvSpPr>
        <p:spPr>
          <a:xfrm>
            <a:off x="5736104" y="2861373"/>
            <a:ext cx="4400118" cy="523220"/>
          </a:xfrm>
          <a:prstGeom prst="rect">
            <a:avLst/>
          </a:prstGeom>
          <a:noFill/>
          <a:ln w="28575">
            <a:noFill/>
            <a:prstDash val="sysDash"/>
          </a:ln>
        </p:spPr>
        <p:txBody>
          <a:bodyPr wrap="square" rtlCol="0">
            <a:spAutoFit/>
          </a:bodyPr>
          <a:lstStyle/>
          <a:p>
            <a:r>
              <a:rPr lang="en-US" altLang="zh-CN" sz="2800" dirty="0" err="1">
                <a:latin typeface="Cambria" panose="02040503050406030204" pitchFamily="18" charset="0"/>
                <a:ea typeface="Cambria" panose="02040503050406030204" pitchFamily="18" charset="0"/>
                <a:sym typeface="思源黑体 CN Bold" panose="020B0800000000000000" pitchFamily="34" charset="-122"/>
              </a:rPr>
              <a:t>Xác</a:t>
            </a:r>
            <a:r>
              <a:rPr lang="en-US" altLang="zh-CN" sz="2800" dirty="0">
                <a:latin typeface="Cambria" panose="02040503050406030204" pitchFamily="18" charset="0"/>
                <a:ea typeface="Cambria" panose="02040503050406030204" pitchFamily="18" charset="0"/>
                <a:sym typeface="思源黑体 CN Bold" panose="020B0800000000000000" pitchFamily="34" charset="-122"/>
              </a:rPr>
              <a:t> </a:t>
            </a:r>
            <a:r>
              <a:rPr lang="en-US" altLang="zh-CN" sz="2800" dirty="0" err="1">
                <a:latin typeface="Cambria" panose="02040503050406030204" pitchFamily="18" charset="0"/>
                <a:ea typeface="Cambria" panose="02040503050406030204" pitchFamily="18" charset="0"/>
                <a:sym typeface="思源黑体 CN Bold" panose="020B0800000000000000" pitchFamily="34" charset="-122"/>
              </a:rPr>
              <a:t>định</a:t>
            </a:r>
            <a:r>
              <a:rPr lang="en-US" altLang="zh-CN" sz="2800" dirty="0">
                <a:latin typeface="Cambria" panose="02040503050406030204" pitchFamily="18" charset="0"/>
                <a:ea typeface="Cambria" panose="02040503050406030204" pitchFamily="18" charset="0"/>
                <a:sym typeface="思源黑体 CN Bold" panose="020B0800000000000000" pitchFamily="34" charset="-122"/>
              </a:rPr>
              <a:t> </a:t>
            </a:r>
            <a:r>
              <a:rPr lang="en-US" altLang="zh-CN" sz="2800" dirty="0" err="1">
                <a:latin typeface="Cambria" panose="02040503050406030204" pitchFamily="18" charset="0"/>
                <a:ea typeface="Cambria" panose="02040503050406030204" pitchFamily="18" charset="0"/>
                <a:sym typeface="思源黑体 CN Bold" panose="020B0800000000000000" pitchFamily="34" charset="-122"/>
              </a:rPr>
              <a:t>phương</a:t>
            </a:r>
            <a:r>
              <a:rPr lang="en-US" altLang="zh-CN" sz="2800" dirty="0">
                <a:latin typeface="Cambria" panose="02040503050406030204" pitchFamily="18" charset="0"/>
                <a:ea typeface="Cambria" panose="02040503050406030204" pitchFamily="18" charset="0"/>
                <a:sym typeface="思源黑体 CN Bold" panose="020B0800000000000000" pitchFamily="34" charset="-122"/>
              </a:rPr>
              <a:t> </a:t>
            </a:r>
            <a:r>
              <a:rPr lang="en-US" altLang="zh-CN" sz="2800" dirty="0" err="1">
                <a:latin typeface="Cambria" panose="02040503050406030204" pitchFamily="18" charset="0"/>
                <a:ea typeface="Cambria" panose="02040503050406030204" pitchFamily="18" charset="0"/>
                <a:sym typeface="思源黑体 CN Bold" panose="020B0800000000000000" pitchFamily="34" charset="-122"/>
              </a:rPr>
              <a:t>hướng</a:t>
            </a:r>
            <a:r>
              <a:rPr lang="en-US" altLang="zh-CN" sz="2800" dirty="0">
                <a:latin typeface="Cambria" panose="02040503050406030204" pitchFamily="18" charset="0"/>
                <a:ea typeface="Cambria" panose="02040503050406030204" pitchFamily="18" charset="0"/>
                <a:sym typeface="思源黑体 CN Bold" panose="020B0800000000000000" pitchFamily="34" charset="-122"/>
              </a:rPr>
              <a:t>.</a:t>
            </a:r>
            <a:endParaRPr lang="en-US" altLang="zh-CN" sz="2800" dirty="0">
              <a:latin typeface="Cambria" panose="02040503050406030204" pitchFamily="18" charset="0"/>
              <a:ea typeface="Cambria" panose="02040503050406030204" pitchFamily="18" charset="0"/>
              <a:cs typeface="+mn-ea"/>
              <a:sym typeface="思源黑体 CN Bold" panose="020B0800000000000000" pitchFamily="34" charset="-122"/>
            </a:endParaRPr>
          </a:p>
        </p:txBody>
      </p:sp>
      <p:sp>
        <p:nvSpPr>
          <p:cNvPr id="16" name="矩形 20"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p:nvPr/>
        </p:nvSpPr>
        <p:spPr>
          <a:xfrm>
            <a:off x="2830736" y="3911491"/>
            <a:ext cx="2713691" cy="954107"/>
          </a:xfrm>
          <a:prstGeom prst="rect">
            <a:avLst/>
          </a:prstGeom>
          <a:solidFill>
            <a:schemeClr val="accent4">
              <a:lumMod val="60000"/>
              <a:lumOff val="40000"/>
            </a:schemeClr>
          </a:solidFill>
          <a:ln w="28575">
            <a:solidFill>
              <a:schemeClr val="tx1"/>
            </a:solidFill>
            <a:prstDash val="solid"/>
          </a:ln>
        </p:spPr>
        <p:txBody>
          <a:bodyPr wrap="square" rtlCol="0">
            <a:spAutoFit/>
          </a:bodyPr>
          <a:lstStyle/>
          <a:p>
            <a:pPr algn="ctr"/>
            <a:r>
              <a:rPr lang="en-US" altLang="zh-CN" sz="2800" b="1" dirty="0" err="1">
                <a:latin typeface="Cambria" panose="02040503050406030204" pitchFamily="18" charset="0"/>
                <a:ea typeface="Cambria" panose="02040503050406030204" pitchFamily="18" charset="0"/>
                <a:sym typeface="思源黑体 CN Bold" panose="020B0800000000000000" pitchFamily="34" charset="-122"/>
              </a:rPr>
              <a:t>Điện</a:t>
            </a:r>
            <a:r>
              <a:rPr lang="en-US" altLang="zh-CN" sz="2800" b="1" dirty="0">
                <a:latin typeface="Cambria" panose="02040503050406030204" pitchFamily="18" charset="0"/>
                <a:ea typeface="Cambria" panose="02040503050406030204" pitchFamily="18" charset="0"/>
                <a:sym typeface="思源黑体 CN Bold" panose="020B0800000000000000" pitchFamily="34" charset="-122"/>
              </a:rPr>
              <a:t> </a:t>
            </a:r>
            <a:r>
              <a:rPr lang="en-US" altLang="zh-CN" sz="2800" b="1" dirty="0" err="1">
                <a:latin typeface="Cambria" panose="02040503050406030204" pitchFamily="18" charset="0"/>
                <a:ea typeface="Cambria" panose="02040503050406030204" pitchFamily="18" charset="0"/>
                <a:sym typeface="思源黑体 CN Bold" panose="020B0800000000000000" pitchFamily="34" charset="-122"/>
              </a:rPr>
              <a:t>năng</a:t>
            </a:r>
            <a:r>
              <a:rPr lang="en-US" altLang="zh-CN" sz="2800" b="1" dirty="0">
                <a:latin typeface="Cambria" panose="02040503050406030204" pitchFamily="18" charset="0"/>
                <a:ea typeface="Cambria" panose="02040503050406030204" pitchFamily="18" charset="0"/>
                <a:sym typeface="思源黑体 CN Bold" panose="020B0800000000000000" pitchFamily="34" charset="-122"/>
              </a:rPr>
              <a:t> </a:t>
            </a:r>
            <a:r>
              <a:rPr lang="en-US" altLang="zh-CN" sz="2800" b="1" dirty="0" err="1">
                <a:latin typeface="Cambria" panose="02040503050406030204" pitchFamily="18" charset="0"/>
                <a:ea typeface="Cambria" panose="02040503050406030204" pitchFamily="18" charset="0"/>
                <a:sym typeface="思源黑体 CN Bold" panose="020B0800000000000000" pitchFamily="34" charset="-122"/>
              </a:rPr>
              <a:t>lượng</a:t>
            </a:r>
            <a:r>
              <a:rPr lang="en-US" altLang="zh-CN" sz="2800" b="1" dirty="0">
                <a:latin typeface="Cambria" panose="02040503050406030204" pitchFamily="18" charset="0"/>
                <a:ea typeface="Cambria" panose="02040503050406030204" pitchFamily="18" charset="0"/>
                <a:sym typeface="思源黑体 CN Bold" panose="020B0800000000000000" pitchFamily="34" charset="-122"/>
              </a:rPr>
              <a:t> </a:t>
            </a:r>
            <a:r>
              <a:rPr lang="en-US" altLang="zh-CN" sz="2800" b="1" dirty="0" err="1">
                <a:latin typeface="Cambria" panose="02040503050406030204" pitchFamily="18" charset="0"/>
                <a:ea typeface="Cambria" panose="02040503050406030204" pitchFamily="18" charset="0"/>
                <a:sym typeface="思源黑体 CN Bold" panose="020B0800000000000000" pitchFamily="34" charset="-122"/>
              </a:rPr>
              <a:t>mặt</a:t>
            </a:r>
            <a:r>
              <a:rPr lang="en-US" altLang="zh-CN" sz="2800" b="1" dirty="0">
                <a:latin typeface="Cambria" panose="02040503050406030204" pitchFamily="18" charset="0"/>
                <a:ea typeface="Cambria" panose="02040503050406030204" pitchFamily="18" charset="0"/>
                <a:sym typeface="思源黑体 CN Bold" panose="020B0800000000000000" pitchFamily="34" charset="-122"/>
              </a:rPr>
              <a:t> </a:t>
            </a:r>
            <a:r>
              <a:rPr lang="en-US" altLang="zh-CN" sz="2800" b="1" dirty="0" err="1">
                <a:latin typeface="Cambria" panose="02040503050406030204" pitchFamily="18" charset="0"/>
                <a:ea typeface="Cambria" panose="02040503050406030204" pitchFamily="18" charset="0"/>
                <a:sym typeface="思源黑体 CN Bold" panose="020B0800000000000000" pitchFamily="34" charset="-122"/>
              </a:rPr>
              <a:t>trời</a:t>
            </a:r>
            <a:endParaRPr lang="en-US" altLang="zh-CN" sz="2800" b="1" dirty="0">
              <a:latin typeface="Cambria" panose="02040503050406030204" pitchFamily="18" charset="0"/>
              <a:ea typeface="Cambria" panose="02040503050406030204" pitchFamily="18" charset="0"/>
              <a:cs typeface="+mn-ea"/>
              <a:sym typeface="思源黑体 CN Bold" panose="020B0800000000000000" pitchFamily="34" charset="-122"/>
            </a:endParaRPr>
          </a:p>
        </p:txBody>
      </p:sp>
      <p:sp>
        <p:nvSpPr>
          <p:cNvPr id="17" name="矩形 20"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p:nvPr/>
        </p:nvSpPr>
        <p:spPr>
          <a:xfrm>
            <a:off x="5736103" y="3911491"/>
            <a:ext cx="4869151" cy="954107"/>
          </a:xfrm>
          <a:prstGeom prst="rect">
            <a:avLst/>
          </a:prstGeom>
          <a:noFill/>
          <a:ln w="28575">
            <a:noFill/>
            <a:prstDash val="sysDash"/>
          </a:ln>
        </p:spPr>
        <p:txBody>
          <a:bodyPr wrap="square" rtlCol="0">
            <a:spAutoFit/>
          </a:bodyPr>
          <a:lstStyle/>
          <a:p>
            <a:r>
              <a:rPr lang="en-US" altLang="zh-CN" sz="2800" dirty="0" err="1">
                <a:latin typeface="Cambria" panose="02040503050406030204" pitchFamily="18" charset="0"/>
                <a:ea typeface="Cambria" panose="02040503050406030204" pitchFamily="18" charset="0"/>
                <a:sym typeface="思源黑体 CN Bold" panose="020B0800000000000000" pitchFamily="34" charset="-122"/>
              </a:rPr>
              <a:t>Là</a:t>
            </a:r>
            <a:r>
              <a:rPr lang="en-US" altLang="zh-CN" sz="2800" dirty="0">
                <a:latin typeface="Cambria" panose="02040503050406030204" pitchFamily="18" charset="0"/>
                <a:ea typeface="Cambria" panose="02040503050406030204" pitchFamily="18" charset="0"/>
                <a:sym typeface="思源黑体 CN Bold" panose="020B0800000000000000" pitchFamily="34" charset="-122"/>
              </a:rPr>
              <a:t> </a:t>
            </a:r>
            <a:r>
              <a:rPr lang="en-US" altLang="zh-CN" sz="2800" dirty="0" err="1">
                <a:latin typeface="Cambria" panose="02040503050406030204" pitchFamily="18" charset="0"/>
                <a:ea typeface="Cambria" panose="02040503050406030204" pitchFamily="18" charset="0"/>
                <a:sym typeface="思源黑体 CN Bold" panose="020B0800000000000000" pitchFamily="34" charset="-122"/>
              </a:rPr>
              <a:t>nguồn</a:t>
            </a:r>
            <a:r>
              <a:rPr lang="en-US" altLang="zh-CN" sz="2800" dirty="0">
                <a:latin typeface="Cambria" panose="02040503050406030204" pitchFamily="18" charset="0"/>
                <a:ea typeface="Cambria" panose="02040503050406030204" pitchFamily="18" charset="0"/>
                <a:sym typeface="思源黑体 CN Bold" panose="020B0800000000000000" pitchFamily="34" charset="-122"/>
              </a:rPr>
              <a:t> </a:t>
            </a:r>
            <a:r>
              <a:rPr lang="en-US" altLang="zh-CN" sz="2800" dirty="0" err="1">
                <a:latin typeface="Cambria" panose="02040503050406030204" pitchFamily="18" charset="0"/>
                <a:ea typeface="Cambria" panose="02040503050406030204" pitchFamily="18" charset="0"/>
                <a:sym typeface="思源黑体 CN Bold" panose="020B0800000000000000" pitchFamily="34" charset="-122"/>
              </a:rPr>
              <a:t>điện</a:t>
            </a:r>
            <a:r>
              <a:rPr lang="en-US" altLang="zh-CN" sz="2800" dirty="0">
                <a:latin typeface="Cambria" panose="02040503050406030204" pitchFamily="18" charset="0"/>
                <a:ea typeface="Cambria" panose="02040503050406030204" pitchFamily="18" charset="0"/>
                <a:sym typeface="思源黑体 CN Bold" panose="020B0800000000000000" pitchFamily="34" charset="-122"/>
              </a:rPr>
              <a:t> </a:t>
            </a:r>
            <a:r>
              <a:rPr lang="en-US" altLang="zh-CN" sz="2800" dirty="0" err="1">
                <a:latin typeface="Cambria" panose="02040503050406030204" pitchFamily="18" charset="0"/>
                <a:ea typeface="Cambria" panose="02040503050406030204" pitchFamily="18" charset="0"/>
                <a:sym typeface="思源黑体 CN Bold" panose="020B0800000000000000" pitchFamily="34" charset="-122"/>
              </a:rPr>
              <a:t>được</a:t>
            </a:r>
            <a:r>
              <a:rPr lang="en-US" altLang="zh-CN" sz="2800" dirty="0">
                <a:latin typeface="Cambria" panose="02040503050406030204" pitchFamily="18" charset="0"/>
                <a:ea typeface="Cambria" panose="02040503050406030204" pitchFamily="18" charset="0"/>
                <a:sym typeface="思源黑体 CN Bold" panose="020B0800000000000000" pitchFamily="34" charset="-122"/>
              </a:rPr>
              <a:t> </a:t>
            </a:r>
            <a:r>
              <a:rPr lang="en-US" altLang="zh-CN" sz="2800" dirty="0" err="1">
                <a:latin typeface="Cambria" panose="02040503050406030204" pitchFamily="18" charset="0"/>
                <a:ea typeface="Cambria" panose="02040503050406030204" pitchFamily="18" charset="0"/>
                <a:sym typeface="思源黑体 CN Bold" panose="020B0800000000000000" pitchFamily="34" charset="-122"/>
              </a:rPr>
              <a:t>tạo</a:t>
            </a:r>
            <a:r>
              <a:rPr lang="en-US" altLang="zh-CN" sz="2800" dirty="0">
                <a:latin typeface="Cambria" panose="02040503050406030204" pitchFamily="18" charset="0"/>
                <a:ea typeface="Cambria" panose="02040503050406030204" pitchFamily="18" charset="0"/>
                <a:sym typeface="思源黑体 CN Bold" panose="020B0800000000000000" pitchFamily="34" charset="-122"/>
              </a:rPr>
              <a:t> </a:t>
            </a:r>
            <a:r>
              <a:rPr lang="en-US" altLang="zh-CN" sz="2800" dirty="0" err="1">
                <a:latin typeface="Cambria" panose="02040503050406030204" pitchFamily="18" charset="0"/>
                <a:ea typeface="Cambria" panose="02040503050406030204" pitchFamily="18" charset="0"/>
                <a:sym typeface="思源黑体 CN Bold" panose="020B0800000000000000" pitchFamily="34" charset="-122"/>
              </a:rPr>
              <a:t>ra</a:t>
            </a:r>
            <a:r>
              <a:rPr lang="en-US" altLang="zh-CN" sz="2800" dirty="0">
                <a:latin typeface="Cambria" panose="02040503050406030204" pitchFamily="18" charset="0"/>
                <a:ea typeface="Cambria" panose="02040503050406030204" pitchFamily="18" charset="0"/>
                <a:sym typeface="思源黑体 CN Bold" panose="020B0800000000000000" pitchFamily="34" charset="-122"/>
              </a:rPr>
              <a:t> </a:t>
            </a:r>
            <a:r>
              <a:rPr lang="en-US" altLang="zh-CN" sz="2800" dirty="0" err="1">
                <a:latin typeface="Cambria" panose="02040503050406030204" pitchFamily="18" charset="0"/>
                <a:ea typeface="Cambria" panose="02040503050406030204" pitchFamily="18" charset="0"/>
                <a:sym typeface="思源黑体 CN Bold" panose="020B0800000000000000" pitchFamily="34" charset="-122"/>
              </a:rPr>
              <a:t>từ</a:t>
            </a:r>
            <a:r>
              <a:rPr lang="en-US" altLang="zh-CN" sz="2800" dirty="0">
                <a:latin typeface="Cambria" panose="02040503050406030204" pitchFamily="18" charset="0"/>
                <a:ea typeface="Cambria" panose="02040503050406030204" pitchFamily="18" charset="0"/>
                <a:sym typeface="思源黑体 CN Bold" panose="020B0800000000000000" pitchFamily="34" charset="-122"/>
              </a:rPr>
              <a:t> </a:t>
            </a:r>
            <a:r>
              <a:rPr lang="en-US" altLang="zh-CN" sz="2800" dirty="0" err="1">
                <a:latin typeface="Cambria" panose="02040503050406030204" pitchFamily="18" charset="0"/>
                <a:ea typeface="Cambria" panose="02040503050406030204" pitchFamily="18" charset="0"/>
                <a:sym typeface="思源黑体 CN Bold" panose="020B0800000000000000" pitchFamily="34" charset="-122"/>
              </a:rPr>
              <a:t>ánh</a:t>
            </a:r>
            <a:r>
              <a:rPr lang="en-US" altLang="zh-CN" sz="2800" dirty="0">
                <a:latin typeface="Cambria" panose="02040503050406030204" pitchFamily="18" charset="0"/>
                <a:ea typeface="Cambria" panose="02040503050406030204" pitchFamily="18" charset="0"/>
                <a:sym typeface="思源黑体 CN Bold" panose="020B0800000000000000" pitchFamily="34" charset="-122"/>
              </a:rPr>
              <a:t> </a:t>
            </a:r>
            <a:r>
              <a:rPr lang="en-US" altLang="zh-CN" sz="2800" dirty="0" err="1">
                <a:latin typeface="Cambria" panose="02040503050406030204" pitchFamily="18" charset="0"/>
                <a:ea typeface="Cambria" panose="02040503050406030204" pitchFamily="18" charset="0"/>
                <a:sym typeface="思源黑体 CN Bold" panose="020B0800000000000000" pitchFamily="34" charset="-122"/>
              </a:rPr>
              <a:t>nắng</a:t>
            </a:r>
            <a:r>
              <a:rPr lang="en-US" altLang="zh-CN" sz="2800" dirty="0">
                <a:latin typeface="Cambria" panose="02040503050406030204" pitchFamily="18" charset="0"/>
                <a:ea typeface="Cambria" panose="02040503050406030204" pitchFamily="18" charset="0"/>
                <a:sym typeface="思源黑体 CN Bold" panose="020B0800000000000000" pitchFamily="34" charset="-122"/>
              </a:rPr>
              <a:t> </a:t>
            </a:r>
            <a:r>
              <a:rPr lang="en-US" altLang="zh-CN" sz="2800" dirty="0" err="1">
                <a:latin typeface="Cambria" panose="02040503050406030204" pitchFamily="18" charset="0"/>
                <a:ea typeface="Cambria" panose="02040503050406030204" pitchFamily="18" charset="0"/>
                <a:sym typeface="思源黑体 CN Bold" panose="020B0800000000000000" pitchFamily="34" charset="-122"/>
              </a:rPr>
              <a:t>mặt</a:t>
            </a:r>
            <a:r>
              <a:rPr lang="en-US" altLang="zh-CN" sz="2800" dirty="0">
                <a:latin typeface="Cambria" panose="02040503050406030204" pitchFamily="18" charset="0"/>
                <a:ea typeface="Cambria" panose="02040503050406030204" pitchFamily="18" charset="0"/>
                <a:sym typeface="思源黑体 CN Bold" panose="020B0800000000000000" pitchFamily="34" charset="-122"/>
              </a:rPr>
              <a:t> </a:t>
            </a:r>
            <a:r>
              <a:rPr lang="en-US" altLang="zh-CN" sz="2800" dirty="0" err="1">
                <a:latin typeface="Cambria" panose="02040503050406030204" pitchFamily="18" charset="0"/>
                <a:ea typeface="Cambria" panose="02040503050406030204" pitchFamily="18" charset="0"/>
                <a:sym typeface="思源黑体 CN Bold" panose="020B0800000000000000" pitchFamily="34" charset="-122"/>
              </a:rPr>
              <a:t>trời</a:t>
            </a:r>
            <a:r>
              <a:rPr lang="en-US" altLang="zh-CN" sz="2800" dirty="0">
                <a:latin typeface="Cambria" panose="02040503050406030204" pitchFamily="18" charset="0"/>
                <a:ea typeface="Cambria" panose="02040503050406030204" pitchFamily="18" charset="0"/>
                <a:sym typeface="思源黑体 CN Bold" panose="020B0800000000000000" pitchFamily="34" charset="-122"/>
              </a:rPr>
              <a:t>.</a:t>
            </a:r>
            <a:endParaRPr lang="en-US" altLang="zh-CN" sz="2800" dirty="0">
              <a:latin typeface="Cambria" panose="02040503050406030204" pitchFamily="18" charset="0"/>
              <a:ea typeface="Cambria" panose="02040503050406030204" pitchFamily="18" charset="0"/>
              <a:cs typeface="+mn-ea"/>
              <a:sym typeface="思源黑体 CN Bold" panose="020B0800000000000000" pitchFamily="34" charset="-122"/>
            </a:endParaRPr>
          </a:p>
        </p:txBody>
      </p:sp>
    </p:spTree>
    <p:extLst>
      <p:ext uri="{BB962C8B-B14F-4D97-AF65-F5344CB8AC3E}">
        <p14:creationId xmlns:p14="http://schemas.microsoft.com/office/powerpoint/2010/main" val="397985846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randombar(horizont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animBg="1"/>
      <p:bldP spid="17"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382957775"/>
</p:tagLst>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TotalTime>
  <Words>1481</Words>
  <Application>Microsoft Office PowerPoint</Application>
  <PresentationFormat>Widescreen</PresentationFormat>
  <Paragraphs>122</Paragraphs>
  <Slides>27</Slides>
  <Notes>23</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Arial</vt:lpstr>
      <vt:lpstr>Calibri</vt:lpstr>
      <vt:lpstr>Cambria</vt:lpstr>
      <vt:lpstr>HP001 4 hàng</vt:lpstr>
      <vt:lpstr>HP001 5 hàng 1 ô ly</vt:lpstr>
      <vt:lpstr>SVN-Adam Gorry</vt:lpstr>
      <vt:lpstr>Times New Roman</vt:lpstr>
      <vt:lpstr>Tw Cen MT</vt:lpstr>
      <vt:lpstr>思源黑体 CN Bold</vt:lpstr>
      <vt:lpstr>Droplet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lenovo-pc</dc:creator>
  <cp:lastModifiedBy>YEN</cp:lastModifiedBy>
  <cp:revision>24</cp:revision>
  <dcterms:created xsi:type="dcterms:W3CDTF">2022-10-18T13:17:00Z</dcterms:created>
  <dcterms:modified xsi:type="dcterms:W3CDTF">2025-04-13T10:01:41Z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2052-11.1.0.9513</vt:lpwstr>
  </property>
</Properties>
</file>